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8" r:id="rId5"/>
    <p:sldMasterId id="2147483690" r:id="rId6"/>
    <p:sldMasterId id="2147483702" r:id="rId7"/>
  </p:sldMasterIdLst>
  <p:notesMasterIdLst>
    <p:notesMasterId r:id="rId32"/>
  </p:notesMasterIdLst>
  <p:handoutMasterIdLst>
    <p:handoutMasterId r:id="rId33"/>
  </p:handoutMasterIdLst>
  <p:sldIdLst>
    <p:sldId id="326" r:id="rId8"/>
    <p:sldId id="256" r:id="rId9"/>
    <p:sldId id="335" r:id="rId10"/>
    <p:sldId id="336" r:id="rId11"/>
    <p:sldId id="291" r:id="rId12"/>
    <p:sldId id="292" r:id="rId13"/>
    <p:sldId id="258" r:id="rId14"/>
    <p:sldId id="287" r:id="rId15"/>
    <p:sldId id="293" r:id="rId16"/>
    <p:sldId id="294" r:id="rId17"/>
    <p:sldId id="295" r:id="rId18"/>
    <p:sldId id="296" r:id="rId19"/>
    <p:sldId id="260" r:id="rId20"/>
    <p:sldId id="298" r:id="rId21"/>
    <p:sldId id="299" r:id="rId22"/>
    <p:sldId id="300" r:id="rId23"/>
    <p:sldId id="302" r:id="rId24"/>
    <p:sldId id="327" r:id="rId25"/>
    <p:sldId id="328" r:id="rId26"/>
    <p:sldId id="329" r:id="rId27"/>
    <p:sldId id="330" r:id="rId28"/>
    <p:sldId id="331" r:id="rId29"/>
    <p:sldId id="332" r:id="rId30"/>
    <p:sldId id="33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FA50EE"/>
    <a:srgbClr val="F4F8FB"/>
    <a:srgbClr val="00FF99"/>
    <a:srgbClr val="FEF8D8"/>
    <a:srgbClr val="FBEBD4"/>
    <a:srgbClr val="C5ABD0"/>
    <a:srgbClr val="FFFFFF"/>
    <a:srgbClr val="EEFAFD"/>
    <a:srgbClr val="0033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3" autoAdjust="0"/>
    <p:restoredTop sz="94660"/>
  </p:normalViewPr>
  <p:slideViewPr>
    <p:cSldViewPr snapToGrid="0">
      <p:cViewPr varScale="1">
        <p:scale>
          <a:sx n="73" d="100"/>
          <a:sy n="73" d="100"/>
        </p:scale>
        <p:origin x="576" y="72"/>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62FF6B6-4F8A-40F7-B5F4-FC3996824D7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910A999-F365-48DF-976A-0517FE04544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A5457B-CDAE-4DEB-AEC8-C82DE2312E37}" type="datetimeFigureOut">
              <a:rPr lang="en-US" smtClean="0"/>
              <a:t>12/11/2025</a:t>
            </a:fld>
            <a:endParaRPr lang="en-US" dirty="0"/>
          </a:p>
        </p:txBody>
      </p:sp>
      <p:sp>
        <p:nvSpPr>
          <p:cNvPr id="4" name="Footer Placeholder 3">
            <a:extLst>
              <a:ext uri="{FF2B5EF4-FFF2-40B4-BE49-F238E27FC236}">
                <a16:creationId xmlns:a16="http://schemas.microsoft.com/office/drawing/2014/main" id="{F8735C90-ADBF-4B9E-BE88-E1C8F83EB4D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2506A01-6D0A-45EF-A584-05A3361D66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1430A-4AA4-45C8-AC23-CD6B61C41A4C}" type="slidenum">
              <a:rPr lang="en-US" smtClean="0"/>
              <a:t>‹#›</a:t>
            </a:fld>
            <a:endParaRPr lang="en-US" dirty="0"/>
          </a:p>
        </p:txBody>
      </p:sp>
    </p:spTree>
    <p:extLst>
      <p:ext uri="{BB962C8B-B14F-4D97-AF65-F5344CB8AC3E}">
        <p14:creationId xmlns:p14="http://schemas.microsoft.com/office/powerpoint/2010/main" val="10599009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0B78EA-28CE-41D8-9043-90E391E5F567}" type="datetimeFigureOut">
              <a:rPr lang="en-US" noProof="0" smtClean="0"/>
              <a:t>12/11/2025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34D747-9380-41EE-9946-EC9EC0CA5D1E}" type="slidenum">
              <a:rPr lang="en-US" noProof="0" smtClean="0"/>
              <a:t>‹#›</a:t>
            </a:fld>
            <a:endParaRPr lang="en-US" noProof="0" dirty="0"/>
          </a:p>
        </p:txBody>
      </p:sp>
    </p:spTree>
    <p:extLst>
      <p:ext uri="{BB962C8B-B14F-4D97-AF65-F5344CB8AC3E}">
        <p14:creationId xmlns:p14="http://schemas.microsoft.com/office/powerpoint/2010/main" val="3827727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D20FBC-5E8C-4D8F-A30F-420F8F7FF5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848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6D20FBC-5E8C-4D8F-A30F-420F8F7FF5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029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2470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17798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Ấn</a:t>
            </a:r>
            <a:r>
              <a:rPr lang="en-US" dirty="0"/>
              <a:t> </a:t>
            </a:r>
            <a:r>
              <a:rPr lang="en-US" dirty="0" err="1"/>
              <a:t>vào</a:t>
            </a:r>
            <a:r>
              <a:rPr lang="en-US" dirty="0"/>
              <a:t> </a:t>
            </a:r>
            <a:r>
              <a:rPr lang="en-US" dirty="0" err="1"/>
              <a:t>hình</a:t>
            </a:r>
            <a:r>
              <a:rPr lang="en-US" dirty="0"/>
              <a:t> </a:t>
            </a:r>
            <a:r>
              <a:rPr lang="en-US" dirty="0" err="1"/>
              <a:t>ngôi</a:t>
            </a:r>
            <a:r>
              <a:rPr lang="en-US" dirty="0"/>
              <a:t> </a:t>
            </a:r>
            <a:r>
              <a:rPr lang="en-US" dirty="0" err="1"/>
              <a:t>nhà</a:t>
            </a:r>
            <a:r>
              <a:rPr lang="en-US" dirty="0"/>
              <a:t> </a:t>
            </a:r>
            <a:r>
              <a:rPr lang="en-US" dirty="0" err="1"/>
              <a:t>để</a:t>
            </a:r>
            <a:r>
              <a:rPr lang="en-US" dirty="0"/>
              <a:t> quay </a:t>
            </a:r>
            <a:r>
              <a:rPr lang="en-US" dirty="0" err="1"/>
              <a:t>về</a:t>
            </a:r>
            <a:r>
              <a:rPr lang="en-US" dirty="0"/>
              <a:t> </a:t>
            </a:r>
            <a:r>
              <a:rPr lang="en-US" dirty="0" err="1"/>
              <a:t>trang</a:t>
            </a:r>
            <a:r>
              <a:rPr lang="en-US" dirty="0"/>
              <a:t> </a:t>
            </a:r>
            <a:r>
              <a:rPr lang="en-US" dirty="0" err="1"/>
              <a:t>đầu</a:t>
            </a:r>
            <a:r>
              <a:rPr lang="en-US" dirty="0"/>
              <a:t> </a:t>
            </a:r>
            <a:r>
              <a:rPr lang="en-US" dirty="0" err="1"/>
              <a:t>trò</a:t>
            </a:r>
            <a:r>
              <a:rPr lang="en-US" dirty="0"/>
              <a:t> </a:t>
            </a:r>
            <a:r>
              <a:rPr lang="en-US" dirty="0" err="1"/>
              <a:t>chơi</a:t>
            </a:r>
            <a:endParaRPr lang="en-US" dirty="0"/>
          </a:p>
        </p:txBody>
      </p:sp>
    </p:spTree>
    <p:extLst>
      <p:ext uri="{BB962C8B-B14F-4D97-AF65-F5344CB8AC3E}">
        <p14:creationId xmlns:p14="http://schemas.microsoft.com/office/powerpoint/2010/main" val="354430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13799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37224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702051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23490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7" name="Group 6">
            <a:extLst>
              <a:ext uri="{FF2B5EF4-FFF2-40B4-BE49-F238E27FC236}">
                <a16:creationId xmlns:a16="http://schemas.microsoft.com/office/drawing/2014/main" id="{4CA15AFD-4983-47DD-9ED0-D3B27E5A096F}"/>
              </a:ext>
            </a:extLst>
          </p:cNvPr>
          <p:cNvGrpSpPr/>
          <p:nvPr userDrawn="1"/>
        </p:nvGrpSpPr>
        <p:grpSpPr>
          <a:xfrm>
            <a:off x="-1604709" y="-3756"/>
            <a:ext cx="13796710" cy="6861756"/>
            <a:chOff x="-1604709" y="-3756"/>
            <a:chExt cx="13796710" cy="6861756"/>
          </a:xfrm>
        </p:grpSpPr>
        <p:grpSp>
          <p:nvGrpSpPr>
            <p:cNvPr id="8" name="Group 7">
              <a:extLst>
                <a:ext uri="{FF2B5EF4-FFF2-40B4-BE49-F238E27FC236}">
                  <a16:creationId xmlns:a16="http://schemas.microsoft.com/office/drawing/2014/main" id="{2222D5E2-E9B4-4180-98B8-4E514C9ADB28}"/>
                </a:ext>
              </a:extLst>
            </p:cNvPr>
            <p:cNvGrpSpPr/>
            <p:nvPr/>
          </p:nvGrpSpPr>
          <p:grpSpPr>
            <a:xfrm>
              <a:off x="-16298" y="0"/>
              <a:ext cx="12208299" cy="6858000"/>
              <a:chOff x="-16298" y="0"/>
              <a:chExt cx="12208299" cy="6858000"/>
            </a:xfrm>
          </p:grpSpPr>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Right Triangle 16">
                <a:extLst>
                  <a:ext uri="{FF2B5EF4-FFF2-40B4-BE49-F238E27FC236}">
                    <a16:creationId xmlns:a16="http://schemas.microsoft.com/office/drawing/2014/main" id="{8DCD5806-2A2F-4ABF-8057-245681C498E6}"/>
                  </a:ext>
                </a:extLst>
              </p:cNvPr>
              <p:cNvSpPr/>
              <p:nvPr/>
            </p:nvSpPr>
            <p:spPr>
              <a:xfrm rot="16200000" flipH="1" flipV="1">
                <a:off x="24625" y="-4746"/>
                <a:ext cx="2819399" cy="2828891"/>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p:nvSpPr>
            <p:spPr>
              <a:xfrm rot="16200000" flipH="1" flipV="1">
                <a:off x="4418" y="-4422"/>
                <a:ext cx="2627088" cy="263593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p:nvSpPr>
            <p:spPr>
              <a:xfrm rot="16200000" flipH="1" flipV="1">
                <a:off x="-12263" y="-4034"/>
                <a:ext cx="2397087" cy="2405158"/>
              </a:xfrm>
              <a:prstGeom prst="rtTriangle">
                <a:avLst/>
              </a:prstGeom>
              <a:solidFill>
                <a:schemeClr val="accent2">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9" name="Freeform: Shape 12">
              <a:extLst>
                <a:ext uri="{FF2B5EF4-FFF2-40B4-BE49-F238E27FC236}">
                  <a16:creationId xmlns:a16="http://schemas.microsoft.com/office/drawing/2014/main" id="{E3AAB79D-382D-4A95-965E-526B6A681DA7}"/>
                </a:ext>
              </a:extLst>
            </p:cNvPr>
            <p:cNvSpPr/>
            <p:nvPr/>
          </p:nvSpPr>
          <p:spPr>
            <a:xfrm rot="18900000" flipH="1">
              <a:off x="-1604709" y="1397837"/>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C0A22127-2B4A-4B15-B0A9-F019A30347A1}"/>
                </a:ext>
              </a:extLst>
            </p:cNvPr>
            <p:cNvSpPr/>
            <p:nvPr/>
          </p:nvSpPr>
          <p:spPr>
            <a:xfrm rot="18900000">
              <a:off x="-861777" y="-3756"/>
              <a:ext cx="2676646" cy="1356876"/>
            </a:xfrm>
            <a:custGeom>
              <a:avLst/>
              <a:gdLst>
                <a:gd name="connsiteX0" fmla="*/ 1319770 w 2676646"/>
                <a:gd name="connsiteY0" fmla="*/ 0 h 1356876"/>
                <a:gd name="connsiteX1" fmla="*/ 2676646 w 2676646"/>
                <a:gd name="connsiteY1" fmla="*/ 1356876 h 1356876"/>
                <a:gd name="connsiteX2" fmla="*/ 0 w 2676646"/>
                <a:gd name="connsiteY2" fmla="*/ 1356876 h 1356876"/>
                <a:gd name="connsiteX3" fmla="*/ 0 w 2676646"/>
                <a:gd name="connsiteY3" fmla="*/ 1319770 h 1356876"/>
              </a:gdLst>
              <a:ahLst/>
              <a:cxnLst>
                <a:cxn ang="0">
                  <a:pos x="connsiteX0" y="connsiteY0"/>
                </a:cxn>
                <a:cxn ang="0">
                  <a:pos x="connsiteX1" y="connsiteY1"/>
                </a:cxn>
                <a:cxn ang="0">
                  <a:pos x="connsiteX2" y="connsiteY2"/>
                </a:cxn>
                <a:cxn ang="0">
                  <a:pos x="connsiteX3" y="connsiteY3"/>
                </a:cxn>
              </a:cxnLst>
              <a:rect l="l" t="t" r="r" b="b"/>
              <a:pathLst>
                <a:path w="2676646" h="1356876">
                  <a:moveTo>
                    <a:pt x="1319770" y="0"/>
                  </a:moveTo>
                  <a:lnTo>
                    <a:pt x="2676646" y="1356876"/>
                  </a:lnTo>
                  <a:lnTo>
                    <a:pt x="0" y="1356876"/>
                  </a:lnTo>
                  <a:lnTo>
                    <a:pt x="0" y="1319770"/>
                  </a:lnTo>
                  <a:close/>
                </a:path>
              </a:pathLst>
            </a:custGeom>
            <a:pattFill prst="wdUpDiag">
              <a:fgClr>
                <a:schemeClr val="accent2"/>
              </a:fgClr>
              <a:bgClr>
                <a:schemeClr val="accent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1" name="Freeform: Shape 12">
              <a:extLst>
                <a:ext uri="{FF2B5EF4-FFF2-40B4-BE49-F238E27FC236}">
                  <a16:creationId xmlns:a16="http://schemas.microsoft.com/office/drawing/2014/main" id="{F04D9FDC-1B67-4254-9535-CD32E81F0C3E}"/>
                </a:ext>
              </a:extLst>
            </p:cNvPr>
            <p:cNvSpPr/>
            <p:nvPr/>
          </p:nvSpPr>
          <p:spPr>
            <a:xfrm rot="13500000">
              <a:off x="-1226102" y="1737462"/>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0A86C4EA-4CF8-4531-845D-4FCB1E2F7422}"/>
                </a:ext>
              </a:extLst>
            </p:cNvPr>
            <p:cNvGrpSpPr/>
            <p:nvPr/>
          </p:nvGrpSpPr>
          <p:grpSpPr>
            <a:xfrm>
              <a:off x="-760406" y="4672937"/>
              <a:ext cx="1520812" cy="1520812"/>
              <a:chOff x="-1604709" y="3012880"/>
              <a:chExt cx="3211378" cy="3211378"/>
            </a:xfrm>
          </p:grpSpPr>
          <p:sp>
            <p:nvSpPr>
              <p:cNvPr id="13" name="Freeform: Shape 12">
                <a:extLst>
                  <a:ext uri="{FF2B5EF4-FFF2-40B4-BE49-F238E27FC236}">
                    <a16:creationId xmlns:a16="http://schemas.microsoft.com/office/drawing/2014/main" id="{1101B195-C112-4D20-8D19-4D22479B150D}"/>
                  </a:ext>
                </a:extLst>
              </p:cNvPr>
              <p:cNvSpPr/>
              <p:nvPr/>
            </p:nvSpPr>
            <p:spPr>
              <a:xfrm rot="18900000" flipH="1">
                <a:off x="-1604709" y="3012880"/>
                <a:ext cx="3211378" cy="3211378"/>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2">
                <a:extLst>
                  <a:ext uri="{FF2B5EF4-FFF2-40B4-BE49-F238E27FC236}">
                    <a16:creationId xmlns:a16="http://schemas.microsoft.com/office/drawing/2014/main" id="{CA755F1F-9955-4CBB-8F34-F7801CA44CE7}"/>
                  </a:ext>
                </a:extLst>
              </p:cNvPr>
              <p:cNvSpPr/>
              <p:nvPr/>
            </p:nvSpPr>
            <p:spPr>
              <a:xfrm rot="13500000">
                <a:off x="-1226102" y="3352505"/>
                <a:ext cx="2416016" cy="2416016"/>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sp>
        <p:nvSpPr>
          <p:cNvPr id="2" name="Title 1">
            <a:extLst>
              <a:ext uri="{FF2B5EF4-FFF2-40B4-BE49-F238E27FC236}">
                <a16:creationId xmlns:a16="http://schemas.microsoft.com/office/drawing/2014/main" id="{9E597736-C478-4C26-9BAF-205FE31E977C}"/>
              </a:ext>
            </a:extLst>
          </p:cNvPr>
          <p:cNvSpPr>
            <a:spLocks noGrp="1"/>
          </p:cNvSpPr>
          <p:nvPr>
            <p:ph type="ctrTitle" hasCustomPrompt="1"/>
          </p:nvPr>
        </p:nvSpPr>
        <p:spPr>
          <a:xfrm>
            <a:off x="2761488" y="2395728"/>
            <a:ext cx="7077456" cy="1243584"/>
          </a:xfrm>
        </p:spPr>
        <p:txBody>
          <a:bodyPr vert="horz" lIns="91440" tIns="45720" rIns="91440" bIns="45720" rtlCol="0" anchor="b">
            <a:noAutofit/>
          </a:bodyPr>
          <a:lstStyle>
            <a:lvl1pPr>
              <a:defRPr lang="en-GB" sz="6600" b="1" dirty="0">
                <a:solidFill>
                  <a:schemeClr val="accent2"/>
                </a:solidFill>
                <a:latin typeface="+mj-lt"/>
                <a:ea typeface="Tahoma" panose="020B0604030504040204" pitchFamily="34" charset="0"/>
                <a:cs typeface="Tahoma" panose="020B0604030504040204" pitchFamily="34" charset="0"/>
              </a:defRPr>
            </a:lvl1pPr>
          </a:lstStyle>
          <a:p>
            <a:pPr lvl="0"/>
            <a:r>
              <a:rPr lang="en-US" noProof="0"/>
              <a:t>TITLE</a:t>
            </a:r>
          </a:p>
        </p:txBody>
      </p:sp>
      <p:sp>
        <p:nvSpPr>
          <p:cNvPr id="3" name="Subtitle 2">
            <a:extLst>
              <a:ext uri="{FF2B5EF4-FFF2-40B4-BE49-F238E27FC236}">
                <a16:creationId xmlns:a16="http://schemas.microsoft.com/office/drawing/2014/main" id="{C3D2DEF0-A0B0-4CFE-B67D-A9D75E2368DC}"/>
              </a:ext>
            </a:extLst>
          </p:cNvPr>
          <p:cNvSpPr>
            <a:spLocks noGrp="1"/>
          </p:cNvSpPr>
          <p:nvPr>
            <p:ph type="subTitle" idx="1"/>
          </p:nvPr>
        </p:nvSpPr>
        <p:spPr>
          <a:xfrm>
            <a:off x="2761488" y="3721608"/>
            <a:ext cx="7077456" cy="868680"/>
          </a:xfrm>
        </p:spPr>
        <p:txBody>
          <a:bodyPr vert="horz" lIns="91440" tIns="45720" rIns="91440" bIns="45720" rtlCol="0">
            <a:normAutofit/>
          </a:bodyPr>
          <a:lstStyle>
            <a:lvl1pPr marL="0" indent="0">
              <a:buNone/>
              <a:defRPr lang="en-GB" sz="1800" spc="300" dirty="0">
                <a:solidFill>
                  <a:schemeClr val="bg1"/>
                </a:solidFill>
                <a:latin typeface="+mn-lt"/>
                <a:cs typeface="Arial" panose="020B0604020202020204" pitchFamily="34" charset="0"/>
              </a:defRPr>
            </a:lvl1pPr>
          </a:lstStyle>
          <a:p>
            <a:pPr marL="228600" lvl="0" indent="-228600"/>
            <a:r>
              <a:rPr lang="en-US" noProof="0"/>
              <a:t>Click to edit Master subtitle style</a:t>
            </a:r>
          </a:p>
        </p:txBody>
      </p:sp>
    </p:spTree>
    <p:extLst>
      <p:ext uri="{BB962C8B-B14F-4D97-AF65-F5344CB8AC3E}">
        <p14:creationId xmlns:p14="http://schemas.microsoft.com/office/powerpoint/2010/main" val="436959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796BFF-6E5F-4DE7-B193-F501FC094D63}"/>
              </a:ext>
            </a:extLst>
          </p:cNvPr>
          <p:cNvSpPr>
            <a:spLocks noGrp="1"/>
          </p:cNvSpPr>
          <p:nvPr>
            <p:ph sz="half" idx="1"/>
          </p:nvPr>
        </p:nvSpPr>
        <p:spPr>
          <a:xfrm>
            <a:off x="443365" y="1517715"/>
            <a:ext cx="5184437" cy="4659248"/>
          </a:xfrm>
        </p:spPr>
        <p:txBody>
          <a:bodyPr>
            <a:normAutofit/>
          </a:bodyPr>
          <a:lstStyle>
            <a:lvl1pPr marL="457200" indent="-457200">
              <a:buFont typeface="Arial" panose="020B0604020202020204" pitchFamily="34" charset="0"/>
              <a:buChar char="•"/>
              <a:defRPr sz="2000">
                <a:solidFill>
                  <a:schemeClr val="bg1"/>
                </a:solidFill>
              </a:defRPr>
            </a:lvl1pPr>
            <a:lvl2pPr marL="800100" indent="-342900">
              <a:buFont typeface="Arial" panose="020B0604020202020204" pitchFamily="34" charset="0"/>
              <a:buChar char="•"/>
              <a:defRPr sz="1800">
                <a:solidFill>
                  <a:schemeClr val="bg1"/>
                </a:solidFill>
              </a:defRPr>
            </a:lvl2pPr>
            <a:lvl3pPr marL="1257300" indent="-342900">
              <a:buFont typeface="Arial" panose="020B0604020202020204" pitchFamily="34" charset="0"/>
              <a:buChar char="•"/>
              <a:defRPr sz="1600">
                <a:solidFill>
                  <a:schemeClr val="bg1"/>
                </a:solidFill>
              </a:defRPr>
            </a:lvl3pPr>
            <a:lvl4pPr marL="1657350" indent="-285750">
              <a:buFont typeface="Arial" panose="020B0604020202020204" pitchFamily="34" charset="0"/>
              <a:buChar char="•"/>
              <a:defRPr sz="1400">
                <a:solidFill>
                  <a:schemeClr val="bg1"/>
                </a:solidFill>
              </a:defRPr>
            </a:lvl4pPr>
            <a:lvl5pPr marL="2114550" indent="-285750">
              <a:buFont typeface="Arial" panose="020B0604020202020204" pitchFamily="34" charset="0"/>
              <a:buChar cha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1" name="Content Placeholder 3">
            <a:extLst>
              <a:ext uri="{FF2B5EF4-FFF2-40B4-BE49-F238E27FC236}">
                <a16:creationId xmlns:a16="http://schemas.microsoft.com/office/drawing/2014/main" id="{78622754-CA4D-4C27-A37F-B26E7B4C9CA2}"/>
              </a:ext>
            </a:extLst>
          </p:cNvPr>
          <p:cNvSpPr>
            <a:spLocks noGrp="1"/>
          </p:cNvSpPr>
          <p:nvPr>
            <p:ph sz="half" idx="2"/>
          </p:nvPr>
        </p:nvSpPr>
        <p:spPr>
          <a:xfrm>
            <a:off x="6474163" y="1517715"/>
            <a:ext cx="5184437" cy="465924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999597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Categor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0" name="Picture Placeholder 8">
            <a:extLst>
              <a:ext uri="{FF2B5EF4-FFF2-40B4-BE49-F238E27FC236}">
                <a16:creationId xmlns:a16="http://schemas.microsoft.com/office/drawing/2014/main" id="{6D00E6B4-1CBE-404E-B943-5F1832320C1C}"/>
              </a:ext>
            </a:extLst>
          </p:cNvPr>
          <p:cNvSpPr>
            <a:spLocks noGrp="1"/>
          </p:cNvSpPr>
          <p:nvPr>
            <p:ph type="pic" sz="quarter" idx="13"/>
          </p:nvPr>
        </p:nvSpPr>
        <p:spPr>
          <a:xfrm>
            <a:off x="978212"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1" name="Picture Placeholder 8">
            <a:extLst>
              <a:ext uri="{FF2B5EF4-FFF2-40B4-BE49-F238E27FC236}">
                <a16:creationId xmlns:a16="http://schemas.microsoft.com/office/drawing/2014/main" id="{7CD59BFD-62BE-4E33-92A5-B84A2A9A8D3B}"/>
              </a:ext>
            </a:extLst>
          </p:cNvPr>
          <p:cNvSpPr>
            <a:spLocks noGrp="1"/>
          </p:cNvSpPr>
          <p:nvPr>
            <p:ph type="pic" sz="quarter" idx="14"/>
          </p:nvPr>
        </p:nvSpPr>
        <p:spPr>
          <a:xfrm>
            <a:off x="3222230"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2" name="Picture Placeholder 8">
            <a:extLst>
              <a:ext uri="{FF2B5EF4-FFF2-40B4-BE49-F238E27FC236}">
                <a16:creationId xmlns:a16="http://schemas.microsoft.com/office/drawing/2014/main" id="{60DC5978-55B8-421D-91B4-29F8210A7B2C}"/>
              </a:ext>
            </a:extLst>
          </p:cNvPr>
          <p:cNvSpPr>
            <a:spLocks noGrp="1"/>
          </p:cNvSpPr>
          <p:nvPr>
            <p:ph type="pic" sz="quarter" idx="15"/>
          </p:nvPr>
        </p:nvSpPr>
        <p:spPr>
          <a:xfrm>
            <a:off x="5466248"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3" name="Picture Placeholder 8">
            <a:extLst>
              <a:ext uri="{FF2B5EF4-FFF2-40B4-BE49-F238E27FC236}">
                <a16:creationId xmlns:a16="http://schemas.microsoft.com/office/drawing/2014/main" id="{BE3FB8C3-2C7E-4C59-8BD5-53FA2772DB56}"/>
              </a:ext>
            </a:extLst>
          </p:cNvPr>
          <p:cNvSpPr>
            <a:spLocks noGrp="1"/>
          </p:cNvSpPr>
          <p:nvPr>
            <p:ph type="pic" sz="quarter" idx="16"/>
          </p:nvPr>
        </p:nvSpPr>
        <p:spPr>
          <a:xfrm>
            <a:off x="7710266"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4" name="Picture Placeholder 8">
            <a:extLst>
              <a:ext uri="{FF2B5EF4-FFF2-40B4-BE49-F238E27FC236}">
                <a16:creationId xmlns:a16="http://schemas.microsoft.com/office/drawing/2014/main" id="{FD8FA9DA-C36B-4889-B88F-28B5829E53E2}"/>
              </a:ext>
            </a:extLst>
          </p:cNvPr>
          <p:cNvSpPr>
            <a:spLocks noGrp="1"/>
          </p:cNvSpPr>
          <p:nvPr>
            <p:ph type="pic" sz="quarter" idx="17"/>
          </p:nvPr>
        </p:nvSpPr>
        <p:spPr>
          <a:xfrm>
            <a:off x="9954283" y="2096716"/>
            <a:ext cx="1259505" cy="1259505"/>
          </a:xfrm>
          <a:prstGeom prst="ellipse">
            <a:avLst/>
          </a:prstGeom>
          <a:pattFill prst="wdUpDiag">
            <a:fgClr>
              <a:srgbClr val="0C4360"/>
            </a:fgClr>
            <a:bgClr>
              <a:schemeClr val="accent1">
                <a:lumMod val="50000"/>
              </a:schemeClr>
            </a:bgClr>
          </a:pattFill>
          <a:ln w="38100">
            <a:solidFill>
              <a:schemeClr val="accent2"/>
            </a:solidFill>
          </a:ln>
        </p:spPr>
        <p:txBody>
          <a:bodyPr/>
          <a:lstStyle>
            <a:lvl1pPr marL="0" indent="0">
              <a:buNone/>
              <a:defRPr>
                <a:solidFill>
                  <a:schemeClr val="tx1">
                    <a:alpha val="0"/>
                  </a:schemeClr>
                </a:solidFill>
              </a:defRPr>
            </a:lvl1pPr>
          </a:lstStyle>
          <a:p>
            <a:r>
              <a:rPr lang="en-US" noProof="0"/>
              <a:t>Click icon to add picture</a:t>
            </a:r>
            <a:endParaRPr lang="en-US" noProof="0" dirty="0"/>
          </a:p>
        </p:txBody>
      </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719894"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7" name="Text Placeholder 22">
            <a:extLst>
              <a:ext uri="{FF2B5EF4-FFF2-40B4-BE49-F238E27FC236}">
                <a16:creationId xmlns:a16="http://schemas.microsoft.com/office/drawing/2014/main" id="{05F72315-51A9-431C-B80A-45E4FB1D6BD6}"/>
              </a:ext>
            </a:extLst>
          </p:cNvPr>
          <p:cNvSpPr>
            <a:spLocks noGrp="1"/>
          </p:cNvSpPr>
          <p:nvPr>
            <p:ph type="body" sz="quarter" idx="19"/>
          </p:nvPr>
        </p:nvSpPr>
        <p:spPr>
          <a:xfrm>
            <a:off x="2963912"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8" name="Text Placeholder 22">
            <a:extLst>
              <a:ext uri="{FF2B5EF4-FFF2-40B4-BE49-F238E27FC236}">
                <a16:creationId xmlns:a16="http://schemas.microsoft.com/office/drawing/2014/main" id="{883D1F0C-34F1-46E1-B178-E4AB82B14631}"/>
              </a:ext>
            </a:extLst>
          </p:cNvPr>
          <p:cNvSpPr>
            <a:spLocks noGrp="1"/>
          </p:cNvSpPr>
          <p:nvPr>
            <p:ph type="body" sz="quarter" idx="20"/>
          </p:nvPr>
        </p:nvSpPr>
        <p:spPr>
          <a:xfrm>
            <a:off x="5207930"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29" name="Text Placeholder 22">
            <a:extLst>
              <a:ext uri="{FF2B5EF4-FFF2-40B4-BE49-F238E27FC236}">
                <a16:creationId xmlns:a16="http://schemas.microsoft.com/office/drawing/2014/main" id="{7202A849-DF14-40E7-B38D-1185F72603EC}"/>
              </a:ext>
            </a:extLst>
          </p:cNvPr>
          <p:cNvSpPr>
            <a:spLocks noGrp="1"/>
          </p:cNvSpPr>
          <p:nvPr>
            <p:ph type="body" sz="quarter" idx="21"/>
          </p:nvPr>
        </p:nvSpPr>
        <p:spPr>
          <a:xfrm>
            <a:off x="7451948"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0" name="Text Placeholder 22">
            <a:extLst>
              <a:ext uri="{FF2B5EF4-FFF2-40B4-BE49-F238E27FC236}">
                <a16:creationId xmlns:a16="http://schemas.microsoft.com/office/drawing/2014/main" id="{CCFC1ADF-AC11-4CCD-AC2D-478B6FFEA5EA}"/>
              </a:ext>
            </a:extLst>
          </p:cNvPr>
          <p:cNvSpPr>
            <a:spLocks noGrp="1"/>
          </p:cNvSpPr>
          <p:nvPr>
            <p:ph type="body" sz="quarter" idx="22"/>
          </p:nvPr>
        </p:nvSpPr>
        <p:spPr>
          <a:xfrm>
            <a:off x="9695965" y="4240093"/>
            <a:ext cx="1776140" cy="1463040"/>
          </a:xfrm>
        </p:spPr>
        <p:txBody>
          <a:bodyPr lIns="0" tIns="0" rIns="0" bIns="0">
            <a:noAutofit/>
          </a:bodyPr>
          <a:lstStyle>
            <a:lvl1pPr marL="0" indent="0" algn="ctr">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cxnSp>
        <p:nvCxnSpPr>
          <p:cNvPr id="7" name="Straight Connector 6">
            <a:extLst>
              <a:ext uri="{FF2B5EF4-FFF2-40B4-BE49-F238E27FC236}">
                <a16:creationId xmlns:a16="http://schemas.microsoft.com/office/drawing/2014/main" id="{2B4CB326-DA0E-488E-B236-7017E8438FBB}"/>
              </a:ext>
            </a:extLst>
          </p:cNvPr>
          <p:cNvCxnSpPr/>
          <p:nvPr userDrawn="1"/>
        </p:nvCxnSpPr>
        <p:spPr>
          <a:xfrm>
            <a:off x="1242354"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366B533-7212-4A36-9CE2-D6302E721F8F}"/>
              </a:ext>
            </a:extLst>
          </p:cNvPr>
          <p:cNvCxnSpPr/>
          <p:nvPr userDrawn="1"/>
        </p:nvCxnSpPr>
        <p:spPr>
          <a:xfrm>
            <a:off x="3486372"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7474CD-E230-4E14-8274-5E20F673F401}"/>
              </a:ext>
            </a:extLst>
          </p:cNvPr>
          <p:cNvCxnSpPr/>
          <p:nvPr userDrawn="1"/>
        </p:nvCxnSpPr>
        <p:spPr>
          <a:xfrm>
            <a:off x="5730390"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BF71FCE-6F39-4D2F-82BE-7D9F1D2ED59F}"/>
              </a:ext>
            </a:extLst>
          </p:cNvPr>
          <p:cNvCxnSpPr/>
          <p:nvPr userDrawn="1"/>
        </p:nvCxnSpPr>
        <p:spPr>
          <a:xfrm>
            <a:off x="7974408"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7AC7A-17D9-4F42-9DD0-94FE4FC6BF19}"/>
              </a:ext>
            </a:extLst>
          </p:cNvPr>
          <p:cNvCxnSpPr/>
          <p:nvPr userDrawn="1"/>
        </p:nvCxnSpPr>
        <p:spPr>
          <a:xfrm>
            <a:off x="10218425" y="3825022"/>
            <a:ext cx="731221"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76266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 3 Sec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
        <p:nvSpPr>
          <p:cNvPr id="36" name="Text Placeholder 22">
            <a:extLst>
              <a:ext uri="{FF2B5EF4-FFF2-40B4-BE49-F238E27FC236}">
                <a16:creationId xmlns:a16="http://schemas.microsoft.com/office/drawing/2014/main" id="{642D3CE0-C3B4-4F3F-A650-AB452B3AD4BA}"/>
              </a:ext>
            </a:extLst>
          </p:cNvPr>
          <p:cNvSpPr>
            <a:spLocks noGrp="1"/>
          </p:cNvSpPr>
          <p:nvPr>
            <p:ph type="body" sz="quarter" idx="20"/>
          </p:nvPr>
        </p:nvSpPr>
        <p:spPr>
          <a:xfrm>
            <a:off x="4444169"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7" name="Text Placeholder 22">
            <a:extLst>
              <a:ext uri="{FF2B5EF4-FFF2-40B4-BE49-F238E27FC236}">
                <a16:creationId xmlns:a16="http://schemas.microsoft.com/office/drawing/2014/main" id="{DBED2BB0-CDAD-40EE-8B35-C66DF45EE29D}"/>
              </a:ext>
            </a:extLst>
          </p:cNvPr>
          <p:cNvSpPr>
            <a:spLocks noGrp="1"/>
          </p:cNvSpPr>
          <p:nvPr>
            <p:ph type="body" sz="quarter" idx="21"/>
          </p:nvPr>
        </p:nvSpPr>
        <p:spPr>
          <a:xfrm>
            <a:off x="8346244" y="4240093"/>
            <a:ext cx="3293306" cy="1463040"/>
          </a:xfrm>
        </p:spPr>
        <p:txBody>
          <a:bodyPr lIns="0" tIns="0" rIns="0" bIns="0">
            <a:noAutofit/>
          </a:bodyPr>
          <a:lstStyle>
            <a:lvl1pPr marL="0" indent="0" algn="l">
              <a:lnSpc>
                <a:spcPct val="100000"/>
              </a:lnSpc>
              <a:spcBef>
                <a:spcPts val="600"/>
              </a:spcBef>
              <a:spcAft>
                <a:spcPts val="4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Tree>
    <p:extLst>
      <p:ext uri="{BB962C8B-B14F-4D97-AF65-F5344CB8AC3E}">
        <p14:creationId xmlns:p14="http://schemas.microsoft.com/office/powerpoint/2010/main" val="1544745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6" name="Text Placeholder 22">
            <a:extLst>
              <a:ext uri="{FF2B5EF4-FFF2-40B4-BE49-F238E27FC236}">
                <a16:creationId xmlns:a16="http://schemas.microsoft.com/office/drawing/2014/main" id="{2A19101D-7C37-42BF-8167-5391EA65EC3A}"/>
              </a:ext>
            </a:extLst>
          </p:cNvPr>
          <p:cNvSpPr>
            <a:spLocks noGrp="1"/>
          </p:cNvSpPr>
          <p:nvPr>
            <p:ph type="body" sz="quarter" idx="18"/>
          </p:nvPr>
        </p:nvSpPr>
        <p:spPr>
          <a:xfrm>
            <a:off x="542094" y="4240093"/>
            <a:ext cx="9402006" cy="1463040"/>
          </a:xfrm>
        </p:spPr>
        <p:txBody>
          <a:bodyPr lIns="0" tIns="0" rIns="0" bIns="0">
            <a:noAutofit/>
          </a:bodyPr>
          <a:lstStyle>
            <a:lvl1pPr marL="0" indent="0" algn="l">
              <a:lnSpc>
                <a:spcPct val="100000"/>
              </a:lnSpc>
              <a:spcBef>
                <a:spcPts val="300"/>
              </a:spcBef>
              <a:spcAft>
                <a:spcPts val="300"/>
              </a:spcAft>
              <a:buNone/>
              <a:defRPr sz="1400">
                <a:solidFill>
                  <a:schemeClr val="bg1"/>
                </a:solidFill>
                <a:latin typeface="+mn-lt"/>
                <a:cs typeface="Arial" panose="020B0604020202020204" pitchFamily="34" charset="0"/>
              </a:defRPr>
            </a:lvl1pPr>
            <a:lvl2pPr>
              <a:lnSpc>
                <a:spcPct val="100000"/>
              </a:lnSpc>
              <a:spcBef>
                <a:spcPts val="600"/>
              </a:spcBef>
              <a:spcAft>
                <a:spcPts val="400"/>
              </a:spcAft>
              <a:defRPr sz="1600">
                <a:solidFill>
                  <a:schemeClr val="bg1"/>
                </a:solidFill>
                <a:latin typeface="Arial" panose="020B0604020202020204" pitchFamily="34" charset="0"/>
                <a:cs typeface="Arial" panose="020B0604020202020204" pitchFamily="34" charset="0"/>
              </a:defRPr>
            </a:lvl2pPr>
            <a:lvl3pPr>
              <a:lnSpc>
                <a:spcPct val="100000"/>
              </a:lnSpc>
              <a:spcBef>
                <a:spcPts val="600"/>
              </a:spcBef>
              <a:spcAft>
                <a:spcPts val="400"/>
              </a:spcAft>
              <a:defRPr sz="14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p:txBody>
      </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13" name="Picture Placeholder 12">
            <a:extLst>
              <a:ext uri="{FF2B5EF4-FFF2-40B4-BE49-F238E27FC236}">
                <a16:creationId xmlns:a16="http://schemas.microsoft.com/office/drawing/2014/main" id="{231B97CF-FD24-4932-8459-893B1AC73D33}"/>
              </a:ext>
            </a:extLst>
          </p:cNvPr>
          <p:cNvSpPr>
            <a:spLocks noGrp="1"/>
          </p:cNvSpPr>
          <p:nvPr>
            <p:ph type="pic" sz="quarter" idx="19" hasCustomPrompt="1"/>
          </p:nvPr>
        </p:nvSpPr>
        <p:spPr>
          <a:xfrm>
            <a:off x="-2" y="1352575"/>
            <a:ext cx="12192002" cy="2289897"/>
          </a:xfrm>
        </p:spPr>
        <p:txBody>
          <a:bodyPr anchor="ctr">
            <a:normAutofit/>
          </a:bodyPr>
          <a:lstStyle>
            <a:lvl1pPr marL="0" indent="0" algn="ctr">
              <a:buNone/>
              <a:defRPr sz="1400">
                <a:solidFill>
                  <a:schemeClr val="accent2"/>
                </a:solidFill>
                <a:latin typeface="Trade Gothic LT Pro" panose="020B0503040303020004" pitchFamily="34" charset="0"/>
              </a:defRPr>
            </a:lvl1pPr>
          </a:lstStyle>
          <a:p>
            <a:r>
              <a:rPr lang="en-US" noProof="0" dirty="0"/>
              <a:t>Insert image</a:t>
            </a:r>
          </a:p>
        </p:txBody>
      </p:sp>
    </p:spTree>
    <p:extLst>
      <p:ext uri="{BB962C8B-B14F-4D97-AF65-F5344CB8AC3E}">
        <p14:creationId xmlns:p14="http://schemas.microsoft.com/office/powerpoint/2010/main" val="2486826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Picture Placeholder 2">
            <a:extLst>
              <a:ext uri="{FF2B5EF4-FFF2-40B4-BE49-F238E27FC236}">
                <a16:creationId xmlns:a16="http://schemas.microsoft.com/office/drawing/2014/main" id="{30B3A574-7940-4E35-857E-5CA35A5910E5}"/>
              </a:ext>
            </a:extLst>
          </p:cNvPr>
          <p:cNvSpPr>
            <a:spLocks noGrp="1"/>
          </p:cNvSpPr>
          <p:nvPr>
            <p:ph type="pic" idx="1"/>
          </p:nvPr>
        </p:nvSpPr>
        <p:spPr>
          <a:xfrm>
            <a:off x="4110087" y="1444649"/>
            <a:ext cx="7548513" cy="4579079"/>
          </a:xfrm>
        </p:spPr>
        <p:txBody>
          <a:bodyPr>
            <a:normAutofit/>
          </a:bodyPr>
          <a:lstStyle>
            <a:lvl1pPr marL="0" indent="0">
              <a:buNone/>
              <a:defRPr sz="24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1540650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5" name="Freeform: Shape 34">
            <a:extLst>
              <a:ext uri="{FF2B5EF4-FFF2-40B4-BE49-F238E27FC236}">
                <a16:creationId xmlns:a16="http://schemas.microsoft.com/office/drawing/2014/main" id="{62EEBF51-DCAD-4335-85E9-52801031A1BF}"/>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1" name="Text Placeholder 3">
            <a:extLst>
              <a:ext uri="{FF2B5EF4-FFF2-40B4-BE49-F238E27FC236}">
                <a16:creationId xmlns:a16="http://schemas.microsoft.com/office/drawing/2014/main" id="{912B51EA-3E6F-4BF6-BE48-62128AF32B85}"/>
              </a:ext>
            </a:extLst>
          </p:cNvPr>
          <p:cNvSpPr>
            <a:spLocks noGrp="1"/>
          </p:cNvSpPr>
          <p:nvPr>
            <p:ph type="body" sz="half" idx="2"/>
          </p:nvPr>
        </p:nvSpPr>
        <p:spPr>
          <a:xfrm>
            <a:off x="443366" y="1444649"/>
            <a:ext cx="3365063" cy="4579079"/>
          </a:xfrm>
        </p:spPr>
        <p:txBody>
          <a:bodyPr/>
          <a:lstStyle>
            <a:lvl1pPr marL="0" indent="0">
              <a:buFont typeface="Arial" panose="020B0604020202020204" pitchFamily="34" charse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22" name="Content Placeholder 2">
            <a:extLst>
              <a:ext uri="{FF2B5EF4-FFF2-40B4-BE49-F238E27FC236}">
                <a16:creationId xmlns:a16="http://schemas.microsoft.com/office/drawing/2014/main" id="{A015C605-1D30-48BC-A0D6-3B11AF56CC53}"/>
              </a:ext>
            </a:extLst>
          </p:cNvPr>
          <p:cNvSpPr>
            <a:spLocks noGrp="1"/>
          </p:cNvSpPr>
          <p:nvPr>
            <p:ph idx="1"/>
          </p:nvPr>
        </p:nvSpPr>
        <p:spPr>
          <a:xfrm>
            <a:off x="3964290" y="1444649"/>
            <a:ext cx="7694310" cy="4579079"/>
          </a:xfrm>
        </p:spPr>
        <p:txBody>
          <a:bodyPr>
            <a:normAutofit/>
          </a:bodyPr>
          <a:lstStyle>
            <a:lvl1pPr>
              <a:defRPr sz="2400">
                <a:solidFill>
                  <a:schemeClr val="bg1"/>
                </a:solidFill>
              </a:defRPr>
            </a:lvl1pPr>
            <a:lvl2pPr>
              <a:defRPr sz="2000">
                <a:solidFill>
                  <a:schemeClr val="bg1"/>
                </a:solidFill>
              </a:defRPr>
            </a:lvl2pPr>
            <a:lvl3pPr>
              <a:defRPr sz="1800">
                <a:solidFill>
                  <a:schemeClr val="bg1"/>
                </a:solidFill>
              </a:defRPr>
            </a:lvl3pPr>
            <a:lvl4pPr>
              <a:defRPr sz="1600">
                <a:solidFill>
                  <a:schemeClr val="bg1"/>
                </a:solidFill>
              </a:defRPr>
            </a:lvl4pPr>
            <a:lvl5pPr>
              <a:defRPr sz="1600">
                <a:solidFill>
                  <a:schemeClr val="bg1"/>
                </a:solidFill>
              </a:defRPr>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129895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4494CD2-CCDD-0248-96F8-741002C44255}"/>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Freeform: Shape 9">
            <a:extLst>
              <a:ext uri="{FF2B5EF4-FFF2-40B4-BE49-F238E27FC236}">
                <a16:creationId xmlns:a16="http://schemas.microsoft.com/office/drawing/2014/main" id="{07077B00-C1EE-7241-B441-7814F92A7EDF}"/>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0" name="Freeform: Shape 17">
            <a:extLst>
              <a:ext uri="{FF2B5EF4-FFF2-40B4-BE49-F238E27FC236}">
                <a16:creationId xmlns:a16="http://schemas.microsoft.com/office/drawing/2014/main" id="{3A1AEBC4-637E-F64C-9192-69AC4BB26D0C}"/>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1" name="Freeform: Shape 11">
            <a:extLst>
              <a:ext uri="{FF2B5EF4-FFF2-40B4-BE49-F238E27FC236}">
                <a16:creationId xmlns:a16="http://schemas.microsoft.com/office/drawing/2014/main" id="{669A7039-C54C-8E46-9A8B-DDB2547D989C}"/>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7">
            <a:extLst>
              <a:ext uri="{FF2B5EF4-FFF2-40B4-BE49-F238E27FC236}">
                <a16:creationId xmlns:a16="http://schemas.microsoft.com/office/drawing/2014/main" id="{4F173B32-87BB-9A40-8C91-4C1EED2B7ABF}"/>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4" name="Group 23">
            <a:extLst>
              <a:ext uri="{FF2B5EF4-FFF2-40B4-BE49-F238E27FC236}">
                <a16:creationId xmlns:a16="http://schemas.microsoft.com/office/drawing/2014/main" id="{4AC87F4E-12B5-1B42-AFD2-4DB39B7645C9}"/>
              </a:ext>
            </a:extLst>
          </p:cNvPr>
          <p:cNvGrpSpPr/>
          <p:nvPr userDrawn="1"/>
        </p:nvGrpSpPr>
        <p:grpSpPr>
          <a:xfrm rot="16200000">
            <a:off x="499388" y="-322655"/>
            <a:ext cx="535531" cy="645309"/>
            <a:chOff x="10945855" y="7317026"/>
            <a:chExt cx="2483924" cy="2993104"/>
          </a:xfrm>
        </p:grpSpPr>
        <p:sp>
          <p:nvSpPr>
            <p:cNvPr id="25" name="Freeform: Shape 15">
              <a:extLst>
                <a:ext uri="{FF2B5EF4-FFF2-40B4-BE49-F238E27FC236}">
                  <a16:creationId xmlns:a16="http://schemas.microsoft.com/office/drawing/2014/main" id="{03DD8765-59DF-A045-ADB5-E39FAEE153A0}"/>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Freeform: Shape 16">
              <a:extLst>
                <a:ext uri="{FF2B5EF4-FFF2-40B4-BE49-F238E27FC236}">
                  <a16:creationId xmlns:a16="http://schemas.microsoft.com/office/drawing/2014/main" id="{B34B796C-A407-7B4D-B4F0-E58A44FE8DB4}"/>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0" name="Freeform: Shape 23">
            <a:extLst>
              <a:ext uri="{FF2B5EF4-FFF2-40B4-BE49-F238E27FC236}">
                <a16:creationId xmlns:a16="http://schemas.microsoft.com/office/drawing/2014/main" id="{CBE3FDC9-67CB-FA42-B127-A36BFF4678BB}"/>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Slide Number Placeholder 4">
            <a:extLst>
              <a:ext uri="{FF2B5EF4-FFF2-40B4-BE49-F238E27FC236}">
                <a16:creationId xmlns:a16="http://schemas.microsoft.com/office/drawing/2014/main" id="{1E902BFF-CA8F-D745-A819-A7BB38B30ED9}"/>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2672304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ank You 1">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6" name="Group 5">
            <a:extLst>
              <a:ext uri="{FF2B5EF4-FFF2-40B4-BE49-F238E27FC236}">
                <a16:creationId xmlns:a16="http://schemas.microsoft.com/office/drawing/2014/main" id="{EA7FF9D7-8545-4547-AC77-A0421EEB9B99}"/>
              </a:ext>
            </a:extLst>
          </p:cNvPr>
          <p:cNvGrpSpPr/>
          <p:nvPr userDrawn="1"/>
        </p:nvGrpSpPr>
        <p:grpSpPr>
          <a:xfrm>
            <a:off x="0" y="0"/>
            <a:ext cx="6881966" cy="6858876"/>
            <a:chOff x="-5321" y="1096"/>
            <a:chExt cx="5924073" cy="5904197"/>
          </a:xfrm>
        </p:grpSpPr>
        <p:sp>
          <p:nvSpPr>
            <p:cNvPr id="17" name="Right Triangle 16">
              <a:extLst>
                <a:ext uri="{FF2B5EF4-FFF2-40B4-BE49-F238E27FC236}">
                  <a16:creationId xmlns:a16="http://schemas.microsoft.com/office/drawing/2014/main" id="{8DCD5806-2A2F-4ABF-8057-245681C498E6}"/>
                </a:ext>
              </a:extLst>
            </p:cNvPr>
            <p:cNvSpPr/>
            <p:nvPr userDrawn="1"/>
          </p:nvSpPr>
          <p:spPr>
            <a:xfrm rot="16200000" flipH="1" flipV="1">
              <a:off x="4618" y="-8842"/>
              <a:ext cx="5904196" cy="592407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ight Triangle 17">
              <a:extLst>
                <a:ext uri="{FF2B5EF4-FFF2-40B4-BE49-F238E27FC236}">
                  <a16:creationId xmlns:a16="http://schemas.microsoft.com/office/drawing/2014/main" id="{3A93038F-E9E4-4FFD-B3DF-28DB7C2C1490}"/>
                </a:ext>
              </a:extLst>
            </p:cNvPr>
            <p:cNvSpPr/>
            <p:nvPr userDrawn="1"/>
          </p:nvSpPr>
          <p:spPr>
            <a:xfrm rot="16200000" flipH="1" flipV="1">
              <a:off x="3941" y="-8164"/>
              <a:ext cx="5501471" cy="5519993"/>
            </a:xfrm>
            <a:prstGeom prst="rtTriangle">
              <a:avLst/>
            </a:prstGeom>
            <a:pattFill prst="dkHorz">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Right Triangle 18">
              <a:extLst>
                <a:ext uri="{FF2B5EF4-FFF2-40B4-BE49-F238E27FC236}">
                  <a16:creationId xmlns:a16="http://schemas.microsoft.com/office/drawing/2014/main" id="{5DEA1E02-BBD0-4AE3-AF22-433B90272178}"/>
                </a:ext>
              </a:extLst>
            </p:cNvPr>
            <p:cNvSpPr/>
            <p:nvPr userDrawn="1"/>
          </p:nvSpPr>
          <p:spPr>
            <a:xfrm rot="16200000" flipH="1" flipV="1">
              <a:off x="3131" y="-7355"/>
              <a:ext cx="5019818" cy="5036720"/>
            </a:xfrm>
            <a:prstGeom prst="rtTriangl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5217242" y="2807208"/>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Tree>
    <p:extLst>
      <p:ext uri="{BB962C8B-B14F-4D97-AF65-F5344CB8AC3E}">
        <p14:creationId xmlns:p14="http://schemas.microsoft.com/office/powerpoint/2010/main" val="22363861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2">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E739168-A5E8-443A-B392-7AD4CF8977AD}"/>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Freeform: Shape 14">
            <a:extLst>
              <a:ext uri="{FF2B5EF4-FFF2-40B4-BE49-F238E27FC236}">
                <a16:creationId xmlns:a16="http://schemas.microsoft.com/office/drawing/2014/main" id="{41E10E1E-5268-4F03-BA64-07E19DE26739}"/>
              </a:ext>
            </a:extLst>
          </p:cNvPr>
          <p:cNvSpPr/>
          <p:nvPr/>
        </p:nvSpPr>
        <p:spPr>
          <a:xfrm flipH="1">
            <a:off x="-16297" y="0"/>
            <a:ext cx="12208298" cy="6858000"/>
          </a:xfrm>
          <a:custGeom>
            <a:avLst/>
            <a:gdLst>
              <a:gd name="connsiteX0" fmla="*/ 8574289 w 12208298"/>
              <a:gd name="connsiteY0" fmla="*/ 0 h 6858000"/>
              <a:gd name="connsiteX1" fmla="*/ 0 w 12208298"/>
              <a:gd name="connsiteY1" fmla="*/ 0 h 6858000"/>
              <a:gd name="connsiteX2" fmla="*/ 0 w 12208298"/>
              <a:gd name="connsiteY2" fmla="*/ 6858000 h 6858000"/>
              <a:gd name="connsiteX3" fmla="*/ 532109 w 12208298"/>
              <a:gd name="connsiteY3" fmla="*/ 6858000 h 6858000"/>
              <a:gd name="connsiteX4" fmla="*/ 11495317 w 12208298"/>
              <a:gd name="connsiteY4" fmla="*/ 6858000 h 6858000"/>
              <a:gd name="connsiteX5" fmla="*/ 12208298 w 12208298"/>
              <a:gd name="connsiteY5" fmla="*/ 6858000 h 6858000"/>
              <a:gd name="connsiteX6" fmla="*/ 12208298 w 12208298"/>
              <a:gd name="connsiteY6" fmla="*/ 3146781 h 6858000"/>
              <a:gd name="connsiteX7" fmla="*/ 10353284 w 12208298"/>
              <a:gd name="connsiteY7" fmla="*/ 1291767 h 6858000"/>
              <a:gd name="connsiteX8" fmla="*/ 9866056 w 12208298"/>
              <a:gd name="connsiteY8" fmla="*/ 129176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08298" h="6858000">
                <a:moveTo>
                  <a:pt x="8574289" y="0"/>
                </a:moveTo>
                <a:lnTo>
                  <a:pt x="0" y="0"/>
                </a:lnTo>
                <a:lnTo>
                  <a:pt x="0" y="6858000"/>
                </a:lnTo>
                <a:lnTo>
                  <a:pt x="532109" y="6858000"/>
                </a:lnTo>
                <a:lnTo>
                  <a:pt x="11495317" y="6858000"/>
                </a:lnTo>
                <a:lnTo>
                  <a:pt x="12208298" y="6858000"/>
                </a:lnTo>
                <a:lnTo>
                  <a:pt x="12208298" y="3146781"/>
                </a:lnTo>
                <a:lnTo>
                  <a:pt x="10353284" y="1291767"/>
                </a:lnTo>
                <a:lnTo>
                  <a:pt x="9866056" y="1291767"/>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Freeform: Shape 15">
            <a:extLst>
              <a:ext uri="{FF2B5EF4-FFF2-40B4-BE49-F238E27FC236}">
                <a16:creationId xmlns:a16="http://schemas.microsoft.com/office/drawing/2014/main" id="{B989C45D-BDFF-418F-BE79-03FF70015770}"/>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0027A677-9ACB-4264-B148-4806678FB83F}"/>
              </a:ext>
            </a:extLst>
          </p:cNvPr>
          <p:cNvSpPr/>
          <p:nvPr/>
        </p:nvSpPr>
        <p:spPr>
          <a:xfrm rot="5400000" flipH="1" flipV="1">
            <a:off x="2667000" y="-2667001"/>
            <a:ext cx="6858000" cy="12192002"/>
          </a:xfrm>
          <a:custGeom>
            <a:avLst/>
            <a:gdLst>
              <a:gd name="connsiteX0" fmla="*/ 6858000 w 6858000"/>
              <a:gd name="connsiteY0" fmla="*/ 3871658 h 12192002"/>
              <a:gd name="connsiteX1" fmla="*/ 6858000 w 6858000"/>
              <a:gd name="connsiteY1" fmla="*/ 12192002 h 12192002"/>
              <a:gd name="connsiteX2" fmla="*/ 5363029 w 6858000"/>
              <a:gd name="connsiteY2" fmla="*/ 12192002 h 12192002"/>
              <a:gd name="connsiteX3" fmla="*/ 5363029 w 6858000"/>
              <a:gd name="connsiteY3" fmla="*/ 12192000 h 12192002"/>
              <a:gd name="connsiteX4" fmla="*/ 0 w 6858000"/>
              <a:gd name="connsiteY4" fmla="*/ 12192000 h 12192002"/>
              <a:gd name="connsiteX5" fmla="*/ 0 w 6858000"/>
              <a:gd name="connsiteY5" fmla="*/ 0 h 12192002"/>
              <a:gd name="connsiteX6" fmla="*/ 3539398 w 6858000"/>
              <a:gd name="connsiteY6" fmla="*/ 0 h 12192002"/>
              <a:gd name="connsiteX7" fmla="*/ 5566229 w 6858000"/>
              <a:gd name="connsiteY7" fmla="*/ 2026831 h 12192002"/>
              <a:gd name="connsiteX8" fmla="*/ 5566229 w 6858000"/>
              <a:gd name="connsiteY8" fmla="*/ 2575538 h 12192002"/>
              <a:gd name="connsiteX9" fmla="*/ 6858000 w 6858000"/>
              <a:gd name="connsiteY9" fmla="*/ 3871657 h 12192002"/>
              <a:gd name="connsiteX10" fmla="*/ 5566229 w 6858000"/>
              <a:gd name="connsiteY10" fmla="*/ 3871657 h 12192002"/>
              <a:gd name="connsiteX11" fmla="*/ 5566229 w 6858000"/>
              <a:gd name="connsiteY11" fmla="*/ 3871658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0" h="12192002">
                <a:moveTo>
                  <a:pt x="6858000" y="3871658"/>
                </a:moveTo>
                <a:lnTo>
                  <a:pt x="6858000" y="12192002"/>
                </a:lnTo>
                <a:lnTo>
                  <a:pt x="5363029" y="12192002"/>
                </a:lnTo>
                <a:lnTo>
                  <a:pt x="5363029" y="12192000"/>
                </a:lnTo>
                <a:lnTo>
                  <a:pt x="0" y="12192000"/>
                </a:lnTo>
                <a:lnTo>
                  <a:pt x="0" y="0"/>
                </a:lnTo>
                <a:lnTo>
                  <a:pt x="3539398" y="0"/>
                </a:lnTo>
                <a:lnTo>
                  <a:pt x="5566229" y="2026831"/>
                </a:lnTo>
                <a:lnTo>
                  <a:pt x="5566229" y="2575538"/>
                </a:lnTo>
                <a:lnTo>
                  <a:pt x="6858000" y="3871657"/>
                </a:lnTo>
                <a:lnTo>
                  <a:pt x="5566229" y="3871657"/>
                </a:lnTo>
                <a:lnTo>
                  <a:pt x="5566229" y="3871658"/>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9E597736-C478-4C26-9BAF-205FE31E977C}"/>
              </a:ext>
            </a:extLst>
          </p:cNvPr>
          <p:cNvSpPr>
            <a:spLocks noGrp="1"/>
          </p:cNvSpPr>
          <p:nvPr userDrawn="1">
            <p:ph type="ctrTitle" hasCustomPrompt="1"/>
          </p:nvPr>
        </p:nvSpPr>
        <p:spPr>
          <a:xfrm>
            <a:off x="6360242" y="3429000"/>
            <a:ext cx="4945598" cy="1243584"/>
          </a:xfrm>
        </p:spPr>
        <p:txBody>
          <a:bodyPr vert="horz" lIns="91440" tIns="45720" rIns="91440" bIns="45720" rtlCol="0" anchor="ctr">
            <a:noAutofit/>
          </a:bodyPr>
          <a:lstStyle>
            <a:lvl1pPr>
              <a:defRPr lang="en-GB" sz="5400" b="1" dirty="0">
                <a:solidFill>
                  <a:schemeClr val="bg1"/>
                </a:solidFill>
                <a:latin typeface="+mj-lt"/>
                <a:ea typeface="Tahoma" panose="020B0604030504040204" pitchFamily="34" charset="0"/>
                <a:cs typeface="Tahoma" panose="020B0604030504040204" pitchFamily="34" charset="0"/>
              </a:defRPr>
            </a:lvl1pPr>
          </a:lstStyle>
          <a:p>
            <a:pPr lvl="0"/>
            <a:r>
              <a:rPr lang="en-US" noProof="0"/>
              <a:t>Thank You</a:t>
            </a:r>
          </a:p>
        </p:txBody>
      </p:sp>
      <p:sp>
        <p:nvSpPr>
          <p:cNvPr id="35" name="Freeform: Shape 34">
            <a:extLst>
              <a:ext uri="{FF2B5EF4-FFF2-40B4-BE49-F238E27FC236}">
                <a16:creationId xmlns:a16="http://schemas.microsoft.com/office/drawing/2014/main" id="{C024DCDB-C6BF-455E-AAB8-EAF9DAB302A1}"/>
              </a:ext>
            </a:extLst>
          </p:cNvPr>
          <p:cNvSpPr/>
          <p:nvPr userDrawn="1"/>
        </p:nvSpPr>
        <p:spPr>
          <a:xfrm rot="13500000">
            <a:off x="-729899" y="-1215856"/>
            <a:ext cx="6043521" cy="8427077"/>
          </a:xfrm>
          <a:custGeom>
            <a:avLst/>
            <a:gdLst>
              <a:gd name="connsiteX0" fmla="*/ 6043521 w 6043521"/>
              <a:gd name="connsiteY0" fmla="*/ 4267535 h 8427077"/>
              <a:gd name="connsiteX1" fmla="*/ 1883979 w 6043521"/>
              <a:gd name="connsiteY1" fmla="*/ 8427077 h 8427077"/>
              <a:gd name="connsiteX2" fmla="*/ 0 w 6043521"/>
              <a:gd name="connsiteY2" fmla="*/ 8427077 h 8427077"/>
              <a:gd name="connsiteX3" fmla="*/ 0 w 6043521"/>
              <a:gd name="connsiteY3" fmla="*/ 1775986 h 8427077"/>
              <a:gd name="connsiteX4" fmla="*/ 1775985 w 6043521"/>
              <a:gd name="connsiteY4" fmla="*/ 0 h 8427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8427077">
                <a:moveTo>
                  <a:pt x="6043521" y="4267535"/>
                </a:moveTo>
                <a:lnTo>
                  <a:pt x="1883979" y="8427077"/>
                </a:lnTo>
                <a:lnTo>
                  <a:pt x="0" y="8427077"/>
                </a:lnTo>
                <a:lnTo>
                  <a:pt x="0" y="1775986"/>
                </a:lnTo>
                <a:lnTo>
                  <a:pt x="1775985"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2" name="Freeform: Shape 31">
            <a:extLst>
              <a:ext uri="{FF2B5EF4-FFF2-40B4-BE49-F238E27FC236}">
                <a16:creationId xmlns:a16="http://schemas.microsoft.com/office/drawing/2014/main" id="{26AFB47A-5D51-4F9C-B01B-977CE5E3C093}"/>
              </a:ext>
            </a:extLst>
          </p:cNvPr>
          <p:cNvSpPr/>
          <p:nvPr userDrawn="1"/>
        </p:nvSpPr>
        <p:spPr>
          <a:xfrm rot="13500000">
            <a:off x="-1145231" y="-2123853"/>
            <a:ext cx="6043521" cy="9008880"/>
          </a:xfrm>
          <a:custGeom>
            <a:avLst/>
            <a:gdLst>
              <a:gd name="connsiteX0" fmla="*/ 6043521 w 6043521"/>
              <a:gd name="connsiteY0" fmla="*/ 4849338 h 9008880"/>
              <a:gd name="connsiteX1" fmla="*/ 1883979 w 6043521"/>
              <a:gd name="connsiteY1" fmla="*/ 9008880 h 9008880"/>
              <a:gd name="connsiteX2" fmla="*/ 0 w 6043521"/>
              <a:gd name="connsiteY2" fmla="*/ 9008880 h 9008880"/>
              <a:gd name="connsiteX3" fmla="*/ 0 w 6043521"/>
              <a:gd name="connsiteY3" fmla="*/ 1194182 h 9008880"/>
              <a:gd name="connsiteX4" fmla="*/ 1194182 w 6043521"/>
              <a:gd name="connsiteY4" fmla="*/ 0 h 900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521" h="9008880">
                <a:moveTo>
                  <a:pt x="6043521" y="4849338"/>
                </a:moveTo>
                <a:lnTo>
                  <a:pt x="1883979" y="9008880"/>
                </a:lnTo>
                <a:lnTo>
                  <a:pt x="0" y="9008880"/>
                </a:lnTo>
                <a:lnTo>
                  <a:pt x="0" y="1194182"/>
                </a:lnTo>
                <a:lnTo>
                  <a:pt x="1194182"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6997A4FF-7390-4173-8ACD-6CF7145AACEC}"/>
              </a:ext>
            </a:extLst>
          </p:cNvPr>
          <p:cNvSpPr/>
          <p:nvPr userDrawn="1"/>
        </p:nvSpPr>
        <p:spPr>
          <a:xfrm rot="18900000" flipH="1">
            <a:off x="-2681153" y="-465959"/>
            <a:ext cx="8639119" cy="5739762"/>
          </a:xfrm>
          <a:custGeom>
            <a:avLst/>
            <a:gdLst>
              <a:gd name="connsiteX0" fmla="*/ 3789781 w 8639119"/>
              <a:gd name="connsiteY0" fmla="*/ 0 h 5739762"/>
              <a:gd name="connsiteX1" fmla="*/ 0 w 8639119"/>
              <a:gd name="connsiteY1" fmla="*/ 3789782 h 5739762"/>
              <a:gd name="connsiteX2" fmla="*/ 0 w 8639119"/>
              <a:gd name="connsiteY2" fmla="*/ 5739761 h 5739762"/>
              <a:gd name="connsiteX3" fmla="*/ 7748695 w 8639119"/>
              <a:gd name="connsiteY3" fmla="*/ 5739762 h 5739762"/>
              <a:gd name="connsiteX4" fmla="*/ 8639119 w 8639119"/>
              <a:gd name="connsiteY4" fmla="*/ 4849338 h 5739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9119" h="5739762">
                <a:moveTo>
                  <a:pt x="3789781" y="0"/>
                </a:moveTo>
                <a:lnTo>
                  <a:pt x="0" y="3789782"/>
                </a:lnTo>
                <a:lnTo>
                  <a:pt x="0" y="5739761"/>
                </a:lnTo>
                <a:lnTo>
                  <a:pt x="7748695" y="5739762"/>
                </a:lnTo>
                <a:lnTo>
                  <a:pt x="8639119" y="4849338"/>
                </a:lnTo>
                <a:close/>
              </a:path>
            </a:pathLst>
          </a:custGeom>
          <a:solidFill>
            <a:schemeClr val="accent1">
              <a:lumMod val="50000"/>
              <a:alpha val="51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Tree>
    <p:extLst>
      <p:ext uri="{BB962C8B-B14F-4D97-AF65-F5344CB8AC3E}">
        <p14:creationId xmlns:p14="http://schemas.microsoft.com/office/powerpoint/2010/main" val="1218518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4FEDA-44BC-5582-0133-E3A448DC66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9D6E4A-C408-B1E4-5497-1FACD5FB2E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190717-C3E0-A988-985D-DE20DCD2317E}"/>
              </a:ext>
            </a:extLst>
          </p:cNvPr>
          <p:cNvSpPr>
            <a:spLocks noGrp="1"/>
          </p:cNvSpPr>
          <p:nvPr>
            <p:ph type="dt" sz="half" idx="10"/>
          </p:nvPr>
        </p:nvSpPr>
        <p:spPr/>
        <p:txBody>
          <a:bodyPr/>
          <a:lstStyle/>
          <a:p>
            <a:fld id="{45621105-B10F-4C8B-B304-68164F1CD63B}" type="datetimeFigureOut">
              <a:rPr lang="en-US" smtClean="0"/>
              <a:t>12/11/2025</a:t>
            </a:fld>
            <a:endParaRPr lang="en-US"/>
          </a:p>
        </p:txBody>
      </p:sp>
      <p:sp>
        <p:nvSpPr>
          <p:cNvPr id="5" name="Footer Placeholder 4">
            <a:extLst>
              <a:ext uri="{FF2B5EF4-FFF2-40B4-BE49-F238E27FC236}">
                <a16:creationId xmlns:a16="http://schemas.microsoft.com/office/drawing/2014/main" id="{7626696B-7A87-197E-0BF0-AA8FFA1C88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A0FB6-6B77-0544-85E9-788CB4476CE3}"/>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3457525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838D16-809E-4EB1-8C0C-0E63D8139112}"/>
              </a:ext>
            </a:extLst>
          </p:cNvPr>
          <p:cNvSpPr/>
          <p:nvPr userDrawn="1"/>
        </p:nvSpPr>
        <p:spPr>
          <a:xfrm>
            <a:off x="0" y="0"/>
            <a:ext cx="12192000" cy="6858000"/>
          </a:xfrm>
          <a:prstGeom prst="rect">
            <a:avLst/>
          </a:prstGeom>
          <a:solidFill>
            <a:srgbClr val="0C43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01FEB333-94B4-4E53-9019-D584810903BB}"/>
              </a:ext>
            </a:extLst>
          </p:cNvPr>
          <p:cNvSpPr/>
          <p:nvPr userDrawn="1"/>
        </p:nvSpPr>
        <p:spPr>
          <a:xfrm>
            <a:off x="0" y="0"/>
            <a:ext cx="12192000" cy="6862745"/>
          </a:xfrm>
          <a:custGeom>
            <a:avLst/>
            <a:gdLst>
              <a:gd name="connsiteX0" fmla="*/ 0 w 12192000"/>
              <a:gd name="connsiteY0" fmla="*/ 0 h 6849743"/>
              <a:gd name="connsiteX1" fmla="*/ 7554712 w 12192000"/>
              <a:gd name="connsiteY1" fmla="*/ 0 h 6849743"/>
              <a:gd name="connsiteX2" fmla="*/ 10266645 w 12192000"/>
              <a:gd name="connsiteY2" fmla="*/ 2711934 h 6849743"/>
              <a:gd name="connsiteX3" fmla="*/ 11289529 w 12192000"/>
              <a:gd name="connsiteY3" fmla="*/ 2711934 h 6849743"/>
              <a:gd name="connsiteX4" fmla="*/ 12191999 w 12192000"/>
              <a:gd name="connsiteY4" fmla="*/ 3614404 h 6849743"/>
              <a:gd name="connsiteX5" fmla="*/ 12192000 w 12192000"/>
              <a:gd name="connsiteY5" fmla="*/ 6849743 h 6849743"/>
              <a:gd name="connsiteX6" fmla="*/ 0 w 12192000"/>
              <a:gd name="connsiteY6" fmla="*/ 6849743 h 6849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849743">
                <a:moveTo>
                  <a:pt x="0" y="0"/>
                </a:moveTo>
                <a:lnTo>
                  <a:pt x="7554712" y="0"/>
                </a:lnTo>
                <a:lnTo>
                  <a:pt x="10266645" y="2711934"/>
                </a:lnTo>
                <a:lnTo>
                  <a:pt x="11289529" y="2711934"/>
                </a:lnTo>
                <a:lnTo>
                  <a:pt x="12191999" y="3614404"/>
                </a:lnTo>
                <a:lnTo>
                  <a:pt x="12192000" y="6849743"/>
                </a:lnTo>
                <a:lnTo>
                  <a:pt x="0" y="6849743"/>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Freeform: Shape 8">
            <a:extLst>
              <a:ext uri="{FF2B5EF4-FFF2-40B4-BE49-F238E27FC236}">
                <a16:creationId xmlns:a16="http://schemas.microsoft.com/office/drawing/2014/main" id="{A59B9489-0CD9-4DB7-AC82-6E7867F91403}"/>
              </a:ext>
            </a:extLst>
          </p:cNvPr>
          <p:cNvSpPr/>
          <p:nvPr userDrawn="1"/>
        </p:nvSpPr>
        <p:spPr>
          <a:xfrm rot="16200000" flipV="1">
            <a:off x="2626805"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DnDiag">
            <a:fgClr>
              <a:schemeClr val="accent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ight Triangle 9">
            <a:extLst>
              <a:ext uri="{FF2B5EF4-FFF2-40B4-BE49-F238E27FC236}">
                <a16:creationId xmlns:a16="http://schemas.microsoft.com/office/drawing/2014/main" id="{A55D1C76-C591-4FA5-9780-87AB6B37C0FA}"/>
              </a:ext>
            </a:extLst>
          </p:cNvPr>
          <p:cNvSpPr/>
          <p:nvPr userDrawn="1"/>
        </p:nvSpPr>
        <p:spPr>
          <a:xfrm rot="5400000" flipV="1">
            <a:off x="5851010" y="-10649"/>
            <a:ext cx="6326154" cy="6347453"/>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Freeform: Shape 10">
            <a:extLst>
              <a:ext uri="{FF2B5EF4-FFF2-40B4-BE49-F238E27FC236}">
                <a16:creationId xmlns:a16="http://schemas.microsoft.com/office/drawing/2014/main" id="{A7DC1D12-670F-4235-8791-FA8C2B330871}"/>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Freeform: Shape 11">
            <a:extLst>
              <a:ext uri="{FF2B5EF4-FFF2-40B4-BE49-F238E27FC236}">
                <a16:creationId xmlns:a16="http://schemas.microsoft.com/office/drawing/2014/main" id="{859569CF-FDAC-47C4-A0F5-296F7117C398}"/>
              </a:ext>
            </a:extLst>
          </p:cNvPr>
          <p:cNvSpPr/>
          <p:nvPr userDrawn="1"/>
        </p:nvSpPr>
        <p:spPr>
          <a:xfrm rot="2700000">
            <a:off x="9668984" y="1404392"/>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3" name="Freeform: Shape 12">
            <a:extLst>
              <a:ext uri="{FF2B5EF4-FFF2-40B4-BE49-F238E27FC236}">
                <a16:creationId xmlns:a16="http://schemas.microsoft.com/office/drawing/2014/main" id="{D68D0C72-2B2C-4C85-A091-157853C71784}"/>
              </a:ext>
            </a:extLst>
          </p:cNvPr>
          <p:cNvSpPr/>
          <p:nvPr userDrawn="1"/>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4" name="Freeform: Shape 13">
            <a:extLst>
              <a:ext uri="{FF2B5EF4-FFF2-40B4-BE49-F238E27FC236}">
                <a16:creationId xmlns:a16="http://schemas.microsoft.com/office/drawing/2014/main" id="{8E25334A-5FE3-4DDA-8D32-4796CCFCAA74}"/>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5" name="Freeform: Shape 14">
            <a:extLst>
              <a:ext uri="{FF2B5EF4-FFF2-40B4-BE49-F238E27FC236}">
                <a16:creationId xmlns:a16="http://schemas.microsoft.com/office/drawing/2014/main" id="{18818DF1-D7FD-4C0F-875D-7A07E8F75C06}"/>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16" name="Group 15">
            <a:extLst>
              <a:ext uri="{FF2B5EF4-FFF2-40B4-BE49-F238E27FC236}">
                <a16:creationId xmlns:a16="http://schemas.microsoft.com/office/drawing/2014/main" id="{8F9BB384-9E14-4CEA-82C1-21837229D3EF}"/>
              </a:ext>
            </a:extLst>
          </p:cNvPr>
          <p:cNvGrpSpPr/>
          <p:nvPr userDrawn="1"/>
        </p:nvGrpSpPr>
        <p:grpSpPr>
          <a:xfrm rot="16200000">
            <a:off x="431651" y="-917359"/>
            <a:ext cx="1532001" cy="1826463"/>
            <a:chOff x="10800164" y="7142066"/>
            <a:chExt cx="2775293" cy="3308724"/>
          </a:xfrm>
        </p:grpSpPr>
        <p:sp>
          <p:nvSpPr>
            <p:cNvPr id="17" name="Freeform: Shape 16">
              <a:extLst>
                <a:ext uri="{FF2B5EF4-FFF2-40B4-BE49-F238E27FC236}">
                  <a16:creationId xmlns:a16="http://schemas.microsoft.com/office/drawing/2014/main" id="{0862A81A-959D-4EAB-90ED-DB20759BB397}"/>
                </a:ext>
              </a:extLst>
            </p:cNvPr>
            <p:cNvSpPr/>
            <p:nvPr/>
          </p:nvSpPr>
          <p:spPr>
            <a:xfrm rot="2700000">
              <a:off x="10800164" y="7675497"/>
              <a:ext cx="2775293"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Freeform: Shape 17">
              <a:extLst>
                <a:ext uri="{FF2B5EF4-FFF2-40B4-BE49-F238E27FC236}">
                  <a16:creationId xmlns:a16="http://schemas.microsoft.com/office/drawing/2014/main" id="{AAB9E28C-9422-42BD-AECE-29B44B5D63E2}"/>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9" name="Group 18">
            <a:extLst>
              <a:ext uri="{FF2B5EF4-FFF2-40B4-BE49-F238E27FC236}">
                <a16:creationId xmlns:a16="http://schemas.microsoft.com/office/drawing/2014/main" id="{2772239B-C46D-4458-BB4B-DDB12FAB0172}"/>
              </a:ext>
            </a:extLst>
          </p:cNvPr>
          <p:cNvGrpSpPr/>
          <p:nvPr userDrawn="1"/>
        </p:nvGrpSpPr>
        <p:grpSpPr>
          <a:xfrm rot="16200000">
            <a:off x="1992859" y="-497210"/>
            <a:ext cx="818398" cy="986162"/>
            <a:chOff x="10945855" y="7317026"/>
            <a:chExt cx="2483924" cy="2993104"/>
          </a:xfrm>
        </p:grpSpPr>
        <p:sp>
          <p:nvSpPr>
            <p:cNvPr id="20" name="Freeform: Shape 19">
              <a:extLst>
                <a:ext uri="{FF2B5EF4-FFF2-40B4-BE49-F238E27FC236}">
                  <a16:creationId xmlns:a16="http://schemas.microsoft.com/office/drawing/2014/main" id="{3C8A2A1A-1FB9-4CA1-B74E-B293187E51AA}"/>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DF2B18BA-6B43-40FA-A23B-D894D6AB468B}"/>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22" name="Slide Number Placeholder 4">
            <a:extLst>
              <a:ext uri="{FF2B5EF4-FFF2-40B4-BE49-F238E27FC236}">
                <a16:creationId xmlns:a16="http://schemas.microsoft.com/office/drawing/2014/main" id="{0F332671-6296-47C8-BF26-B2D962F5D03D}"/>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3" name="Title 1">
            <a:extLst>
              <a:ext uri="{FF2B5EF4-FFF2-40B4-BE49-F238E27FC236}">
                <a16:creationId xmlns:a16="http://schemas.microsoft.com/office/drawing/2014/main" id="{7772A652-7229-2B42-B87B-298C31D6F0CB}"/>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Tree>
    <p:extLst>
      <p:ext uri="{BB962C8B-B14F-4D97-AF65-F5344CB8AC3E}">
        <p14:creationId xmlns:p14="http://schemas.microsoft.com/office/powerpoint/2010/main" val="16751974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29E44-1A57-B3F2-EAB8-50B5E913FD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DBA1E5-C8C4-1417-EFF3-CADF1E6D9C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D6D899-CC5B-0F53-92EC-B83091D5E5ED}"/>
              </a:ext>
            </a:extLst>
          </p:cNvPr>
          <p:cNvSpPr>
            <a:spLocks noGrp="1"/>
          </p:cNvSpPr>
          <p:nvPr>
            <p:ph type="dt" sz="half" idx="10"/>
          </p:nvPr>
        </p:nvSpPr>
        <p:spPr/>
        <p:txBody>
          <a:bodyPr/>
          <a:lstStyle/>
          <a:p>
            <a:fld id="{45621105-B10F-4C8B-B304-68164F1CD63B}" type="datetimeFigureOut">
              <a:rPr lang="en-US" smtClean="0"/>
              <a:t>12/11/2025</a:t>
            </a:fld>
            <a:endParaRPr lang="en-US"/>
          </a:p>
        </p:txBody>
      </p:sp>
      <p:sp>
        <p:nvSpPr>
          <p:cNvPr id="5" name="Footer Placeholder 4">
            <a:extLst>
              <a:ext uri="{FF2B5EF4-FFF2-40B4-BE49-F238E27FC236}">
                <a16:creationId xmlns:a16="http://schemas.microsoft.com/office/drawing/2014/main" id="{ABBDB075-BAE8-1630-B61E-0F806D6709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5BE5B3-73C5-757F-F1A8-6725235DC4C0}"/>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41607477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D620C-601E-A55A-A6B6-9F3A1DED4E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2607C0-E9F8-0586-6FE8-24C84CF830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4482F3-702E-47DA-61B9-7D9F9AF4D8E0}"/>
              </a:ext>
            </a:extLst>
          </p:cNvPr>
          <p:cNvSpPr>
            <a:spLocks noGrp="1"/>
          </p:cNvSpPr>
          <p:nvPr>
            <p:ph type="dt" sz="half" idx="10"/>
          </p:nvPr>
        </p:nvSpPr>
        <p:spPr/>
        <p:txBody>
          <a:bodyPr/>
          <a:lstStyle/>
          <a:p>
            <a:fld id="{45621105-B10F-4C8B-B304-68164F1CD63B}" type="datetimeFigureOut">
              <a:rPr lang="en-US" smtClean="0"/>
              <a:t>12/11/2025</a:t>
            </a:fld>
            <a:endParaRPr lang="en-US"/>
          </a:p>
        </p:txBody>
      </p:sp>
      <p:sp>
        <p:nvSpPr>
          <p:cNvPr id="5" name="Footer Placeholder 4">
            <a:extLst>
              <a:ext uri="{FF2B5EF4-FFF2-40B4-BE49-F238E27FC236}">
                <a16:creationId xmlns:a16="http://schemas.microsoft.com/office/drawing/2014/main" id="{E9109955-636D-F9EA-328B-628934539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63ACDF-A362-95DF-4494-30D56E117B86}"/>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11120922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54326-C14C-0267-F0AC-DB577BE239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5B4095-5886-5BC8-4D79-D4DEA19EC7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BD9A26-DFEB-8316-C34F-4A07E6C89DF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C2D53-8BB0-8667-4008-8E88DE0E8942}"/>
              </a:ext>
            </a:extLst>
          </p:cNvPr>
          <p:cNvSpPr>
            <a:spLocks noGrp="1"/>
          </p:cNvSpPr>
          <p:nvPr>
            <p:ph type="dt" sz="half" idx="10"/>
          </p:nvPr>
        </p:nvSpPr>
        <p:spPr/>
        <p:txBody>
          <a:bodyPr/>
          <a:lstStyle/>
          <a:p>
            <a:fld id="{45621105-B10F-4C8B-B304-68164F1CD63B}" type="datetimeFigureOut">
              <a:rPr lang="en-US" smtClean="0"/>
              <a:t>12/11/2025</a:t>
            </a:fld>
            <a:endParaRPr lang="en-US"/>
          </a:p>
        </p:txBody>
      </p:sp>
      <p:sp>
        <p:nvSpPr>
          <p:cNvPr id="6" name="Footer Placeholder 5">
            <a:extLst>
              <a:ext uri="{FF2B5EF4-FFF2-40B4-BE49-F238E27FC236}">
                <a16:creationId xmlns:a16="http://schemas.microsoft.com/office/drawing/2014/main" id="{9874EF58-A6D8-A4B3-290F-7015044654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37595-FB1C-116C-1EC1-8F227BD5E78B}"/>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39706928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7C87-7AE1-8986-9713-EB696C97A3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BBE4DB-6D32-5474-0A20-224A910D7A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754289-6382-7C32-8C34-DEC5527028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2CD33B-67BF-E6D9-560B-0F269510D8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6DD8CD-1C4A-F385-A568-32EC480A61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9C5FBB5-A888-BFA0-7C49-09AB469E01BB}"/>
              </a:ext>
            </a:extLst>
          </p:cNvPr>
          <p:cNvSpPr>
            <a:spLocks noGrp="1"/>
          </p:cNvSpPr>
          <p:nvPr>
            <p:ph type="dt" sz="half" idx="10"/>
          </p:nvPr>
        </p:nvSpPr>
        <p:spPr/>
        <p:txBody>
          <a:bodyPr/>
          <a:lstStyle/>
          <a:p>
            <a:fld id="{45621105-B10F-4C8B-B304-68164F1CD63B}" type="datetimeFigureOut">
              <a:rPr lang="en-US" smtClean="0"/>
              <a:t>12/11/2025</a:t>
            </a:fld>
            <a:endParaRPr lang="en-US"/>
          </a:p>
        </p:txBody>
      </p:sp>
      <p:sp>
        <p:nvSpPr>
          <p:cNvPr id="8" name="Footer Placeholder 7">
            <a:extLst>
              <a:ext uri="{FF2B5EF4-FFF2-40B4-BE49-F238E27FC236}">
                <a16:creationId xmlns:a16="http://schemas.microsoft.com/office/drawing/2014/main" id="{916D7950-AA7E-8F09-C408-56FFCB6134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B14A96-08C9-12B7-F218-FD8311FBF81A}"/>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3236341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3FF60-0800-6632-CFA6-EB736E437E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86F933-7C30-2C22-BD7D-9B4871D2AAD4}"/>
              </a:ext>
            </a:extLst>
          </p:cNvPr>
          <p:cNvSpPr>
            <a:spLocks noGrp="1"/>
          </p:cNvSpPr>
          <p:nvPr>
            <p:ph type="dt" sz="half" idx="10"/>
          </p:nvPr>
        </p:nvSpPr>
        <p:spPr/>
        <p:txBody>
          <a:bodyPr/>
          <a:lstStyle/>
          <a:p>
            <a:fld id="{45621105-B10F-4C8B-B304-68164F1CD63B}" type="datetimeFigureOut">
              <a:rPr lang="en-US" smtClean="0"/>
              <a:t>12/11/2025</a:t>
            </a:fld>
            <a:endParaRPr lang="en-US"/>
          </a:p>
        </p:txBody>
      </p:sp>
      <p:sp>
        <p:nvSpPr>
          <p:cNvPr id="4" name="Footer Placeholder 3">
            <a:extLst>
              <a:ext uri="{FF2B5EF4-FFF2-40B4-BE49-F238E27FC236}">
                <a16:creationId xmlns:a16="http://schemas.microsoft.com/office/drawing/2014/main" id="{0EF573DE-CEEA-75F8-6D50-289660EF9F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0DF2CB-2127-A48D-4A72-AE24BE69CDC8}"/>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2418784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DDEBC-2477-83DE-D6A6-0B7C18B19C0B}"/>
              </a:ext>
            </a:extLst>
          </p:cNvPr>
          <p:cNvSpPr>
            <a:spLocks noGrp="1"/>
          </p:cNvSpPr>
          <p:nvPr>
            <p:ph type="dt" sz="half" idx="10"/>
          </p:nvPr>
        </p:nvSpPr>
        <p:spPr/>
        <p:txBody>
          <a:bodyPr/>
          <a:lstStyle/>
          <a:p>
            <a:fld id="{45621105-B10F-4C8B-B304-68164F1CD63B}" type="datetimeFigureOut">
              <a:rPr lang="en-US" smtClean="0"/>
              <a:t>12/11/2025</a:t>
            </a:fld>
            <a:endParaRPr lang="en-US"/>
          </a:p>
        </p:txBody>
      </p:sp>
      <p:sp>
        <p:nvSpPr>
          <p:cNvPr id="3" name="Footer Placeholder 2">
            <a:extLst>
              <a:ext uri="{FF2B5EF4-FFF2-40B4-BE49-F238E27FC236}">
                <a16:creationId xmlns:a16="http://schemas.microsoft.com/office/drawing/2014/main" id="{8903A85E-B8E4-29C7-9F5C-F97C1E18DB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FD5631-EB3E-6E73-AEA7-65899327AAE4}"/>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25222919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2DB9-A449-11B0-B5CB-42E7D2EDD3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738A57-D626-62B4-07D4-CF20C1013C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87D5B-A445-7A73-225A-073F010600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0E0FC2-9225-0428-BCBA-BA85B400CBAA}"/>
              </a:ext>
            </a:extLst>
          </p:cNvPr>
          <p:cNvSpPr>
            <a:spLocks noGrp="1"/>
          </p:cNvSpPr>
          <p:nvPr>
            <p:ph type="dt" sz="half" idx="10"/>
          </p:nvPr>
        </p:nvSpPr>
        <p:spPr/>
        <p:txBody>
          <a:bodyPr/>
          <a:lstStyle/>
          <a:p>
            <a:fld id="{45621105-B10F-4C8B-B304-68164F1CD63B}" type="datetimeFigureOut">
              <a:rPr lang="en-US" smtClean="0"/>
              <a:t>12/11/2025</a:t>
            </a:fld>
            <a:endParaRPr lang="en-US"/>
          </a:p>
        </p:txBody>
      </p:sp>
      <p:sp>
        <p:nvSpPr>
          <p:cNvPr id="6" name="Footer Placeholder 5">
            <a:extLst>
              <a:ext uri="{FF2B5EF4-FFF2-40B4-BE49-F238E27FC236}">
                <a16:creationId xmlns:a16="http://schemas.microsoft.com/office/drawing/2014/main" id="{812AF867-4BAA-7875-3447-D0839D97BB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6D9EC-E3D8-2FA6-85DE-89ABD32C5354}"/>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3830698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212B-59C5-DF3B-4BB9-23BDEED824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C686DB-085E-BC45-D940-87D07977C9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7E40DB-5C11-828D-79F6-AC47488A50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6200C9-9196-3060-019C-6F03E908F8B4}"/>
              </a:ext>
            </a:extLst>
          </p:cNvPr>
          <p:cNvSpPr>
            <a:spLocks noGrp="1"/>
          </p:cNvSpPr>
          <p:nvPr>
            <p:ph type="dt" sz="half" idx="10"/>
          </p:nvPr>
        </p:nvSpPr>
        <p:spPr/>
        <p:txBody>
          <a:bodyPr/>
          <a:lstStyle/>
          <a:p>
            <a:fld id="{45621105-B10F-4C8B-B304-68164F1CD63B}" type="datetimeFigureOut">
              <a:rPr lang="en-US" smtClean="0"/>
              <a:t>12/11/2025</a:t>
            </a:fld>
            <a:endParaRPr lang="en-US"/>
          </a:p>
        </p:txBody>
      </p:sp>
      <p:sp>
        <p:nvSpPr>
          <p:cNvPr id="6" name="Footer Placeholder 5">
            <a:extLst>
              <a:ext uri="{FF2B5EF4-FFF2-40B4-BE49-F238E27FC236}">
                <a16:creationId xmlns:a16="http://schemas.microsoft.com/office/drawing/2014/main" id="{8A466022-7666-EF62-CB15-4A2F9F8590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2ABD24-6F9B-47E7-5D85-6FABD401A4FD}"/>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3694325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B3FA8-3967-0434-C3D9-8049B7EB3D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DC75EE-140D-8AD5-0079-BE0B269108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DFA096-65FB-D505-373D-2256F2E50CC5}"/>
              </a:ext>
            </a:extLst>
          </p:cNvPr>
          <p:cNvSpPr>
            <a:spLocks noGrp="1"/>
          </p:cNvSpPr>
          <p:nvPr>
            <p:ph type="dt" sz="half" idx="10"/>
          </p:nvPr>
        </p:nvSpPr>
        <p:spPr/>
        <p:txBody>
          <a:bodyPr/>
          <a:lstStyle/>
          <a:p>
            <a:fld id="{45621105-B10F-4C8B-B304-68164F1CD63B}" type="datetimeFigureOut">
              <a:rPr lang="en-US" smtClean="0"/>
              <a:t>12/11/2025</a:t>
            </a:fld>
            <a:endParaRPr lang="en-US"/>
          </a:p>
        </p:txBody>
      </p:sp>
      <p:sp>
        <p:nvSpPr>
          <p:cNvPr id="5" name="Footer Placeholder 4">
            <a:extLst>
              <a:ext uri="{FF2B5EF4-FFF2-40B4-BE49-F238E27FC236}">
                <a16:creationId xmlns:a16="http://schemas.microsoft.com/office/drawing/2014/main" id="{7C31D5FD-2B52-01C9-0146-255AB334A6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0994ED-4085-66F6-1EF4-5D7BB4D03F29}"/>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1367452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91FAD-6248-61D0-57F5-1F56A58197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7F1478-46E4-CEDB-AA9F-21914A8CCB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9CB6C6-98CC-A98C-8D8D-7430E301A7D7}"/>
              </a:ext>
            </a:extLst>
          </p:cNvPr>
          <p:cNvSpPr>
            <a:spLocks noGrp="1"/>
          </p:cNvSpPr>
          <p:nvPr>
            <p:ph type="dt" sz="half" idx="10"/>
          </p:nvPr>
        </p:nvSpPr>
        <p:spPr/>
        <p:txBody>
          <a:bodyPr/>
          <a:lstStyle/>
          <a:p>
            <a:fld id="{45621105-B10F-4C8B-B304-68164F1CD63B}" type="datetimeFigureOut">
              <a:rPr lang="en-US" smtClean="0"/>
              <a:t>12/11/2025</a:t>
            </a:fld>
            <a:endParaRPr lang="en-US"/>
          </a:p>
        </p:txBody>
      </p:sp>
      <p:sp>
        <p:nvSpPr>
          <p:cNvPr id="5" name="Footer Placeholder 4">
            <a:extLst>
              <a:ext uri="{FF2B5EF4-FFF2-40B4-BE49-F238E27FC236}">
                <a16:creationId xmlns:a16="http://schemas.microsoft.com/office/drawing/2014/main" id="{0B170D67-C4DA-5587-B6B6-E9C7412EE2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35EE2C-8D85-2964-3653-E2E928CD5848}"/>
              </a:ext>
            </a:extLst>
          </p:cNvPr>
          <p:cNvSpPr>
            <a:spLocks noGrp="1"/>
          </p:cNvSpPr>
          <p:nvPr>
            <p:ph type="sldNum" sz="quarter" idx="12"/>
          </p:nvPr>
        </p:nvSpPr>
        <p:spPr/>
        <p:txBody>
          <a:bodyPr/>
          <a:lstStyle/>
          <a:p>
            <a:fld id="{B2C25D42-60C8-4B6B-91D1-A00B92980F06}" type="slidenum">
              <a:rPr lang="en-US" smtClean="0"/>
              <a:t>‹#›</a:t>
            </a:fld>
            <a:endParaRPr lang="en-US"/>
          </a:p>
        </p:txBody>
      </p:sp>
    </p:spTree>
    <p:extLst>
      <p:ext uri="{BB962C8B-B14F-4D97-AF65-F5344CB8AC3E}">
        <p14:creationId xmlns:p14="http://schemas.microsoft.com/office/powerpoint/2010/main" val="2788836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lt Section Header">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6" name="Group 25">
            <a:extLst>
              <a:ext uri="{FF2B5EF4-FFF2-40B4-BE49-F238E27FC236}">
                <a16:creationId xmlns:a16="http://schemas.microsoft.com/office/drawing/2014/main" id="{E9318B2B-E019-4078-9EF0-C9D6281AE31B}"/>
              </a:ext>
            </a:extLst>
          </p:cNvPr>
          <p:cNvGrpSpPr/>
          <p:nvPr userDrawn="1"/>
        </p:nvGrpSpPr>
        <p:grpSpPr>
          <a:xfrm>
            <a:off x="9776075" y="2057401"/>
            <a:ext cx="4413559" cy="3934444"/>
            <a:chOff x="9222437" y="1088097"/>
            <a:chExt cx="5433318" cy="4843502"/>
          </a:xfrm>
        </p:grpSpPr>
        <p:sp>
          <p:nvSpPr>
            <p:cNvPr id="27" name="Freeform: Shape 26">
              <a:extLst>
                <a:ext uri="{FF2B5EF4-FFF2-40B4-BE49-F238E27FC236}">
                  <a16:creationId xmlns:a16="http://schemas.microsoft.com/office/drawing/2014/main" id="{D3E625C0-9656-421F-861F-67C8F93362ED}"/>
                </a:ext>
              </a:extLst>
            </p:cNvPr>
            <p:cNvSpPr/>
            <p:nvPr/>
          </p:nvSpPr>
          <p:spPr>
            <a:xfrm rot="2700000">
              <a:off x="9668983" y="1078460"/>
              <a:ext cx="4406148" cy="5299239"/>
            </a:xfrm>
            <a:custGeom>
              <a:avLst/>
              <a:gdLst>
                <a:gd name="connsiteX0" fmla="*/ 0 w 4406148"/>
                <a:gd name="connsiteY0" fmla="*/ 0 h 5299239"/>
                <a:gd name="connsiteX1" fmla="*/ 4406148 w 4406148"/>
                <a:gd name="connsiteY1" fmla="*/ 4406147 h 5299239"/>
                <a:gd name="connsiteX2" fmla="*/ 3513056 w 4406148"/>
                <a:gd name="connsiteY2" fmla="*/ 5299239 h 5299239"/>
                <a:gd name="connsiteX3" fmla="*/ 1 w 4406148"/>
                <a:gd name="connsiteY3" fmla="*/ 5299239 h 5299239"/>
              </a:gdLst>
              <a:ahLst/>
              <a:cxnLst>
                <a:cxn ang="0">
                  <a:pos x="connsiteX0" y="connsiteY0"/>
                </a:cxn>
                <a:cxn ang="0">
                  <a:pos x="connsiteX1" y="connsiteY1"/>
                </a:cxn>
                <a:cxn ang="0">
                  <a:pos x="connsiteX2" y="connsiteY2"/>
                </a:cxn>
                <a:cxn ang="0">
                  <a:pos x="connsiteX3" y="connsiteY3"/>
                </a:cxn>
              </a:cxnLst>
              <a:rect l="l" t="t" r="r" b="b"/>
              <a:pathLst>
                <a:path w="4406148" h="5299239">
                  <a:moveTo>
                    <a:pt x="0" y="0"/>
                  </a:moveTo>
                  <a:lnTo>
                    <a:pt x="4406148" y="4406147"/>
                  </a:lnTo>
                  <a:lnTo>
                    <a:pt x="3513056" y="5299239"/>
                  </a:lnTo>
                  <a:lnTo>
                    <a:pt x="1" y="5299239"/>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8" name="Freeform: Shape 27">
              <a:extLst>
                <a:ext uri="{FF2B5EF4-FFF2-40B4-BE49-F238E27FC236}">
                  <a16:creationId xmlns:a16="http://schemas.microsoft.com/office/drawing/2014/main" id="{49F8E490-C6E3-4D00-866F-CD85DD88996E}"/>
                </a:ext>
              </a:extLst>
            </p:cNvPr>
            <p:cNvSpPr/>
            <p:nvPr/>
          </p:nvSpPr>
          <p:spPr>
            <a:xfrm rot="8100000" flipH="1">
              <a:off x="9583575" y="1088097"/>
              <a:ext cx="5072180" cy="4843502"/>
            </a:xfrm>
            <a:custGeom>
              <a:avLst/>
              <a:gdLst>
                <a:gd name="connsiteX0" fmla="*/ 5072180 w 5072180"/>
                <a:gd name="connsiteY0" fmla="*/ 4843501 h 4843502"/>
                <a:gd name="connsiteX1" fmla="*/ 228679 w 5072180"/>
                <a:gd name="connsiteY1" fmla="*/ 0 h 4843502"/>
                <a:gd name="connsiteX2" fmla="*/ 1 w 5072180"/>
                <a:gd name="connsiteY2" fmla="*/ 228678 h 4843502"/>
                <a:gd name="connsiteX3" fmla="*/ 0 w 5072180"/>
                <a:gd name="connsiteY3" fmla="*/ 4843502 h 4843502"/>
              </a:gdLst>
              <a:ahLst/>
              <a:cxnLst>
                <a:cxn ang="0">
                  <a:pos x="connsiteX0" y="connsiteY0"/>
                </a:cxn>
                <a:cxn ang="0">
                  <a:pos x="connsiteX1" y="connsiteY1"/>
                </a:cxn>
                <a:cxn ang="0">
                  <a:pos x="connsiteX2" y="connsiteY2"/>
                </a:cxn>
                <a:cxn ang="0">
                  <a:pos x="connsiteX3" y="connsiteY3"/>
                </a:cxn>
              </a:cxnLst>
              <a:rect l="l" t="t" r="r" b="b"/>
              <a:pathLst>
                <a:path w="5072180" h="4843502">
                  <a:moveTo>
                    <a:pt x="5072180" y="4843501"/>
                  </a:moveTo>
                  <a:lnTo>
                    <a:pt x="228679" y="0"/>
                  </a:lnTo>
                  <a:lnTo>
                    <a:pt x="1" y="228678"/>
                  </a:lnTo>
                  <a:lnTo>
                    <a:pt x="0" y="4843502"/>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sp>
        <p:nvSpPr>
          <p:cNvPr id="29" name="Freeform: Shape 28">
            <a:extLst>
              <a:ext uri="{FF2B5EF4-FFF2-40B4-BE49-F238E27FC236}">
                <a16:creationId xmlns:a16="http://schemas.microsoft.com/office/drawing/2014/main" id="{EE8F5B31-1523-46AE-9455-C33DFC1BDDE0}"/>
              </a:ext>
            </a:extLst>
          </p:cNvPr>
          <p:cNvSpPr/>
          <p:nvPr userDrawn="1"/>
        </p:nvSpPr>
        <p:spPr>
          <a:xfrm rot="2700000">
            <a:off x="11438585" y="5665752"/>
            <a:ext cx="877778" cy="1755556"/>
          </a:xfrm>
          <a:custGeom>
            <a:avLst/>
            <a:gdLst>
              <a:gd name="connsiteX0" fmla="*/ 0 w 877778"/>
              <a:gd name="connsiteY0" fmla="*/ 0 h 1755556"/>
              <a:gd name="connsiteX1" fmla="*/ 877778 w 877778"/>
              <a:gd name="connsiteY1" fmla="*/ 877778 h 1755556"/>
              <a:gd name="connsiteX2" fmla="*/ 0 w 877778"/>
              <a:gd name="connsiteY2" fmla="*/ 1755556 h 1755556"/>
            </a:gdLst>
            <a:ahLst/>
            <a:cxnLst>
              <a:cxn ang="0">
                <a:pos x="connsiteX0" y="connsiteY0"/>
              </a:cxn>
              <a:cxn ang="0">
                <a:pos x="connsiteX1" y="connsiteY1"/>
              </a:cxn>
              <a:cxn ang="0">
                <a:pos x="connsiteX2" y="connsiteY2"/>
              </a:cxn>
            </a:cxnLst>
            <a:rect l="l" t="t" r="r" b="b"/>
            <a:pathLst>
              <a:path w="877778" h="1755556">
                <a:moveTo>
                  <a:pt x="0" y="0"/>
                </a:moveTo>
                <a:lnTo>
                  <a:pt x="877778" y="877778"/>
                </a:lnTo>
                <a:lnTo>
                  <a:pt x="0" y="1755556"/>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30" name="Freeform: Shape 29">
            <a:extLst>
              <a:ext uri="{FF2B5EF4-FFF2-40B4-BE49-F238E27FC236}">
                <a16:creationId xmlns:a16="http://schemas.microsoft.com/office/drawing/2014/main" id="{5D17048F-C2E1-4775-BC32-50BD6219F89D}"/>
              </a:ext>
            </a:extLst>
          </p:cNvPr>
          <p:cNvSpPr/>
          <p:nvPr userDrawn="1"/>
        </p:nvSpPr>
        <p:spPr>
          <a:xfrm rot="8100000" flipH="1">
            <a:off x="10582265" y="5841410"/>
            <a:ext cx="2372348" cy="1186174"/>
          </a:xfrm>
          <a:custGeom>
            <a:avLst/>
            <a:gdLst>
              <a:gd name="connsiteX0" fmla="*/ 2372348 w 2372348"/>
              <a:gd name="connsiteY0" fmla="*/ 1186174 h 1186174"/>
              <a:gd name="connsiteX1" fmla="*/ 1186174 w 2372348"/>
              <a:gd name="connsiteY1" fmla="*/ 0 h 1186174"/>
              <a:gd name="connsiteX2" fmla="*/ 0 w 2372348"/>
              <a:gd name="connsiteY2" fmla="*/ 1186174 h 1186174"/>
            </a:gdLst>
            <a:ahLst/>
            <a:cxnLst>
              <a:cxn ang="0">
                <a:pos x="connsiteX0" y="connsiteY0"/>
              </a:cxn>
              <a:cxn ang="0">
                <a:pos x="connsiteX1" y="connsiteY1"/>
              </a:cxn>
              <a:cxn ang="0">
                <a:pos x="connsiteX2" y="connsiteY2"/>
              </a:cxn>
            </a:cxnLst>
            <a:rect l="l" t="t" r="r" b="b"/>
            <a:pathLst>
              <a:path w="2372348" h="1186174">
                <a:moveTo>
                  <a:pt x="2372348" y="1186174"/>
                </a:moveTo>
                <a:lnTo>
                  <a:pt x="1186174" y="0"/>
                </a:lnTo>
                <a:lnTo>
                  <a:pt x="0" y="1186174"/>
                </a:lnTo>
                <a:close/>
              </a:path>
            </a:pathLst>
          </a:custGeom>
          <a:pattFill prst="wdUp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grpSp>
        <p:nvGrpSpPr>
          <p:cNvPr id="31" name="Group 30">
            <a:extLst>
              <a:ext uri="{FF2B5EF4-FFF2-40B4-BE49-F238E27FC236}">
                <a16:creationId xmlns:a16="http://schemas.microsoft.com/office/drawing/2014/main" id="{EAB002AA-4848-49C8-A834-036F860C79A3}"/>
              </a:ext>
            </a:extLst>
          </p:cNvPr>
          <p:cNvGrpSpPr/>
          <p:nvPr userDrawn="1"/>
        </p:nvGrpSpPr>
        <p:grpSpPr>
          <a:xfrm rot="16200000" flipH="1">
            <a:off x="9913705" y="6257994"/>
            <a:ext cx="1052473" cy="1209445"/>
            <a:chOff x="10800165" y="7142066"/>
            <a:chExt cx="2775293" cy="3189215"/>
          </a:xfrm>
        </p:grpSpPr>
        <p:sp>
          <p:nvSpPr>
            <p:cNvPr id="32" name="Freeform: Shape 31">
              <a:extLst>
                <a:ext uri="{FF2B5EF4-FFF2-40B4-BE49-F238E27FC236}">
                  <a16:creationId xmlns:a16="http://schemas.microsoft.com/office/drawing/2014/main" id="{14B187A8-7F8D-469D-A03B-4F835A5746DE}"/>
                </a:ext>
              </a:extLst>
            </p:cNvPr>
            <p:cNvSpPr/>
            <p:nvPr/>
          </p:nvSpPr>
          <p:spPr>
            <a:xfrm rot="2700000">
              <a:off x="10800166" y="7555988"/>
              <a:ext cx="2775292" cy="277529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Freeform: Shape 32">
              <a:extLst>
                <a:ext uri="{FF2B5EF4-FFF2-40B4-BE49-F238E27FC236}">
                  <a16:creationId xmlns:a16="http://schemas.microsoft.com/office/drawing/2014/main" id="{03D871D1-A11A-48FB-82A8-8D61AB5CB85C}"/>
                </a:ext>
              </a:extLst>
            </p:cNvPr>
            <p:cNvSpPr/>
            <p:nvPr/>
          </p:nvSpPr>
          <p:spPr>
            <a:xfrm rot="8100000" flipH="1">
              <a:off x="10811837" y="7142066"/>
              <a:ext cx="2751954" cy="2751955"/>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wdDnDiag">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832104" y="3886200"/>
            <a:ext cx="7781544" cy="859055"/>
          </a:xfrm>
        </p:spPr>
        <p:txBody>
          <a:bodyPr vert="horz" lIns="91440" tIns="45720" rIns="91440" bIns="45720" rtlCol="0" anchor="b">
            <a:normAutofit/>
          </a:bodyPr>
          <a:lstStyle>
            <a:lvl1pPr>
              <a:defRPr lang="en-GB" sz="5400" b="1" dirty="0">
                <a:solidFill>
                  <a:schemeClr val="bg1"/>
                </a:solidFill>
                <a:latin typeface="+mj-lt"/>
              </a:defRPr>
            </a:lvl1pPr>
          </a:lstStyle>
          <a:p>
            <a:pPr lvl="0"/>
            <a:r>
              <a:rPr lang="en-US" noProof="0"/>
              <a:t>Section Title 01</a:t>
            </a:r>
          </a:p>
        </p:txBody>
      </p:sp>
      <p:sp>
        <p:nvSpPr>
          <p:cNvPr id="3" name="Text Placeholder 2">
            <a:extLst>
              <a:ext uri="{FF2B5EF4-FFF2-40B4-BE49-F238E27FC236}">
                <a16:creationId xmlns:a16="http://schemas.microsoft.com/office/drawing/2014/main" id="{5E194264-A3F5-42E2-9A63-DCCED0457E1B}"/>
              </a:ext>
            </a:extLst>
          </p:cNvPr>
          <p:cNvSpPr>
            <a:spLocks noGrp="1"/>
          </p:cNvSpPr>
          <p:nvPr>
            <p:ph type="body" idx="1"/>
          </p:nvPr>
        </p:nvSpPr>
        <p:spPr>
          <a:xfrm>
            <a:off x="831850" y="4754880"/>
            <a:ext cx="6803136" cy="365760"/>
          </a:xfrm>
        </p:spPr>
        <p:txBody>
          <a:bodyPr vert="horz" lIns="91440" tIns="45720" rIns="91440" bIns="45720" rtlCol="0">
            <a:normAutofit/>
          </a:bodyPr>
          <a:lstStyle>
            <a:lvl1pPr marL="0" indent="0">
              <a:buNone/>
              <a:defRPr lang="en-US" sz="1600" spc="300">
                <a:solidFill>
                  <a:schemeClr val="accent1">
                    <a:lumMod val="20000"/>
                    <a:lumOff val="80000"/>
                  </a:schemeClr>
                </a:solidFill>
                <a:latin typeface="+mn-lt"/>
                <a:cs typeface="Arial" panose="020B0604020202020204" pitchFamily="34" charset="0"/>
              </a:defRPr>
            </a:lvl1pPr>
          </a:lstStyle>
          <a:p>
            <a:pPr marL="228600" lvl="0" indent="-228600"/>
            <a:r>
              <a:rPr lang="en-US" noProof="0"/>
              <a:t>Click to edit Master text styles</a:t>
            </a:r>
          </a:p>
        </p:txBody>
      </p:sp>
      <p:sp>
        <p:nvSpPr>
          <p:cNvPr id="35" name="Slide Number Placeholder 4">
            <a:extLst>
              <a:ext uri="{FF2B5EF4-FFF2-40B4-BE49-F238E27FC236}">
                <a16:creationId xmlns:a16="http://schemas.microsoft.com/office/drawing/2014/main" id="{6F73F836-940E-4B65-A29C-D0869263C935}"/>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3511478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7462877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612531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721473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7281244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427064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67772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6327897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970374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8818924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8929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CDBB6E5-B91E-4946-9390-E8693855103A}"/>
              </a:ext>
            </a:extLst>
          </p:cNvPr>
          <p:cNvSpPr/>
          <p:nvPr userDrawn="1"/>
        </p:nvSpPr>
        <p:spPr>
          <a:xfrm>
            <a:off x="0" y="0"/>
            <a:ext cx="12192000" cy="6858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0C3CC1C9-1FA0-4FE4-8984-4A8B3728D674}"/>
              </a:ext>
            </a:extLst>
          </p:cNvPr>
          <p:cNvSpPr/>
          <p:nvPr userDrawn="1"/>
        </p:nvSpPr>
        <p:spPr>
          <a:xfrm rot="16200000" flipV="1">
            <a:off x="2855762" y="-2473495"/>
            <a:ext cx="6862743" cy="11809733"/>
          </a:xfrm>
          <a:custGeom>
            <a:avLst/>
            <a:gdLst>
              <a:gd name="connsiteX0" fmla="*/ 6862743 w 6862743"/>
              <a:gd name="connsiteY0" fmla="*/ 11809733 h 11809733"/>
              <a:gd name="connsiteX1" fmla="*/ 6862743 w 6862743"/>
              <a:gd name="connsiteY1" fmla="*/ 7708334 h 11809733"/>
              <a:gd name="connsiteX2" fmla="*/ 4147292 w 6862743"/>
              <a:gd name="connsiteY2" fmla="*/ 7708334 h 11809733"/>
              <a:gd name="connsiteX3" fmla="*/ 4147292 w 6862743"/>
              <a:gd name="connsiteY3" fmla="*/ 7708332 h 11809733"/>
              <a:gd name="connsiteX4" fmla="*/ 6862743 w 6862743"/>
              <a:gd name="connsiteY4" fmla="*/ 7708332 h 11809733"/>
              <a:gd name="connsiteX5" fmla="*/ 4147291 w 6862743"/>
              <a:gd name="connsiteY5" fmla="*/ 4987262 h 11809733"/>
              <a:gd name="connsiteX6" fmla="*/ 4147291 w 6862743"/>
              <a:gd name="connsiteY6" fmla="*/ 3835308 h 11809733"/>
              <a:gd name="connsiteX7" fmla="*/ 307017 w 6862743"/>
              <a:gd name="connsiteY7" fmla="*/ 0 h 11809733"/>
              <a:gd name="connsiteX8" fmla="*/ 0 w 6862743"/>
              <a:gd name="connsiteY8" fmla="*/ 0 h 11809733"/>
              <a:gd name="connsiteX9" fmla="*/ 0 w 6862743"/>
              <a:gd name="connsiteY9" fmla="*/ 11809733 h 1180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3" h="11809733">
                <a:moveTo>
                  <a:pt x="6862743" y="11809733"/>
                </a:moveTo>
                <a:lnTo>
                  <a:pt x="6862743" y="7708334"/>
                </a:lnTo>
                <a:lnTo>
                  <a:pt x="4147292" y="7708334"/>
                </a:lnTo>
                <a:lnTo>
                  <a:pt x="4147292" y="7708332"/>
                </a:lnTo>
                <a:lnTo>
                  <a:pt x="6862743" y="7708332"/>
                </a:lnTo>
                <a:lnTo>
                  <a:pt x="4147291" y="4987262"/>
                </a:lnTo>
                <a:lnTo>
                  <a:pt x="4147291" y="3835308"/>
                </a:lnTo>
                <a:lnTo>
                  <a:pt x="307017" y="0"/>
                </a:lnTo>
                <a:lnTo>
                  <a:pt x="0" y="0"/>
                </a:lnTo>
                <a:lnTo>
                  <a:pt x="0" y="1180973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24" name="Freeform: Shape 23">
            <a:extLst>
              <a:ext uri="{FF2B5EF4-FFF2-40B4-BE49-F238E27FC236}">
                <a16:creationId xmlns:a16="http://schemas.microsoft.com/office/drawing/2014/main" id="{8E049265-431E-48DE-B7F7-4959930171DC}"/>
              </a:ext>
            </a:extLst>
          </p:cNvPr>
          <p:cNvSpPr/>
          <p:nvPr userDrawn="1"/>
        </p:nvSpPr>
        <p:spPr>
          <a:xfrm rot="16200000" flipV="1">
            <a:off x="2626806" y="-2626805"/>
            <a:ext cx="6862743" cy="12116353"/>
          </a:xfrm>
          <a:custGeom>
            <a:avLst/>
            <a:gdLst>
              <a:gd name="connsiteX0" fmla="*/ 6853871 w 6853871"/>
              <a:gd name="connsiteY0" fmla="*/ 12116353 h 12116353"/>
              <a:gd name="connsiteX1" fmla="*/ 6853871 w 6853871"/>
              <a:gd name="connsiteY1" fmla="*/ 8014954 h 12116353"/>
              <a:gd name="connsiteX2" fmla="*/ 4141930 w 6853871"/>
              <a:gd name="connsiteY2" fmla="*/ 8014954 h 12116353"/>
              <a:gd name="connsiteX3" fmla="*/ 4141930 w 6853871"/>
              <a:gd name="connsiteY3" fmla="*/ 8014952 h 12116353"/>
              <a:gd name="connsiteX4" fmla="*/ 6853871 w 6853871"/>
              <a:gd name="connsiteY4" fmla="*/ 8014952 h 12116353"/>
              <a:gd name="connsiteX5" fmla="*/ 4141930 w 6853871"/>
              <a:gd name="connsiteY5" fmla="*/ 5293882 h 12116353"/>
              <a:gd name="connsiteX6" fmla="*/ 4141930 w 6853871"/>
              <a:gd name="connsiteY6" fmla="*/ 4141928 h 12116353"/>
              <a:gd name="connsiteX7" fmla="*/ 0 w 6853871"/>
              <a:gd name="connsiteY7" fmla="*/ 0 h 12116353"/>
              <a:gd name="connsiteX8" fmla="*/ 0 w 6853871"/>
              <a:gd name="connsiteY8" fmla="*/ 12116353 h 12116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3871" h="12116353">
                <a:moveTo>
                  <a:pt x="6853871" y="12116353"/>
                </a:moveTo>
                <a:lnTo>
                  <a:pt x="6853871" y="8014954"/>
                </a:lnTo>
                <a:lnTo>
                  <a:pt x="4141930" y="8014954"/>
                </a:lnTo>
                <a:lnTo>
                  <a:pt x="4141930" y="8014952"/>
                </a:lnTo>
                <a:lnTo>
                  <a:pt x="6853871" y="8014952"/>
                </a:lnTo>
                <a:lnTo>
                  <a:pt x="4141930" y="5293882"/>
                </a:lnTo>
                <a:lnTo>
                  <a:pt x="4141930" y="4141928"/>
                </a:lnTo>
                <a:lnTo>
                  <a:pt x="0" y="0"/>
                </a:lnTo>
                <a:lnTo>
                  <a:pt x="0" y="12116353"/>
                </a:lnTo>
                <a:close/>
              </a:path>
            </a:pathLst>
          </a:custGeom>
          <a:pattFill prst="wdUpDiag">
            <a:fgClr>
              <a:schemeClr val="accent2"/>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Freeform: Shape 24">
            <a:extLst>
              <a:ext uri="{FF2B5EF4-FFF2-40B4-BE49-F238E27FC236}">
                <a16:creationId xmlns:a16="http://schemas.microsoft.com/office/drawing/2014/main" id="{173E5F2D-1F8E-4DCC-857F-932C6C6539BB}"/>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ECB4C115-EFF9-405C-98BE-F4077B9730D0}"/>
              </a:ext>
            </a:extLst>
          </p:cNvPr>
          <p:cNvSpPr/>
          <p:nvPr userDrawn="1"/>
        </p:nvSpPr>
        <p:spPr>
          <a:xfrm>
            <a:off x="533399" y="914400"/>
            <a:ext cx="1944914" cy="1944914"/>
          </a:xfrm>
          <a:prstGeom prst="ellipse">
            <a:avLst/>
          </a:prstGeom>
          <a:solidFill>
            <a:schemeClr val="accent1">
              <a:lumMod val="50000"/>
            </a:schemeClr>
          </a:solidFill>
          <a:ln w="76200">
            <a:solidFill>
              <a:schemeClr val="accent1">
                <a:alpha val="5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Title 1">
            <a:extLst>
              <a:ext uri="{FF2B5EF4-FFF2-40B4-BE49-F238E27FC236}">
                <a16:creationId xmlns:a16="http://schemas.microsoft.com/office/drawing/2014/main" id="{C9A300DD-BB54-44ED-A7E4-01CD41EC930F}"/>
              </a:ext>
            </a:extLst>
          </p:cNvPr>
          <p:cNvSpPr txBox="1">
            <a:spLocks/>
          </p:cNvSpPr>
          <p:nvPr userDrawn="1"/>
        </p:nvSpPr>
        <p:spPr>
          <a:xfrm>
            <a:off x="956993" y="923305"/>
            <a:ext cx="1005115" cy="2859313"/>
          </a:xfrm>
          <a:prstGeom prst="rect">
            <a:avLst/>
          </a:prstGeom>
        </p:spPr>
        <p:txBody>
          <a:bodyPr vert="horz" lIns="91440" tIns="45720" rIns="91440" bIns="45720" rtlCol="0" anchor="t">
            <a:noAutofit/>
          </a:bodyPr>
          <a:lstStyle>
            <a:lvl1pPr algn="l" defTabSz="914400" rtl="0" eaLnBrk="1" latinLnBrk="0" hangingPunct="1">
              <a:lnSpc>
                <a:spcPct val="100000"/>
              </a:lnSpc>
              <a:spcBef>
                <a:spcPct val="0"/>
              </a:spcBef>
              <a:buNone/>
              <a:defRPr lang="en-GB" sz="3600" b="0" i="0" kern="1200" dirty="0">
                <a:solidFill>
                  <a:schemeClr val="bg1"/>
                </a:solidFill>
                <a:latin typeface="Trebuchet MS" panose="020B0603020202020204" pitchFamily="34" charset="0"/>
                <a:ea typeface="+mj-ea"/>
                <a:cs typeface="+mj-cs"/>
              </a:defRPr>
            </a:lvl1pPr>
          </a:lstStyle>
          <a:p>
            <a:pPr algn="ctr"/>
            <a:r>
              <a:rPr lang="en-US" sz="18400" noProof="0" dirty="0">
                <a:solidFill>
                  <a:schemeClr val="accent1">
                    <a:lumMod val="60000"/>
                    <a:lumOff val="40000"/>
                  </a:schemeClr>
                </a:solidFill>
                <a:latin typeface="+mj-lt"/>
              </a:rPr>
              <a:t>“</a:t>
            </a:r>
          </a:p>
        </p:txBody>
      </p:sp>
      <p:sp>
        <p:nvSpPr>
          <p:cNvPr id="2" name="Title 1">
            <a:extLst>
              <a:ext uri="{FF2B5EF4-FFF2-40B4-BE49-F238E27FC236}">
                <a16:creationId xmlns:a16="http://schemas.microsoft.com/office/drawing/2014/main" id="{42374B20-3E42-44AF-BEF1-8AB33067395C}"/>
              </a:ext>
            </a:extLst>
          </p:cNvPr>
          <p:cNvSpPr>
            <a:spLocks noGrp="1"/>
          </p:cNvSpPr>
          <p:nvPr>
            <p:ph type="title" hasCustomPrompt="1"/>
          </p:nvPr>
        </p:nvSpPr>
        <p:spPr>
          <a:xfrm>
            <a:off x="533399" y="3200400"/>
            <a:ext cx="7551057" cy="2859313"/>
          </a:xfrm>
        </p:spPr>
        <p:txBody>
          <a:bodyPr vert="horz" lIns="91440" tIns="45720" rIns="91440" bIns="45720" rtlCol="0" anchor="t">
            <a:normAutofit/>
          </a:bodyPr>
          <a:lstStyle>
            <a:lvl1pPr>
              <a:lnSpc>
                <a:spcPct val="100000"/>
              </a:lnSpc>
              <a:defRPr lang="en-GB" sz="3200" b="0" i="0" dirty="0">
                <a:solidFill>
                  <a:schemeClr val="bg1"/>
                </a:solidFill>
                <a:latin typeface="+mj-lt"/>
              </a:defRPr>
            </a:lvl1pPr>
          </a:lstStyle>
          <a:p>
            <a:pPr lvl="0"/>
            <a:r>
              <a:rPr lang="en-US" noProof="0"/>
              <a:t>Quote</a:t>
            </a:r>
          </a:p>
        </p:txBody>
      </p:sp>
      <p:sp>
        <p:nvSpPr>
          <p:cNvPr id="19" name="Slide Number Placeholder 4">
            <a:extLst>
              <a:ext uri="{FF2B5EF4-FFF2-40B4-BE49-F238E27FC236}">
                <a16:creationId xmlns:a16="http://schemas.microsoft.com/office/drawing/2014/main" id="{A4E6C1FF-5925-42B3-B7F9-0A0031BDAD30}"/>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17531698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7"/>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8486754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76145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10925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58746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98554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42038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40819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4231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87131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9900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Tex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Text Placeholder 22">
            <a:extLst>
              <a:ext uri="{FF2B5EF4-FFF2-40B4-BE49-F238E27FC236}">
                <a16:creationId xmlns:a16="http://schemas.microsoft.com/office/drawing/2014/main" id="{03618670-D1E4-466C-BDB5-FC890AC31457}"/>
              </a:ext>
            </a:extLst>
          </p:cNvPr>
          <p:cNvSpPr>
            <a:spLocks noGrp="1"/>
          </p:cNvSpPr>
          <p:nvPr>
            <p:ph type="body" sz="quarter" idx="13"/>
          </p:nvPr>
        </p:nvSpPr>
        <p:spPr>
          <a:xfrm>
            <a:off x="444500" y="1625385"/>
            <a:ext cx="6718300" cy="4093243"/>
          </a:xfrm>
        </p:spPr>
        <p:txBody>
          <a:bodyPr>
            <a:noAutofit/>
          </a:bodyPr>
          <a:lstStyle>
            <a:lvl1pPr>
              <a:lnSpc>
                <a:spcPct val="100000"/>
              </a:lnSpc>
              <a:spcBef>
                <a:spcPts val="600"/>
              </a:spcBef>
              <a:spcAft>
                <a:spcPts val="400"/>
              </a:spcAft>
              <a:defRPr sz="1600">
                <a:solidFill>
                  <a:schemeClr val="bg1"/>
                </a:solidFill>
                <a:latin typeface="+mn-lt"/>
                <a:cs typeface="Arial" panose="020B0604020202020204" pitchFamily="34" charset="0"/>
              </a:defRPr>
            </a:lvl1pPr>
            <a:lvl2pPr>
              <a:lnSpc>
                <a:spcPct val="100000"/>
              </a:lnSpc>
              <a:spcBef>
                <a:spcPts val="600"/>
              </a:spcBef>
              <a:spcAft>
                <a:spcPts val="400"/>
              </a:spcAft>
              <a:defRPr sz="1400">
                <a:solidFill>
                  <a:schemeClr val="bg1"/>
                </a:solidFill>
                <a:latin typeface="+mn-lt"/>
                <a:cs typeface="Arial" panose="020B0604020202020204" pitchFamily="34" charset="0"/>
              </a:defRPr>
            </a:lvl2pPr>
            <a:lvl3pPr>
              <a:lnSpc>
                <a:spcPct val="100000"/>
              </a:lnSpc>
              <a:spcBef>
                <a:spcPts val="600"/>
              </a:spcBef>
              <a:spcAft>
                <a:spcPts val="400"/>
              </a:spcAft>
              <a:defRPr sz="1200">
                <a:solidFill>
                  <a:schemeClr val="bg1"/>
                </a:solidFill>
                <a:latin typeface="+mn-lt"/>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noProof="0"/>
              <a:t>Click to edit Master text styles</a:t>
            </a:r>
          </a:p>
          <a:p>
            <a:pPr lvl="1"/>
            <a:r>
              <a:rPr lang="en-US" noProof="0"/>
              <a:t>Second level</a:t>
            </a:r>
          </a:p>
          <a:p>
            <a:pPr lvl="2"/>
            <a:r>
              <a:rPr lang="en-US" noProof="0"/>
              <a:t>Third level</a:t>
            </a:r>
          </a:p>
        </p:txBody>
      </p:sp>
    </p:spTree>
    <p:extLst>
      <p:ext uri="{BB962C8B-B14F-4D97-AF65-F5344CB8AC3E}">
        <p14:creationId xmlns:p14="http://schemas.microsoft.com/office/powerpoint/2010/main" val="2745748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184347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1234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4073704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7" name="Text Placeholder 6">
            <a:extLst>
              <a:ext uri="{FF2B5EF4-FFF2-40B4-BE49-F238E27FC236}">
                <a16:creationId xmlns:a16="http://schemas.microsoft.com/office/drawing/2014/main" id="{7E0C167E-2626-40DB-AACF-D02543E29BB3}"/>
              </a:ext>
            </a:extLst>
          </p:cNvPr>
          <p:cNvSpPr>
            <a:spLocks noGrp="1"/>
          </p:cNvSpPr>
          <p:nvPr>
            <p:ph type="body" sz="quarter" idx="13"/>
          </p:nvPr>
        </p:nvSpPr>
        <p:spPr>
          <a:xfrm>
            <a:off x="1409700" y="1749570"/>
            <a:ext cx="9372600" cy="3358860"/>
          </a:xfrm>
        </p:spPr>
        <p:txBody>
          <a:bodyPr anchor="ctr">
            <a:normAutofit/>
          </a:bodyPr>
          <a:lstStyle>
            <a:lvl1pPr marL="0" indent="0" algn="ctr">
              <a:buNone/>
              <a:defRPr sz="6000">
                <a:solidFill>
                  <a:schemeClr val="bg1"/>
                </a:solidFill>
              </a:defRPr>
            </a:lvl1pPr>
          </a:lstStyle>
          <a:p>
            <a:pPr lvl="0"/>
            <a:r>
              <a:rPr lang="en-US" noProof="0"/>
              <a:t>Click to edit Master text styles</a:t>
            </a:r>
          </a:p>
        </p:txBody>
      </p:sp>
    </p:spTree>
    <p:extLst>
      <p:ext uri="{BB962C8B-B14F-4D97-AF65-F5344CB8AC3E}">
        <p14:creationId xmlns:p14="http://schemas.microsoft.com/office/powerpoint/2010/main" val="2904744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0103A49C-32FF-49E6-86F3-FC2E19517BD5}"/>
              </a:ext>
            </a:extLst>
          </p:cNvPr>
          <p:cNvSpPr>
            <a:spLocks noGrp="1"/>
          </p:cNvSpPr>
          <p:nvPr>
            <p:ph idx="1"/>
          </p:nvPr>
        </p:nvSpPr>
        <p:spPr>
          <a:xfrm>
            <a:off x="443365" y="1825625"/>
            <a:ext cx="11215235"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636708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accent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3E033F-4449-40FA-BC85-BD2712D313DD}"/>
              </a:ext>
            </a:extLst>
          </p:cNvPr>
          <p:cNvSpPr/>
          <p:nvPr userDrawn="1"/>
        </p:nvSpPr>
        <p:spPr>
          <a:xfrm>
            <a:off x="0" y="0"/>
            <a:ext cx="12192000" cy="6884191"/>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9">
            <a:extLst>
              <a:ext uri="{FF2B5EF4-FFF2-40B4-BE49-F238E27FC236}">
                <a16:creationId xmlns:a16="http://schemas.microsoft.com/office/drawing/2014/main" id="{63D26743-0505-444C-80B3-E88EE87DF72B}"/>
              </a:ext>
            </a:extLst>
          </p:cNvPr>
          <p:cNvSpPr/>
          <p:nvPr userDrawn="1"/>
        </p:nvSpPr>
        <p:spPr>
          <a:xfrm>
            <a:off x="0" y="0"/>
            <a:ext cx="12192001" cy="6884191"/>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8" name="Freeform: Shape 17">
            <a:extLst>
              <a:ext uri="{FF2B5EF4-FFF2-40B4-BE49-F238E27FC236}">
                <a16:creationId xmlns:a16="http://schemas.microsoft.com/office/drawing/2014/main" id="{E37145E9-AC61-47D5-9288-8789940F81B6}"/>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12" name="Freeform: Shape 11">
            <a:extLst>
              <a:ext uri="{FF2B5EF4-FFF2-40B4-BE49-F238E27FC236}">
                <a16:creationId xmlns:a16="http://schemas.microsoft.com/office/drawing/2014/main" id="{A5E2B3ED-9A49-40A7-B8A3-62595FE513F9}"/>
              </a:ext>
            </a:extLst>
          </p:cNvPr>
          <p:cNvSpPr/>
          <p:nvPr userDrawn="1"/>
        </p:nvSpPr>
        <p:spPr>
          <a:xfrm rot="16200000" flipV="1">
            <a:off x="2664629"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Freeform: Shape 7">
            <a:extLst>
              <a:ext uri="{FF2B5EF4-FFF2-40B4-BE49-F238E27FC236}">
                <a16:creationId xmlns:a16="http://schemas.microsoft.com/office/drawing/2014/main" id="{1599AF7E-3E34-4597-AA72-9373A7FDB020}"/>
              </a:ext>
            </a:extLst>
          </p:cNvPr>
          <p:cNvSpPr/>
          <p:nvPr userDrawn="1"/>
        </p:nvSpPr>
        <p:spPr>
          <a:xfrm rot="16200000" flipV="1">
            <a:off x="2664628" y="-2664627"/>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4A2DF563-7FAC-46B3-B24C-7E45CD89DA2B}"/>
              </a:ext>
            </a:extLst>
          </p:cNvPr>
          <p:cNvSpPr>
            <a:spLocks noGrp="1"/>
          </p:cNvSpPr>
          <p:nvPr>
            <p:ph type="title"/>
          </p:nvPr>
        </p:nvSpPr>
        <p:spPr>
          <a:xfrm>
            <a:off x="444500" y="542925"/>
            <a:ext cx="11214100" cy="535531"/>
          </a:xfrm>
        </p:spPr>
        <p:txBody>
          <a:bodyPr vert="horz" wrap="square" lIns="91440" tIns="45720" rIns="91440" bIns="45720" rtlCol="0" anchor="t">
            <a:spAutoFit/>
          </a:bodyPr>
          <a:lstStyle>
            <a:lvl1pPr>
              <a:defRPr lang="en-GB" sz="3200" b="1" spc="-70" baseline="0" dirty="0">
                <a:solidFill>
                  <a:schemeClr val="bg1"/>
                </a:solidFill>
                <a:latin typeface="+mj-lt"/>
              </a:defRPr>
            </a:lvl1pPr>
          </a:lstStyle>
          <a:p>
            <a:pPr lvl="0"/>
            <a:r>
              <a:rPr lang="en-US" noProof="0"/>
              <a:t>Click to edit Master title style</a:t>
            </a:r>
          </a:p>
        </p:txBody>
      </p:sp>
      <p:grpSp>
        <p:nvGrpSpPr>
          <p:cNvPr id="15" name="Group 14">
            <a:extLst>
              <a:ext uri="{FF2B5EF4-FFF2-40B4-BE49-F238E27FC236}">
                <a16:creationId xmlns:a16="http://schemas.microsoft.com/office/drawing/2014/main" id="{7732E1E7-45E3-4264-8F26-66758696DD1E}"/>
              </a:ext>
            </a:extLst>
          </p:cNvPr>
          <p:cNvGrpSpPr/>
          <p:nvPr userDrawn="1"/>
        </p:nvGrpSpPr>
        <p:grpSpPr>
          <a:xfrm rot="16200000">
            <a:off x="499388" y="-322655"/>
            <a:ext cx="535531" cy="645309"/>
            <a:chOff x="10945855" y="7317026"/>
            <a:chExt cx="2483924" cy="2993104"/>
          </a:xfrm>
        </p:grpSpPr>
        <p:sp>
          <p:nvSpPr>
            <p:cNvPr id="16" name="Freeform: Shape 15">
              <a:extLst>
                <a:ext uri="{FF2B5EF4-FFF2-40B4-BE49-F238E27FC236}">
                  <a16:creationId xmlns:a16="http://schemas.microsoft.com/office/drawing/2014/main" id="{2E3DF883-8093-49FA-81E1-E5D77F086A25}"/>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18944C90-37E5-4BBE-89FF-060627168050}"/>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6" name="Group 5">
            <a:extLst>
              <a:ext uri="{FF2B5EF4-FFF2-40B4-BE49-F238E27FC236}">
                <a16:creationId xmlns:a16="http://schemas.microsoft.com/office/drawing/2014/main" id="{D9EBF8BB-A805-4DDB-B459-082F99815B95}"/>
              </a:ext>
            </a:extLst>
          </p:cNvPr>
          <p:cNvGrpSpPr/>
          <p:nvPr userDrawn="1"/>
        </p:nvGrpSpPr>
        <p:grpSpPr>
          <a:xfrm>
            <a:off x="-1" y="1357409"/>
            <a:ext cx="12192001" cy="4846320"/>
            <a:chOff x="-1" y="1357409"/>
            <a:chExt cx="12192001" cy="4917518"/>
          </a:xfrm>
        </p:grpSpPr>
        <p:sp>
          <p:nvSpPr>
            <p:cNvPr id="19" name="Rectangle: Single Corner Snipped 18">
              <a:extLst>
                <a:ext uri="{FF2B5EF4-FFF2-40B4-BE49-F238E27FC236}">
                  <a16:creationId xmlns:a16="http://schemas.microsoft.com/office/drawing/2014/main" id="{5D638788-DD47-45E7-939A-FA108A818173}"/>
                </a:ext>
              </a:extLst>
            </p:cNvPr>
            <p:cNvSpPr/>
            <p:nvPr userDrawn="1"/>
          </p:nvSpPr>
          <p:spPr>
            <a:xfrm flipV="1">
              <a:off x="-1" y="1357409"/>
              <a:ext cx="12192000" cy="4917518"/>
            </a:xfrm>
            <a:prstGeom prst="snip1Rect">
              <a:avLst>
                <a:gd name="adj" fmla="val 0"/>
              </a:avLst>
            </a:prstGeom>
            <a:pattFill prst="dkVert">
              <a:fgClr>
                <a:srgbClr val="0C4360"/>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3" name="Rectangle: Single Corner Snipped 2">
              <a:extLst>
                <a:ext uri="{FF2B5EF4-FFF2-40B4-BE49-F238E27FC236}">
                  <a16:creationId xmlns:a16="http://schemas.microsoft.com/office/drawing/2014/main" id="{74BDECEF-EEFE-4332-B3B2-BDE4F82C10FC}"/>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4" name="Freeform: Shape 23">
            <a:extLst>
              <a:ext uri="{FF2B5EF4-FFF2-40B4-BE49-F238E27FC236}">
                <a16:creationId xmlns:a16="http://schemas.microsoft.com/office/drawing/2014/main" id="{18103E00-7E4A-44CD-81AC-06433CAE1110}"/>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87B51822-97FF-47A7-8E4E-A0F79B4EB237}"/>
              </a:ext>
            </a:extLst>
          </p:cNvPr>
          <p:cNvSpPr>
            <a:spLocks noGrp="1"/>
          </p:cNvSpPr>
          <p:nvPr>
            <p:ph type="sldNum" sz="quarter" idx="12"/>
          </p:nvPr>
        </p:nvSpPr>
        <p:spPr>
          <a:xfrm>
            <a:off x="11252200" y="6315075"/>
            <a:ext cx="406400" cy="365125"/>
          </a:xfrm>
        </p:spPr>
        <p:txBody>
          <a:bodyPr/>
          <a:lstStyle>
            <a:lvl1pPr>
              <a:defRPr sz="1000">
                <a:solidFill>
                  <a:schemeClr val="bg1"/>
                </a:solidFill>
                <a:latin typeface="Trade Gothic LT Pro" panose="020B0503040303020004" pitchFamily="34" charset="0"/>
              </a:defRPr>
            </a:lvl1pPr>
          </a:lstStyle>
          <a:p>
            <a:fld id="{C263D6C4-4840-40CC-AC84-17E24B3B7BDE}" type="slidenum">
              <a:rPr lang="en-US" noProof="0" smtClean="0"/>
              <a:pPr/>
              <a:t>‹#›</a:t>
            </a:fld>
            <a:endParaRPr lang="en-US" noProof="0" dirty="0"/>
          </a:p>
        </p:txBody>
      </p:sp>
      <p:sp>
        <p:nvSpPr>
          <p:cNvPr id="25" name="Text Placeholder 2">
            <a:extLst>
              <a:ext uri="{FF2B5EF4-FFF2-40B4-BE49-F238E27FC236}">
                <a16:creationId xmlns:a16="http://schemas.microsoft.com/office/drawing/2014/main" id="{7FA80A70-18DE-4DB9-9982-BA75BE54CF93}"/>
              </a:ext>
            </a:extLst>
          </p:cNvPr>
          <p:cNvSpPr>
            <a:spLocks noGrp="1"/>
          </p:cNvSpPr>
          <p:nvPr>
            <p:ph type="body" idx="1"/>
          </p:nvPr>
        </p:nvSpPr>
        <p:spPr>
          <a:xfrm>
            <a:off x="444500" y="1681163"/>
            <a:ext cx="5157787"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6" name="Text Placeholder 4">
            <a:extLst>
              <a:ext uri="{FF2B5EF4-FFF2-40B4-BE49-F238E27FC236}">
                <a16:creationId xmlns:a16="http://schemas.microsoft.com/office/drawing/2014/main" id="{2801C0EF-C078-44B0-AD01-4850E9A65EE0}"/>
              </a:ext>
            </a:extLst>
          </p:cNvPr>
          <p:cNvSpPr>
            <a:spLocks noGrp="1"/>
          </p:cNvSpPr>
          <p:nvPr>
            <p:ph type="body" sz="quarter" idx="3"/>
          </p:nvPr>
        </p:nvSpPr>
        <p:spPr>
          <a:xfrm>
            <a:off x="6500812" y="1681163"/>
            <a:ext cx="5157788" cy="823912"/>
          </a:xfrm>
        </p:spPr>
        <p:txBody>
          <a:bodyPr anchor="t">
            <a:normAutofit/>
          </a:bodyPr>
          <a:lstStyle>
            <a:lvl1pPr marL="0" indent="0" algn="ctr">
              <a:buFont typeface="Arial" panose="020B0604020202020204" pitchFamily="34" charse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27" name="Content Placeholder 3">
            <a:extLst>
              <a:ext uri="{FF2B5EF4-FFF2-40B4-BE49-F238E27FC236}">
                <a16:creationId xmlns:a16="http://schemas.microsoft.com/office/drawing/2014/main" id="{7C9DED91-45F6-4308-A085-1EFACA6468CF}"/>
              </a:ext>
            </a:extLst>
          </p:cNvPr>
          <p:cNvSpPr>
            <a:spLocks noGrp="1"/>
          </p:cNvSpPr>
          <p:nvPr>
            <p:ph sz="half" idx="2"/>
          </p:nvPr>
        </p:nvSpPr>
        <p:spPr>
          <a:xfrm>
            <a:off x="444500" y="2505075"/>
            <a:ext cx="5157787"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8" name="Content Placeholder 5">
            <a:extLst>
              <a:ext uri="{FF2B5EF4-FFF2-40B4-BE49-F238E27FC236}">
                <a16:creationId xmlns:a16="http://schemas.microsoft.com/office/drawing/2014/main" id="{0574B5E7-B666-439B-9278-67BE1EA6EBC5}"/>
              </a:ext>
            </a:extLst>
          </p:cNvPr>
          <p:cNvSpPr>
            <a:spLocks noGrp="1"/>
          </p:cNvSpPr>
          <p:nvPr>
            <p:ph sz="quarter" idx="4"/>
          </p:nvPr>
        </p:nvSpPr>
        <p:spPr>
          <a:xfrm>
            <a:off x="6475412" y="2505075"/>
            <a:ext cx="5183188" cy="3684588"/>
          </a:xfrm>
        </p:spPr>
        <p:txBody>
          <a:bodyPr>
            <a:normAutofit/>
          </a:bodyPr>
          <a:lstStyle>
            <a:lvl1pPr>
              <a:defRPr sz="1800">
                <a:solidFill>
                  <a:schemeClr val="bg1"/>
                </a:solidFill>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19167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0E15-6FC5-434E-8780-B186D9DB0CD0}"/>
              </a:ext>
            </a:extLst>
          </p:cNvPr>
          <p:cNvSpPr>
            <a:spLocks noGrp="1"/>
          </p:cNvSpPr>
          <p:nvPr>
            <p:ph type="title"/>
          </p:nvPr>
        </p:nvSpPr>
        <p:spPr>
          <a:xfrm>
            <a:off x="838200" y="365125"/>
            <a:ext cx="108204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A9C7B128-34F3-405C-B601-8BAFDB43499C}"/>
              </a:ext>
            </a:extLst>
          </p:cNvPr>
          <p:cNvSpPr>
            <a:spLocks noGrp="1"/>
          </p:cNvSpPr>
          <p:nvPr>
            <p:ph type="body" idx="1"/>
          </p:nvPr>
        </p:nvSpPr>
        <p:spPr>
          <a:xfrm>
            <a:off x="838200" y="1825625"/>
            <a:ext cx="108204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Slide Number Placeholder 5">
            <a:extLst>
              <a:ext uri="{FF2B5EF4-FFF2-40B4-BE49-F238E27FC236}">
                <a16:creationId xmlns:a16="http://schemas.microsoft.com/office/drawing/2014/main" id="{9F5A7754-E8C7-438B-922D-9027C6CF58E2}"/>
              </a:ext>
            </a:extLst>
          </p:cNvPr>
          <p:cNvSpPr>
            <a:spLocks noGrp="1"/>
          </p:cNvSpPr>
          <p:nvPr>
            <p:ph type="sldNum" sz="quarter" idx="4"/>
          </p:nvPr>
        </p:nvSpPr>
        <p:spPr>
          <a:xfrm>
            <a:off x="11112500" y="6356350"/>
            <a:ext cx="660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63D6C4-4840-40CC-AC84-17E24B3B7BDE}" type="slidenum">
              <a:rPr lang="en-US" noProof="0" smtClean="0"/>
              <a:t>‹#›</a:t>
            </a:fld>
            <a:endParaRPr lang="en-US" noProof="0" dirty="0"/>
          </a:p>
        </p:txBody>
      </p:sp>
      <p:sp>
        <p:nvSpPr>
          <p:cNvPr id="5" name="Rectangle 4">
            <a:extLst>
              <a:ext uri="{FF2B5EF4-FFF2-40B4-BE49-F238E27FC236}">
                <a16:creationId xmlns:a16="http://schemas.microsoft.com/office/drawing/2014/main" id="{7CDDDB7D-9189-9548-A2B9-81DC62C3C1A3}"/>
              </a:ext>
            </a:extLst>
          </p:cNvPr>
          <p:cNvSpPr/>
          <p:nvPr userDrawn="1"/>
        </p:nvSpPr>
        <p:spPr>
          <a:xfrm>
            <a:off x="0" y="1"/>
            <a:ext cx="12192000" cy="68579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Freeform: Shape 9">
            <a:extLst>
              <a:ext uri="{FF2B5EF4-FFF2-40B4-BE49-F238E27FC236}">
                <a16:creationId xmlns:a16="http://schemas.microsoft.com/office/drawing/2014/main" id="{096D8877-6B4A-4540-8927-767DD7401718}"/>
              </a:ext>
            </a:extLst>
          </p:cNvPr>
          <p:cNvSpPr/>
          <p:nvPr userDrawn="1"/>
        </p:nvSpPr>
        <p:spPr>
          <a:xfrm>
            <a:off x="0" y="1"/>
            <a:ext cx="12192001" cy="6857999"/>
          </a:xfrm>
          <a:custGeom>
            <a:avLst/>
            <a:gdLst>
              <a:gd name="connsiteX0" fmla="*/ 0 w 12192001"/>
              <a:gd name="connsiteY0" fmla="*/ 0 h 6884191"/>
              <a:gd name="connsiteX1" fmla="*/ 7540222 w 12192001"/>
              <a:gd name="connsiteY1" fmla="*/ 0 h 6884191"/>
              <a:gd name="connsiteX2" fmla="*/ 10260629 w 12192001"/>
              <a:gd name="connsiteY2" fmla="*/ 2725573 h 6884191"/>
              <a:gd name="connsiteX3" fmla="*/ 11286710 w 12192001"/>
              <a:gd name="connsiteY3" fmla="*/ 2725573 h 6884191"/>
              <a:gd name="connsiteX4" fmla="*/ 12192000 w 12192001"/>
              <a:gd name="connsiteY4" fmla="*/ 3632581 h 6884191"/>
              <a:gd name="connsiteX5" fmla="*/ 12192001 w 12192001"/>
              <a:gd name="connsiteY5" fmla="*/ 6884191 h 6884191"/>
              <a:gd name="connsiteX6" fmla="*/ 0 w 12192001"/>
              <a:gd name="connsiteY6" fmla="*/ 6884191 h 688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1" h="6884191">
                <a:moveTo>
                  <a:pt x="0" y="0"/>
                </a:moveTo>
                <a:lnTo>
                  <a:pt x="7540222" y="0"/>
                </a:lnTo>
                <a:lnTo>
                  <a:pt x="10260629" y="2725573"/>
                </a:lnTo>
                <a:lnTo>
                  <a:pt x="11286710" y="2725573"/>
                </a:lnTo>
                <a:lnTo>
                  <a:pt x="12192000" y="3632581"/>
                </a:lnTo>
                <a:lnTo>
                  <a:pt x="12192001" y="6884191"/>
                </a:lnTo>
                <a:lnTo>
                  <a:pt x="0" y="6884191"/>
                </a:lnTo>
                <a:close/>
              </a:path>
            </a:pathLst>
          </a:custGeom>
          <a:solidFill>
            <a:schemeClr val="accent2">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8" name="Freeform: Shape 17">
            <a:extLst>
              <a:ext uri="{FF2B5EF4-FFF2-40B4-BE49-F238E27FC236}">
                <a16:creationId xmlns:a16="http://schemas.microsoft.com/office/drawing/2014/main" id="{5AF2E123-FE0F-8541-8E36-5030C450AA7E}"/>
              </a:ext>
            </a:extLst>
          </p:cNvPr>
          <p:cNvSpPr/>
          <p:nvPr userDrawn="1"/>
        </p:nvSpPr>
        <p:spPr>
          <a:xfrm rot="16200000" flipV="1">
            <a:off x="2964809" y="-2364446"/>
            <a:ext cx="6862744" cy="11591639"/>
          </a:xfrm>
          <a:custGeom>
            <a:avLst/>
            <a:gdLst>
              <a:gd name="connsiteX0" fmla="*/ 6862744 w 6862744"/>
              <a:gd name="connsiteY0" fmla="*/ 11591639 h 11591639"/>
              <a:gd name="connsiteX1" fmla="*/ 6862744 w 6862744"/>
              <a:gd name="connsiteY1" fmla="*/ 5240223 h 11591639"/>
              <a:gd name="connsiteX2" fmla="*/ 4145656 w 6862744"/>
              <a:gd name="connsiteY2" fmla="*/ 5240223 h 11591639"/>
              <a:gd name="connsiteX3" fmla="*/ 4145656 w 6862744"/>
              <a:gd name="connsiteY3" fmla="*/ 5240222 h 11591639"/>
              <a:gd name="connsiteX4" fmla="*/ 6862744 w 6862744"/>
              <a:gd name="connsiteY4" fmla="*/ 5240222 h 11591639"/>
              <a:gd name="connsiteX5" fmla="*/ 4145656 w 6862744"/>
              <a:gd name="connsiteY5" fmla="*/ 2519152 h 11591639"/>
              <a:gd name="connsiteX6" fmla="*/ 4145656 w 6862744"/>
              <a:gd name="connsiteY6" fmla="*/ 1367198 h 11591639"/>
              <a:gd name="connsiteX7" fmla="*/ 2775863 w 6862744"/>
              <a:gd name="connsiteY7" fmla="*/ 0 h 11591639"/>
              <a:gd name="connsiteX8" fmla="*/ 0 w 6862744"/>
              <a:gd name="connsiteY8" fmla="*/ 0 h 11591639"/>
              <a:gd name="connsiteX9" fmla="*/ 0 w 6862744"/>
              <a:gd name="connsiteY9" fmla="*/ 11591639 h 1159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62744" h="11591639">
                <a:moveTo>
                  <a:pt x="6862744" y="11591639"/>
                </a:moveTo>
                <a:lnTo>
                  <a:pt x="6862744" y="5240223"/>
                </a:lnTo>
                <a:lnTo>
                  <a:pt x="4145656" y="5240223"/>
                </a:lnTo>
                <a:lnTo>
                  <a:pt x="4145656" y="5240222"/>
                </a:lnTo>
                <a:lnTo>
                  <a:pt x="6862744" y="5240222"/>
                </a:lnTo>
                <a:lnTo>
                  <a:pt x="4145656" y="2519152"/>
                </a:lnTo>
                <a:lnTo>
                  <a:pt x="4145656" y="1367198"/>
                </a:lnTo>
                <a:lnTo>
                  <a:pt x="2775863" y="0"/>
                </a:lnTo>
                <a:lnTo>
                  <a:pt x="0" y="0"/>
                </a:lnTo>
                <a:lnTo>
                  <a:pt x="0" y="11591639"/>
                </a:lnTo>
                <a:close/>
              </a:path>
            </a:pathLst>
          </a:custGeom>
          <a:pattFill prst="wdDnDiag">
            <a:fgClr>
              <a:schemeClr val="accent2"/>
            </a:fgClr>
            <a:bgClr>
              <a:schemeClr val="accent2">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noProof="0" dirty="0"/>
          </a:p>
        </p:txBody>
      </p:sp>
      <p:sp>
        <p:nvSpPr>
          <p:cNvPr id="9" name="Freeform: Shape 11">
            <a:extLst>
              <a:ext uri="{FF2B5EF4-FFF2-40B4-BE49-F238E27FC236}">
                <a16:creationId xmlns:a16="http://schemas.microsoft.com/office/drawing/2014/main" id="{E5519D99-3B68-924A-9CD0-14B911711CA8}"/>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pattFill prst="wdUpDiag">
            <a:fgClr>
              <a:schemeClr val="accent2"/>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Freeform: Shape 7">
            <a:extLst>
              <a:ext uri="{FF2B5EF4-FFF2-40B4-BE49-F238E27FC236}">
                <a16:creationId xmlns:a16="http://schemas.microsoft.com/office/drawing/2014/main" id="{A09E21A9-FBEF-144C-A152-FE484F3C55C1}"/>
              </a:ext>
            </a:extLst>
          </p:cNvPr>
          <p:cNvSpPr/>
          <p:nvPr userDrawn="1"/>
        </p:nvSpPr>
        <p:spPr>
          <a:xfrm rot="16200000" flipV="1">
            <a:off x="2664629" y="-2669372"/>
            <a:ext cx="6862744" cy="12192000"/>
          </a:xfrm>
          <a:custGeom>
            <a:avLst/>
            <a:gdLst>
              <a:gd name="connsiteX0" fmla="*/ 6849744 w 6849744"/>
              <a:gd name="connsiteY0" fmla="*/ 12192000 h 12192000"/>
              <a:gd name="connsiteX1" fmla="*/ 6849744 w 6849744"/>
              <a:gd name="connsiteY1" fmla="*/ 5840584 h 12192000"/>
              <a:gd name="connsiteX2" fmla="*/ 4137803 w 6849744"/>
              <a:gd name="connsiteY2" fmla="*/ 5840584 h 12192000"/>
              <a:gd name="connsiteX3" fmla="*/ 4137803 w 6849744"/>
              <a:gd name="connsiteY3" fmla="*/ 5840583 h 12192000"/>
              <a:gd name="connsiteX4" fmla="*/ 6849744 w 6849744"/>
              <a:gd name="connsiteY4" fmla="*/ 5840583 h 12192000"/>
              <a:gd name="connsiteX5" fmla="*/ 4137803 w 6849744"/>
              <a:gd name="connsiteY5" fmla="*/ 3119513 h 12192000"/>
              <a:gd name="connsiteX6" fmla="*/ 4137803 w 6849744"/>
              <a:gd name="connsiteY6" fmla="*/ 1967559 h 12192000"/>
              <a:gd name="connsiteX7" fmla="*/ 2170243 w 6849744"/>
              <a:gd name="connsiteY7" fmla="*/ 0 h 12192000"/>
              <a:gd name="connsiteX8" fmla="*/ 0 w 6849744"/>
              <a:gd name="connsiteY8" fmla="*/ 0 h 12192000"/>
              <a:gd name="connsiteX9" fmla="*/ 0 w 6849744"/>
              <a:gd name="connsiteY9" fmla="*/ 1219200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9744" h="12192000">
                <a:moveTo>
                  <a:pt x="6849744" y="12192000"/>
                </a:moveTo>
                <a:lnTo>
                  <a:pt x="6849744" y="5840584"/>
                </a:lnTo>
                <a:lnTo>
                  <a:pt x="4137803" y="5840584"/>
                </a:lnTo>
                <a:lnTo>
                  <a:pt x="4137803" y="5840583"/>
                </a:lnTo>
                <a:lnTo>
                  <a:pt x="6849744" y="5840583"/>
                </a:lnTo>
                <a:lnTo>
                  <a:pt x="4137803" y="3119513"/>
                </a:lnTo>
                <a:lnTo>
                  <a:pt x="4137803" y="1967559"/>
                </a:lnTo>
                <a:lnTo>
                  <a:pt x="2170243" y="0"/>
                </a:lnTo>
                <a:lnTo>
                  <a:pt x="0" y="0"/>
                </a:lnTo>
                <a:lnTo>
                  <a:pt x="0" y="12192000"/>
                </a:lnTo>
                <a:close/>
              </a:path>
            </a:pathLst>
          </a:custGeom>
          <a:solidFill>
            <a:schemeClr val="accent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Title 1">
            <a:extLst>
              <a:ext uri="{FF2B5EF4-FFF2-40B4-BE49-F238E27FC236}">
                <a16:creationId xmlns:a16="http://schemas.microsoft.com/office/drawing/2014/main" id="{70C7F2CB-A8CE-1545-A08D-93592C4BAEEA}"/>
              </a:ext>
            </a:extLst>
          </p:cNvPr>
          <p:cNvSpPr txBox="1">
            <a:spLocks/>
          </p:cNvSpPr>
          <p:nvPr userDrawn="1"/>
        </p:nvSpPr>
        <p:spPr>
          <a:xfrm>
            <a:off x="444500" y="542925"/>
            <a:ext cx="11214100" cy="5355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lang="en-GB" sz="3200" b="1" kern="1200" spc="-70" baseline="0" dirty="0">
                <a:solidFill>
                  <a:schemeClr val="bg1"/>
                </a:solidFill>
                <a:latin typeface="Trebuchet MS" panose="020B0603020202020204" pitchFamily="34" charset="0"/>
                <a:ea typeface="+mj-ea"/>
                <a:cs typeface="+mj-cs"/>
              </a:defRPr>
            </a:lvl1pPr>
          </a:lstStyle>
          <a:p>
            <a:r>
              <a:rPr lang="en-US" noProof="0" dirty="0">
                <a:latin typeface="+mj-lt"/>
              </a:rPr>
              <a:t>Click to edit Master title style</a:t>
            </a:r>
          </a:p>
        </p:txBody>
      </p:sp>
      <p:grpSp>
        <p:nvGrpSpPr>
          <p:cNvPr id="12" name="Group 11">
            <a:extLst>
              <a:ext uri="{FF2B5EF4-FFF2-40B4-BE49-F238E27FC236}">
                <a16:creationId xmlns:a16="http://schemas.microsoft.com/office/drawing/2014/main" id="{7068FCE4-1B47-3C4B-B091-013120A97D09}"/>
              </a:ext>
            </a:extLst>
          </p:cNvPr>
          <p:cNvGrpSpPr/>
          <p:nvPr userDrawn="1"/>
        </p:nvGrpSpPr>
        <p:grpSpPr>
          <a:xfrm rot="16200000">
            <a:off x="499388" y="-322655"/>
            <a:ext cx="535531" cy="645309"/>
            <a:chOff x="10945855" y="7317026"/>
            <a:chExt cx="2483924" cy="2993104"/>
          </a:xfrm>
        </p:grpSpPr>
        <p:sp>
          <p:nvSpPr>
            <p:cNvPr id="13" name="Freeform: Shape 15">
              <a:extLst>
                <a:ext uri="{FF2B5EF4-FFF2-40B4-BE49-F238E27FC236}">
                  <a16:creationId xmlns:a16="http://schemas.microsoft.com/office/drawing/2014/main" id="{FEC3FDE7-F27E-5E4E-8752-287CAB7792D4}"/>
                </a:ext>
              </a:extLst>
            </p:cNvPr>
            <p:cNvSpPr/>
            <p:nvPr/>
          </p:nvSpPr>
          <p:spPr>
            <a:xfrm rot="2700000">
              <a:off x="10945855" y="7826207"/>
              <a:ext cx="2483923" cy="2483924"/>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solidFill>
              <a:schemeClr val="accent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Freeform: Shape 16">
              <a:extLst>
                <a:ext uri="{FF2B5EF4-FFF2-40B4-BE49-F238E27FC236}">
                  <a16:creationId xmlns:a16="http://schemas.microsoft.com/office/drawing/2014/main" id="{81C902DB-0D21-5044-82B6-9E7A70A1BF62}"/>
                </a:ext>
              </a:extLst>
            </p:cNvPr>
            <p:cNvSpPr/>
            <p:nvPr/>
          </p:nvSpPr>
          <p:spPr>
            <a:xfrm rot="8100000" flipH="1">
              <a:off x="10986797" y="7317026"/>
              <a:ext cx="2402031" cy="2402032"/>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1">
                  <a:lumMod val="60000"/>
                  <a:lumOff val="40000"/>
                </a:schemeClr>
              </a:fgClr>
              <a:bgClr>
                <a:schemeClr val="accent2">
                  <a:lumMod val="50000"/>
                </a:schemeClr>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grpSp>
        <p:nvGrpSpPr>
          <p:cNvPr id="15" name="Group 14">
            <a:extLst>
              <a:ext uri="{FF2B5EF4-FFF2-40B4-BE49-F238E27FC236}">
                <a16:creationId xmlns:a16="http://schemas.microsoft.com/office/drawing/2014/main" id="{BE1E08A0-195D-694F-947B-986A76FBB93E}"/>
              </a:ext>
            </a:extLst>
          </p:cNvPr>
          <p:cNvGrpSpPr/>
          <p:nvPr userDrawn="1"/>
        </p:nvGrpSpPr>
        <p:grpSpPr>
          <a:xfrm>
            <a:off x="-1" y="1357409"/>
            <a:ext cx="12192001" cy="4846320"/>
            <a:chOff x="-1" y="1357409"/>
            <a:chExt cx="12192001" cy="4917518"/>
          </a:xfrm>
        </p:grpSpPr>
        <p:sp>
          <p:nvSpPr>
            <p:cNvPr id="16" name="Rectangle: Single Corner Snipped 18">
              <a:extLst>
                <a:ext uri="{FF2B5EF4-FFF2-40B4-BE49-F238E27FC236}">
                  <a16:creationId xmlns:a16="http://schemas.microsoft.com/office/drawing/2014/main" id="{ED5DFFCD-1EE3-E64E-B51F-BD7D72413E0B}"/>
                </a:ext>
              </a:extLst>
            </p:cNvPr>
            <p:cNvSpPr/>
            <p:nvPr userDrawn="1"/>
          </p:nvSpPr>
          <p:spPr>
            <a:xfrm flipV="1">
              <a:off x="-1" y="1357409"/>
              <a:ext cx="12192000" cy="4917518"/>
            </a:xfrm>
            <a:prstGeom prst="snip1Rect">
              <a:avLst>
                <a:gd name="adj" fmla="val 0"/>
              </a:avLst>
            </a:prstGeom>
            <a:pattFill prst="dkVert">
              <a:fgClr>
                <a:schemeClr val="accent5"/>
              </a:fgClr>
              <a:bgClr>
                <a:schemeClr val="accent2">
                  <a:lumMod val="50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17" name="Rectangle: Single Corner Snipped 2">
              <a:extLst>
                <a:ext uri="{FF2B5EF4-FFF2-40B4-BE49-F238E27FC236}">
                  <a16:creationId xmlns:a16="http://schemas.microsoft.com/office/drawing/2014/main" id="{C12DB3CA-8E64-AA43-BFBE-A2CA9A816DBE}"/>
                </a:ext>
              </a:extLst>
            </p:cNvPr>
            <p:cNvSpPr/>
            <p:nvPr userDrawn="1"/>
          </p:nvSpPr>
          <p:spPr>
            <a:xfrm flipV="1">
              <a:off x="-1" y="1357409"/>
              <a:ext cx="12192001" cy="4917518"/>
            </a:xfrm>
            <a:prstGeom prst="snip1Rect">
              <a:avLst>
                <a:gd name="adj" fmla="val 1967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8" name="Freeform: Shape 23">
            <a:extLst>
              <a:ext uri="{FF2B5EF4-FFF2-40B4-BE49-F238E27FC236}">
                <a16:creationId xmlns:a16="http://schemas.microsoft.com/office/drawing/2014/main" id="{A587DEFD-D470-4142-8E0D-A71DDB147C92}"/>
              </a:ext>
            </a:extLst>
          </p:cNvPr>
          <p:cNvSpPr/>
          <p:nvPr userDrawn="1"/>
        </p:nvSpPr>
        <p:spPr>
          <a:xfrm flipH="1">
            <a:off x="10782300" y="5448297"/>
            <a:ext cx="1409700" cy="1409703"/>
          </a:xfrm>
          <a:custGeom>
            <a:avLst/>
            <a:gdLst>
              <a:gd name="connsiteX0" fmla="*/ 754341 w 754341"/>
              <a:gd name="connsiteY0" fmla="*/ 754341 h 754341"/>
              <a:gd name="connsiteX1" fmla="*/ 0 w 754341"/>
              <a:gd name="connsiteY1" fmla="*/ 754341 h 754341"/>
              <a:gd name="connsiteX2" fmla="*/ 0 w 754341"/>
              <a:gd name="connsiteY2" fmla="*/ 0 h 754341"/>
            </a:gdLst>
            <a:ahLst/>
            <a:cxnLst>
              <a:cxn ang="0">
                <a:pos x="connsiteX0" y="connsiteY0"/>
              </a:cxn>
              <a:cxn ang="0">
                <a:pos x="connsiteX1" y="connsiteY1"/>
              </a:cxn>
              <a:cxn ang="0">
                <a:pos x="connsiteX2" y="connsiteY2"/>
              </a:cxn>
            </a:cxnLst>
            <a:rect l="l" t="t" r="r" b="b"/>
            <a:pathLst>
              <a:path w="754341" h="754341">
                <a:moveTo>
                  <a:pt x="754341" y="754341"/>
                </a:moveTo>
                <a:lnTo>
                  <a:pt x="0" y="754341"/>
                </a:lnTo>
                <a:lnTo>
                  <a:pt x="0" y="0"/>
                </a:lnTo>
                <a:close/>
              </a:path>
            </a:pathLst>
          </a:custGeom>
          <a:pattFill prst="dkHorz">
            <a:fgClr>
              <a:schemeClr val="accent2">
                <a:lumMod val="50000"/>
              </a:schemeClr>
            </a:fgClr>
            <a:bgClr>
              <a:schemeClr val="accent2"/>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9" name="Slide Number Placeholder 4">
            <a:extLst>
              <a:ext uri="{FF2B5EF4-FFF2-40B4-BE49-F238E27FC236}">
                <a16:creationId xmlns:a16="http://schemas.microsoft.com/office/drawing/2014/main" id="{7D9BF857-7910-734D-A217-5E3344220AA2}"/>
              </a:ext>
            </a:extLst>
          </p:cNvPr>
          <p:cNvSpPr txBox="1">
            <a:spLocks/>
          </p:cNvSpPr>
          <p:nvPr userDrawn="1"/>
        </p:nvSpPr>
        <p:spPr>
          <a:xfrm>
            <a:off x="11252200" y="6315075"/>
            <a:ext cx="406400" cy="365125"/>
          </a:xfrm>
          <a:prstGeom prst="rect">
            <a:avLst/>
          </a:prstGeom>
        </p:spPr>
        <p:txBody>
          <a:bodyPr/>
          <a:lstStyle>
            <a:defPPr>
              <a:defRPr lang="en-US"/>
            </a:defPPr>
            <a:lvl1pPr marL="0" algn="l" defTabSz="914400" rtl="0" eaLnBrk="1" latinLnBrk="0" hangingPunct="1">
              <a:defRPr sz="1000" kern="1200">
                <a:solidFill>
                  <a:schemeClr val="bg1"/>
                </a:solidFill>
                <a:latin typeface="Trade Gothic LT Pro" panose="020B0503040303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63D6C4-4840-40CC-AC84-17E24B3B7BDE}" type="slidenum">
              <a:rPr lang="en-US" noProof="0" smtClean="0"/>
              <a:pPr/>
              <a:t>‹#›</a:t>
            </a:fld>
            <a:endParaRPr lang="en-US" noProof="0" dirty="0"/>
          </a:p>
        </p:txBody>
      </p:sp>
    </p:spTree>
    <p:extLst>
      <p:ext uri="{BB962C8B-B14F-4D97-AF65-F5344CB8AC3E}">
        <p14:creationId xmlns:p14="http://schemas.microsoft.com/office/powerpoint/2010/main" val="666093331"/>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66" r:id="rId4"/>
    <p:sldLayoutId id="2147483654" r:id="rId5"/>
    <p:sldLayoutId id="2147483661" r:id="rId6"/>
    <p:sldLayoutId id="2147483677" r:id="rId7"/>
    <p:sldLayoutId id="2147483674" r:id="rId8"/>
    <p:sldLayoutId id="2147483665" r:id="rId9"/>
    <p:sldLayoutId id="2147483673" r:id="rId10"/>
    <p:sldLayoutId id="2147483662" r:id="rId11"/>
    <p:sldLayoutId id="2147483663" r:id="rId12"/>
    <p:sldLayoutId id="2147483664" r:id="rId13"/>
    <p:sldLayoutId id="2147483675" r:id="rId14"/>
    <p:sldLayoutId id="2147483676" r:id="rId15"/>
    <p:sldLayoutId id="2147483672" r:id="rId16"/>
    <p:sldLayoutId id="2147483667" r:id="rId17"/>
    <p:sldLayoutId id="2147483668"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6" userDrawn="1">
          <p15:clr>
            <a:srgbClr val="F26B43"/>
          </p15:clr>
        </p15:guide>
        <p15:guide id="4" orient="horz" pos="336" userDrawn="1">
          <p15:clr>
            <a:srgbClr val="F26B43"/>
          </p15:clr>
        </p15:guide>
        <p15:guide id="5" pos="7344" userDrawn="1">
          <p15:clr>
            <a:srgbClr val="F26B43"/>
          </p15:clr>
        </p15:guide>
        <p15:guide id="6" orient="horz" pos="39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B72A0D0-A4A7-6306-E49D-96FD1C7050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27E943-DB71-2C96-D01F-5FC326CC71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1218B-43C7-D0B9-7874-5D9CD4DCB5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621105-B10F-4C8B-B304-68164F1CD63B}" type="datetimeFigureOut">
              <a:rPr lang="en-US" smtClean="0"/>
              <a:t>12/11/2025</a:t>
            </a:fld>
            <a:endParaRPr lang="en-US"/>
          </a:p>
        </p:txBody>
      </p:sp>
      <p:sp>
        <p:nvSpPr>
          <p:cNvPr id="5" name="Footer Placeholder 4">
            <a:extLst>
              <a:ext uri="{FF2B5EF4-FFF2-40B4-BE49-F238E27FC236}">
                <a16:creationId xmlns:a16="http://schemas.microsoft.com/office/drawing/2014/main" id="{B1425773-9840-BBD2-4374-8828EA57F0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5E7FD3-9892-4711-032E-6292A184B7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C25D42-60C8-4B6B-91D1-A00B92980F06}" type="slidenum">
              <a:rPr lang="en-US" smtClean="0"/>
              <a:t>‹#›</a:t>
            </a:fld>
            <a:endParaRPr lang="en-US"/>
          </a:p>
        </p:txBody>
      </p:sp>
    </p:spTree>
    <p:extLst>
      <p:ext uri="{BB962C8B-B14F-4D97-AF65-F5344CB8AC3E}">
        <p14:creationId xmlns:p14="http://schemas.microsoft.com/office/powerpoint/2010/main" val="97752597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12/11/2025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36731146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12/11/2025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2228967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23.gif"/><Relationship Id="rId3" Type="http://schemas.openxmlformats.org/officeDocument/2006/relationships/image" Target="../media/image18.png"/><Relationship Id="rId7" Type="http://schemas.openxmlformats.org/officeDocument/2006/relationships/image" Target="../media/image20.gif"/><Relationship Id="rId12" Type="http://schemas.openxmlformats.org/officeDocument/2006/relationships/slide" Target="slide24.xml"/><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slide" Target="slide22.xml"/><Relationship Id="rId11" Type="http://schemas.openxmlformats.org/officeDocument/2006/relationships/image" Target="../media/image22.gif"/><Relationship Id="rId5" Type="http://schemas.openxmlformats.org/officeDocument/2006/relationships/image" Target="../media/image19.gif"/><Relationship Id="rId10" Type="http://schemas.openxmlformats.org/officeDocument/2006/relationships/slide" Target="slide23.xml"/><Relationship Id="rId4" Type="http://schemas.openxmlformats.org/officeDocument/2006/relationships/slide" Target="slide20.xml"/><Relationship Id="rId9" Type="http://schemas.openxmlformats.org/officeDocument/2006/relationships/image" Target="../media/image21.gif"/><Relationship Id="rId14" Type="http://schemas.openxmlformats.org/officeDocument/2006/relationships/image" Target="../media/image24.gif"/></Relationships>
</file>

<file path=ppt/slides/_rels/slide19.xml.rels><?xml version="1.0" encoding="UTF-8" standalone="yes"?>
<Relationships xmlns="http://schemas.openxmlformats.org/package/2006/relationships"><Relationship Id="rId8" Type="http://schemas.openxmlformats.org/officeDocument/2006/relationships/image" Target="../media/image20.gif"/><Relationship Id="rId13" Type="http://schemas.openxmlformats.org/officeDocument/2006/relationships/slide" Target="slide24.xml"/><Relationship Id="rId3" Type="http://schemas.openxmlformats.org/officeDocument/2006/relationships/audio" Target="../media/audio1.wav"/><Relationship Id="rId7" Type="http://schemas.openxmlformats.org/officeDocument/2006/relationships/slide" Target="slide22.xml"/><Relationship Id="rId12" Type="http://schemas.openxmlformats.org/officeDocument/2006/relationships/image" Target="../media/image22.gif"/><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27.gif"/><Relationship Id="rId1" Type="http://schemas.openxmlformats.org/officeDocument/2006/relationships/slideLayout" Target="../slideLayouts/slideLayout36.xml"/><Relationship Id="rId6" Type="http://schemas.openxmlformats.org/officeDocument/2006/relationships/image" Target="../media/image19.gif"/><Relationship Id="rId11" Type="http://schemas.openxmlformats.org/officeDocument/2006/relationships/slide" Target="slide23.xml"/><Relationship Id="rId5" Type="http://schemas.openxmlformats.org/officeDocument/2006/relationships/slide" Target="slide19.xml"/><Relationship Id="rId15" Type="http://schemas.openxmlformats.org/officeDocument/2006/relationships/image" Target="../media/image26.gif"/><Relationship Id="rId10" Type="http://schemas.openxmlformats.org/officeDocument/2006/relationships/image" Target="../media/image21.gif"/><Relationship Id="rId19" Type="http://schemas.openxmlformats.org/officeDocument/2006/relationships/hyperlink" Target="https://pixabay.com/vi/m%C5%A9i-t%C3%AAn-%C4%91%C3%BAng-tr%E1%BB%8F-chuy%E1%BB%83n-h%C6%B0%E1%BB%9Bng-24916/" TargetMode="External"/><Relationship Id="rId4" Type="http://schemas.openxmlformats.org/officeDocument/2006/relationships/image" Target="../media/image25.png"/><Relationship Id="rId9" Type="http://schemas.openxmlformats.org/officeDocument/2006/relationships/slide" Target="slide20.xml"/><Relationship Id="rId14" Type="http://schemas.openxmlformats.org/officeDocument/2006/relationships/image" Target="../media/image23.gif"/></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2.wav"/><Relationship Id="rId7"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3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9.png"/><Relationship Id="rId10" Type="http://schemas.openxmlformats.org/officeDocument/2006/relationships/image" Target="../media/image33.gif"/><Relationship Id="rId4" Type="http://schemas.openxmlformats.org/officeDocument/2006/relationships/audio" Target="../media/audio3.wav"/><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audio" Target="../media/audio2.wav"/><Relationship Id="rId7"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6.xml"/><Relationship Id="rId6" Type="http://schemas.openxmlformats.org/officeDocument/2006/relationships/image" Target="../media/image30.jpeg"/><Relationship Id="rId11" Type="http://schemas.openxmlformats.org/officeDocument/2006/relationships/image" Target="../media/image34.gif"/><Relationship Id="rId5" Type="http://schemas.openxmlformats.org/officeDocument/2006/relationships/image" Target="../media/image29.png"/><Relationship Id="rId10" Type="http://schemas.openxmlformats.org/officeDocument/2006/relationships/image" Target="../media/image33.gif"/><Relationship Id="rId4" Type="http://schemas.openxmlformats.org/officeDocument/2006/relationships/audio" Target="../media/audio3.wav"/><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6.xml"/><Relationship Id="rId6" Type="http://schemas.openxmlformats.org/officeDocument/2006/relationships/slide" Target="slide18.xml"/><Relationship Id="rId11" Type="http://schemas.openxmlformats.org/officeDocument/2006/relationships/image" Target="../media/image34.gif"/><Relationship Id="rId5" Type="http://schemas.openxmlformats.org/officeDocument/2006/relationships/image" Target="../media/image29.png"/><Relationship Id="rId10" Type="http://schemas.openxmlformats.org/officeDocument/2006/relationships/image" Target="../media/image33.gif"/><Relationship Id="rId4" Type="http://schemas.openxmlformats.org/officeDocument/2006/relationships/audio" Target="../media/audio3.wav"/><Relationship Id="rId9" Type="http://schemas.openxmlformats.org/officeDocument/2006/relationships/image" Target="../media/image31.jpeg"/></Relationships>
</file>

<file path=ppt/slides/_rels/slide2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slide" Target="slide18.xml"/><Relationship Id="rId11" Type="http://schemas.openxmlformats.org/officeDocument/2006/relationships/image" Target="../media/image34.gif"/><Relationship Id="rId5" Type="http://schemas.openxmlformats.org/officeDocument/2006/relationships/image" Target="../media/image29.png"/><Relationship Id="rId10" Type="http://schemas.openxmlformats.org/officeDocument/2006/relationships/image" Target="../media/image33.gif"/><Relationship Id="rId4" Type="http://schemas.openxmlformats.org/officeDocument/2006/relationships/audio" Target="../media/audio3.wav"/><Relationship Id="rId9" Type="http://schemas.openxmlformats.org/officeDocument/2006/relationships/image" Target="../media/image36.jpeg"/></Relationships>
</file>

<file path=ppt/slides/_rels/slide2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36.xml"/><Relationship Id="rId6" Type="http://schemas.openxmlformats.org/officeDocument/2006/relationships/slide" Target="slide18.xml"/><Relationship Id="rId11" Type="http://schemas.openxmlformats.org/officeDocument/2006/relationships/image" Target="../media/image34.gif"/><Relationship Id="rId5" Type="http://schemas.openxmlformats.org/officeDocument/2006/relationships/image" Target="../media/image29.png"/><Relationship Id="rId10" Type="http://schemas.openxmlformats.org/officeDocument/2006/relationships/image" Target="../media/image33.gif"/><Relationship Id="rId4" Type="http://schemas.openxmlformats.org/officeDocument/2006/relationships/audio" Target="../media/audio3.wav"/><Relationship Id="rId9" Type="http://schemas.openxmlformats.org/officeDocument/2006/relationships/image" Target="../media/image36.jpeg"/></Relationships>
</file>

<file path=ppt/slides/_rels/slide3.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26.svg"/><Relationship Id="rId2" Type="http://schemas.openxmlformats.org/officeDocument/2006/relationships/notesSlide" Target="../notesSlides/notesSlide1.xml"/><Relationship Id="rId16" Type="http://schemas.openxmlformats.org/officeDocument/2006/relationships/image" Target="../media/image7.svg"/><Relationship Id="rId1" Type="http://schemas.openxmlformats.org/officeDocument/2006/relationships/slideLayout" Target="../slideLayouts/slideLayout47.xml"/><Relationship Id="rId6" Type="http://schemas.openxmlformats.org/officeDocument/2006/relationships/image" Target="../media/image28.svg"/><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image" Target="../media/image22.svg"/><Relationship Id="rId9" Type="http://schemas.openxmlformats.org/officeDocument/2006/relationships/image" Target="../media/image7.png"/><Relationship Id="rId14" Type="http://schemas.openxmlformats.org/officeDocument/2006/relationships/image" Target="../media/image20.sv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28.svg"/><Relationship Id="rId11" Type="http://schemas.openxmlformats.org/officeDocument/2006/relationships/image" Target="../media/image22.svg"/><Relationship Id="rId5" Type="http://schemas.openxmlformats.org/officeDocument/2006/relationships/image" Target="../media/image5.png"/><Relationship Id="rId4" Type="http://schemas.openxmlformats.org/officeDocument/2006/relationships/image" Target="../media/image24.sv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kenhgiaovien.com/sites/default/files/ck5/2024-08/03/image_74de1be8ff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28" y="836023"/>
            <a:ext cx="11874137" cy="579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5577" y="117566"/>
            <a:ext cx="11469188" cy="523220"/>
          </a:xfrm>
          <a:prstGeom prst="rect">
            <a:avLst/>
          </a:prstGeom>
          <a:noFill/>
        </p:spPr>
        <p:txBody>
          <a:bodyPr wrap="square" rtlCol="0">
            <a:spAutoFit/>
          </a:bodyPr>
          <a:lstStyle/>
          <a:p>
            <a:r>
              <a:rPr lang="en-US" sz="2800" i="1" dirty="0" err="1"/>
              <a:t>Vì</a:t>
            </a:r>
            <a:r>
              <a:rPr lang="en-US" sz="2800" i="1" dirty="0"/>
              <a:t> </a:t>
            </a:r>
            <a:r>
              <a:rPr lang="en-US" sz="2800" i="1" dirty="0" err="1"/>
              <a:t>sao</a:t>
            </a:r>
            <a:r>
              <a:rPr lang="en-US" sz="2800" i="1" dirty="0"/>
              <a:t> </a:t>
            </a:r>
            <a:r>
              <a:rPr lang="en-US" sz="2800" i="1" dirty="0" err="1"/>
              <a:t>cùng</a:t>
            </a:r>
            <a:r>
              <a:rPr lang="en-US" sz="2800" i="1" dirty="0"/>
              <a:t> </a:t>
            </a:r>
            <a:r>
              <a:rPr lang="en-US" sz="2800" i="1" dirty="0" err="1"/>
              <a:t>là</a:t>
            </a:r>
            <a:r>
              <a:rPr lang="en-US" sz="2800" i="1" dirty="0"/>
              <a:t> </a:t>
            </a:r>
            <a:r>
              <a:rPr lang="en-US" sz="2800" i="1" dirty="0" err="1"/>
              <a:t>lợn</a:t>
            </a:r>
            <a:r>
              <a:rPr lang="en-US" sz="2800" i="1" dirty="0"/>
              <a:t> </a:t>
            </a:r>
            <a:r>
              <a:rPr lang="en-US" sz="2800" i="1" dirty="0" err="1"/>
              <a:t>nhưng</a:t>
            </a:r>
            <a:r>
              <a:rPr lang="en-US" sz="2800" i="1" dirty="0"/>
              <a:t> </a:t>
            </a:r>
            <a:r>
              <a:rPr lang="en-US" sz="2800" i="1" dirty="0" err="1"/>
              <a:t>lại</a:t>
            </a:r>
            <a:r>
              <a:rPr lang="en-US" sz="2800" i="1" dirty="0"/>
              <a:t> </a:t>
            </a:r>
            <a:r>
              <a:rPr lang="en-US" sz="2800" i="1" dirty="0" err="1"/>
              <a:t>có</a:t>
            </a:r>
            <a:r>
              <a:rPr lang="en-US" sz="2800" i="1" dirty="0"/>
              <a:t> </a:t>
            </a:r>
            <a:r>
              <a:rPr lang="en-US" sz="2800" i="1" dirty="0" err="1"/>
              <a:t>những</a:t>
            </a:r>
            <a:r>
              <a:rPr lang="en-US" sz="2800" i="1" dirty="0"/>
              <a:t> </a:t>
            </a:r>
            <a:r>
              <a:rPr lang="en-US" sz="2800" i="1" dirty="0" err="1" smtClean="0"/>
              <a:t>đặc</a:t>
            </a:r>
            <a:r>
              <a:rPr lang="en-US" sz="2800" i="1" dirty="0" smtClean="0"/>
              <a:t> </a:t>
            </a:r>
            <a:r>
              <a:rPr lang="en-US" sz="2800" i="1" dirty="0" err="1" smtClean="0"/>
              <a:t>điểm</a:t>
            </a:r>
            <a:r>
              <a:rPr lang="en-US" sz="2800" i="1" dirty="0" smtClean="0"/>
              <a:t>, </a:t>
            </a:r>
            <a:r>
              <a:rPr lang="en-US" sz="2800" i="1" dirty="0" err="1" smtClean="0"/>
              <a:t>tính</a:t>
            </a:r>
            <a:r>
              <a:rPr lang="en-US" sz="2800" i="1" dirty="0" smtClean="0"/>
              <a:t> </a:t>
            </a:r>
            <a:r>
              <a:rPr lang="en-US" sz="2800" i="1" dirty="0" err="1"/>
              <a:t>trạng</a:t>
            </a:r>
            <a:r>
              <a:rPr lang="en-US" sz="2800" i="1" dirty="0"/>
              <a:t> </a:t>
            </a:r>
            <a:r>
              <a:rPr lang="en-US" sz="2800" i="1" dirty="0" err="1"/>
              <a:t>khác</a:t>
            </a:r>
            <a:r>
              <a:rPr lang="en-US" sz="2800" i="1" dirty="0"/>
              <a:t> </a:t>
            </a:r>
            <a:r>
              <a:rPr lang="en-US" sz="2800" i="1" dirty="0" err="1"/>
              <a:t>nhau</a:t>
            </a:r>
            <a:r>
              <a:rPr lang="en-US" sz="2800" i="1" dirty="0"/>
              <a:t>?</a:t>
            </a:r>
            <a:endParaRPr lang="en-US" sz="2800" dirty="0"/>
          </a:p>
        </p:txBody>
      </p:sp>
    </p:spTree>
    <p:extLst>
      <p:ext uri="{BB962C8B-B14F-4D97-AF65-F5344CB8AC3E}">
        <p14:creationId xmlns:p14="http://schemas.microsoft.com/office/powerpoint/2010/main" val="1665044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F1B660-1843-D8D8-68FA-B96B6140338E}"/>
              </a:ext>
            </a:extLst>
          </p:cNvPr>
          <p:cNvSpPr>
            <a:spLocks noGrp="1"/>
          </p:cNvSpPr>
          <p:nvPr>
            <p:ph type="sldNum" sz="quarter" idx="12"/>
          </p:nvPr>
        </p:nvSpPr>
        <p:spPr/>
        <p:txBody>
          <a:bodyPr/>
          <a:lstStyle/>
          <a:p>
            <a:fld id="{C263D6C4-4840-40CC-AC84-17E24B3B7BDE}" type="slidenum">
              <a:rPr lang="en-US" noProof="0" smtClean="0"/>
              <a:pPr/>
              <a:t>10</a:t>
            </a:fld>
            <a:endParaRPr lang="en-US" noProof="0" dirty="0"/>
          </a:p>
        </p:txBody>
      </p:sp>
      <p:sp>
        <p:nvSpPr>
          <p:cNvPr id="8" name="TextBox 7">
            <a:extLst>
              <a:ext uri="{FF2B5EF4-FFF2-40B4-BE49-F238E27FC236}">
                <a16:creationId xmlns:a16="http://schemas.microsoft.com/office/drawing/2014/main" id="{0FEA260B-E99C-BC27-ECBB-1FDBC76924A4}"/>
              </a:ext>
            </a:extLst>
          </p:cNvPr>
          <p:cNvSpPr txBox="1"/>
          <p:nvPr/>
        </p:nvSpPr>
        <p:spPr>
          <a:xfrm>
            <a:off x="135570" y="1812397"/>
            <a:ext cx="3695934" cy="3538005"/>
          </a:xfrm>
          <a:prstGeom prst="roundRect">
            <a:avLst>
              <a:gd name="adj" fmla="val 5331"/>
            </a:avLst>
          </a:prstGeom>
          <a:solidFill>
            <a:schemeClr val="bg1"/>
          </a:solidFill>
          <a:ln w="28575">
            <a:solidFill>
              <a:schemeClr val="accent5">
                <a:lumMod val="40000"/>
                <a:lumOff val="60000"/>
              </a:schemeClr>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200" b="1" dirty="0"/>
              <a:t>Câu hỏi trang 174: </a:t>
            </a:r>
            <a:endParaRPr lang="en-US" sz="2200" b="1" dirty="0"/>
          </a:p>
          <a:p>
            <a:pPr algn="ctr">
              <a:lnSpc>
                <a:spcPct val="125000"/>
              </a:lnSpc>
            </a:pPr>
            <a:r>
              <a:rPr lang="vi-VN" sz="2200" b="1" dirty="0">
                <a:solidFill>
                  <a:srgbClr val="FF0000"/>
                </a:solidFill>
                <a:latin typeface="Times New Roman" panose="02020603050405020304" pitchFamily="18" charset="0"/>
                <a:cs typeface="Times New Roman" panose="02020603050405020304" pitchFamily="18" charset="0"/>
              </a:rPr>
              <a:t>Trả lời:</a:t>
            </a:r>
          </a:p>
          <a:p>
            <a:pPr algn="just">
              <a:lnSpc>
                <a:spcPct val="125000"/>
              </a:lnSpc>
            </a:pPr>
            <a:r>
              <a:rPr lang="vi-VN" sz="2200" dirty="0">
                <a:latin typeface="Times New Roman" panose="02020603050405020304" pitchFamily="18" charset="0"/>
                <a:cs typeface="Times New Roman" panose="02020603050405020304" pitchFamily="18" charset="0"/>
              </a:rPr>
              <a:t>Các codon cùng nghĩa (cùng mã hóa cho một loại amino acid hoặc các codon kết thúc) thường giống nhau về loại nucleotide tại vị trí đầu tiên của codon.</a:t>
            </a:r>
            <a:endParaRPr lang="en-US" sz="22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71357ECE-FC69-C344-3517-D3369AE350C3}"/>
              </a:ext>
            </a:extLst>
          </p:cNvPr>
          <p:cNvGrpSpPr/>
          <p:nvPr/>
        </p:nvGrpSpPr>
        <p:grpSpPr>
          <a:xfrm>
            <a:off x="3950470" y="0"/>
            <a:ext cx="8167762" cy="6858000"/>
            <a:chOff x="1751421" y="0"/>
            <a:chExt cx="8167762" cy="6858000"/>
          </a:xfrm>
        </p:grpSpPr>
        <p:sp>
          <p:nvSpPr>
            <p:cNvPr id="4" name="AutoShape 2">
              <a:extLst>
                <a:ext uri="{FF2B5EF4-FFF2-40B4-BE49-F238E27FC236}">
                  <a16:creationId xmlns:a16="http://schemas.microsoft.com/office/drawing/2014/main" id="{42361EB5-BF93-C303-F8BE-98FD3AC728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AFC50C50-D882-96DC-4818-1C8EE3367460}"/>
                </a:ext>
              </a:extLst>
            </p:cNvPr>
            <p:cNvGrpSpPr/>
            <p:nvPr/>
          </p:nvGrpSpPr>
          <p:grpSpPr>
            <a:xfrm>
              <a:off x="2184720" y="0"/>
              <a:ext cx="7272798" cy="6858000"/>
              <a:chOff x="2184720" y="0"/>
              <a:chExt cx="7272798" cy="6858000"/>
            </a:xfrm>
          </p:grpSpPr>
          <p:pic>
            <p:nvPicPr>
              <p:cNvPr id="10" name="Picture 9">
                <a:extLst>
                  <a:ext uri="{FF2B5EF4-FFF2-40B4-BE49-F238E27FC236}">
                    <a16:creationId xmlns:a16="http://schemas.microsoft.com/office/drawing/2014/main" id="{FA23A2A9-E4C3-5977-D1BD-A55E373754D8}"/>
                  </a:ext>
                </a:extLst>
              </p:cNvPr>
              <p:cNvPicPr>
                <a:picLocks noChangeAspect="1"/>
              </p:cNvPicPr>
              <p:nvPr/>
            </p:nvPicPr>
            <p:blipFill>
              <a:blip r:embed="rId2"/>
              <a:stretch>
                <a:fillRect/>
              </a:stretch>
            </p:blipFill>
            <p:spPr>
              <a:xfrm>
                <a:off x="2184720" y="0"/>
                <a:ext cx="7272798" cy="6858000"/>
              </a:xfrm>
              <a:prstGeom prst="rect">
                <a:avLst/>
              </a:prstGeom>
            </p:spPr>
          </p:pic>
          <p:sp>
            <p:nvSpPr>
              <p:cNvPr id="11" name="Rectangle 10">
                <a:extLst>
                  <a:ext uri="{FF2B5EF4-FFF2-40B4-BE49-F238E27FC236}">
                    <a16:creationId xmlns:a16="http://schemas.microsoft.com/office/drawing/2014/main" id="{5DBDF6C3-1A94-C579-FBBE-A1A39CF80C42}"/>
                  </a:ext>
                </a:extLst>
              </p:cNvPr>
              <p:cNvSpPr/>
              <p:nvPr/>
            </p:nvSpPr>
            <p:spPr>
              <a:xfrm>
                <a:off x="5189080" y="173904"/>
                <a:ext cx="1301478" cy="246832"/>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72FCACF-1F6A-53D4-06F9-55086837D5F7}"/>
                  </a:ext>
                </a:extLst>
              </p:cNvPr>
              <p:cNvSpPr/>
              <p:nvPr/>
            </p:nvSpPr>
            <p:spPr>
              <a:xfrm>
                <a:off x="2333684" y="516103"/>
                <a:ext cx="611470" cy="302930"/>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360EE83-B1DA-0FF0-CEF7-EDF035B78197}"/>
                  </a:ext>
                </a:extLst>
              </p:cNvPr>
              <p:cNvSpPr/>
              <p:nvPr/>
            </p:nvSpPr>
            <p:spPr>
              <a:xfrm>
                <a:off x="8678542" y="516103"/>
                <a:ext cx="611470" cy="302930"/>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F941409E-0731-506C-4F0A-3E0248EA444D}"/>
                </a:ext>
              </a:extLst>
            </p:cNvPr>
            <p:cNvSpPr txBox="1"/>
            <p:nvPr/>
          </p:nvSpPr>
          <p:spPr>
            <a:xfrm>
              <a:off x="4644927" y="112196"/>
              <a:ext cx="2636613"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Nucleotide thứ hai</a:t>
              </a:r>
            </a:p>
          </p:txBody>
        </p:sp>
        <p:sp>
          <p:nvSpPr>
            <p:cNvPr id="7" name="TextBox 6">
              <a:extLst>
                <a:ext uri="{FF2B5EF4-FFF2-40B4-BE49-F238E27FC236}">
                  <a16:creationId xmlns:a16="http://schemas.microsoft.com/office/drawing/2014/main" id="{0EE1EDA6-CC48-A7CA-42C3-408A5324E76F}"/>
                </a:ext>
              </a:extLst>
            </p:cNvPr>
            <p:cNvSpPr txBox="1"/>
            <p:nvPr/>
          </p:nvSpPr>
          <p:spPr>
            <a:xfrm>
              <a:off x="1751421" y="2264252"/>
              <a:ext cx="461665" cy="2634295"/>
            </a:xfrm>
            <a:prstGeom prst="rect">
              <a:avLst/>
            </a:prstGeom>
            <a:noFill/>
          </p:spPr>
          <p:txBody>
            <a:bodyPr vert="vert270" wrap="square" rtlCol="0">
              <a:spAutoFit/>
            </a:bodyPr>
            <a:lstStyle/>
            <a:p>
              <a:pPr algn="ctr"/>
              <a:r>
                <a:rPr lang="en-US" b="1">
                  <a:latin typeface="Times New Roman" panose="02020603050405020304" pitchFamily="18" charset="0"/>
                  <a:cs typeface="Times New Roman" panose="02020603050405020304" pitchFamily="18" charset="0"/>
                </a:rPr>
                <a:t>Nucleotide thứ nhất</a:t>
              </a:r>
            </a:p>
          </p:txBody>
        </p:sp>
        <p:sp>
          <p:nvSpPr>
            <p:cNvPr id="9" name="TextBox 8">
              <a:extLst>
                <a:ext uri="{FF2B5EF4-FFF2-40B4-BE49-F238E27FC236}">
                  <a16:creationId xmlns:a16="http://schemas.microsoft.com/office/drawing/2014/main" id="{89B65811-099C-56DD-D631-EF225CE286D4}"/>
                </a:ext>
              </a:extLst>
            </p:cNvPr>
            <p:cNvSpPr txBox="1"/>
            <p:nvPr/>
          </p:nvSpPr>
          <p:spPr>
            <a:xfrm>
              <a:off x="9457518" y="2264252"/>
              <a:ext cx="461665" cy="2634295"/>
            </a:xfrm>
            <a:prstGeom prst="rect">
              <a:avLst/>
            </a:prstGeom>
            <a:noFill/>
          </p:spPr>
          <p:txBody>
            <a:bodyPr vert="vert270" wrap="square" rtlCol="0">
              <a:spAutoFit/>
            </a:bodyPr>
            <a:lstStyle/>
            <a:p>
              <a:pPr algn="ctr"/>
              <a:r>
                <a:rPr lang="en-US" b="1">
                  <a:latin typeface="Times New Roman" panose="02020603050405020304" pitchFamily="18" charset="0"/>
                  <a:cs typeface="Times New Roman" panose="02020603050405020304" pitchFamily="18" charset="0"/>
                </a:rPr>
                <a:t>Nucleotide thứ ba</a:t>
              </a:r>
            </a:p>
          </p:txBody>
        </p:sp>
      </p:grpSp>
    </p:spTree>
    <p:extLst>
      <p:ext uri="{BB962C8B-B14F-4D97-AF65-F5344CB8AC3E}">
        <p14:creationId xmlns:p14="http://schemas.microsoft.com/office/powerpoint/2010/main" val="230844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5277EA-16A0-9962-1E95-777A8151286A}"/>
              </a:ext>
            </a:extLst>
          </p:cNvPr>
          <p:cNvSpPr>
            <a:spLocks noGrp="1"/>
          </p:cNvSpPr>
          <p:nvPr>
            <p:ph type="sldNum" sz="quarter" idx="12"/>
          </p:nvPr>
        </p:nvSpPr>
        <p:spPr/>
        <p:txBody>
          <a:bodyPr/>
          <a:lstStyle/>
          <a:p>
            <a:fld id="{C263D6C4-4840-40CC-AC84-17E24B3B7BDE}" type="slidenum">
              <a:rPr lang="en-US" noProof="0" smtClean="0"/>
              <a:pPr/>
              <a:t>11</a:t>
            </a:fld>
            <a:endParaRPr lang="en-US" noProof="0" dirty="0"/>
          </a:p>
        </p:txBody>
      </p:sp>
      <p:sp>
        <p:nvSpPr>
          <p:cNvPr id="5" name="Rectangle: Rounded Corners 4">
            <a:extLst>
              <a:ext uri="{FF2B5EF4-FFF2-40B4-BE49-F238E27FC236}">
                <a16:creationId xmlns:a16="http://schemas.microsoft.com/office/drawing/2014/main" id="{1743A3D9-265F-6AA6-A296-A3D8C9E4E6B3}"/>
              </a:ext>
            </a:extLst>
          </p:cNvPr>
          <p:cNvSpPr/>
          <p:nvPr/>
        </p:nvSpPr>
        <p:spPr>
          <a:xfrm>
            <a:off x="323499" y="639519"/>
            <a:ext cx="11545001" cy="5675556"/>
          </a:xfrm>
          <a:prstGeom prst="roundRect">
            <a:avLst>
              <a:gd name="adj" fmla="val 4312"/>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ống Nhòm Phim Hoạt Hình Minh Họa Vector | Công cụ đồ họa PSD Tải xuống miễn  phí - Pikbest">
            <a:extLst>
              <a:ext uri="{FF2B5EF4-FFF2-40B4-BE49-F238E27FC236}">
                <a16:creationId xmlns:a16="http://schemas.microsoft.com/office/drawing/2014/main" id="{CDF0AE92-80C4-3EA5-2184-F960F55FC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4615" y="0"/>
            <a:ext cx="1952216" cy="195221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E452F9AA-0E35-ED0C-99C4-FB6244418E30}"/>
              </a:ext>
            </a:extLst>
          </p:cNvPr>
          <p:cNvSpPr>
            <a:spLocks noGrp="1"/>
          </p:cNvSpPr>
          <p:nvPr>
            <p:ph type="title"/>
          </p:nvPr>
        </p:nvSpPr>
        <p:spPr>
          <a:xfrm>
            <a:off x="1914272" y="862684"/>
            <a:ext cx="3951690" cy="535531"/>
          </a:xfrm>
        </p:spPr>
        <p:txBody>
          <a:bodyPr/>
          <a:lstStyle/>
          <a:p>
            <a:r>
              <a:rPr lang="en-US">
                <a:solidFill>
                  <a:schemeClr val="accent1"/>
                </a:solidFill>
              </a:rPr>
              <a:t>Em có biết?</a:t>
            </a:r>
            <a:endParaRPr lang="en-US" dirty="0">
              <a:solidFill>
                <a:schemeClr val="accent1"/>
              </a:solidFill>
            </a:endParaRPr>
          </a:p>
        </p:txBody>
      </p:sp>
      <p:sp>
        <p:nvSpPr>
          <p:cNvPr id="9" name="TextBox 8">
            <a:extLst>
              <a:ext uri="{FF2B5EF4-FFF2-40B4-BE49-F238E27FC236}">
                <a16:creationId xmlns:a16="http://schemas.microsoft.com/office/drawing/2014/main" id="{F36458B4-156C-5F88-455A-4EC245466DAF}"/>
              </a:ext>
            </a:extLst>
          </p:cNvPr>
          <p:cNvSpPr txBox="1"/>
          <p:nvPr/>
        </p:nvSpPr>
        <p:spPr>
          <a:xfrm>
            <a:off x="741872" y="1629052"/>
            <a:ext cx="6096000" cy="2734851"/>
          </a:xfrm>
          <a:prstGeom prst="rect">
            <a:avLst/>
          </a:prstGeom>
          <a:noFill/>
        </p:spPr>
        <p:txBody>
          <a:bodyPr wrap="square">
            <a:spAutoFit/>
          </a:bodyPr>
          <a:lstStyle/>
          <a:p>
            <a:pPr algn="just">
              <a:lnSpc>
                <a:spcPct val="125000"/>
              </a:lnSpc>
            </a:pPr>
            <a:r>
              <a:rPr lang="vi-VN" sz="2800">
                <a:solidFill>
                  <a:schemeClr val="dk1"/>
                </a:solidFill>
                <a:latin typeface="Times New Roman" panose="02020603050405020304" pitchFamily="18" charset="0"/>
                <a:cs typeface="Times New Roman" panose="02020603050405020304" pitchFamily="18" charset="0"/>
              </a:rPr>
              <a:t>Năm 1961, hai nhà khoa học là Marshall Warren Nirenberg và Johannes Heinrich Matthaei đã thiết kế thí nghiệm để giải mã di truyền. Thí nghiệm của họ được tóm tắt ở Hình 40.2.</a:t>
            </a:r>
            <a:endParaRPr lang="en-US" sz="2800">
              <a:solidFill>
                <a:schemeClr val="dk1"/>
              </a:solidFill>
              <a:latin typeface="Times New Roman" panose="02020603050405020304" pitchFamily="18" charset="0"/>
              <a:cs typeface="Times New Roman" panose="02020603050405020304" pitchFamily="18" charset="0"/>
            </a:endParaRPr>
          </a:p>
        </p:txBody>
      </p:sp>
      <p:pic>
        <p:nvPicPr>
          <p:cNvPr id="1028" name="Picture 4" descr="Nirenberg and Matthaei experiment - Wikipedia">
            <a:extLst>
              <a:ext uri="{FF2B5EF4-FFF2-40B4-BE49-F238E27FC236}">
                <a16:creationId xmlns:a16="http://schemas.microsoft.com/office/drawing/2014/main" id="{318CEBEC-7629-35A8-6907-192B47449E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98" t="2452" b="1759"/>
          <a:stretch/>
        </p:blipFill>
        <p:spPr bwMode="auto">
          <a:xfrm>
            <a:off x="7083975" y="752679"/>
            <a:ext cx="4366153" cy="5352641"/>
          </a:xfrm>
          <a:prstGeom prst="roundRect">
            <a:avLst>
              <a:gd name="adj" fmla="val 12145"/>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09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5277EA-16A0-9962-1E95-777A8151286A}"/>
              </a:ext>
            </a:extLst>
          </p:cNvPr>
          <p:cNvSpPr>
            <a:spLocks noGrp="1"/>
          </p:cNvSpPr>
          <p:nvPr>
            <p:ph type="sldNum" sz="quarter" idx="12"/>
          </p:nvPr>
        </p:nvSpPr>
        <p:spPr/>
        <p:txBody>
          <a:bodyPr/>
          <a:lstStyle/>
          <a:p>
            <a:fld id="{C263D6C4-4840-40CC-AC84-17E24B3B7BDE}" type="slidenum">
              <a:rPr lang="en-US" noProof="0" smtClean="0"/>
              <a:pPr/>
              <a:t>12</a:t>
            </a:fld>
            <a:endParaRPr lang="en-US" noProof="0" dirty="0"/>
          </a:p>
        </p:txBody>
      </p:sp>
      <p:sp>
        <p:nvSpPr>
          <p:cNvPr id="5" name="Rectangle: Rounded Corners 4">
            <a:extLst>
              <a:ext uri="{FF2B5EF4-FFF2-40B4-BE49-F238E27FC236}">
                <a16:creationId xmlns:a16="http://schemas.microsoft.com/office/drawing/2014/main" id="{1743A3D9-265F-6AA6-A296-A3D8C9E4E6B3}"/>
              </a:ext>
            </a:extLst>
          </p:cNvPr>
          <p:cNvSpPr/>
          <p:nvPr/>
        </p:nvSpPr>
        <p:spPr>
          <a:xfrm>
            <a:off x="323499" y="639519"/>
            <a:ext cx="11545001" cy="5675556"/>
          </a:xfrm>
          <a:prstGeom prst="roundRect">
            <a:avLst>
              <a:gd name="adj" fmla="val 4312"/>
            </a:avLst>
          </a:prstGeom>
          <a:solidFill>
            <a:schemeClr val="bg1"/>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ống Nhòm Phim Hoạt Hình Minh Họa Vector | Công cụ đồ họa PSD Tải xuống miễn  phí - Pikbest">
            <a:extLst>
              <a:ext uri="{FF2B5EF4-FFF2-40B4-BE49-F238E27FC236}">
                <a16:creationId xmlns:a16="http://schemas.microsoft.com/office/drawing/2014/main" id="{CDF0AE92-80C4-3EA5-2184-F960F55FCD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4615" y="0"/>
            <a:ext cx="1952216" cy="1952216"/>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E452F9AA-0E35-ED0C-99C4-FB6244418E30}"/>
              </a:ext>
            </a:extLst>
          </p:cNvPr>
          <p:cNvSpPr>
            <a:spLocks noGrp="1"/>
          </p:cNvSpPr>
          <p:nvPr>
            <p:ph type="title"/>
          </p:nvPr>
        </p:nvSpPr>
        <p:spPr>
          <a:xfrm>
            <a:off x="1914272" y="862684"/>
            <a:ext cx="3951690" cy="535531"/>
          </a:xfrm>
        </p:spPr>
        <p:txBody>
          <a:bodyPr/>
          <a:lstStyle/>
          <a:p>
            <a:r>
              <a:rPr lang="en-US">
                <a:solidFill>
                  <a:schemeClr val="accent1"/>
                </a:solidFill>
              </a:rPr>
              <a:t>Em có biết?</a:t>
            </a:r>
            <a:endParaRPr lang="en-US" dirty="0">
              <a:solidFill>
                <a:schemeClr val="accent1"/>
              </a:solidFill>
            </a:endParaRPr>
          </a:p>
        </p:txBody>
      </p:sp>
      <p:grpSp>
        <p:nvGrpSpPr>
          <p:cNvPr id="17" name="Group 16">
            <a:extLst>
              <a:ext uri="{FF2B5EF4-FFF2-40B4-BE49-F238E27FC236}">
                <a16:creationId xmlns:a16="http://schemas.microsoft.com/office/drawing/2014/main" id="{0EBAB6F5-2B57-9B4A-87CF-31B951FB05FA}"/>
              </a:ext>
            </a:extLst>
          </p:cNvPr>
          <p:cNvGrpSpPr/>
          <p:nvPr/>
        </p:nvGrpSpPr>
        <p:grpSpPr>
          <a:xfrm>
            <a:off x="1368725" y="1692154"/>
            <a:ext cx="9146133" cy="4429828"/>
            <a:chOff x="1408982" y="1703656"/>
            <a:chExt cx="9146133" cy="4429828"/>
          </a:xfrm>
        </p:grpSpPr>
        <p:pic>
          <p:nvPicPr>
            <p:cNvPr id="1030" name="Picture 6" descr="hillis2e_ch10">
              <a:extLst>
                <a:ext uri="{FF2B5EF4-FFF2-40B4-BE49-F238E27FC236}">
                  <a16:creationId xmlns:a16="http://schemas.microsoft.com/office/drawing/2014/main" id="{28F3D5BC-792E-5F60-E81A-8C104CAF42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3743" y="2037734"/>
              <a:ext cx="8562975" cy="4095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721ACCD-36E5-1E85-C1EF-8E523851D2E5}"/>
                </a:ext>
              </a:extLst>
            </p:cNvPr>
            <p:cNvSpPr/>
            <p:nvPr/>
          </p:nvSpPr>
          <p:spPr>
            <a:xfrm>
              <a:off x="1408982" y="2037734"/>
              <a:ext cx="1656272" cy="42942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Phương pháp</a:t>
              </a:r>
            </a:p>
          </p:txBody>
        </p:sp>
        <p:sp>
          <p:nvSpPr>
            <p:cNvPr id="4" name="Rectangle 3">
              <a:extLst>
                <a:ext uri="{FF2B5EF4-FFF2-40B4-BE49-F238E27FC236}">
                  <a16:creationId xmlns:a16="http://schemas.microsoft.com/office/drawing/2014/main" id="{840D9845-2B7A-195D-1298-6F669E73B05C}"/>
                </a:ext>
              </a:extLst>
            </p:cNvPr>
            <p:cNvSpPr/>
            <p:nvPr/>
          </p:nvSpPr>
          <p:spPr>
            <a:xfrm>
              <a:off x="7970808" y="2037734"/>
              <a:ext cx="1431984" cy="429421"/>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imes New Roman" panose="02020603050405020304" pitchFamily="18" charset="0"/>
                  <a:cs typeface="Times New Roman" panose="02020603050405020304" pitchFamily="18" charset="0"/>
                </a:rPr>
                <a:t>Kết quả</a:t>
              </a:r>
            </a:p>
          </p:txBody>
        </p:sp>
        <p:sp>
          <p:nvSpPr>
            <p:cNvPr id="6" name="Speech Bubble: Rectangle 5">
              <a:extLst>
                <a:ext uri="{FF2B5EF4-FFF2-40B4-BE49-F238E27FC236}">
                  <a16:creationId xmlns:a16="http://schemas.microsoft.com/office/drawing/2014/main" id="{F3F2B643-9CD4-1519-74BA-DA51C6E3554B}"/>
                </a:ext>
              </a:extLst>
            </p:cNvPr>
            <p:cNvSpPr/>
            <p:nvPr/>
          </p:nvSpPr>
          <p:spPr>
            <a:xfrm>
              <a:off x="3122314" y="1703656"/>
              <a:ext cx="2354789" cy="1844676"/>
            </a:xfrm>
            <a:prstGeom prst="wedgeRectCallout">
              <a:avLst>
                <a:gd name="adj1" fmla="val -39394"/>
                <a:gd name="adj2" fmla="val 84635"/>
              </a:avLst>
            </a:prstGeom>
            <a:solidFill>
              <a:srgbClr val="FEF8D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solidFill>
                  <a:schemeClr val="tx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1B978FCF-FFAE-98FB-69E6-E578364793F5}"/>
                </a:ext>
              </a:extLst>
            </p:cNvPr>
            <p:cNvSpPr txBox="1"/>
            <p:nvPr/>
          </p:nvSpPr>
          <p:spPr>
            <a:xfrm>
              <a:off x="3192875" y="1703656"/>
              <a:ext cx="2213666" cy="1725344"/>
            </a:xfrm>
            <a:prstGeom prst="rect">
              <a:avLst/>
            </a:prstGeom>
            <a:noFill/>
          </p:spPr>
          <p:txBody>
            <a:bodyPr wrap="square">
              <a:spAutoFit/>
            </a:bodyPr>
            <a:lstStyle/>
            <a:p>
              <a:pPr algn="ctr">
                <a:lnSpc>
                  <a:spcPct val="120000"/>
                </a:lnSpc>
              </a:pPr>
              <a:r>
                <a:rPr lang="en-US">
                  <a:solidFill>
                    <a:schemeClr val="tx1"/>
                  </a:solidFill>
                  <a:latin typeface="Times New Roman" panose="02020603050405020304" pitchFamily="18" charset="0"/>
                  <a:cs typeface="Times New Roman" panose="02020603050405020304" pitchFamily="18" charset="0"/>
                </a:rPr>
                <a:t>Chuẩn bị dịch chiết vi khuẩn chứa tất cả các thành phần cần thiết để tạo ra protein ngoại trừ mRNA.</a:t>
              </a:r>
            </a:p>
          </p:txBody>
        </p:sp>
        <p:sp>
          <p:nvSpPr>
            <p:cNvPr id="11" name="Speech Bubble: Rectangle 10">
              <a:extLst>
                <a:ext uri="{FF2B5EF4-FFF2-40B4-BE49-F238E27FC236}">
                  <a16:creationId xmlns:a16="http://schemas.microsoft.com/office/drawing/2014/main" id="{13EE64CD-5E81-56D0-AE21-C317F75254F5}"/>
                </a:ext>
              </a:extLst>
            </p:cNvPr>
            <p:cNvSpPr/>
            <p:nvPr/>
          </p:nvSpPr>
          <p:spPr>
            <a:xfrm>
              <a:off x="5534163" y="2409644"/>
              <a:ext cx="2261945" cy="1309123"/>
            </a:xfrm>
            <a:prstGeom prst="wedgeRectCallout">
              <a:avLst>
                <a:gd name="adj1" fmla="val -16885"/>
                <a:gd name="adj2" fmla="val 69713"/>
              </a:avLst>
            </a:prstGeom>
            <a:solidFill>
              <a:srgbClr val="FEF8D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solidFill>
                  <a:schemeClr val="tx1"/>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306EB79-7BF0-4A97-2434-D15BEA7E254C}"/>
                </a:ext>
              </a:extLst>
            </p:cNvPr>
            <p:cNvSpPr txBox="1"/>
            <p:nvPr/>
          </p:nvSpPr>
          <p:spPr>
            <a:xfrm>
              <a:off x="5477102" y="2487785"/>
              <a:ext cx="2261944" cy="1060547"/>
            </a:xfrm>
            <a:prstGeom prst="rect">
              <a:avLst/>
            </a:prstGeom>
            <a:noFill/>
          </p:spPr>
          <p:txBody>
            <a:bodyPr wrap="square">
              <a:spAutoFit/>
            </a:bodyPr>
            <a:lstStyle>
              <a:defPPr>
                <a:defRPr lang="en-US"/>
              </a:defPPr>
              <a:lvl1pPr algn="ctr">
                <a:lnSpc>
                  <a:spcPct val="120000"/>
                </a:lnSpc>
                <a:defRPr>
                  <a:latin typeface="Times New Roman" panose="02020603050405020304" pitchFamily="18" charset="0"/>
                  <a:cs typeface="Times New Roman" panose="02020603050405020304" pitchFamily="18" charset="0"/>
                </a:defRPr>
              </a:lvl1pPr>
            </a:lstStyle>
            <a:p>
              <a:r>
                <a:rPr lang="vi-VN"/>
                <a:t>Thêm một mARN nhân tạo chỉ chứa một ba</a:t>
              </a:r>
              <a:r>
                <a:rPr lang="en-US"/>
                <a:t>se</a:t>
              </a:r>
              <a:r>
                <a:rPr lang="vi-VN"/>
                <a:t> lặp lại.</a:t>
              </a:r>
              <a:endParaRPr lang="en-US"/>
            </a:p>
          </p:txBody>
        </p:sp>
        <p:sp>
          <p:nvSpPr>
            <p:cNvPr id="14" name="Speech Bubble: Rectangle 13">
              <a:extLst>
                <a:ext uri="{FF2B5EF4-FFF2-40B4-BE49-F238E27FC236}">
                  <a16:creationId xmlns:a16="http://schemas.microsoft.com/office/drawing/2014/main" id="{3D7CF8CB-9AF0-51F2-A13C-9F67D9416B2E}"/>
                </a:ext>
              </a:extLst>
            </p:cNvPr>
            <p:cNvSpPr/>
            <p:nvPr/>
          </p:nvSpPr>
          <p:spPr>
            <a:xfrm>
              <a:off x="8293170" y="2566328"/>
              <a:ext cx="2261945" cy="1309123"/>
            </a:xfrm>
            <a:prstGeom prst="wedgeRectCallout">
              <a:avLst>
                <a:gd name="adj1" fmla="val -359"/>
                <a:gd name="adj2" fmla="val 59609"/>
              </a:avLst>
            </a:prstGeom>
            <a:solidFill>
              <a:srgbClr val="FEF8D8"/>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endParaRPr lang="en-US" b="1">
                <a:solidFill>
                  <a:schemeClr val="tx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B71CDAFA-E199-3036-F7B3-389D11821AC1}"/>
                </a:ext>
              </a:extLst>
            </p:cNvPr>
            <p:cNvSpPr txBox="1"/>
            <p:nvPr/>
          </p:nvSpPr>
          <p:spPr>
            <a:xfrm>
              <a:off x="8293171" y="2620724"/>
              <a:ext cx="2202432" cy="1060547"/>
            </a:xfrm>
            <a:prstGeom prst="rect">
              <a:avLst/>
            </a:prstGeom>
            <a:noFill/>
          </p:spPr>
          <p:txBody>
            <a:bodyPr wrap="square">
              <a:spAutoFit/>
            </a:bodyPr>
            <a:lstStyle>
              <a:defPPr>
                <a:defRPr lang="en-US"/>
              </a:defPPr>
              <a:lvl1pPr algn="ctr">
                <a:lnSpc>
                  <a:spcPct val="120000"/>
                </a:lnSpc>
                <a:defRPr>
                  <a:latin typeface="Times New Roman" panose="02020603050405020304" pitchFamily="18" charset="0"/>
                  <a:cs typeface="Times New Roman" panose="02020603050405020304" pitchFamily="18" charset="0"/>
                </a:defRPr>
              </a:lvl1pPr>
            </a:lstStyle>
            <a:p>
              <a:r>
                <a:rPr lang="en-US"/>
                <a:t>Protein </a:t>
              </a:r>
              <a:r>
                <a:rPr lang="vi-VN"/>
                <a:t>được sản xuất có chứa một </a:t>
              </a:r>
              <a:r>
                <a:rPr lang="en-US"/>
                <a:t>amino acid </a:t>
              </a:r>
              <a:r>
                <a:rPr lang="vi-VN"/>
                <a:t>duy nhất.</a:t>
              </a:r>
              <a:endParaRPr lang="en-US"/>
            </a:p>
          </p:txBody>
        </p:sp>
      </p:grpSp>
    </p:spTree>
    <p:extLst>
      <p:ext uri="{BB962C8B-B14F-4D97-AF65-F5344CB8AC3E}">
        <p14:creationId xmlns:p14="http://schemas.microsoft.com/office/powerpoint/2010/main" val="36027960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179B88-D43C-4A31-9A52-3498E9430782}"/>
              </a:ext>
            </a:extLst>
          </p:cNvPr>
          <p:cNvSpPr>
            <a:spLocks noGrp="1"/>
          </p:cNvSpPr>
          <p:nvPr>
            <p:ph type="title"/>
          </p:nvPr>
        </p:nvSpPr>
        <p:spPr>
          <a:xfrm>
            <a:off x="832104" y="2535637"/>
            <a:ext cx="8020186" cy="2883445"/>
          </a:xfrm>
        </p:spPr>
        <p:txBody>
          <a:bodyPr vert="horz" lIns="91440" tIns="45720" rIns="91440" bIns="45720" rtlCol="0" anchor="b">
            <a:normAutofit fontScale="90000"/>
          </a:bodyPr>
          <a:lstStyle/>
          <a:p>
            <a:pPr>
              <a:lnSpc>
                <a:spcPct val="120000"/>
              </a:lnSpc>
            </a:pPr>
            <a:r>
              <a:rPr lang="en-US" sz="4000" dirty="0" err="1"/>
              <a:t>Phần</a:t>
            </a:r>
            <a:r>
              <a:rPr lang="en-US" sz="4000" dirty="0"/>
              <a:t> II: </a:t>
            </a:r>
            <a:br>
              <a:rPr lang="en-US" sz="4000" dirty="0"/>
            </a:br>
            <a:r>
              <a:rPr lang="en-US" sz="4000" dirty="0"/>
              <a:t>MÃ DI TRUYỀN QUY ĐỊNH THÀNH PHẦN HÓA HỌC VÀ CẤU TRÚC CỦA PROTEIN</a:t>
            </a:r>
          </a:p>
        </p:txBody>
      </p:sp>
      <p:sp>
        <p:nvSpPr>
          <p:cNvPr id="2" name="Slide Number Placeholder 1">
            <a:extLst>
              <a:ext uri="{FF2B5EF4-FFF2-40B4-BE49-F238E27FC236}">
                <a16:creationId xmlns:a16="http://schemas.microsoft.com/office/drawing/2014/main" id="{8B065C75-272B-4BB5-BA23-D80E8654D621}"/>
              </a:ext>
            </a:extLst>
          </p:cNvPr>
          <p:cNvSpPr>
            <a:spLocks noGrp="1"/>
          </p:cNvSpPr>
          <p:nvPr>
            <p:ph type="sldNum" sz="quarter" idx="12"/>
          </p:nvPr>
        </p:nvSpPr>
        <p:spPr/>
        <p:txBody>
          <a:bodyPr/>
          <a:lstStyle/>
          <a:p>
            <a:fld id="{C263D6C4-4840-40CC-AC84-17E24B3B7BDE}" type="slidenum">
              <a:rPr lang="en-US" smtClean="0"/>
              <a:pPr/>
              <a:t>13</a:t>
            </a:fld>
            <a:endParaRPr lang="en-US" dirty="0"/>
          </a:p>
        </p:txBody>
      </p:sp>
    </p:spTree>
    <p:extLst>
      <p:ext uri="{BB962C8B-B14F-4D97-AF65-F5344CB8AC3E}">
        <p14:creationId xmlns:p14="http://schemas.microsoft.com/office/powerpoint/2010/main" val="7098287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5277EA-16A0-9962-1E95-777A8151286A}"/>
              </a:ext>
            </a:extLst>
          </p:cNvPr>
          <p:cNvSpPr>
            <a:spLocks noGrp="1"/>
          </p:cNvSpPr>
          <p:nvPr>
            <p:ph type="sldNum" sz="quarter" idx="12"/>
          </p:nvPr>
        </p:nvSpPr>
        <p:spPr/>
        <p:txBody>
          <a:bodyPr/>
          <a:lstStyle/>
          <a:p>
            <a:fld id="{C263D6C4-4840-40CC-AC84-17E24B3B7BDE}" type="slidenum">
              <a:rPr lang="en-US" noProof="0" smtClean="0"/>
              <a:pPr/>
              <a:t>14</a:t>
            </a:fld>
            <a:endParaRPr lang="en-US" noProof="0" dirty="0"/>
          </a:p>
        </p:txBody>
      </p:sp>
      <p:grpSp>
        <p:nvGrpSpPr>
          <p:cNvPr id="1116" name="Group 1115">
            <a:extLst>
              <a:ext uri="{FF2B5EF4-FFF2-40B4-BE49-F238E27FC236}">
                <a16:creationId xmlns:a16="http://schemas.microsoft.com/office/drawing/2014/main" id="{58246A96-77E0-3A22-4A39-8227F6A26ABB}"/>
              </a:ext>
            </a:extLst>
          </p:cNvPr>
          <p:cNvGrpSpPr/>
          <p:nvPr/>
        </p:nvGrpSpPr>
        <p:grpSpPr>
          <a:xfrm>
            <a:off x="293747" y="314009"/>
            <a:ext cx="11754482" cy="4227630"/>
            <a:chOff x="293747" y="584303"/>
            <a:chExt cx="11754482" cy="4227630"/>
          </a:xfrm>
        </p:grpSpPr>
        <p:sp>
          <p:nvSpPr>
            <p:cNvPr id="20" name="TextBox 19">
              <a:extLst>
                <a:ext uri="{FF2B5EF4-FFF2-40B4-BE49-F238E27FC236}">
                  <a16:creationId xmlns:a16="http://schemas.microsoft.com/office/drawing/2014/main" id="{8DF610E4-A3E8-ACD4-5931-05D64C3BBBB9}"/>
                </a:ext>
              </a:extLst>
            </p:cNvPr>
            <p:cNvSpPr txBox="1"/>
            <p:nvPr/>
          </p:nvSpPr>
          <p:spPr>
            <a:xfrm>
              <a:off x="293747" y="3263607"/>
              <a:ext cx="1765356" cy="1535741"/>
            </a:xfrm>
            <a:prstGeom prst="rect">
              <a:avLst/>
            </a:prstGeom>
            <a:noFill/>
          </p:spPr>
          <p:txBody>
            <a:bodyPr wrap="square" rtlCol="0">
              <a:spAutoFit/>
            </a:bodyPr>
            <a:lstStyle/>
            <a:p>
              <a:pPr>
                <a:lnSpc>
                  <a:spcPct val="120000"/>
                </a:lnSpc>
              </a:pPr>
              <a:r>
                <a:rPr lang="en-US" sz="2000"/>
                <a:t>Trình tự các amino acid trên chuỗi polypeptide</a:t>
              </a:r>
            </a:p>
          </p:txBody>
        </p:sp>
        <p:grpSp>
          <p:nvGrpSpPr>
            <p:cNvPr id="55" name="Group 54">
              <a:extLst>
                <a:ext uri="{FF2B5EF4-FFF2-40B4-BE49-F238E27FC236}">
                  <a16:creationId xmlns:a16="http://schemas.microsoft.com/office/drawing/2014/main" id="{EA46EF68-1D6D-B62A-1673-45F912390C32}"/>
                </a:ext>
              </a:extLst>
            </p:cNvPr>
            <p:cNvGrpSpPr/>
            <p:nvPr/>
          </p:nvGrpSpPr>
          <p:grpSpPr>
            <a:xfrm>
              <a:off x="1792821" y="584303"/>
              <a:ext cx="7759521" cy="1120763"/>
              <a:chOff x="2735985" y="584303"/>
              <a:chExt cx="7759521" cy="1120763"/>
            </a:xfrm>
          </p:grpSpPr>
          <p:sp>
            <p:nvSpPr>
              <p:cNvPr id="15" name="TextBox 14">
                <a:extLst>
                  <a:ext uri="{FF2B5EF4-FFF2-40B4-BE49-F238E27FC236}">
                    <a16:creationId xmlns:a16="http://schemas.microsoft.com/office/drawing/2014/main" id="{8F947D27-564E-9B19-BD17-D87806B2F84F}"/>
                  </a:ext>
                </a:extLst>
              </p:cNvPr>
              <p:cNvSpPr txBox="1"/>
              <p:nvPr/>
            </p:nvSpPr>
            <p:spPr>
              <a:xfrm>
                <a:off x="2735985" y="984413"/>
                <a:ext cx="460005" cy="400110"/>
              </a:xfrm>
              <a:prstGeom prst="rect">
                <a:avLst/>
              </a:prstGeom>
              <a:noFill/>
            </p:spPr>
            <p:txBody>
              <a:bodyPr wrap="square" rtlCol="0">
                <a:spAutoFit/>
              </a:bodyPr>
              <a:lstStyle/>
              <a:p>
                <a:pPr algn="ctr"/>
                <a:r>
                  <a:rPr lang="en-US" sz="2000"/>
                  <a:t>5’</a:t>
                </a:r>
              </a:p>
            </p:txBody>
          </p:sp>
          <p:sp>
            <p:nvSpPr>
              <p:cNvPr id="18" name="TextBox 17">
                <a:extLst>
                  <a:ext uri="{FF2B5EF4-FFF2-40B4-BE49-F238E27FC236}">
                    <a16:creationId xmlns:a16="http://schemas.microsoft.com/office/drawing/2014/main" id="{A0143122-BA24-707F-4290-88A42F5D845D}"/>
                  </a:ext>
                </a:extLst>
              </p:cNvPr>
              <p:cNvSpPr txBox="1"/>
              <p:nvPr/>
            </p:nvSpPr>
            <p:spPr>
              <a:xfrm>
                <a:off x="10035501" y="984413"/>
                <a:ext cx="460005" cy="400110"/>
              </a:xfrm>
              <a:prstGeom prst="rect">
                <a:avLst/>
              </a:prstGeom>
              <a:noFill/>
            </p:spPr>
            <p:txBody>
              <a:bodyPr wrap="square" rtlCol="0">
                <a:spAutoFit/>
              </a:bodyPr>
              <a:lstStyle/>
              <a:p>
                <a:pPr algn="ctr"/>
                <a:r>
                  <a:rPr lang="en-US" sz="2000"/>
                  <a:t>3’</a:t>
                </a:r>
              </a:p>
            </p:txBody>
          </p:sp>
          <p:sp>
            <p:nvSpPr>
              <p:cNvPr id="19" name="TextBox 18">
                <a:extLst>
                  <a:ext uri="{FF2B5EF4-FFF2-40B4-BE49-F238E27FC236}">
                    <a16:creationId xmlns:a16="http://schemas.microsoft.com/office/drawing/2014/main" id="{30EBAB23-90B6-E822-B93A-9C2ABCBA0179}"/>
                  </a:ext>
                </a:extLst>
              </p:cNvPr>
              <p:cNvSpPr txBox="1"/>
              <p:nvPr/>
            </p:nvSpPr>
            <p:spPr>
              <a:xfrm>
                <a:off x="2849788" y="584303"/>
                <a:ext cx="1009766" cy="400110"/>
              </a:xfrm>
              <a:prstGeom prst="rect">
                <a:avLst/>
              </a:prstGeom>
              <a:noFill/>
            </p:spPr>
            <p:txBody>
              <a:bodyPr wrap="square" rtlCol="0">
                <a:spAutoFit/>
              </a:bodyPr>
              <a:lstStyle/>
              <a:p>
                <a:pPr algn="ctr"/>
                <a:r>
                  <a:rPr lang="en-US" sz="2000" b="1"/>
                  <a:t>mRNA</a:t>
                </a:r>
              </a:p>
            </p:txBody>
          </p:sp>
          <p:sp>
            <p:nvSpPr>
              <p:cNvPr id="34" name="Arrow: Pentagon 33">
                <a:extLst>
                  <a:ext uri="{FF2B5EF4-FFF2-40B4-BE49-F238E27FC236}">
                    <a16:creationId xmlns:a16="http://schemas.microsoft.com/office/drawing/2014/main" id="{A3D90F40-C08A-55AE-F888-2378DAE84241}"/>
                  </a:ext>
                </a:extLst>
              </p:cNvPr>
              <p:cNvSpPr/>
              <p:nvPr/>
            </p:nvSpPr>
            <p:spPr>
              <a:xfrm rot="5400000">
                <a:off x="3321685" y="1369470"/>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5" name="Arrow: Pentagon 34">
                <a:extLst>
                  <a:ext uri="{FF2B5EF4-FFF2-40B4-BE49-F238E27FC236}">
                    <a16:creationId xmlns:a16="http://schemas.microsoft.com/office/drawing/2014/main" id="{5A16D4F7-641D-C3AA-DB33-D294B1F34F0E}"/>
                  </a:ext>
                </a:extLst>
              </p:cNvPr>
              <p:cNvSpPr/>
              <p:nvPr/>
            </p:nvSpPr>
            <p:spPr>
              <a:xfrm rot="5400000">
                <a:off x="3849951" y="1369471"/>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6" name="Arrow: Pentagon 35">
                <a:extLst>
                  <a:ext uri="{FF2B5EF4-FFF2-40B4-BE49-F238E27FC236}">
                    <a16:creationId xmlns:a16="http://schemas.microsoft.com/office/drawing/2014/main" id="{D8816FC2-349F-0006-9F1A-C96C387C409C}"/>
                  </a:ext>
                </a:extLst>
              </p:cNvPr>
              <p:cNvSpPr/>
              <p:nvPr/>
            </p:nvSpPr>
            <p:spPr>
              <a:xfrm rot="5400000">
                <a:off x="4378219" y="1369472"/>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8" name="Arrow: Pentagon 37">
                <a:extLst>
                  <a:ext uri="{FF2B5EF4-FFF2-40B4-BE49-F238E27FC236}">
                    <a16:creationId xmlns:a16="http://schemas.microsoft.com/office/drawing/2014/main" id="{E4C392BF-2C14-F8F3-4A0B-B0A071837D36}"/>
                  </a:ext>
                </a:extLst>
              </p:cNvPr>
              <p:cNvSpPr/>
              <p:nvPr/>
            </p:nvSpPr>
            <p:spPr>
              <a:xfrm rot="5400000">
                <a:off x="5550058" y="1366909"/>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40" name="Arrow: Pentagon 39">
                <a:extLst>
                  <a:ext uri="{FF2B5EF4-FFF2-40B4-BE49-F238E27FC236}">
                    <a16:creationId xmlns:a16="http://schemas.microsoft.com/office/drawing/2014/main" id="{ED8BBBF9-9AA6-7F14-356B-8EB54A4CA11B}"/>
                  </a:ext>
                </a:extLst>
              </p:cNvPr>
              <p:cNvSpPr/>
              <p:nvPr/>
            </p:nvSpPr>
            <p:spPr>
              <a:xfrm rot="5400000">
                <a:off x="6786359" y="1366907"/>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1" name="Arrow: Pentagon 40">
                <a:extLst>
                  <a:ext uri="{FF2B5EF4-FFF2-40B4-BE49-F238E27FC236}">
                    <a16:creationId xmlns:a16="http://schemas.microsoft.com/office/drawing/2014/main" id="{8A8A9E9D-FE2A-22AB-9665-3E9E9555D5FD}"/>
                  </a:ext>
                </a:extLst>
              </p:cNvPr>
              <p:cNvSpPr/>
              <p:nvPr/>
            </p:nvSpPr>
            <p:spPr>
              <a:xfrm rot="5400000">
                <a:off x="7314625" y="1366908"/>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2" name="Arrow: Pentagon 41">
                <a:extLst>
                  <a:ext uri="{FF2B5EF4-FFF2-40B4-BE49-F238E27FC236}">
                    <a16:creationId xmlns:a16="http://schemas.microsoft.com/office/drawing/2014/main" id="{ED9D0E1B-8D5F-8AE8-F946-C0C342AEFC71}"/>
                  </a:ext>
                </a:extLst>
              </p:cNvPr>
              <p:cNvSpPr/>
              <p:nvPr/>
            </p:nvSpPr>
            <p:spPr>
              <a:xfrm rot="5400000">
                <a:off x="7842893" y="1366909"/>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4" name="Arrow: Pentagon 43">
                <a:extLst>
                  <a:ext uri="{FF2B5EF4-FFF2-40B4-BE49-F238E27FC236}">
                    <a16:creationId xmlns:a16="http://schemas.microsoft.com/office/drawing/2014/main" id="{05DC6E4E-C624-3AAB-9909-3BFF6BCB5A88}"/>
                  </a:ext>
                </a:extLst>
              </p:cNvPr>
              <p:cNvSpPr/>
              <p:nvPr/>
            </p:nvSpPr>
            <p:spPr>
              <a:xfrm rot="5400000">
                <a:off x="9095306" y="1366908"/>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5" name="Arrow: Pentagon 44">
                <a:extLst>
                  <a:ext uri="{FF2B5EF4-FFF2-40B4-BE49-F238E27FC236}">
                    <a16:creationId xmlns:a16="http://schemas.microsoft.com/office/drawing/2014/main" id="{B269DBF5-6C74-C8E3-9DF9-977AD00F0F56}"/>
                  </a:ext>
                </a:extLst>
              </p:cNvPr>
              <p:cNvSpPr/>
              <p:nvPr/>
            </p:nvSpPr>
            <p:spPr>
              <a:xfrm rot="5400000">
                <a:off x="9623574" y="1366909"/>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46" name="Arrow: Chevron 45">
                <a:extLst>
                  <a:ext uri="{FF2B5EF4-FFF2-40B4-BE49-F238E27FC236}">
                    <a16:creationId xmlns:a16="http://schemas.microsoft.com/office/drawing/2014/main" id="{1AE53823-ADB1-0B5B-531F-B916A127E22C}"/>
                  </a:ext>
                </a:extLst>
              </p:cNvPr>
              <p:cNvSpPr/>
              <p:nvPr/>
            </p:nvSpPr>
            <p:spPr>
              <a:xfrm rot="16200000">
                <a:off x="4982067" y="1336319"/>
                <a:ext cx="460005" cy="277490"/>
              </a:xfrm>
              <a:prstGeom prst="chevron">
                <a:avLst>
                  <a:gd name="adj" fmla="val 21438"/>
                </a:avLst>
              </a:prstGeom>
              <a:solidFill>
                <a:srgbClr val="926B4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U</a:t>
                </a:r>
              </a:p>
            </p:txBody>
          </p:sp>
          <p:sp>
            <p:nvSpPr>
              <p:cNvPr id="47" name="Arrow: Chevron 46">
                <a:extLst>
                  <a:ext uri="{FF2B5EF4-FFF2-40B4-BE49-F238E27FC236}">
                    <a16:creationId xmlns:a16="http://schemas.microsoft.com/office/drawing/2014/main" id="{D05BA19A-8BE4-3756-4A44-679A84B08EE8}"/>
                  </a:ext>
                </a:extLst>
              </p:cNvPr>
              <p:cNvSpPr/>
              <p:nvPr/>
            </p:nvSpPr>
            <p:spPr>
              <a:xfrm rot="16200000">
                <a:off x="6069429" y="1336319"/>
                <a:ext cx="460005" cy="277490"/>
              </a:xfrm>
              <a:prstGeom prst="chevron">
                <a:avLst>
                  <a:gd name="adj" fmla="val 21438"/>
                </a:avLst>
              </a:prstGeom>
              <a:solidFill>
                <a:srgbClr val="926B4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U</a:t>
                </a:r>
              </a:p>
            </p:txBody>
          </p:sp>
          <p:sp>
            <p:nvSpPr>
              <p:cNvPr id="48" name="Arrow: Chevron 47">
                <a:extLst>
                  <a:ext uri="{FF2B5EF4-FFF2-40B4-BE49-F238E27FC236}">
                    <a16:creationId xmlns:a16="http://schemas.microsoft.com/office/drawing/2014/main" id="{CEB990B7-E184-12A5-BBAC-93632D80A4EC}"/>
                  </a:ext>
                </a:extLst>
              </p:cNvPr>
              <p:cNvSpPr/>
              <p:nvPr/>
            </p:nvSpPr>
            <p:spPr>
              <a:xfrm rot="16200000">
                <a:off x="8492150" y="1329654"/>
                <a:ext cx="460005" cy="277490"/>
              </a:xfrm>
              <a:prstGeom prst="chevron">
                <a:avLst>
                  <a:gd name="adj" fmla="val 2143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C</a:t>
                </a:r>
              </a:p>
            </p:txBody>
          </p:sp>
          <p:sp>
            <p:nvSpPr>
              <p:cNvPr id="49" name="Rectangle 48">
                <a:extLst>
                  <a:ext uri="{FF2B5EF4-FFF2-40B4-BE49-F238E27FC236}">
                    <a16:creationId xmlns:a16="http://schemas.microsoft.com/office/drawing/2014/main" id="{97C480F8-873E-AE98-3035-FCF7CC4CDAD4}"/>
                  </a:ext>
                </a:extLst>
              </p:cNvPr>
              <p:cNvSpPr/>
              <p:nvPr/>
            </p:nvSpPr>
            <p:spPr>
              <a:xfrm>
                <a:off x="3209198" y="984414"/>
                <a:ext cx="6864880" cy="333894"/>
              </a:xfrm>
              <a:prstGeom prst="rect">
                <a:avLst/>
              </a:prstGeom>
              <a:solidFill>
                <a:srgbClr val="DB3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B682EFAE-1941-FE71-10B3-F8A2E04360FD}"/>
                  </a:ext>
                </a:extLst>
              </p:cNvPr>
              <p:cNvCxnSpPr/>
              <p:nvPr/>
            </p:nvCxnSpPr>
            <p:spPr>
              <a:xfrm>
                <a:off x="492541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555992F-3CE3-0F3B-7DA4-AF65A895D621}"/>
                  </a:ext>
                </a:extLst>
              </p:cNvPr>
              <p:cNvCxnSpPr/>
              <p:nvPr/>
            </p:nvCxnSpPr>
            <p:spPr>
              <a:xfrm>
                <a:off x="664163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93DCDD-D5C7-918C-4F7C-D7232BF06A6E}"/>
                  </a:ext>
                </a:extLst>
              </p:cNvPr>
              <p:cNvCxnSpPr/>
              <p:nvPr/>
            </p:nvCxnSpPr>
            <p:spPr>
              <a:xfrm>
                <a:off x="835785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cxnSp>
          <p:nvCxnSpPr>
            <p:cNvPr id="1067" name="Straight Connector 1066">
              <a:extLst>
                <a:ext uri="{FF2B5EF4-FFF2-40B4-BE49-F238E27FC236}">
                  <a16:creationId xmlns:a16="http://schemas.microsoft.com/office/drawing/2014/main" id="{60E1F95A-34F3-6408-36DB-682902694354}"/>
                </a:ext>
              </a:extLst>
            </p:cNvPr>
            <p:cNvCxnSpPr/>
            <p:nvPr/>
          </p:nvCxnSpPr>
          <p:spPr>
            <a:xfrm>
              <a:off x="2635687" y="3336620"/>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CCA95D52-8F5D-EAB6-DB50-4400741E8A45}"/>
                </a:ext>
              </a:extLst>
            </p:cNvPr>
            <p:cNvCxnSpPr>
              <a:cxnSpLocks/>
              <a:stCxn id="1073" idx="2"/>
            </p:cNvCxnSpPr>
            <p:nvPr/>
          </p:nvCxnSpPr>
          <p:spPr>
            <a:xfrm>
              <a:off x="2933726" y="3087629"/>
              <a:ext cx="0" cy="499349"/>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69" name="Rectangle: Rounded Corners 1068">
              <a:extLst>
                <a:ext uri="{FF2B5EF4-FFF2-40B4-BE49-F238E27FC236}">
                  <a16:creationId xmlns:a16="http://schemas.microsoft.com/office/drawing/2014/main" id="{EE762909-7E5C-64EC-A47A-153E395AB3DF}"/>
                </a:ext>
              </a:extLst>
            </p:cNvPr>
            <p:cNvSpPr/>
            <p:nvPr/>
          </p:nvSpPr>
          <p:spPr>
            <a:xfrm>
              <a:off x="2340145" y="3173884"/>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ectangle: Rounded Corners 1069">
              <a:extLst>
                <a:ext uri="{FF2B5EF4-FFF2-40B4-BE49-F238E27FC236}">
                  <a16:creationId xmlns:a16="http://schemas.microsoft.com/office/drawing/2014/main" id="{4DF69E43-2F15-2B9F-14BD-AA7AA92C5D1A}"/>
                </a:ext>
              </a:extLst>
            </p:cNvPr>
            <p:cNvSpPr/>
            <p:nvPr/>
          </p:nvSpPr>
          <p:spPr>
            <a:xfrm>
              <a:off x="3198095" y="3169673"/>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lowchart: Connector 1070">
              <a:extLst>
                <a:ext uri="{FF2B5EF4-FFF2-40B4-BE49-F238E27FC236}">
                  <a16:creationId xmlns:a16="http://schemas.microsoft.com/office/drawing/2014/main" id="{30B7E5CF-AF16-539B-1C3C-83AC1C16BA7E}"/>
                </a:ext>
              </a:extLst>
            </p:cNvPr>
            <p:cNvSpPr/>
            <p:nvPr/>
          </p:nvSpPr>
          <p:spPr>
            <a:xfrm>
              <a:off x="2769971" y="3173883"/>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Flowchart: Connector 1071">
              <a:extLst>
                <a:ext uri="{FF2B5EF4-FFF2-40B4-BE49-F238E27FC236}">
                  <a16:creationId xmlns:a16="http://schemas.microsoft.com/office/drawing/2014/main" id="{B173E8BB-4840-D863-FA30-95561C4D094D}"/>
                </a:ext>
              </a:extLst>
            </p:cNvPr>
            <p:cNvSpPr/>
            <p:nvPr/>
          </p:nvSpPr>
          <p:spPr>
            <a:xfrm>
              <a:off x="2848211" y="3580788"/>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Rounded Corners 1072">
              <a:extLst>
                <a:ext uri="{FF2B5EF4-FFF2-40B4-BE49-F238E27FC236}">
                  <a16:creationId xmlns:a16="http://schemas.microsoft.com/office/drawing/2014/main" id="{9F3AABF3-40A6-9C19-491D-3DB69FC9D762}"/>
                </a:ext>
              </a:extLst>
            </p:cNvPr>
            <p:cNvSpPr/>
            <p:nvPr/>
          </p:nvSpPr>
          <p:spPr>
            <a:xfrm>
              <a:off x="2757353" y="2424805"/>
              <a:ext cx="352745" cy="662824"/>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4" name="Straight Connector 1073">
              <a:extLst>
                <a:ext uri="{FF2B5EF4-FFF2-40B4-BE49-F238E27FC236}">
                  <a16:creationId xmlns:a16="http://schemas.microsoft.com/office/drawing/2014/main" id="{F9DE0761-55E1-1AEF-2455-26225FAFB0B1}"/>
                </a:ext>
              </a:extLst>
            </p:cNvPr>
            <p:cNvCxnSpPr/>
            <p:nvPr/>
          </p:nvCxnSpPr>
          <p:spPr>
            <a:xfrm>
              <a:off x="4361002"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D4CD91B7-B625-8AA4-AAD6-7383E766520B}"/>
                </a:ext>
              </a:extLst>
            </p:cNvPr>
            <p:cNvCxnSpPr>
              <a:cxnSpLocks/>
            </p:cNvCxnSpPr>
            <p:nvPr/>
          </p:nvCxnSpPr>
          <p:spPr>
            <a:xfrm>
              <a:off x="4674598" y="2568828"/>
              <a:ext cx="0" cy="10181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76" name="Rectangle: Rounded Corners 1075">
              <a:extLst>
                <a:ext uri="{FF2B5EF4-FFF2-40B4-BE49-F238E27FC236}">
                  <a16:creationId xmlns:a16="http://schemas.microsoft.com/office/drawing/2014/main" id="{B5E243B6-E5DC-71B6-3512-976F17176766}"/>
                </a:ext>
              </a:extLst>
            </p:cNvPr>
            <p:cNvSpPr/>
            <p:nvPr/>
          </p:nvSpPr>
          <p:spPr>
            <a:xfrm>
              <a:off x="4081017" y="3173884"/>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Rectangle: Rounded Corners 1076">
              <a:extLst>
                <a:ext uri="{FF2B5EF4-FFF2-40B4-BE49-F238E27FC236}">
                  <a16:creationId xmlns:a16="http://schemas.microsoft.com/office/drawing/2014/main" id="{A0BA8128-C702-2141-C3EB-B4A9612C8947}"/>
                </a:ext>
              </a:extLst>
            </p:cNvPr>
            <p:cNvSpPr/>
            <p:nvPr/>
          </p:nvSpPr>
          <p:spPr>
            <a:xfrm>
              <a:off x="4938967" y="3169673"/>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Flowchart: Connector 1077">
              <a:extLst>
                <a:ext uri="{FF2B5EF4-FFF2-40B4-BE49-F238E27FC236}">
                  <a16:creationId xmlns:a16="http://schemas.microsoft.com/office/drawing/2014/main" id="{6C109241-8D16-AAC5-3FA5-565783CE0945}"/>
                </a:ext>
              </a:extLst>
            </p:cNvPr>
            <p:cNvSpPr/>
            <p:nvPr/>
          </p:nvSpPr>
          <p:spPr>
            <a:xfrm>
              <a:off x="4510843" y="3173883"/>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Flowchart: Connector 1078">
              <a:extLst>
                <a:ext uri="{FF2B5EF4-FFF2-40B4-BE49-F238E27FC236}">
                  <a16:creationId xmlns:a16="http://schemas.microsoft.com/office/drawing/2014/main" id="{743768A9-A9C3-BB4A-4035-3F80AC1A9971}"/>
                </a:ext>
              </a:extLst>
            </p:cNvPr>
            <p:cNvSpPr/>
            <p:nvPr/>
          </p:nvSpPr>
          <p:spPr>
            <a:xfrm>
              <a:off x="4589083" y="3580788"/>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ectangle: Rounded Corners 1079">
              <a:extLst>
                <a:ext uri="{FF2B5EF4-FFF2-40B4-BE49-F238E27FC236}">
                  <a16:creationId xmlns:a16="http://schemas.microsoft.com/office/drawing/2014/main" id="{813EB94B-0738-7901-D810-233392FF47CE}"/>
                </a:ext>
              </a:extLst>
            </p:cNvPr>
            <p:cNvSpPr/>
            <p:nvPr/>
          </p:nvSpPr>
          <p:spPr>
            <a:xfrm>
              <a:off x="4498225" y="2753733"/>
              <a:ext cx="352745" cy="333895"/>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Hexagon 1080">
              <a:extLst>
                <a:ext uri="{FF2B5EF4-FFF2-40B4-BE49-F238E27FC236}">
                  <a16:creationId xmlns:a16="http://schemas.microsoft.com/office/drawing/2014/main" id="{DB5200B2-6DD6-260B-BD03-E9417D05DAF6}"/>
                </a:ext>
              </a:extLst>
            </p:cNvPr>
            <p:cNvSpPr/>
            <p:nvPr/>
          </p:nvSpPr>
          <p:spPr>
            <a:xfrm rot="16200000">
              <a:off x="4458850" y="2271618"/>
              <a:ext cx="434886" cy="374902"/>
            </a:xfrm>
            <a:prstGeom prst="hexagon">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2" name="Straight Connector 1081">
              <a:extLst>
                <a:ext uri="{FF2B5EF4-FFF2-40B4-BE49-F238E27FC236}">
                  <a16:creationId xmlns:a16="http://schemas.microsoft.com/office/drawing/2014/main" id="{A7386A89-B36D-31C9-06AF-1D9784232469}"/>
                </a:ext>
              </a:extLst>
            </p:cNvPr>
            <p:cNvCxnSpPr/>
            <p:nvPr/>
          </p:nvCxnSpPr>
          <p:spPr>
            <a:xfrm>
              <a:off x="6203337"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F1A447DF-1D14-393B-6FC4-0B6EF4742012}"/>
                </a:ext>
              </a:extLst>
            </p:cNvPr>
            <p:cNvCxnSpPr>
              <a:cxnSpLocks/>
              <a:stCxn id="1088" idx="2"/>
            </p:cNvCxnSpPr>
            <p:nvPr/>
          </p:nvCxnSpPr>
          <p:spPr>
            <a:xfrm>
              <a:off x="6501376" y="3087063"/>
              <a:ext cx="0" cy="4993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84" name="Rectangle: Rounded Corners 1083">
              <a:extLst>
                <a:ext uri="{FF2B5EF4-FFF2-40B4-BE49-F238E27FC236}">
                  <a16:creationId xmlns:a16="http://schemas.microsoft.com/office/drawing/2014/main" id="{140EB197-8E09-BD73-F90C-DC357CC4BF49}"/>
                </a:ext>
              </a:extLst>
            </p:cNvPr>
            <p:cNvSpPr/>
            <p:nvPr/>
          </p:nvSpPr>
          <p:spPr>
            <a:xfrm>
              <a:off x="5907795" y="3173319"/>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Rectangle: Rounded Corners 1084">
              <a:extLst>
                <a:ext uri="{FF2B5EF4-FFF2-40B4-BE49-F238E27FC236}">
                  <a16:creationId xmlns:a16="http://schemas.microsoft.com/office/drawing/2014/main" id="{C51B4CBF-70B4-0EAE-B200-A70CCA6DDD46}"/>
                </a:ext>
              </a:extLst>
            </p:cNvPr>
            <p:cNvSpPr/>
            <p:nvPr/>
          </p:nvSpPr>
          <p:spPr>
            <a:xfrm>
              <a:off x="6765745" y="3169108"/>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Flowchart: Connector 1085">
              <a:extLst>
                <a:ext uri="{FF2B5EF4-FFF2-40B4-BE49-F238E27FC236}">
                  <a16:creationId xmlns:a16="http://schemas.microsoft.com/office/drawing/2014/main" id="{E5E3AF72-A9E2-A481-9285-EC396F56CDCB}"/>
                </a:ext>
              </a:extLst>
            </p:cNvPr>
            <p:cNvSpPr/>
            <p:nvPr/>
          </p:nvSpPr>
          <p:spPr>
            <a:xfrm>
              <a:off x="6337621" y="3173318"/>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Flowchart: Connector 1086">
              <a:extLst>
                <a:ext uri="{FF2B5EF4-FFF2-40B4-BE49-F238E27FC236}">
                  <a16:creationId xmlns:a16="http://schemas.microsoft.com/office/drawing/2014/main" id="{F7367231-898A-B3FB-CFFF-3C65263FB4A6}"/>
                </a:ext>
              </a:extLst>
            </p:cNvPr>
            <p:cNvSpPr/>
            <p:nvPr/>
          </p:nvSpPr>
          <p:spPr>
            <a:xfrm>
              <a:off x="6415861" y="3580223"/>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Rectangle: Rounded Corners 1087">
              <a:extLst>
                <a:ext uri="{FF2B5EF4-FFF2-40B4-BE49-F238E27FC236}">
                  <a16:creationId xmlns:a16="http://schemas.microsoft.com/office/drawing/2014/main" id="{CE86A234-3D45-30B2-27DA-492C24EAD7F5}"/>
                </a:ext>
              </a:extLst>
            </p:cNvPr>
            <p:cNvSpPr/>
            <p:nvPr/>
          </p:nvSpPr>
          <p:spPr>
            <a:xfrm>
              <a:off x="6325003" y="2753168"/>
              <a:ext cx="352745" cy="333895"/>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9" name="Straight Connector 1088">
              <a:extLst>
                <a:ext uri="{FF2B5EF4-FFF2-40B4-BE49-F238E27FC236}">
                  <a16:creationId xmlns:a16="http://schemas.microsoft.com/office/drawing/2014/main" id="{9FD26D3D-C97C-B7D0-FC88-528A13EC9EC4}"/>
                </a:ext>
              </a:extLst>
            </p:cNvPr>
            <p:cNvCxnSpPr/>
            <p:nvPr/>
          </p:nvCxnSpPr>
          <p:spPr>
            <a:xfrm>
              <a:off x="7908820"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607409FB-FA87-D477-7ACF-5188629BA885}"/>
                </a:ext>
              </a:extLst>
            </p:cNvPr>
            <p:cNvCxnSpPr>
              <a:cxnSpLocks/>
              <a:stCxn id="1095" idx="3"/>
            </p:cNvCxnSpPr>
            <p:nvPr/>
          </p:nvCxnSpPr>
          <p:spPr>
            <a:xfrm flipH="1">
              <a:off x="8206859" y="3087063"/>
              <a:ext cx="5740" cy="666298"/>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91" name="Rectangle: Rounded Corners 1090">
              <a:extLst>
                <a:ext uri="{FF2B5EF4-FFF2-40B4-BE49-F238E27FC236}">
                  <a16:creationId xmlns:a16="http://schemas.microsoft.com/office/drawing/2014/main" id="{7B7567C5-A804-887B-F321-D0080CDD58EA}"/>
                </a:ext>
              </a:extLst>
            </p:cNvPr>
            <p:cNvSpPr/>
            <p:nvPr/>
          </p:nvSpPr>
          <p:spPr>
            <a:xfrm>
              <a:off x="7613278" y="3173319"/>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Rounded Corners 1091">
              <a:extLst>
                <a:ext uri="{FF2B5EF4-FFF2-40B4-BE49-F238E27FC236}">
                  <a16:creationId xmlns:a16="http://schemas.microsoft.com/office/drawing/2014/main" id="{DDB84651-63A5-7E66-258D-7D6061839065}"/>
                </a:ext>
              </a:extLst>
            </p:cNvPr>
            <p:cNvSpPr/>
            <p:nvPr/>
          </p:nvSpPr>
          <p:spPr>
            <a:xfrm>
              <a:off x="8471228" y="3169108"/>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Flowchart: Connector 1092">
              <a:extLst>
                <a:ext uri="{FF2B5EF4-FFF2-40B4-BE49-F238E27FC236}">
                  <a16:creationId xmlns:a16="http://schemas.microsoft.com/office/drawing/2014/main" id="{8EA1FACA-2763-6604-6EF0-813E46148B01}"/>
                </a:ext>
              </a:extLst>
            </p:cNvPr>
            <p:cNvSpPr/>
            <p:nvPr/>
          </p:nvSpPr>
          <p:spPr>
            <a:xfrm>
              <a:off x="8043104" y="3173318"/>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Flowchart: Connector 1093">
              <a:extLst>
                <a:ext uri="{FF2B5EF4-FFF2-40B4-BE49-F238E27FC236}">
                  <a16:creationId xmlns:a16="http://schemas.microsoft.com/office/drawing/2014/main" id="{4A355D59-4C46-EDF2-1DFB-AAA75F61027A}"/>
                </a:ext>
              </a:extLst>
            </p:cNvPr>
            <p:cNvSpPr/>
            <p:nvPr/>
          </p:nvSpPr>
          <p:spPr>
            <a:xfrm>
              <a:off x="8121344" y="3580223"/>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L-Shape 1094">
              <a:extLst>
                <a:ext uri="{FF2B5EF4-FFF2-40B4-BE49-F238E27FC236}">
                  <a16:creationId xmlns:a16="http://schemas.microsoft.com/office/drawing/2014/main" id="{C96B483D-BC4F-C1C9-95AA-72B99A712DF3}"/>
                </a:ext>
              </a:extLst>
            </p:cNvPr>
            <p:cNvSpPr/>
            <p:nvPr/>
          </p:nvSpPr>
          <p:spPr>
            <a:xfrm flipV="1">
              <a:off x="8077108" y="2525341"/>
              <a:ext cx="502088" cy="561722"/>
            </a:xfrm>
            <a:prstGeom prst="corner">
              <a:avLst>
                <a:gd name="adj1" fmla="val 50000"/>
                <a:gd name="adj2" fmla="val 53971"/>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7" name="Straight Connector 1096">
              <a:extLst>
                <a:ext uri="{FF2B5EF4-FFF2-40B4-BE49-F238E27FC236}">
                  <a16:creationId xmlns:a16="http://schemas.microsoft.com/office/drawing/2014/main" id="{E410DF34-B0CF-5ED2-80A1-AA9A5D15D5AA}"/>
                </a:ext>
              </a:extLst>
            </p:cNvPr>
            <p:cNvCxnSpPr>
              <a:stCxn id="1070" idx="3"/>
              <a:endCxn id="1076" idx="1"/>
            </p:cNvCxnSpPr>
            <p:nvPr/>
          </p:nvCxnSpPr>
          <p:spPr>
            <a:xfrm>
              <a:off x="3789499" y="3336620"/>
              <a:ext cx="291518"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69BFA1E8-B946-7BBD-8FF4-04A2A32F0ACD}"/>
                </a:ext>
              </a:extLst>
            </p:cNvPr>
            <p:cNvCxnSpPr>
              <a:cxnSpLocks/>
              <a:endCxn id="1084" idx="1"/>
            </p:cNvCxnSpPr>
            <p:nvPr/>
          </p:nvCxnSpPr>
          <p:spPr>
            <a:xfrm>
              <a:off x="5544478" y="3331844"/>
              <a:ext cx="363317" cy="8422"/>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5135B098-3955-6A53-0E10-D216790A01CA}"/>
                </a:ext>
              </a:extLst>
            </p:cNvPr>
            <p:cNvCxnSpPr>
              <a:cxnSpLocks/>
              <a:stCxn id="1085" idx="3"/>
              <a:endCxn id="1091" idx="1"/>
            </p:cNvCxnSpPr>
            <p:nvPr/>
          </p:nvCxnSpPr>
          <p:spPr>
            <a:xfrm>
              <a:off x="7357149" y="3336055"/>
              <a:ext cx="256129"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id="{2DF67351-A978-B997-5977-8C22144B37EA}"/>
                </a:ext>
              </a:extLst>
            </p:cNvPr>
            <p:cNvCxnSpPr>
              <a:cxnSpLocks/>
            </p:cNvCxnSpPr>
            <p:nvPr/>
          </p:nvCxnSpPr>
          <p:spPr>
            <a:xfrm>
              <a:off x="9062631" y="3327633"/>
              <a:ext cx="256129"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2FE06840-EE1F-F5F6-4AD1-97EA5C2CE35F}"/>
                </a:ext>
              </a:extLst>
            </p:cNvPr>
            <p:cNvCxnSpPr>
              <a:cxnSpLocks/>
            </p:cNvCxnSpPr>
            <p:nvPr/>
          </p:nvCxnSpPr>
          <p:spPr>
            <a:xfrm>
              <a:off x="1731305" y="4065896"/>
              <a:ext cx="455808" cy="2105"/>
            </a:xfrm>
            <a:prstGeom prst="line">
              <a:avLst/>
            </a:prstGeom>
            <a:ln w="28575">
              <a:solidFill>
                <a:schemeClr val="accent1">
                  <a:lumMod val="60000"/>
                  <a:lumOff val="4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06" name="TextBox 1105">
              <a:extLst>
                <a:ext uri="{FF2B5EF4-FFF2-40B4-BE49-F238E27FC236}">
                  <a16:creationId xmlns:a16="http://schemas.microsoft.com/office/drawing/2014/main" id="{737E6B7C-5FEA-2C22-619B-8CBB0725F864}"/>
                </a:ext>
              </a:extLst>
            </p:cNvPr>
            <p:cNvSpPr txBox="1"/>
            <p:nvPr/>
          </p:nvSpPr>
          <p:spPr>
            <a:xfrm>
              <a:off x="2474138" y="3814073"/>
              <a:ext cx="1090206" cy="427746"/>
            </a:xfrm>
            <a:prstGeom prst="rect">
              <a:avLst/>
            </a:prstGeom>
            <a:noFill/>
          </p:spPr>
          <p:txBody>
            <a:bodyPr wrap="square" rtlCol="0">
              <a:spAutoFit/>
            </a:bodyPr>
            <a:lstStyle/>
            <a:p>
              <a:pPr algn="ctr">
                <a:lnSpc>
                  <a:spcPct val="120000"/>
                </a:lnSpc>
              </a:pPr>
              <a:r>
                <a:rPr lang="en-US" sz="2000"/>
                <a:t>Lysine </a:t>
              </a:r>
            </a:p>
          </p:txBody>
        </p:sp>
        <p:sp>
          <p:nvSpPr>
            <p:cNvPr id="1107" name="TextBox 1106">
              <a:extLst>
                <a:ext uri="{FF2B5EF4-FFF2-40B4-BE49-F238E27FC236}">
                  <a16:creationId xmlns:a16="http://schemas.microsoft.com/office/drawing/2014/main" id="{5BB1349B-92D1-0AF5-AB0C-B60C320C608B}"/>
                </a:ext>
              </a:extLst>
            </p:cNvPr>
            <p:cNvSpPr txBox="1"/>
            <p:nvPr/>
          </p:nvSpPr>
          <p:spPr>
            <a:xfrm>
              <a:off x="3982255" y="3817605"/>
              <a:ext cx="1391234" cy="427746"/>
            </a:xfrm>
            <a:prstGeom prst="rect">
              <a:avLst/>
            </a:prstGeom>
            <a:noFill/>
          </p:spPr>
          <p:txBody>
            <a:bodyPr wrap="square" rtlCol="0">
              <a:spAutoFit/>
            </a:bodyPr>
            <a:lstStyle/>
            <a:p>
              <a:pPr algn="ctr">
                <a:lnSpc>
                  <a:spcPct val="120000"/>
                </a:lnSpc>
              </a:pPr>
              <a:r>
                <a:rPr lang="en-US" sz="2000"/>
                <a:t>Tyrosine</a:t>
              </a:r>
            </a:p>
          </p:txBody>
        </p:sp>
        <p:sp>
          <p:nvSpPr>
            <p:cNvPr id="1108" name="TextBox 1107">
              <a:extLst>
                <a:ext uri="{FF2B5EF4-FFF2-40B4-BE49-F238E27FC236}">
                  <a16:creationId xmlns:a16="http://schemas.microsoft.com/office/drawing/2014/main" id="{FEA6D7E7-7E80-FA3D-4E06-E736CDDD9454}"/>
                </a:ext>
              </a:extLst>
            </p:cNvPr>
            <p:cNvSpPr txBox="1"/>
            <p:nvPr/>
          </p:nvSpPr>
          <p:spPr>
            <a:xfrm>
              <a:off x="5860968" y="3814073"/>
              <a:ext cx="1391234" cy="427746"/>
            </a:xfrm>
            <a:prstGeom prst="rect">
              <a:avLst/>
            </a:prstGeom>
            <a:noFill/>
          </p:spPr>
          <p:txBody>
            <a:bodyPr wrap="square" rtlCol="0">
              <a:spAutoFit/>
            </a:bodyPr>
            <a:lstStyle/>
            <a:p>
              <a:pPr algn="ctr">
                <a:lnSpc>
                  <a:spcPct val="120000"/>
                </a:lnSpc>
              </a:pPr>
              <a:r>
                <a:rPr lang="en-US" sz="2000"/>
                <a:t>Glycine </a:t>
              </a:r>
            </a:p>
          </p:txBody>
        </p:sp>
        <p:sp>
          <p:nvSpPr>
            <p:cNvPr id="1109" name="TextBox 1108">
              <a:extLst>
                <a:ext uri="{FF2B5EF4-FFF2-40B4-BE49-F238E27FC236}">
                  <a16:creationId xmlns:a16="http://schemas.microsoft.com/office/drawing/2014/main" id="{D805E336-FEEF-35F0-ECB6-3DB8A7D39A15}"/>
                </a:ext>
              </a:extLst>
            </p:cNvPr>
            <p:cNvSpPr txBox="1"/>
            <p:nvPr/>
          </p:nvSpPr>
          <p:spPr>
            <a:xfrm>
              <a:off x="7596757" y="3807801"/>
              <a:ext cx="1391234" cy="427746"/>
            </a:xfrm>
            <a:prstGeom prst="rect">
              <a:avLst/>
            </a:prstGeom>
            <a:noFill/>
          </p:spPr>
          <p:txBody>
            <a:bodyPr wrap="square" rtlCol="0">
              <a:spAutoFit/>
            </a:bodyPr>
            <a:lstStyle/>
            <a:p>
              <a:pPr algn="ctr">
                <a:lnSpc>
                  <a:spcPct val="120000"/>
                </a:lnSpc>
              </a:pPr>
              <a:r>
                <a:rPr lang="en-US" sz="2000"/>
                <a:t>Arginine </a:t>
              </a:r>
            </a:p>
          </p:txBody>
        </p:sp>
        <p:cxnSp>
          <p:nvCxnSpPr>
            <p:cNvPr id="1110" name="Straight Connector 1109">
              <a:extLst>
                <a:ext uri="{FF2B5EF4-FFF2-40B4-BE49-F238E27FC236}">
                  <a16:creationId xmlns:a16="http://schemas.microsoft.com/office/drawing/2014/main" id="{2221018C-6D5C-AD40-1BBB-0E89A17919CF}"/>
                </a:ext>
              </a:extLst>
            </p:cNvPr>
            <p:cNvCxnSpPr/>
            <p:nvPr/>
          </p:nvCxnSpPr>
          <p:spPr>
            <a:xfrm>
              <a:off x="3561587" y="4663862"/>
              <a:ext cx="291518"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11" name="TextBox 1110">
              <a:extLst>
                <a:ext uri="{FF2B5EF4-FFF2-40B4-BE49-F238E27FC236}">
                  <a16:creationId xmlns:a16="http://schemas.microsoft.com/office/drawing/2014/main" id="{0AE36ECF-F2F0-D1F6-A93A-A7314BC875E6}"/>
                </a:ext>
              </a:extLst>
            </p:cNvPr>
            <p:cNvSpPr txBox="1"/>
            <p:nvPr/>
          </p:nvSpPr>
          <p:spPr>
            <a:xfrm>
              <a:off x="3894495" y="4384187"/>
              <a:ext cx="4379344" cy="427746"/>
            </a:xfrm>
            <a:prstGeom prst="rect">
              <a:avLst/>
            </a:prstGeom>
            <a:noFill/>
          </p:spPr>
          <p:txBody>
            <a:bodyPr wrap="square" rtlCol="0">
              <a:spAutoFit/>
            </a:bodyPr>
            <a:lstStyle/>
            <a:p>
              <a:pPr algn="ctr">
                <a:lnSpc>
                  <a:spcPct val="120000"/>
                </a:lnSpc>
              </a:pPr>
              <a:r>
                <a:rPr lang="en-US" sz="2000"/>
                <a:t>Liên kết peptide giữa các amino acid</a:t>
              </a:r>
            </a:p>
          </p:txBody>
        </p:sp>
        <p:sp>
          <p:nvSpPr>
            <p:cNvPr id="1112" name="Right Bracket 1111">
              <a:extLst>
                <a:ext uri="{FF2B5EF4-FFF2-40B4-BE49-F238E27FC236}">
                  <a16:creationId xmlns:a16="http://schemas.microsoft.com/office/drawing/2014/main" id="{3735390F-E65F-2D04-E75A-1393BD231CDD}"/>
                </a:ext>
              </a:extLst>
            </p:cNvPr>
            <p:cNvSpPr/>
            <p:nvPr/>
          </p:nvSpPr>
          <p:spPr>
            <a:xfrm>
              <a:off x="9274851" y="2061528"/>
              <a:ext cx="196953" cy="1014599"/>
            </a:xfrm>
            <a:prstGeom prst="rightBracket">
              <a:avLst>
                <a:gd name="adj" fmla="val 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3" name="Right Bracket 1112">
              <a:extLst>
                <a:ext uri="{FF2B5EF4-FFF2-40B4-BE49-F238E27FC236}">
                  <a16:creationId xmlns:a16="http://schemas.microsoft.com/office/drawing/2014/main" id="{19DC3DF0-7D93-8050-9741-340C5CBEB6A1}"/>
                </a:ext>
              </a:extLst>
            </p:cNvPr>
            <p:cNvSpPr/>
            <p:nvPr/>
          </p:nvSpPr>
          <p:spPr>
            <a:xfrm>
              <a:off x="9283534" y="3145418"/>
              <a:ext cx="206304" cy="605836"/>
            </a:xfrm>
            <a:prstGeom prst="rightBracket">
              <a:avLst>
                <a:gd name="adj" fmla="val 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4" name="TextBox 1113">
              <a:extLst>
                <a:ext uri="{FF2B5EF4-FFF2-40B4-BE49-F238E27FC236}">
                  <a16:creationId xmlns:a16="http://schemas.microsoft.com/office/drawing/2014/main" id="{498977DD-37D1-E9D8-4CD7-B9E4D80F1AD0}"/>
                </a:ext>
              </a:extLst>
            </p:cNvPr>
            <p:cNvSpPr txBox="1"/>
            <p:nvPr/>
          </p:nvSpPr>
          <p:spPr>
            <a:xfrm>
              <a:off x="9552343" y="1981417"/>
              <a:ext cx="2495886" cy="797078"/>
            </a:xfrm>
            <a:prstGeom prst="rect">
              <a:avLst/>
            </a:prstGeom>
            <a:noFill/>
          </p:spPr>
          <p:txBody>
            <a:bodyPr wrap="square" rtlCol="0">
              <a:spAutoFit/>
            </a:bodyPr>
            <a:lstStyle/>
            <a:p>
              <a:pPr>
                <a:lnSpc>
                  <a:spcPct val="120000"/>
                </a:lnSpc>
              </a:pPr>
              <a:r>
                <a:rPr lang="en-US" sz="2000"/>
                <a:t>Phần khác nhau giữa các amino acid</a:t>
              </a:r>
            </a:p>
          </p:txBody>
        </p:sp>
        <p:sp>
          <p:nvSpPr>
            <p:cNvPr id="1115" name="TextBox 1114">
              <a:extLst>
                <a:ext uri="{FF2B5EF4-FFF2-40B4-BE49-F238E27FC236}">
                  <a16:creationId xmlns:a16="http://schemas.microsoft.com/office/drawing/2014/main" id="{0271D264-E898-15A7-7CA4-8F373951172B}"/>
                </a:ext>
              </a:extLst>
            </p:cNvPr>
            <p:cNvSpPr txBox="1"/>
            <p:nvPr/>
          </p:nvSpPr>
          <p:spPr>
            <a:xfrm>
              <a:off x="9550377" y="2983382"/>
              <a:ext cx="2030035" cy="1166410"/>
            </a:xfrm>
            <a:prstGeom prst="rect">
              <a:avLst/>
            </a:prstGeom>
            <a:noFill/>
          </p:spPr>
          <p:txBody>
            <a:bodyPr wrap="square" rtlCol="0">
              <a:spAutoFit/>
            </a:bodyPr>
            <a:lstStyle/>
            <a:p>
              <a:pPr>
                <a:lnSpc>
                  <a:spcPct val="120000"/>
                </a:lnSpc>
              </a:pPr>
              <a:r>
                <a:rPr lang="en-US" sz="2000"/>
                <a:t>Phần cấu tạo giống nhau giữa các amino acid</a:t>
              </a:r>
            </a:p>
          </p:txBody>
        </p:sp>
      </p:grpSp>
      <p:sp>
        <p:nvSpPr>
          <p:cNvPr id="1117" name="TextBox 1116">
            <a:extLst>
              <a:ext uri="{FF2B5EF4-FFF2-40B4-BE49-F238E27FC236}">
                <a16:creationId xmlns:a16="http://schemas.microsoft.com/office/drawing/2014/main" id="{ED369A75-3363-B304-075E-28E5D7BB3304}"/>
              </a:ext>
            </a:extLst>
          </p:cNvPr>
          <p:cNvSpPr txBox="1"/>
          <p:nvPr/>
        </p:nvSpPr>
        <p:spPr>
          <a:xfrm>
            <a:off x="1086338" y="4868428"/>
            <a:ext cx="9883961" cy="1475654"/>
          </a:xfrm>
          <a:prstGeom prst="roundRect">
            <a:avLst>
              <a:gd name="adj" fmla="val 5331"/>
            </a:avLst>
          </a:prstGeom>
          <a:solidFill>
            <a:schemeClr val="bg1"/>
          </a:solidFill>
          <a:ln w="28575">
            <a:solidFill>
              <a:schemeClr val="accent5">
                <a:lumMod val="40000"/>
                <a:lumOff val="60000"/>
              </a:schemeClr>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400" b="1"/>
              <a:t>Câu hỏi 1 trang 175: </a:t>
            </a:r>
            <a:endParaRPr lang="en-US" sz="2400" b="1"/>
          </a:p>
          <a:p>
            <a:pPr algn="just">
              <a:lnSpc>
                <a:spcPct val="125000"/>
              </a:lnSpc>
            </a:pPr>
            <a:r>
              <a:rPr lang="vi-VN" sz="2400">
                <a:latin typeface="Times New Roman" panose="02020603050405020304" pitchFamily="18" charset="0"/>
                <a:cs typeface="Times New Roman" panose="02020603050405020304" pitchFamily="18" charset="0"/>
              </a:rPr>
              <a:t>Quan sát Hình 40.3 cho biết mã di truyền quy định thành phần hóa học và cấu trúc của protein như thế nào.</a:t>
            </a:r>
          </a:p>
        </p:txBody>
      </p:sp>
    </p:spTree>
    <p:extLst>
      <p:ext uri="{BB962C8B-B14F-4D97-AF65-F5344CB8AC3E}">
        <p14:creationId xmlns:p14="http://schemas.microsoft.com/office/powerpoint/2010/main" val="177599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17"/>
                                        </p:tgtEl>
                                        <p:attrNameLst>
                                          <p:attrName>style.visibility</p:attrName>
                                        </p:attrNameLst>
                                      </p:cBhvr>
                                      <p:to>
                                        <p:strVal val="visible"/>
                                      </p:to>
                                    </p:set>
                                    <p:animEffect transition="in" filter="circle(in)">
                                      <p:cBhvr>
                                        <p:cTn id="7" dur="2000"/>
                                        <p:tgtEl>
                                          <p:spTgt spid="1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5277EA-16A0-9962-1E95-777A8151286A}"/>
              </a:ext>
            </a:extLst>
          </p:cNvPr>
          <p:cNvSpPr>
            <a:spLocks noGrp="1"/>
          </p:cNvSpPr>
          <p:nvPr>
            <p:ph type="sldNum" sz="quarter" idx="12"/>
          </p:nvPr>
        </p:nvSpPr>
        <p:spPr/>
        <p:txBody>
          <a:bodyPr/>
          <a:lstStyle/>
          <a:p>
            <a:fld id="{C263D6C4-4840-40CC-AC84-17E24B3B7BDE}" type="slidenum">
              <a:rPr lang="en-US" noProof="0" smtClean="0"/>
              <a:pPr/>
              <a:t>15</a:t>
            </a:fld>
            <a:endParaRPr lang="en-US" noProof="0" dirty="0"/>
          </a:p>
        </p:txBody>
      </p:sp>
      <p:grpSp>
        <p:nvGrpSpPr>
          <p:cNvPr id="1116" name="Group 1115">
            <a:extLst>
              <a:ext uri="{FF2B5EF4-FFF2-40B4-BE49-F238E27FC236}">
                <a16:creationId xmlns:a16="http://schemas.microsoft.com/office/drawing/2014/main" id="{58246A96-77E0-3A22-4A39-8227F6A26ABB}"/>
              </a:ext>
            </a:extLst>
          </p:cNvPr>
          <p:cNvGrpSpPr/>
          <p:nvPr/>
        </p:nvGrpSpPr>
        <p:grpSpPr>
          <a:xfrm>
            <a:off x="293747" y="314009"/>
            <a:ext cx="11754482" cy="4227630"/>
            <a:chOff x="293747" y="584303"/>
            <a:chExt cx="11754482" cy="4227630"/>
          </a:xfrm>
        </p:grpSpPr>
        <p:sp>
          <p:nvSpPr>
            <p:cNvPr id="20" name="TextBox 19">
              <a:extLst>
                <a:ext uri="{FF2B5EF4-FFF2-40B4-BE49-F238E27FC236}">
                  <a16:creationId xmlns:a16="http://schemas.microsoft.com/office/drawing/2014/main" id="{8DF610E4-A3E8-ACD4-5931-05D64C3BBBB9}"/>
                </a:ext>
              </a:extLst>
            </p:cNvPr>
            <p:cNvSpPr txBox="1"/>
            <p:nvPr/>
          </p:nvSpPr>
          <p:spPr>
            <a:xfrm>
              <a:off x="293747" y="3263607"/>
              <a:ext cx="1765356" cy="1535741"/>
            </a:xfrm>
            <a:prstGeom prst="rect">
              <a:avLst/>
            </a:prstGeom>
            <a:noFill/>
          </p:spPr>
          <p:txBody>
            <a:bodyPr wrap="square" rtlCol="0">
              <a:spAutoFit/>
            </a:bodyPr>
            <a:lstStyle/>
            <a:p>
              <a:pPr>
                <a:lnSpc>
                  <a:spcPct val="120000"/>
                </a:lnSpc>
              </a:pPr>
              <a:r>
                <a:rPr lang="en-US" sz="2000"/>
                <a:t>Trình tự các amino acid trên chuỗi polypeptide</a:t>
              </a:r>
            </a:p>
          </p:txBody>
        </p:sp>
        <p:grpSp>
          <p:nvGrpSpPr>
            <p:cNvPr id="55" name="Group 54">
              <a:extLst>
                <a:ext uri="{FF2B5EF4-FFF2-40B4-BE49-F238E27FC236}">
                  <a16:creationId xmlns:a16="http://schemas.microsoft.com/office/drawing/2014/main" id="{EA46EF68-1D6D-B62A-1673-45F912390C32}"/>
                </a:ext>
              </a:extLst>
            </p:cNvPr>
            <p:cNvGrpSpPr/>
            <p:nvPr/>
          </p:nvGrpSpPr>
          <p:grpSpPr>
            <a:xfrm>
              <a:off x="1792821" y="584303"/>
              <a:ext cx="7759521" cy="1120763"/>
              <a:chOff x="2735985" y="584303"/>
              <a:chExt cx="7759521" cy="1120763"/>
            </a:xfrm>
          </p:grpSpPr>
          <p:sp>
            <p:nvSpPr>
              <p:cNvPr id="15" name="TextBox 14">
                <a:extLst>
                  <a:ext uri="{FF2B5EF4-FFF2-40B4-BE49-F238E27FC236}">
                    <a16:creationId xmlns:a16="http://schemas.microsoft.com/office/drawing/2014/main" id="{8F947D27-564E-9B19-BD17-D87806B2F84F}"/>
                  </a:ext>
                </a:extLst>
              </p:cNvPr>
              <p:cNvSpPr txBox="1"/>
              <p:nvPr/>
            </p:nvSpPr>
            <p:spPr>
              <a:xfrm>
                <a:off x="2735985" y="984413"/>
                <a:ext cx="460005" cy="400110"/>
              </a:xfrm>
              <a:prstGeom prst="rect">
                <a:avLst/>
              </a:prstGeom>
              <a:noFill/>
            </p:spPr>
            <p:txBody>
              <a:bodyPr wrap="square" rtlCol="0">
                <a:spAutoFit/>
              </a:bodyPr>
              <a:lstStyle/>
              <a:p>
                <a:pPr algn="ctr"/>
                <a:r>
                  <a:rPr lang="en-US" sz="2000"/>
                  <a:t>5’</a:t>
                </a:r>
              </a:p>
            </p:txBody>
          </p:sp>
          <p:sp>
            <p:nvSpPr>
              <p:cNvPr id="18" name="TextBox 17">
                <a:extLst>
                  <a:ext uri="{FF2B5EF4-FFF2-40B4-BE49-F238E27FC236}">
                    <a16:creationId xmlns:a16="http://schemas.microsoft.com/office/drawing/2014/main" id="{A0143122-BA24-707F-4290-88A42F5D845D}"/>
                  </a:ext>
                </a:extLst>
              </p:cNvPr>
              <p:cNvSpPr txBox="1"/>
              <p:nvPr/>
            </p:nvSpPr>
            <p:spPr>
              <a:xfrm>
                <a:off x="10035501" y="984413"/>
                <a:ext cx="460005" cy="400110"/>
              </a:xfrm>
              <a:prstGeom prst="rect">
                <a:avLst/>
              </a:prstGeom>
              <a:noFill/>
            </p:spPr>
            <p:txBody>
              <a:bodyPr wrap="square" rtlCol="0">
                <a:spAutoFit/>
              </a:bodyPr>
              <a:lstStyle/>
              <a:p>
                <a:pPr algn="ctr"/>
                <a:r>
                  <a:rPr lang="en-US" sz="2000"/>
                  <a:t>3’</a:t>
                </a:r>
              </a:p>
            </p:txBody>
          </p:sp>
          <p:sp>
            <p:nvSpPr>
              <p:cNvPr id="19" name="TextBox 18">
                <a:extLst>
                  <a:ext uri="{FF2B5EF4-FFF2-40B4-BE49-F238E27FC236}">
                    <a16:creationId xmlns:a16="http://schemas.microsoft.com/office/drawing/2014/main" id="{30EBAB23-90B6-E822-B93A-9C2ABCBA0179}"/>
                  </a:ext>
                </a:extLst>
              </p:cNvPr>
              <p:cNvSpPr txBox="1"/>
              <p:nvPr/>
            </p:nvSpPr>
            <p:spPr>
              <a:xfrm>
                <a:off x="2849788" y="584303"/>
                <a:ext cx="1009766" cy="400110"/>
              </a:xfrm>
              <a:prstGeom prst="rect">
                <a:avLst/>
              </a:prstGeom>
              <a:noFill/>
            </p:spPr>
            <p:txBody>
              <a:bodyPr wrap="square" rtlCol="0">
                <a:spAutoFit/>
              </a:bodyPr>
              <a:lstStyle/>
              <a:p>
                <a:pPr algn="ctr"/>
                <a:r>
                  <a:rPr lang="en-US" sz="2000" b="1"/>
                  <a:t>mRNA</a:t>
                </a:r>
              </a:p>
            </p:txBody>
          </p:sp>
          <p:sp>
            <p:nvSpPr>
              <p:cNvPr id="34" name="Arrow: Pentagon 33">
                <a:extLst>
                  <a:ext uri="{FF2B5EF4-FFF2-40B4-BE49-F238E27FC236}">
                    <a16:creationId xmlns:a16="http://schemas.microsoft.com/office/drawing/2014/main" id="{A3D90F40-C08A-55AE-F888-2378DAE84241}"/>
                  </a:ext>
                </a:extLst>
              </p:cNvPr>
              <p:cNvSpPr/>
              <p:nvPr/>
            </p:nvSpPr>
            <p:spPr>
              <a:xfrm rot="5400000">
                <a:off x="3321685" y="1369470"/>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5" name="Arrow: Pentagon 34">
                <a:extLst>
                  <a:ext uri="{FF2B5EF4-FFF2-40B4-BE49-F238E27FC236}">
                    <a16:creationId xmlns:a16="http://schemas.microsoft.com/office/drawing/2014/main" id="{5A16D4F7-641D-C3AA-DB33-D294B1F34F0E}"/>
                  </a:ext>
                </a:extLst>
              </p:cNvPr>
              <p:cNvSpPr/>
              <p:nvPr/>
            </p:nvSpPr>
            <p:spPr>
              <a:xfrm rot="5400000">
                <a:off x="3849951" y="1369471"/>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6" name="Arrow: Pentagon 35">
                <a:extLst>
                  <a:ext uri="{FF2B5EF4-FFF2-40B4-BE49-F238E27FC236}">
                    <a16:creationId xmlns:a16="http://schemas.microsoft.com/office/drawing/2014/main" id="{D8816FC2-349F-0006-9F1A-C96C387C409C}"/>
                  </a:ext>
                </a:extLst>
              </p:cNvPr>
              <p:cNvSpPr/>
              <p:nvPr/>
            </p:nvSpPr>
            <p:spPr>
              <a:xfrm rot="5400000">
                <a:off x="4378219" y="1369472"/>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38" name="Arrow: Pentagon 37">
                <a:extLst>
                  <a:ext uri="{FF2B5EF4-FFF2-40B4-BE49-F238E27FC236}">
                    <a16:creationId xmlns:a16="http://schemas.microsoft.com/office/drawing/2014/main" id="{E4C392BF-2C14-F8F3-4A0B-B0A071837D36}"/>
                  </a:ext>
                </a:extLst>
              </p:cNvPr>
              <p:cNvSpPr/>
              <p:nvPr/>
            </p:nvSpPr>
            <p:spPr>
              <a:xfrm rot="5400000">
                <a:off x="5550058" y="1366909"/>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40" name="Arrow: Pentagon 39">
                <a:extLst>
                  <a:ext uri="{FF2B5EF4-FFF2-40B4-BE49-F238E27FC236}">
                    <a16:creationId xmlns:a16="http://schemas.microsoft.com/office/drawing/2014/main" id="{ED8BBBF9-9AA6-7F14-356B-8EB54A4CA11B}"/>
                  </a:ext>
                </a:extLst>
              </p:cNvPr>
              <p:cNvSpPr/>
              <p:nvPr/>
            </p:nvSpPr>
            <p:spPr>
              <a:xfrm rot="5400000">
                <a:off x="6786359" y="1366907"/>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1" name="Arrow: Pentagon 40">
                <a:extLst>
                  <a:ext uri="{FF2B5EF4-FFF2-40B4-BE49-F238E27FC236}">
                    <a16:creationId xmlns:a16="http://schemas.microsoft.com/office/drawing/2014/main" id="{8A8A9E9D-FE2A-22AB-9665-3E9E9555D5FD}"/>
                  </a:ext>
                </a:extLst>
              </p:cNvPr>
              <p:cNvSpPr/>
              <p:nvPr/>
            </p:nvSpPr>
            <p:spPr>
              <a:xfrm rot="5400000">
                <a:off x="7314625" y="1366908"/>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2" name="Arrow: Pentagon 41">
                <a:extLst>
                  <a:ext uri="{FF2B5EF4-FFF2-40B4-BE49-F238E27FC236}">
                    <a16:creationId xmlns:a16="http://schemas.microsoft.com/office/drawing/2014/main" id="{ED9D0E1B-8D5F-8AE8-F946-C0C342AEFC71}"/>
                  </a:ext>
                </a:extLst>
              </p:cNvPr>
              <p:cNvSpPr/>
              <p:nvPr/>
            </p:nvSpPr>
            <p:spPr>
              <a:xfrm rot="5400000">
                <a:off x="7842893" y="1366909"/>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4" name="Arrow: Pentagon 43">
                <a:extLst>
                  <a:ext uri="{FF2B5EF4-FFF2-40B4-BE49-F238E27FC236}">
                    <a16:creationId xmlns:a16="http://schemas.microsoft.com/office/drawing/2014/main" id="{05DC6E4E-C624-3AAB-9909-3BFF6BCB5A88}"/>
                  </a:ext>
                </a:extLst>
              </p:cNvPr>
              <p:cNvSpPr/>
              <p:nvPr/>
            </p:nvSpPr>
            <p:spPr>
              <a:xfrm rot="5400000">
                <a:off x="9095306" y="1366908"/>
                <a:ext cx="370248" cy="267923"/>
              </a:xfrm>
              <a:prstGeom prst="homePlate">
                <a:avLst>
                  <a:gd name="adj" fmla="val 26478"/>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G</a:t>
                </a:r>
              </a:p>
            </p:txBody>
          </p:sp>
          <p:sp>
            <p:nvSpPr>
              <p:cNvPr id="45" name="Arrow: Pentagon 44">
                <a:extLst>
                  <a:ext uri="{FF2B5EF4-FFF2-40B4-BE49-F238E27FC236}">
                    <a16:creationId xmlns:a16="http://schemas.microsoft.com/office/drawing/2014/main" id="{B269DBF5-6C74-C8E3-9DF9-977AD00F0F56}"/>
                  </a:ext>
                </a:extLst>
              </p:cNvPr>
              <p:cNvSpPr/>
              <p:nvPr/>
            </p:nvSpPr>
            <p:spPr>
              <a:xfrm rot="5400000">
                <a:off x="9623574" y="1366909"/>
                <a:ext cx="370248" cy="267923"/>
              </a:xfrm>
              <a:prstGeom prst="homePlate">
                <a:avLst>
                  <a:gd name="adj" fmla="val 26478"/>
                </a:avLst>
              </a:prstGeom>
              <a:solidFill>
                <a:srgbClr val="FF66CC"/>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A</a:t>
                </a:r>
              </a:p>
            </p:txBody>
          </p:sp>
          <p:sp>
            <p:nvSpPr>
              <p:cNvPr id="46" name="Arrow: Chevron 45">
                <a:extLst>
                  <a:ext uri="{FF2B5EF4-FFF2-40B4-BE49-F238E27FC236}">
                    <a16:creationId xmlns:a16="http://schemas.microsoft.com/office/drawing/2014/main" id="{1AE53823-ADB1-0B5B-531F-B916A127E22C}"/>
                  </a:ext>
                </a:extLst>
              </p:cNvPr>
              <p:cNvSpPr/>
              <p:nvPr/>
            </p:nvSpPr>
            <p:spPr>
              <a:xfrm rot="16200000">
                <a:off x="4982067" y="1336319"/>
                <a:ext cx="460005" cy="277490"/>
              </a:xfrm>
              <a:prstGeom prst="chevron">
                <a:avLst>
                  <a:gd name="adj" fmla="val 21438"/>
                </a:avLst>
              </a:prstGeom>
              <a:solidFill>
                <a:srgbClr val="926B4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U</a:t>
                </a:r>
              </a:p>
            </p:txBody>
          </p:sp>
          <p:sp>
            <p:nvSpPr>
              <p:cNvPr id="47" name="Arrow: Chevron 46">
                <a:extLst>
                  <a:ext uri="{FF2B5EF4-FFF2-40B4-BE49-F238E27FC236}">
                    <a16:creationId xmlns:a16="http://schemas.microsoft.com/office/drawing/2014/main" id="{D05BA19A-8BE4-3756-4A44-679A84B08EE8}"/>
                  </a:ext>
                </a:extLst>
              </p:cNvPr>
              <p:cNvSpPr/>
              <p:nvPr/>
            </p:nvSpPr>
            <p:spPr>
              <a:xfrm rot="16200000">
                <a:off x="6069429" y="1336319"/>
                <a:ext cx="460005" cy="277490"/>
              </a:xfrm>
              <a:prstGeom prst="chevron">
                <a:avLst>
                  <a:gd name="adj" fmla="val 21438"/>
                </a:avLst>
              </a:prstGeom>
              <a:solidFill>
                <a:srgbClr val="926B44"/>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U</a:t>
                </a:r>
              </a:p>
            </p:txBody>
          </p:sp>
          <p:sp>
            <p:nvSpPr>
              <p:cNvPr id="48" name="Arrow: Chevron 47">
                <a:extLst>
                  <a:ext uri="{FF2B5EF4-FFF2-40B4-BE49-F238E27FC236}">
                    <a16:creationId xmlns:a16="http://schemas.microsoft.com/office/drawing/2014/main" id="{CEB990B7-E184-12A5-BBAC-93632D80A4EC}"/>
                  </a:ext>
                </a:extLst>
              </p:cNvPr>
              <p:cNvSpPr/>
              <p:nvPr/>
            </p:nvSpPr>
            <p:spPr>
              <a:xfrm rot="16200000">
                <a:off x="8492150" y="1329654"/>
                <a:ext cx="460005" cy="277490"/>
              </a:xfrm>
              <a:prstGeom prst="chevron">
                <a:avLst>
                  <a:gd name="adj" fmla="val 21438"/>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C</a:t>
                </a:r>
              </a:p>
            </p:txBody>
          </p:sp>
          <p:sp>
            <p:nvSpPr>
              <p:cNvPr id="49" name="Rectangle 48">
                <a:extLst>
                  <a:ext uri="{FF2B5EF4-FFF2-40B4-BE49-F238E27FC236}">
                    <a16:creationId xmlns:a16="http://schemas.microsoft.com/office/drawing/2014/main" id="{97C480F8-873E-AE98-3035-FCF7CC4CDAD4}"/>
                  </a:ext>
                </a:extLst>
              </p:cNvPr>
              <p:cNvSpPr/>
              <p:nvPr/>
            </p:nvSpPr>
            <p:spPr>
              <a:xfrm>
                <a:off x="3209198" y="984414"/>
                <a:ext cx="6864880" cy="333894"/>
              </a:xfrm>
              <a:prstGeom prst="rect">
                <a:avLst/>
              </a:prstGeom>
              <a:solidFill>
                <a:srgbClr val="DB382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0" name="Straight Connector 49">
                <a:extLst>
                  <a:ext uri="{FF2B5EF4-FFF2-40B4-BE49-F238E27FC236}">
                    <a16:creationId xmlns:a16="http://schemas.microsoft.com/office/drawing/2014/main" id="{B682EFAE-1941-FE71-10B3-F8A2E04360FD}"/>
                  </a:ext>
                </a:extLst>
              </p:cNvPr>
              <p:cNvCxnSpPr/>
              <p:nvPr/>
            </p:nvCxnSpPr>
            <p:spPr>
              <a:xfrm>
                <a:off x="492541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555992F-3CE3-0F3B-7DA4-AF65A895D621}"/>
                  </a:ext>
                </a:extLst>
              </p:cNvPr>
              <p:cNvCxnSpPr/>
              <p:nvPr/>
            </p:nvCxnSpPr>
            <p:spPr>
              <a:xfrm>
                <a:off x="664163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93DCDD-D5C7-918C-4F7C-D7232BF06A6E}"/>
                  </a:ext>
                </a:extLst>
              </p:cNvPr>
              <p:cNvCxnSpPr/>
              <p:nvPr/>
            </p:nvCxnSpPr>
            <p:spPr>
              <a:xfrm>
                <a:off x="8357858" y="984413"/>
                <a:ext cx="0" cy="33389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cxnSp>
          <p:nvCxnSpPr>
            <p:cNvPr id="1067" name="Straight Connector 1066">
              <a:extLst>
                <a:ext uri="{FF2B5EF4-FFF2-40B4-BE49-F238E27FC236}">
                  <a16:creationId xmlns:a16="http://schemas.microsoft.com/office/drawing/2014/main" id="{60E1F95A-34F3-6408-36DB-682902694354}"/>
                </a:ext>
              </a:extLst>
            </p:cNvPr>
            <p:cNvCxnSpPr/>
            <p:nvPr/>
          </p:nvCxnSpPr>
          <p:spPr>
            <a:xfrm>
              <a:off x="2635687" y="3336620"/>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CCA95D52-8F5D-EAB6-DB50-4400741E8A45}"/>
                </a:ext>
              </a:extLst>
            </p:cNvPr>
            <p:cNvCxnSpPr>
              <a:cxnSpLocks/>
              <a:stCxn id="1073" idx="2"/>
            </p:cNvCxnSpPr>
            <p:nvPr/>
          </p:nvCxnSpPr>
          <p:spPr>
            <a:xfrm>
              <a:off x="2933726" y="3087629"/>
              <a:ext cx="0" cy="499349"/>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69" name="Rectangle: Rounded Corners 1068">
              <a:extLst>
                <a:ext uri="{FF2B5EF4-FFF2-40B4-BE49-F238E27FC236}">
                  <a16:creationId xmlns:a16="http://schemas.microsoft.com/office/drawing/2014/main" id="{EE762909-7E5C-64EC-A47A-153E395AB3DF}"/>
                </a:ext>
              </a:extLst>
            </p:cNvPr>
            <p:cNvSpPr/>
            <p:nvPr/>
          </p:nvSpPr>
          <p:spPr>
            <a:xfrm>
              <a:off x="2340145" y="3173884"/>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0" name="Rectangle: Rounded Corners 1069">
              <a:extLst>
                <a:ext uri="{FF2B5EF4-FFF2-40B4-BE49-F238E27FC236}">
                  <a16:creationId xmlns:a16="http://schemas.microsoft.com/office/drawing/2014/main" id="{4DF69E43-2F15-2B9F-14BD-AA7AA92C5D1A}"/>
                </a:ext>
              </a:extLst>
            </p:cNvPr>
            <p:cNvSpPr/>
            <p:nvPr/>
          </p:nvSpPr>
          <p:spPr>
            <a:xfrm>
              <a:off x="3198095" y="3169673"/>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1" name="Flowchart: Connector 1070">
              <a:extLst>
                <a:ext uri="{FF2B5EF4-FFF2-40B4-BE49-F238E27FC236}">
                  <a16:creationId xmlns:a16="http://schemas.microsoft.com/office/drawing/2014/main" id="{30B7E5CF-AF16-539B-1C3C-83AC1C16BA7E}"/>
                </a:ext>
              </a:extLst>
            </p:cNvPr>
            <p:cNvSpPr/>
            <p:nvPr/>
          </p:nvSpPr>
          <p:spPr>
            <a:xfrm>
              <a:off x="2769971" y="3173883"/>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2" name="Flowchart: Connector 1071">
              <a:extLst>
                <a:ext uri="{FF2B5EF4-FFF2-40B4-BE49-F238E27FC236}">
                  <a16:creationId xmlns:a16="http://schemas.microsoft.com/office/drawing/2014/main" id="{B173E8BB-4840-D863-FA30-95561C4D094D}"/>
                </a:ext>
              </a:extLst>
            </p:cNvPr>
            <p:cNvSpPr/>
            <p:nvPr/>
          </p:nvSpPr>
          <p:spPr>
            <a:xfrm>
              <a:off x="2848211" y="3580788"/>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Rounded Corners 1072">
              <a:extLst>
                <a:ext uri="{FF2B5EF4-FFF2-40B4-BE49-F238E27FC236}">
                  <a16:creationId xmlns:a16="http://schemas.microsoft.com/office/drawing/2014/main" id="{9F3AABF3-40A6-9C19-491D-3DB69FC9D762}"/>
                </a:ext>
              </a:extLst>
            </p:cNvPr>
            <p:cNvSpPr/>
            <p:nvPr/>
          </p:nvSpPr>
          <p:spPr>
            <a:xfrm>
              <a:off x="2757353" y="2424805"/>
              <a:ext cx="352745" cy="662824"/>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74" name="Straight Connector 1073">
              <a:extLst>
                <a:ext uri="{FF2B5EF4-FFF2-40B4-BE49-F238E27FC236}">
                  <a16:creationId xmlns:a16="http://schemas.microsoft.com/office/drawing/2014/main" id="{F9DE0761-55E1-1AEF-2455-26225FAFB0B1}"/>
                </a:ext>
              </a:extLst>
            </p:cNvPr>
            <p:cNvCxnSpPr/>
            <p:nvPr/>
          </p:nvCxnSpPr>
          <p:spPr>
            <a:xfrm>
              <a:off x="4361002"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D4CD91B7-B625-8AA4-AAD6-7383E766520B}"/>
                </a:ext>
              </a:extLst>
            </p:cNvPr>
            <p:cNvCxnSpPr>
              <a:cxnSpLocks/>
            </p:cNvCxnSpPr>
            <p:nvPr/>
          </p:nvCxnSpPr>
          <p:spPr>
            <a:xfrm>
              <a:off x="4674598" y="2568828"/>
              <a:ext cx="0" cy="10181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76" name="Rectangle: Rounded Corners 1075">
              <a:extLst>
                <a:ext uri="{FF2B5EF4-FFF2-40B4-BE49-F238E27FC236}">
                  <a16:creationId xmlns:a16="http://schemas.microsoft.com/office/drawing/2014/main" id="{B5E243B6-E5DC-71B6-3512-976F17176766}"/>
                </a:ext>
              </a:extLst>
            </p:cNvPr>
            <p:cNvSpPr/>
            <p:nvPr/>
          </p:nvSpPr>
          <p:spPr>
            <a:xfrm>
              <a:off x="4081017" y="3173884"/>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Rectangle: Rounded Corners 1076">
              <a:extLst>
                <a:ext uri="{FF2B5EF4-FFF2-40B4-BE49-F238E27FC236}">
                  <a16:creationId xmlns:a16="http://schemas.microsoft.com/office/drawing/2014/main" id="{A0BA8128-C702-2141-C3EB-B4A9612C8947}"/>
                </a:ext>
              </a:extLst>
            </p:cNvPr>
            <p:cNvSpPr/>
            <p:nvPr/>
          </p:nvSpPr>
          <p:spPr>
            <a:xfrm>
              <a:off x="4938967" y="3169673"/>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Flowchart: Connector 1077">
              <a:extLst>
                <a:ext uri="{FF2B5EF4-FFF2-40B4-BE49-F238E27FC236}">
                  <a16:creationId xmlns:a16="http://schemas.microsoft.com/office/drawing/2014/main" id="{6C109241-8D16-AAC5-3FA5-565783CE0945}"/>
                </a:ext>
              </a:extLst>
            </p:cNvPr>
            <p:cNvSpPr/>
            <p:nvPr/>
          </p:nvSpPr>
          <p:spPr>
            <a:xfrm>
              <a:off x="4510843" y="3173883"/>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Flowchart: Connector 1078">
              <a:extLst>
                <a:ext uri="{FF2B5EF4-FFF2-40B4-BE49-F238E27FC236}">
                  <a16:creationId xmlns:a16="http://schemas.microsoft.com/office/drawing/2014/main" id="{743768A9-A9C3-BB4A-4035-3F80AC1A9971}"/>
                </a:ext>
              </a:extLst>
            </p:cNvPr>
            <p:cNvSpPr/>
            <p:nvPr/>
          </p:nvSpPr>
          <p:spPr>
            <a:xfrm>
              <a:off x="4589083" y="3580788"/>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ectangle: Rounded Corners 1079">
              <a:extLst>
                <a:ext uri="{FF2B5EF4-FFF2-40B4-BE49-F238E27FC236}">
                  <a16:creationId xmlns:a16="http://schemas.microsoft.com/office/drawing/2014/main" id="{813EB94B-0738-7901-D810-233392FF47CE}"/>
                </a:ext>
              </a:extLst>
            </p:cNvPr>
            <p:cNvSpPr/>
            <p:nvPr/>
          </p:nvSpPr>
          <p:spPr>
            <a:xfrm>
              <a:off x="4498225" y="2753733"/>
              <a:ext cx="352745" cy="333895"/>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1" name="Hexagon 1080">
              <a:extLst>
                <a:ext uri="{FF2B5EF4-FFF2-40B4-BE49-F238E27FC236}">
                  <a16:creationId xmlns:a16="http://schemas.microsoft.com/office/drawing/2014/main" id="{DB5200B2-6DD6-260B-BD03-E9417D05DAF6}"/>
                </a:ext>
              </a:extLst>
            </p:cNvPr>
            <p:cNvSpPr/>
            <p:nvPr/>
          </p:nvSpPr>
          <p:spPr>
            <a:xfrm rot="16200000">
              <a:off x="4458850" y="2271618"/>
              <a:ext cx="434886" cy="374902"/>
            </a:xfrm>
            <a:prstGeom prst="hexagon">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2" name="Straight Connector 1081">
              <a:extLst>
                <a:ext uri="{FF2B5EF4-FFF2-40B4-BE49-F238E27FC236}">
                  <a16:creationId xmlns:a16="http://schemas.microsoft.com/office/drawing/2014/main" id="{A7386A89-B36D-31C9-06AF-1D9784232469}"/>
                </a:ext>
              </a:extLst>
            </p:cNvPr>
            <p:cNvCxnSpPr/>
            <p:nvPr/>
          </p:nvCxnSpPr>
          <p:spPr>
            <a:xfrm>
              <a:off x="6203337"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3" name="Straight Connector 1082">
              <a:extLst>
                <a:ext uri="{FF2B5EF4-FFF2-40B4-BE49-F238E27FC236}">
                  <a16:creationId xmlns:a16="http://schemas.microsoft.com/office/drawing/2014/main" id="{F1A447DF-1D14-393B-6FC4-0B6EF4742012}"/>
                </a:ext>
              </a:extLst>
            </p:cNvPr>
            <p:cNvCxnSpPr>
              <a:cxnSpLocks/>
              <a:stCxn id="1088" idx="2"/>
            </p:cNvCxnSpPr>
            <p:nvPr/>
          </p:nvCxnSpPr>
          <p:spPr>
            <a:xfrm>
              <a:off x="6501376" y="3087063"/>
              <a:ext cx="0" cy="49935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84" name="Rectangle: Rounded Corners 1083">
              <a:extLst>
                <a:ext uri="{FF2B5EF4-FFF2-40B4-BE49-F238E27FC236}">
                  <a16:creationId xmlns:a16="http://schemas.microsoft.com/office/drawing/2014/main" id="{140EB197-8E09-BD73-F90C-DC357CC4BF49}"/>
                </a:ext>
              </a:extLst>
            </p:cNvPr>
            <p:cNvSpPr/>
            <p:nvPr/>
          </p:nvSpPr>
          <p:spPr>
            <a:xfrm>
              <a:off x="5907795" y="3173319"/>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 name="Rectangle: Rounded Corners 1084">
              <a:extLst>
                <a:ext uri="{FF2B5EF4-FFF2-40B4-BE49-F238E27FC236}">
                  <a16:creationId xmlns:a16="http://schemas.microsoft.com/office/drawing/2014/main" id="{C51B4CBF-70B4-0EAE-B200-A70CCA6DDD46}"/>
                </a:ext>
              </a:extLst>
            </p:cNvPr>
            <p:cNvSpPr/>
            <p:nvPr/>
          </p:nvSpPr>
          <p:spPr>
            <a:xfrm>
              <a:off x="6765745" y="3169108"/>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6" name="Flowchart: Connector 1085">
              <a:extLst>
                <a:ext uri="{FF2B5EF4-FFF2-40B4-BE49-F238E27FC236}">
                  <a16:creationId xmlns:a16="http://schemas.microsoft.com/office/drawing/2014/main" id="{E5E3AF72-A9E2-A481-9285-EC396F56CDCB}"/>
                </a:ext>
              </a:extLst>
            </p:cNvPr>
            <p:cNvSpPr/>
            <p:nvPr/>
          </p:nvSpPr>
          <p:spPr>
            <a:xfrm>
              <a:off x="6337621" y="3173318"/>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7" name="Flowchart: Connector 1086">
              <a:extLst>
                <a:ext uri="{FF2B5EF4-FFF2-40B4-BE49-F238E27FC236}">
                  <a16:creationId xmlns:a16="http://schemas.microsoft.com/office/drawing/2014/main" id="{F7367231-898A-B3FB-CFFF-3C65263FB4A6}"/>
                </a:ext>
              </a:extLst>
            </p:cNvPr>
            <p:cNvSpPr/>
            <p:nvPr/>
          </p:nvSpPr>
          <p:spPr>
            <a:xfrm>
              <a:off x="6415861" y="3580223"/>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8" name="Rectangle: Rounded Corners 1087">
              <a:extLst>
                <a:ext uri="{FF2B5EF4-FFF2-40B4-BE49-F238E27FC236}">
                  <a16:creationId xmlns:a16="http://schemas.microsoft.com/office/drawing/2014/main" id="{CE86A234-3D45-30B2-27DA-492C24EAD7F5}"/>
                </a:ext>
              </a:extLst>
            </p:cNvPr>
            <p:cNvSpPr/>
            <p:nvPr/>
          </p:nvSpPr>
          <p:spPr>
            <a:xfrm>
              <a:off x="6325003" y="2753168"/>
              <a:ext cx="352745" cy="333895"/>
            </a:xfrm>
            <a:prstGeom prst="roundRect">
              <a:avLst>
                <a:gd name="adj" fmla="val 0"/>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89" name="Straight Connector 1088">
              <a:extLst>
                <a:ext uri="{FF2B5EF4-FFF2-40B4-BE49-F238E27FC236}">
                  <a16:creationId xmlns:a16="http://schemas.microsoft.com/office/drawing/2014/main" id="{9FD26D3D-C97C-B7D0-FC88-528A13EC9EC4}"/>
                </a:ext>
              </a:extLst>
            </p:cNvPr>
            <p:cNvCxnSpPr/>
            <p:nvPr/>
          </p:nvCxnSpPr>
          <p:spPr>
            <a:xfrm>
              <a:off x="7908820" y="3336055"/>
              <a:ext cx="627191" cy="0"/>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0" name="Straight Connector 1089">
              <a:extLst>
                <a:ext uri="{FF2B5EF4-FFF2-40B4-BE49-F238E27FC236}">
                  <a16:creationId xmlns:a16="http://schemas.microsoft.com/office/drawing/2014/main" id="{607409FB-FA87-D477-7ACF-5188629BA885}"/>
                </a:ext>
              </a:extLst>
            </p:cNvPr>
            <p:cNvCxnSpPr>
              <a:cxnSpLocks/>
              <a:stCxn id="1095" idx="3"/>
            </p:cNvCxnSpPr>
            <p:nvPr/>
          </p:nvCxnSpPr>
          <p:spPr>
            <a:xfrm flipH="1">
              <a:off x="8206859" y="3087063"/>
              <a:ext cx="5740" cy="666298"/>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91" name="Rectangle: Rounded Corners 1090">
              <a:extLst>
                <a:ext uri="{FF2B5EF4-FFF2-40B4-BE49-F238E27FC236}">
                  <a16:creationId xmlns:a16="http://schemas.microsoft.com/office/drawing/2014/main" id="{7B7567C5-A804-887B-F321-D0080CDD58EA}"/>
                </a:ext>
              </a:extLst>
            </p:cNvPr>
            <p:cNvSpPr/>
            <p:nvPr/>
          </p:nvSpPr>
          <p:spPr>
            <a:xfrm>
              <a:off x="7613278" y="3173319"/>
              <a:ext cx="352745"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2" name="Rectangle: Rounded Corners 1091">
              <a:extLst>
                <a:ext uri="{FF2B5EF4-FFF2-40B4-BE49-F238E27FC236}">
                  <a16:creationId xmlns:a16="http://schemas.microsoft.com/office/drawing/2014/main" id="{DDB84651-63A5-7E66-258D-7D6061839065}"/>
                </a:ext>
              </a:extLst>
            </p:cNvPr>
            <p:cNvSpPr/>
            <p:nvPr/>
          </p:nvSpPr>
          <p:spPr>
            <a:xfrm>
              <a:off x="8471228" y="3169108"/>
              <a:ext cx="591404" cy="333894"/>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3" name="Flowchart: Connector 1092">
              <a:extLst>
                <a:ext uri="{FF2B5EF4-FFF2-40B4-BE49-F238E27FC236}">
                  <a16:creationId xmlns:a16="http://schemas.microsoft.com/office/drawing/2014/main" id="{8EA1FACA-2763-6604-6EF0-813E46148B01}"/>
                </a:ext>
              </a:extLst>
            </p:cNvPr>
            <p:cNvSpPr/>
            <p:nvPr/>
          </p:nvSpPr>
          <p:spPr>
            <a:xfrm>
              <a:off x="8043104" y="3173318"/>
              <a:ext cx="329684" cy="329684"/>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4" name="Flowchart: Connector 1093">
              <a:extLst>
                <a:ext uri="{FF2B5EF4-FFF2-40B4-BE49-F238E27FC236}">
                  <a16:creationId xmlns:a16="http://schemas.microsoft.com/office/drawing/2014/main" id="{4A355D59-4C46-EDF2-1DFB-AAA75F61027A}"/>
                </a:ext>
              </a:extLst>
            </p:cNvPr>
            <p:cNvSpPr/>
            <p:nvPr/>
          </p:nvSpPr>
          <p:spPr>
            <a:xfrm>
              <a:off x="8121344" y="3580223"/>
              <a:ext cx="171030" cy="171030"/>
            </a:xfrm>
            <a:prstGeom prst="flowChartConnector">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5" name="L-Shape 1094">
              <a:extLst>
                <a:ext uri="{FF2B5EF4-FFF2-40B4-BE49-F238E27FC236}">
                  <a16:creationId xmlns:a16="http://schemas.microsoft.com/office/drawing/2014/main" id="{C96B483D-BC4F-C1C9-95AA-72B99A712DF3}"/>
                </a:ext>
              </a:extLst>
            </p:cNvPr>
            <p:cNvSpPr/>
            <p:nvPr/>
          </p:nvSpPr>
          <p:spPr>
            <a:xfrm flipV="1">
              <a:off x="8077108" y="2525341"/>
              <a:ext cx="502088" cy="561722"/>
            </a:xfrm>
            <a:prstGeom prst="corner">
              <a:avLst>
                <a:gd name="adj1" fmla="val 50000"/>
                <a:gd name="adj2" fmla="val 53971"/>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97" name="Straight Connector 1096">
              <a:extLst>
                <a:ext uri="{FF2B5EF4-FFF2-40B4-BE49-F238E27FC236}">
                  <a16:creationId xmlns:a16="http://schemas.microsoft.com/office/drawing/2014/main" id="{E410DF34-B0CF-5ED2-80A1-AA9A5D15D5AA}"/>
                </a:ext>
              </a:extLst>
            </p:cNvPr>
            <p:cNvCxnSpPr>
              <a:stCxn id="1070" idx="3"/>
              <a:endCxn id="1076" idx="1"/>
            </p:cNvCxnSpPr>
            <p:nvPr/>
          </p:nvCxnSpPr>
          <p:spPr>
            <a:xfrm>
              <a:off x="3789499" y="3336620"/>
              <a:ext cx="291518"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69BFA1E8-B946-7BBD-8FF4-04A2A32F0ACD}"/>
                </a:ext>
              </a:extLst>
            </p:cNvPr>
            <p:cNvCxnSpPr>
              <a:cxnSpLocks/>
              <a:endCxn id="1084" idx="1"/>
            </p:cNvCxnSpPr>
            <p:nvPr/>
          </p:nvCxnSpPr>
          <p:spPr>
            <a:xfrm>
              <a:off x="5544478" y="3331844"/>
              <a:ext cx="363317" cy="8422"/>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5135B098-3955-6A53-0E10-D216790A01CA}"/>
                </a:ext>
              </a:extLst>
            </p:cNvPr>
            <p:cNvCxnSpPr>
              <a:cxnSpLocks/>
              <a:stCxn id="1085" idx="3"/>
              <a:endCxn id="1091" idx="1"/>
            </p:cNvCxnSpPr>
            <p:nvPr/>
          </p:nvCxnSpPr>
          <p:spPr>
            <a:xfrm>
              <a:off x="7357149" y="3336055"/>
              <a:ext cx="256129"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3" name="Straight Connector 1102">
              <a:extLst>
                <a:ext uri="{FF2B5EF4-FFF2-40B4-BE49-F238E27FC236}">
                  <a16:creationId xmlns:a16="http://schemas.microsoft.com/office/drawing/2014/main" id="{2DF67351-A978-B997-5977-8C22144B37EA}"/>
                </a:ext>
              </a:extLst>
            </p:cNvPr>
            <p:cNvCxnSpPr>
              <a:cxnSpLocks/>
            </p:cNvCxnSpPr>
            <p:nvPr/>
          </p:nvCxnSpPr>
          <p:spPr>
            <a:xfrm>
              <a:off x="9062631" y="3327633"/>
              <a:ext cx="256129"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2FE06840-EE1F-F5F6-4AD1-97EA5C2CE35F}"/>
                </a:ext>
              </a:extLst>
            </p:cNvPr>
            <p:cNvCxnSpPr>
              <a:cxnSpLocks/>
            </p:cNvCxnSpPr>
            <p:nvPr/>
          </p:nvCxnSpPr>
          <p:spPr>
            <a:xfrm>
              <a:off x="1731305" y="4065896"/>
              <a:ext cx="455808" cy="2105"/>
            </a:xfrm>
            <a:prstGeom prst="line">
              <a:avLst/>
            </a:prstGeom>
            <a:ln w="28575">
              <a:solidFill>
                <a:schemeClr val="accent1">
                  <a:lumMod val="60000"/>
                  <a:lumOff val="40000"/>
                </a:schemeClr>
              </a:solidFill>
              <a:prstDash val="solid"/>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06" name="TextBox 1105">
              <a:extLst>
                <a:ext uri="{FF2B5EF4-FFF2-40B4-BE49-F238E27FC236}">
                  <a16:creationId xmlns:a16="http://schemas.microsoft.com/office/drawing/2014/main" id="{737E6B7C-5FEA-2C22-619B-8CBB0725F864}"/>
                </a:ext>
              </a:extLst>
            </p:cNvPr>
            <p:cNvSpPr txBox="1"/>
            <p:nvPr/>
          </p:nvSpPr>
          <p:spPr>
            <a:xfrm>
              <a:off x="2474138" y="3814073"/>
              <a:ext cx="1090206" cy="427746"/>
            </a:xfrm>
            <a:prstGeom prst="rect">
              <a:avLst/>
            </a:prstGeom>
            <a:noFill/>
          </p:spPr>
          <p:txBody>
            <a:bodyPr wrap="square" rtlCol="0">
              <a:spAutoFit/>
            </a:bodyPr>
            <a:lstStyle/>
            <a:p>
              <a:pPr algn="ctr">
                <a:lnSpc>
                  <a:spcPct val="120000"/>
                </a:lnSpc>
              </a:pPr>
              <a:r>
                <a:rPr lang="en-US" sz="2000"/>
                <a:t>Lysine </a:t>
              </a:r>
            </a:p>
          </p:txBody>
        </p:sp>
        <p:sp>
          <p:nvSpPr>
            <p:cNvPr id="1107" name="TextBox 1106">
              <a:extLst>
                <a:ext uri="{FF2B5EF4-FFF2-40B4-BE49-F238E27FC236}">
                  <a16:creationId xmlns:a16="http://schemas.microsoft.com/office/drawing/2014/main" id="{5BB1349B-92D1-0AF5-AB0C-B60C320C608B}"/>
                </a:ext>
              </a:extLst>
            </p:cNvPr>
            <p:cNvSpPr txBox="1"/>
            <p:nvPr/>
          </p:nvSpPr>
          <p:spPr>
            <a:xfrm>
              <a:off x="3982255" y="3817605"/>
              <a:ext cx="1391234" cy="427746"/>
            </a:xfrm>
            <a:prstGeom prst="rect">
              <a:avLst/>
            </a:prstGeom>
            <a:noFill/>
          </p:spPr>
          <p:txBody>
            <a:bodyPr wrap="square" rtlCol="0">
              <a:spAutoFit/>
            </a:bodyPr>
            <a:lstStyle/>
            <a:p>
              <a:pPr algn="ctr">
                <a:lnSpc>
                  <a:spcPct val="120000"/>
                </a:lnSpc>
              </a:pPr>
              <a:r>
                <a:rPr lang="en-US" sz="2000"/>
                <a:t>Tyrosine</a:t>
              </a:r>
            </a:p>
          </p:txBody>
        </p:sp>
        <p:sp>
          <p:nvSpPr>
            <p:cNvPr id="1108" name="TextBox 1107">
              <a:extLst>
                <a:ext uri="{FF2B5EF4-FFF2-40B4-BE49-F238E27FC236}">
                  <a16:creationId xmlns:a16="http://schemas.microsoft.com/office/drawing/2014/main" id="{FEA6D7E7-7E80-FA3D-4E06-E736CDDD9454}"/>
                </a:ext>
              </a:extLst>
            </p:cNvPr>
            <p:cNvSpPr txBox="1"/>
            <p:nvPr/>
          </p:nvSpPr>
          <p:spPr>
            <a:xfrm>
              <a:off x="5860968" y="3814073"/>
              <a:ext cx="1391234" cy="427746"/>
            </a:xfrm>
            <a:prstGeom prst="rect">
              <a:avLst/>
            </a:prstGeom>
            <a:noFill/>
          </p:spPr>
          <p:txBody>
            <a:bodyPr wrap="square" rtlCol="0">
              <a:spAutoFit/>
            </a:bodyPr>
            <a:lstStyle/>
            <a:p>
              <a:pPr algn="ctr">
                <a:lnSpc>
                  <a:spcPct val="120000"/>
                </a:lnSpc>
              </a:pPr>
              <a:r>
                <a:rPr lang="en-US" sz="2000"/>
                <a:t>Glycine </a:t>
              </a:r>
            </a:p>
          </p:txBody>
        </p:sp>
        <p:sp>
          <p:nvSpPr>
            <p:cNvPr id="1109" name="TextBox 1108">
              <a:extLst>
                <a:ext uri="{FF2B5EF4-FFF2-40B4-BE49-F238E27FC236}">
                  <a16:creationId xmlns:a16="http://schemas.microsoft.com/office/drawing/2014/main" id="{D805E336-FEEF-35F0-ECB6-3DB8A7D39A15}"/>
                </a:ext>
              </a:extLst>
            </p:cNvPr>
            <p:cNvSpPr txBox="1"/>
            <p:nvPr/>
          </p:nvSpPr>
          <p:spPr>
            <a:xfrm>
              <a:off x="7596757" y="3807801"/>
              <a:ext cx="1391234" cy="427746"/>
            </a:xfrm>
            <a:prstGeom prst="rect">
              <a:avLst/>
            </a:prstGeom>
            <a:noFill/>
          </p:spPr>
          <p:txBody>
            <a:bodyPr wrap="square" rtlCol="0">
              <a:spAutoFit/>
            </a:bodyPr>
            <a:lstStyle/>
            <a:p>
              <a:pPr algn="ctr">
                <a:lnSpc>
                  <a:spcPct val="120000"/>
                </a:lnSpc>
              </a:pPr>
              <a:r>
                <a:rPr lang="en-US" sz="2000"/>
                <a:t>Arginine </a:t>
              </a:r>
            </a:p>
          </p:txBody>
        </p:sp>
        <p:cxnSp>
          <p:nvCxnSpPr>
            <p:cNvPr id="1110" name="Straight Connector 1109">
              <a:extLst>
                <a:ext uri="{FF2B5EF4-FFF2-40B4-BE49-F238E27FC236}">
                  <a16:creationId xmlns:a16="http://schemas.microsoft.com/office/drawing/2014/main" id="{2221018C-6D5C-AD40-1BBB-0E89A17919CF}"/>
                </a:ext>
              </a:extLst>
            </p:cNvPr>
            <p:cNvCxnSpPr/>
            <p:nvPr/>
          </p:nvCxnSpPr>
          <p:spPr>
            <a:xfrm>
              <a:off x="3561587" y="4663862"/>
              <a:ext cx="291518" cy="4211"/>
            </a:xfrm>
            <a:prstGeom prst="line">
              <a:avLst/>
            </a:prstGeom>
            <a:ln w="28575">
              <a:solidFill>
                <a:schemeClr val="accent1">
                  <a:lumMod val="60000"/>
                  <a:lumOff val="4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11" name="TextBox 1110">
              <a:extLst>
                <a:ext uri="{FF2B5EF4-FFF2-40B4-BE49-F238E27FC236}">
                  <a16:creationId xmlns:a16="http://schemas.microsoft.com/office/drawing/2014/main" id="{0AE36ECF-F2F0-D1F6-A93A-A7314BC875E6}"/>
                </a:ext>
              </a:extLst>
            </p:cNvPr>
            <p:cNvSpPr txBox="1"/>
            <p:nvPr/>
          </p:nvSpPr>
          <p:spPr>
            <a:xfrm>
              <a:off x="3894495" y="4384187"/>
              <a:ext cx="4379344" cy="427746"/>
            </a:xfrm>
            <a:prstGeom prst="rect">
              <a:avLst/>
            </a:prstGeom>
            <a:noFill/>
          </p:spPr>
          <p:txBody>
            <a:bodyPr wrap="square" rtlCol="0">
              <a:spAutoFit/>
            </a:bodyPr>
            <a:lstStyle/>
            <a:p>
              <a:pPr algn="ctr">
                <a:lnSpc>
                  <a:spcPct val="120000"/>
                </a:lnSpc>
              </a:pPr>
              <a:r>
                <a:rPr lang="en-US" sz="2000"/>
                <a:t>Liên kết peptide giữa các amino acid</a:t>
              </a:r>
            </a:p>
          </p:txBody>
        </p:sp>
        <p:sp>
          <p:nvSpPr>
            <p:cNvPr id="1112" name="Right Bracket 1111">
              <a:extLst>
                <a:ext uri="{FF2B5EF4-FFF2-40B4-BE49-F238E27FC236}">
                  <a16:creationId xmlns:a16="http://schemas.microsoft.com/office/drawing/2014/main" id="{3735390F-E65F-2D04-E75A-1393BD231CDD}"/>
                </a:ext>
              </a:extLst>
            </p:cNvPr>
            <p:cNvSpPr/>
            <p:nvPr/>
          </p:nvSpPr>
          <p:spPr>
            <a:xfrm>
              <a:off x="9274851" y="2061528"/>
              <a:ext cx="196953" cy="1014599"/>
            </a:xfrm>
            <a:prstGeom prst="rightBracket">
              <a:avLst>
                <a:gd name="adj" fmla="val 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3" name="Right Bracket 1112">
              <a:extLst>
                <a:ext uri="{FF2B5EF4-FFF2-40B4-BE49-F238E27FC236}">
                  <a16:creationId xmlns:a16="http://schemas.microsoft.com/office/drawing/2014/main" id="{19DC3DF0-7D93-8050-9741-340C5CBEB6A1}"/>
                </a:ext>
              </a:extLst>
            </p:cNvPr>
            <p:cNvSpPr/>
            <p:nvPr/>
          </p:nvSpPr>
          <p:spPr>
            <a:xfrm>
              <a:off x="9283534" y="3145418"/>
              <a:ext cx="206304" cy="605836"/>
            </a:xfrm>
            <a:prstGeom prst="rightBracket">
              <a:avLst>
                <a:gd name="adj" fmla="val 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4" name="TextBox 1113">
              <a:extLst>
                <a:ext uri="{FF2B5EF4-FFF2-40B4-BE49-F238E27FC236}">
                  <a16:creationId xmlns:a16="http://schemas.microsoft.com/office/drawing/2014/main" id="{498977DD-37D1-E9D8-4CD7-B9E4D80F1AD0}"/>
                </a:ext>
              </a:extLst>
            </p:cNvPr>
            <p:cNvSpPr txBox="1"/>
            <p:nvPr/>
          </p:nvSpPr>
          <p:spPr>
            <a:xfrm>
              <a:off x="9552343" y="1981417"/>
              <a:ext cx="2495886" cy="797078"/>
            </a:xfrm>
            <a:prstGeom prst="rect">
              <a:avLst/>
            </a:prstGeom>
            <a:noFill/>
          </p:spPr>
          <p:txBody>
            <a:bodyPr wrap="square" rtlCol="0">
              <a:spAutoFit/>
            </a:bodyPr>
            <a:lstStyle/>
            <a:p>
              <a:pPr>
                <a:lnSpc>
                  <a:spcPct val="120000"/>
                </a:lnSpc>
              </a:pPr>
              <a:r>
                <a:rPr lang="en-US" sz="2000"/>
                <a:t>Phần khác nhau giữa các amino acid</a:t>
              </a:r>
            </a:p>
          </p:txBody>
        </p:sp>
        <p:sp>
          <p:nvSpPr>
            <p:cNvPr id="1115" name="TextBox 1114">
              <a:extLst>
                <a:ext uri="{FF2B5EF4-FFF2-40B4-BE49-F238E27FC236}">
                  <a16:creationId xmlns:a16="http://schemas.microsoft.com/office/drawing/2014/main" id="{0271D264-E898-15A7-7CA4-8F373951172B}"/>
                </a:ext>
              </a:extLst>
            </p:cNvPr>
            <p:cNvSpPr txBox="1"/>
            <p:nvPr/>
          </p:nvSpPr>
          <p:spPr>
            <a:xfrm>
              <a:off x="9550377" y="2983382"/>
              <a:ext cx="2030035" cy="1166410"/>
            </a:xfrm>
            <a:prstGeom prst="rect">
              <a:avLst/>
            </a:prstGeom>
            <a:noFill/>
          </p:spPr>
          <p:txBody>
            <a:bodyPr wrap="square" rtlCol="0">
              <a:spAutoFit/>
            </a:bodyPr>
            <a:lstStyle/>
            <a:p>
              <a:pPr>
                <a:lnSpc>
                  <a:spcPct val="120000"/>
                </a:lnSpc>
              </a:pPr>
              <a:r>
                <a:rPr lang="en-US" sz="2000"/>
                <a:t>Phần cấu tạo giống nhau giữa các amino acid</a:t>
              </a:r>
            </a:p>
          </p:txBody>
        </p:sp>
      </p:grpSp>
      <p:sp>
        <p:nvSpPr>
          <p:cNvPr id="1117" name="TextBox 1116">
            <a:extLst>
              <a:ext uri="{FF2B5EF4-FFF2-40B4-BE49-F238E27FC236}">
                <a16:creationId xmlns:a16="http://schemas.microsoft.com/office/drawing/2014/main" id="{ED369A75-3363-B304-075E-28E5D7BB3304}"/>
              </a:ext>
            </a:extLst>
          </p:cNvPr>
          <p:cNvSpPr txBox="1"/>
          <p:nvPr/>
        </p:nvSpPr>
        <p:spPr>
          <a:xfrm>
            <a:off x="846685" y="4690240"/>
            <a:ext cx="10811915" cy="1950713"/>
          </a:xfrm>
          <a:prstGeom prst="roundRect">
            <a:avLst>
              <a:gd name="adj" fmla="val 5331"/>
            </a:avLst>
          </a:prstGeom>
          <a:solidFill>
            <a:schemeClr val="bg1"/>
          </a:solidFill>
          <a:ln w="28575">
            <a:solidFill>
              <a:schemeClr val="accent5">
                <a:lumMod val="40000"/>
                <a:lumOff val="60000"/>
              </a:schemeClr>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en-US" sz="2400" b="1"/>
              <a:t>Trả lời:</a:t>
            </a:r>
          </a:p>
          <a:p>
            <a:pPr algn="just">
              <a:lnSpc>
                <a:spcPct val="125000"/>
              </a:lnSpc>
            </a:pPr>
            <a:r>
              <a:rPr lang="en-US" sz="2400">
                <a:latin typeface="Times New Roman" panose="02020603050405020304" pitchFamily="18" charset="0"/>
                <a:cs typeface="Times New Roman" panose="02020603050405020304" pitchFamily="18" charset="0"/>
              </a:rPr>
              <a:t>1. </a:t>
            </a:r>
            <a:r>
              <a:rPr lang="vi-VN" sz="2400">
                <a:latin typeface="Times New Roman" panose="02020603050405020304" pitchFamily="18" charset="0"/>
                <a:cs typeface="Times New Roman" panose="02020603050405020304" pitchFamily="18" charset="0"/>
              </a:rPr>
              <a:t>Mã di truyền sẽ quy định loại amino acid trên chuỗi polypeptide. Trình tự các mã di truyền (codon) trên mRNA sẽ quy định thành phần và trình tự amino acid trên chuỗi polypeptide, từ đó quy định thành phần hóa học và cấu trúc của protein.</a:t>
            </a:r>
          </a:p>
        </p:txBody>
      </p:sp>
    </p:spTree>
    <p:extLst>
      <p:ext uri="{BB962C8B-B14F-4D97-AF65-F5344CB8AC3E}">
        <p14:creationId xmlns:p14="http://schemas.microsoft.com/office/powerpoint/2010/main" val="189031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17"/>
                                        </p:tgtEl>
                                        <p:attrNameLst>
                                          <p:attrName>style.visibility</p:attrName>
                                        </p:attrNameLst>
                                      </p:cBhvr>
                                      <p:to>
                                        <p:strVal val="visible"/>
                                      </p:to>
                                    </p:set>
                                    <p:anim calcmode="lin" valueType="num">
                                      <p:cBhvr>
                                        <p:cTn id="7" dur="500" fill="hold"/>
                                        <p:tgtEl>
                                          <p:spTgt spid="1117"/>
                                        </p:tgtEl>
                                        <p:attrNameLst>
                                          <p:attrName>ppt_w</p:attrName>
                                        </p:attrNameLst>
                                      </p:cBhvr>
                                      <p:tavLst>
                                        <p:tav tm="0">
                                          <p:val>
                                            <p:fltVal val="0"/>
                                          </p:val>
                                        </p:tav>
                                        <p:tav tm="100000">
                                          <p:val>
                                            <p:strVal val="#ppt_w"/>
                                          </p:val>
                                        </p:tav>
                                      </p:tavLst>
                                    </p:anim>
                                    <p:anim calcmode="lin" valueType="num">
                                      <p:cBhvr>
                                        <p:cTn id="8" dur="500" fill="hold"/>
                                        <p:tgtEl>
                                          <p:spTgt spid="1117"/>
                                        </p:tgtEl>
                                        <p:attrNameLst>
                                          <p:attrName>ppt_h</p:attrName>
                                        </p:attrNameLst>
                                      </p:cBhvr>
                                      <p:tavLst>
                                        <p:tav tm="0">
                                          <p:val>
                                            <p:fltVal val="0"/>
                                          </p:val>
                                        </p:tav>
                                        <p:tav tm="100000">
                                          <p:val>
                                            <p:strVal val="#ppt_h"/>
                                          </p:val>
                                        </p:tav>
                                      </p:tavLst>
                                    </p:anim>
                                    <p:animEffect transition="in" filter="fade">
                                      <p:cBhvr>
                                        <p:cTn id="9" dur="500"/>
                                        <p:tgtEl>
                                          <p:spTgt spid="1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D87199-F9CA-21D4-8C32-CE2B9EAA1004}"/>
              </a:ext>
            </a:extLst>
          </p:cNvPr>
          <p:cNvSpPr>
            <a:spLocks noGrp="1"/>
          </p:cNvSpPr>
          <p:nvPr>
            <p:ph type="sldNum" sz="quarter" idx="12"/>
          </p:nvPr>
        </p:nvSpPr>
        <p:spPr/>
        <p:txBody>
          <a:bodyPr/>
          <a:lstStyle/>
          <a:p>
            <a:fld id="{C263D6C4-4840-40CC-AC84-17E24B3B7BDE}" type="slidenum">
              <a:rPr lang="en-US" noProof="0" smtClean="0"/>
              <a:pPr/>
              <a:t>16</a:t>
            </a:fld>
            <a:endParaRPr lang="en-US" noProof="0" dirty="0"/>
          </a:p>
        </p:txBody>
      </p:sp>
      <p:pic>
        <p:nvPicPr>
          <p:cNvPr id="2056" name="Picture 8" descr="Codetta Program Deciphers Genetic Code in 250,000 Genomes | HHMI">
            <a:extLst>
              <a:ext uri="{FF2B5EF4-FFF2-40B4-BE49-F238E27FC236}">
                <a16:creationId xmlns:a16="http://schemas.microsoft.com/office/drawing/2014/main" id="{600F23F6-7083-5800-0BEF-1FB6A99B9F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40"/>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D067D56-721C-72A0-0D9F-0D95ACEEB35D}"/>
              </a:ext>
            </a:extLst>
          </p:cNvPr>
          <p:cNvSpPr txBox="1"/>
          <p:nvPr/>
        </p:nvSpPr>
        <p:spPr>
          <a:xfrm>
            <a:off x="1351569" y="4151748"/>
            <a:ext cx="9093908" cy="626651"/>
          </a:xfrm>
          <a:prstGeom prst="roundRect">
            <a:avLst>
              <a:gd name="adj" fmla="val 32618"/>
            </a:avLst>
          </a:prstGeom>
          <a:solidFill>
            <a:schemeClr val="accent3"/>
          </a:solidFill>
          <a:ln w="28575">
            <a:solidFill>
              <a:schemeClr val="bg1"/>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ctr">
              <a:lnSpc>
                <a:spcPct val="125000"/>
              </a:lnSpc>
            </a:pPr>
            <a:r>
              <a:rPr lang="en-US" sz="2400" b="1">
                <a:solidFill>
                  <a:schemeClr val="bg1"/>
                </a:solidFill>
                <a:latin typeface="+mj-lt"/>
              </a:rPr>
              <a:t>Câu hỏi 2 trang 175: </a:t>
            </a:r>
            <a:r>
              <a:rPr lang="en-US" sz="2400" b="1">
                <a:solidFill>
                  <a:schemeClr val="bg1"/>
                </a:solidFill>
                <a:latin typeface="+mj-lt"/>
                <a:cs typeface="Times New Roman" panose="02020603050405020304" pitchFamily="18" charset="0"/>
              </a:rPr>
              <a:t>Nêu ý nghĩa của đa dạng mã di truyền.</a:t>
            </a:r>
            <a:endParaRPr lang="vi-VN" sz="2400">
              <a:solidFill>
                <a:schemeClr val="bg1"/>
              </a:solidFill>
              <a:latin typeface="+mj-lt"/>
              <a:cs typeface="Times New Roman" panose="02020603050405020304" pitchFamily="18" charset="0"/>
            </a:endParaRPr>
          </a:p>
        </p:txBody>
      </p:sp>
    </p:spTree>
    <p:extLst>
      <p:ext uri="{BB962C8B-B14F-4D97-AF65-F5344CB8AC3E}">
        <p14:creationId xmlns:p14="http://schemas.microsoft.com/office/powerpoint/2010/main" val="197932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D87199-F9CA-21D4-8C32-CE2B9EAA1004}"/>
              </a:ext>
            </a:extLst>
          </p:cNvPr>
          <p:cNvSpPr>
            <a:spLocks noGrp="1"/>
          </p:cNvSpPr>
          <p:nvPr>
            <p:ph type="sldNum" sz="quarter" idx="12"/>
          </p:nvPr>
        </p:nvSpPr>
        <p:spPr/>
        <p:txBody>
          <a:bodyPr/>
          <a:lstStyle/>
          <a:p>
            <a:fld id="{C263D6C4-4840-40CC-AC84-17E24B3B7BDE}" type="slidenum">
              <a:rPr lang="en-US" noProof="0" smtClean="0"/>
              <a:pPr/>
              <a:t>17</a:t>
            </a:fld>
            <a:endParaRPr lang="en-US" noProof="0" dirty="0"/>
          </a:p>
        </p:txBody>
      </p:sp>
      <p:pic>
        <p:nvPicPr>
          <p:cNvPr id="2056" name="Picture 8" descr="Codetta Program Deciphers Genetic Code in 250,000 Genomes | HHMI">
            <a:extLst>
              <a:ext uri="{FF2B5EF4-FFF2-40B4-BE49-F238E27FC236}">
                <a16:creationId xmlns:a16="http://schemas.microsoft.com/office/drawing/2014/main" id="{600F23F6-7083-5800-0BEF-1FB6A99B9F5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40"/>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9DCA14C-B7DD-9FB8-7415-F9450EE2A5F8}"/>
              </a:ext>
            </a:extLst>
          </p:cNvPr>
          <p:cNvSpPr txBox="1"/>
          <p:nvPr/>
        </p:nvSpPr>
        <p:spPr>
          <a:xfrm>
            <a:off x="222989" y="3779368"/>
            <a:ext cx="11746020" cy="2900832"/>
          </a:xfrm>
          <a:prstGeom prst="roundRect">
            <a:avLst>
              <a:gd name="adj" fmla="val 5692"/>
            </a:avLst>
          </a:prstGeom>
          <a:solidFill>
            <a:srgbClr val="FEF8D8"/>
          </a:solidFill>
          <a:ln w="28575">
            <a:solidFill>
              <a:schemeClr val="tx1"/>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defPPr>
              <a:defRPr lang="en-US"/>
            </a:defPPr>
            <a:lvl1pPr algn="just">
              <a:lnSpc>
                <a:spcPct val="125000"/>
              </a:lnSpc>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vi-VN"/>
              <a:t>Trả lời:</a:t>
            </a:r>
          </a:p>
          <a:p>
            <a:r>
              <a:rPr lang="en-US">
                <a:latin typeface="Times New Roman" panose="02020603050405020304" pitchFamily="18" charset="0"/>
                <a:cs typeface="Times New Roman" panose="02020603050405020304" pitchFamily="18" charset="0"/>
              </a:rPr>
              <a:t>2. </a:t>
            </a:r>
            <a:r>
              <a:rPr lang="vi-VN">
                <a:latin typeface="Times New Roman" panose="02020603050405020304" pitchFamily="18" charset="0"/>
                <a:cs typeface="Times New Roman" panose="02020603050405020304" pitchFamily="18" charset="0"/>
              </a:rPr>
              <a:t>Ý nghĩa của đa dạng mã di truyền: </a:t>
            </a:r>
            <a:r>
              <a:rPr lang="vi-VN" b="0">
                <a:latin typeface="Times New Roman" panose="02020603050405020304" pitchFamily="18" charset="0"/>
                <a:cs typeface="Times New Roman" panose="02020603050405020304" pitchFamily="18" charset="0"/>
              </a:rPr>
              <a:t>Mã di truyền đa dạng (64 mã di truyền) quy định 20 loại amino acid dẫn đến hiện tượng nhiều mã di truyền cùng mã hóa một amino aicd. Điều này có ý nghĩa trong trường hợp đột biến. Đột biến điểm thay thế một cặp nucleotide dẫn đến thay đổi mã bộ ba tương ứng. Trong trường hợp bộ ba ban đầu và bộ ba sau đột biến cùng quy định một amino aicd thì thành phần cấu trúc và chức năng của protein không bị thay đổi.</a:t>
            </a:r>
          </a:p>
        </p:txBody>
      </p:sp>
    </p:spTree>
    <p:extLst>
      <p:ext uri="{BB962C8B-B14F-4D97-AF65-F5344CB8AC3E}">
        <p14:creationId xmlns:p14="http://schemas.microsoft.com/office/powerpoint/2010/main" val="40588695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rotWithShape="1">
          <a:blip r:embed="rId3"/>
          <a:srcRect b="31790"/>
          <a:stretch/>
        </p:blipFill>
        <p:spPr>
          <a:xfrm>
            <a:off x="3" y="-7553"/>
            <a:ext cx="12368268" cy="6865553"/>
          </a:xfrm>
          <a:prstGeom prst="rect">
            <a:avLst/>
          </a:prstGeom>
        </p:spPr>
      </p:pic>
      <p:pic>
        <p:nvPicPr>
          <p:cNvPr id="31" name="CẤM BUÔN BÁN, CẤM REUP">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87" y="3330797"/>
            <a:ext cx="1906124" cy="3388667"/>
          </a:xfrm>
          <a:prstGeom prst="rect">
            <a:avLst/>
          </a:prstGeom>
        </p:spPr>
      </p:pic>
      <p:pic>
        <p:nvPicPr>
          <p:cNvPr id="32" name="Vào http://fb.com/nkpowerskills tải game miễn phí">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3794707" y="2077343"/>
            <a:ext cx="2920903" cy="2920903"/>
          </a:xfrm>
          <a:prstGeom prst="rect">
            <a:avLst/>
          </a:prstGeom>
        </p:spPr>
      </p:pic>
      <p:pic>
        <p:nvPicPr>
          <p:cNvPr id="33" name="ĐC SHARE MIỄN PHÍ BỞI NK POWERSKILLS">
            <a:hlinkClick r:id="rId8" action="ppaction://hlinksldjump"/>
          </p:cNvPr>
          <p:cNvPicPr>
            <a:picLocks noChangeAspect="1"/>
          </p:cNvPicPr>
          <p:nvPr/>
        </p:nvPicPr>
        <p:blipFill>
          <a:blip r:embed="rId9">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876744" y="2218743"/>
            <a:ext cx="2044557" cy="3046660"/>
          </a:xfrm>
          <a:prstGeom prst="rect">
            <a:avLst/>
          </a:prstGeom>
        </p:spPr>
      </p:pic>
      <p:pic>
        <p:nvPicPr>
          <p:cNvPr id="34" name="CẤM BUÔN BÁN, CẤM REUP">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50364" y="1978471"/>
            <a:ext cx="2713717" cy="3118644"/>
          </a:xfrm>
          <a:prstGeom prst="rect">
            <a:avLst/>
          </a:prstGeom>
        </p:spPr>
      </p:pic>
      <p:pic>
        <p:nvPicPr>
          <p:cNvPr id="9" name="Vào http://fb.com/nkpowerskills tải game miễn phí">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9020780" y="3811735"/>
            <a:ext cx="1865971" cy="2570764"/>
          </a:xfrm>
          <a:prstGeom prst="rect">
            <a:avLst/>
          </a:prstGeom>
          <a:noFill/>
          <a:extLst>
            <a:ext uri="{909E8E84-426E-40DD-AFC4-6F175D3DCCD1}">
              <a14:hiddenFill xmlns:a14="http://schemas.microsoft.com/office/drawing/2010/main">
                <a:solidFill>
                  <a:srgbClr val="FFFFFF"/>
                </a:solidFill>
              </a14:hiddenFill>
            </a:ext>
          </a:extLst>
        </p:spPr>
      </p:pic>
      <p:grpSp>
        <p:nvGrpSpPr>
          <p:cNvPr id="7" name="ĐC SHARE MIỄN PHÍ BỞI NK POWERSKILLS"/>
          <p:cNvGrpSpPr/>
          <p:nvPr/>
        </p:nvGrpSpPr>
        <p:grpSpPr>
          <a:xfrm>
            <a:off x="3868843" y="4776636"/>
            <a:ext cx="3429269" cy="2054489"/>
            <a:chOff x="3857731" y="4647421"/>
            <a:chExt cx="3689807" cy="2210579"/>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endParaRPr lang="en-US">
                <a:solidFill>
                  <a:prstClr val="white"/>
                </a:solidFill>
                <a:latin typeface="Calibri" panose="020F0502020204030204"/>
                <a:sym typeface="Arial"/>
              </a:endParaRPr>
            </a:p>
          </p:txBody>
        </p:sp>
        <p:grpSp>
          <p:nvGrpSpPr>
            <p:cNvPr id="22" name="Group 21"/>
            <p:cNvGrpSpPr/>
            <p:nvPr/>
          </p:nvGrpSpPr>
          <p:grpSpPr>
            <a:xfrm>
              <a:off x="3857731" y="4647421"/>
              <a:ext cx="3689807" cy="2210579"/>
              <a:chOff x="3907450" y="4746292"/>
              <a:chExt cx="3689807" cy="2210579"/>
            </a:xfrm>
          </p:grpSpPr>
          <p:pic>
            <p:nvPicPr>
              <p:cNvPr id="23" name="Picture 6" descr="Penguin Hi GIF - Penguin Hi Bye - Discover &amp; Share GIFs"/>
              <p:cNvPicPr>
                <a:picLocks noChangeAspect="1" noChangeArrowheads="1" noCrop="1"/>
              </p:cNvPicPr>
              <p:nvPr/>
            </p:nvPicPr>
            <p:blipFill>
              <a:blip r:embed="rId1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3907450" y="4746292"/>
                <a:ext cx="1490798" cy="689658"/>
              </a:xfrm>
              <a:prstGeom prst="wedgeEllipseCallout">
                <a:avLst>
                  <a:gd name="adj1" fmla="val 37696"/>
                  <a:gd name="adj2" fmla="val 56178"/>
                </a:avLst>
              </a:prstGeom>
            </p:spPr>
            <p:style>
              <a:lnRef idx="2">
                <a:schemeClr val="dk1"/>
              </a:lnRef>
              <a:fillRef idx="1">
                <a:schemeClr val="lt1"/>
              </a:fillRef>
              <a:effectRef idx="0">
                <a:schemeClr val="dk1"/>
              </a:effectRef>
              <a:fontRef idx="minor">
                <a:schemeClr val="dk1"/>
              </a:fontRef>
            </p:style>
            <p:txBody>
              <a:bodyPr rtlCol="0" anchor="ctr"/>
              <a:lstStyle/>
              <a:p>
                <a:pPr algn="ctr" defTabSz="914354">
                  <a:lnSpc>
                    <a:spcPct val="150000"/>
                  </a:lnSpc>
                </a:pPr>
                <a:r>
                  <a:rPr lang="en-US" sz="1400" b="1" dirty="0">
                    <a:solidFill>
                      <a:prstClr val="black"/>
                    </a:solidFill>
                    <a:latin typeface="#9Slide03 Quicksand Medium" panose="00000600000000000000" pitchFamily="2" charset="0"/>
                    <a:cs typeface="Times New Roman" panose="02020603050405020304" pitchFamily="18" charset="0"/>
                    <a:sym typeface="Arial"/>
                  </a:rPr>
                  <a:t>CỐ LÊN!</a:t>
                </a:r>
              </a:p>
            </p:txBody>
          </p:sp>
        </p:grpSp>
      </p:grpSp>
    </p:spTree>
    <p:extLst>
      <p:ext uri="{BB962C8B-B14F-4D97-AF65-F5344CB8AC3E}">
        <p14:creationId xmlns:p14="http://schemas.microsoft.com/office/powerpoint/2010/main" val="3465848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3.75E-6 2.22222E-6 L 3.75E-6 0.00046 C 0.00013 -0.00625 0.00013 -0.01273 0.00078 -0.01922 C 0.00091 -0.02084 0.00208 -0.02153 0.00247 -0.02292 C 0.00299 -0.02547 0.00286 -0.02801 0.00325 -0.03009 C 0.00351 -0.03172 0.00364 -0.03264 0.00403 -0.03403 C 0.00612 -0.04468 0.00364 -0.03357 0.0056 -0.04236 C 0.00716 -0.06621 0.00703 -0.0588 0.0056 -0.09468 C 0.0056 -0.09607 0.00507 -0.09722 0.00481 -0.09838 C 0.00351 -0.10741 0.0056 -0.10417 0.00156 -0.1081 C 0.00013 -0.11505 0.00169 -0.10949 -0.00248 -0.11667 C -0.00612 -0.12292 -0.00183 -0.11829 -0.00651 -0.12269 C -0.00964 -0.13009 -0.00743 -0.12547 -0.01381 -0.13496 C -0.01446 -0.13634 -0.0155 -0.1375 -0.01615 -0.13866 C -0.01693 -0.14028 -0.01771 -0.1419 -0.01849 -0.14352 C -0.0194 -0.14514 -0.02032 -0.14607 -0.02097 -0.14746 C -0.02201 -0.14908 -0.0237 -0.15347 -0.02422 -0.15602 C -0.02461 -0.15764 -0.02461 -0.15926 -0.025 -0.16088 C -0.02552 -0.16297 -0.02618 -0.16482 -0.0267 -0.1669 C -0.02696 -0.16806 -0.02722 -0.16922 -0.02748 -0.17014 C -0.02774 -0.17338 -0.02813 -0.17616 -0.02813 -0.17871 C -0.02813 -0.19815 -0.028 -0.21713 -0.02748 -0.23588 C -0.02748 -0.23889 -0.0267 -0.24375 -0.02578 -0.24699 C -0.02539 -0.24861 -0.02461 -0.25023 -0.02422 -0.25185 C -0.02279 -0.25741 -0.02435 -0.25463 -0.02175 -0.26042 C -0.01485 -0.27685 -0.02357 -0.25486 -0.01693 -0.26875 C -0.01628 -0.27037 -0.01602 -0.27222 -0.01537 -0.27384 C -0.01159 -0.28218 -0.01302 -0.27732 -0.00886 -0.28449 C -0.00144 -0.29792 -0.00625 -0.29259 -0.00078 -0.29792 C 0.0013 -0.30255 0.00364 -0.30672 0.0056 -0.31158 C 0.00612 -0.31273 0.00664 -0.31389 0.00716 -0.31505 C 0.0082 -0.31667 0.00963 -0.31806 0.01054 -0.32014 C 0.01185 -0.32269 0.01302 -0.32917 0.0138 -0.33218 L 0.01445 -0.33588 C 0.01471 -0.33704 0.0151 -0.3382 0.01536 -0.33959 C 0.01549 -0.34097 0.01575 -0.34259 0.01614 -0.34445 C 0.01653 -0.3463 0.01757 -0.34815 0.01783 -0.35047 C 0.0181 -0.35533 0.01783 -0.36019 0.01783 -0.36505 " pathEditMode="relative" rAng="0" ptsTypes="AAAAAAAAAAAAAAAAAAAAAAAAAAAAAAAAAAAAAA">
                                      <p:cBhvr>
                                        <p:cTn id="11" dur="5000" fill="hold"/>
                                        <p:tgtEl>
                                          <p:spTgt spid="32"/>
                                        </p:tgtEl>
                                        <p:attrNameLst>
                                          <p:attrName>ppt_x</p:attrName>
                                          <p:attrName>ppt_y</p:attrName>
                                        </p:attrNameLst>
                                      </p:cBhvr>
                                      <p:rCtr x="-508"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3.95833E-6 7.40741E-7 L 3.95833E-6 0.00046 C 0.01692 -0.025 0.00781 -0.00764 0.00429 -0.05995 C 0.00299 -0.08171 0.0039 -0.06736 -0.00235 -0.0831 C -0.00352 -0.08588 -0.00365 -0.08866 -0.00469 -0.09144 C -0.00599 -0.09514 -0.00873 -0.09653 -0.01107 -0.1 C -0.0168 -0.10695 -0.0099 -0.10023 -0.01563 -0.10833 C -0.01706 -0.11019 -0.01888 -0.11157 -0.02006 -0.1132 C -0.02188 -0.11551 -0.02292 -0.11806 -0.02435 -0.12037 L -0.0267 -0.12407 C -0.02761 -0.12523 -0.02826 -0.12639 -0.02891 -0.12755 L -0.03334 -0.13727 C -0.03399 -0.13889 -0.03464 -0.14051 -0.03542 -0.14236 L -0.03737 -0.14583 C -0.03633 -0.15648 -0.03516 -0.16759 -0.03334 -0.17824 C -0.03282 -0.17986 -0.03243 -0.18148 -0.03099 -0.18333 C -0.03034 -0.18449 -0.02826 -0.18565 -0.0267 -0.18681 C -0.02618 -0.18843 -0.02579 -0.19005 -0.02435 -0.19144 C -0.02344 -0.19282 -0.02136 -0.19398 -0.02006 -0.19537 C -0.01914 -0.19607 -0.01862 -0.19745 -0.01797 -0.19861 C -0.01237 -0.21875 -0.0198 -0.19815 -0.01107 -0.21181 C -0.00964 -0.21435 -0.00899 -0.21991 -0.00664 -0.22245 C -0.00573 -0.22384 -0.00417 -0.225 -0.00235 -0.22639 C 0.00403 -0.24329 -0.00573 -0.21597 0.00221 -0.24398 C 0.00312 -0.24792 0.00494 -0.25232 0.00638 -0.25648 C 0.01028 -0.2787 0.01028 -0.27199 0.00638 -0.30463 C 0.00612 -0.30787 0.00273 -0.31134 3.95833E-6 -0.31435 C -0.00144 -0.31551 -0.00352 -0.31644 -0.00469 -0.31782 C -0.00651 -0.32014 -0.00899 -0.32523 -0.00899 -0.325 " pathEditMode="relative" rAng="0" ptsTypes="AAAAAAAAAAAAAAAAAAAAAAAAAAAAA">
                                      <p:cBhvr>
                                        <p:cTn id="16" dur="5000" fill="hold"/>
                                        <p:tgtEl>
                                          <p:spTgt spid="34"/>
                                        </p:tgtEl>
                                        <p:attrNameLst>
                                          <p:attrName>ppt_x</p:attrName>
                                          <p:attrName>ppt_y</p:attrName>
                                        </p:attrNameLst>
                                      </p:cBhvr>
                                      <p:rCtr x="-1380" y="-16227"/>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4.375E-6 -3.7037E-7 L 4.375E-6 0.00046 C 0.00013 -0.0081 0.00052 -0.0162 0.00091 -0.02407 C 0.00117 -0.03056 0.00182 -0.03704 0.00182 -0.04352 C 0.00182 -0.05393 0.00273 -0.06458 0.00091 -0.07477 C -0.00105 -0.08449 -0.00456 -0.08171 -0.0086 -0.08449 C -0.00964 -0.08518 -0.01068 -0.08588 -0.01133 -0.08681 C -0.0125 -0.08819 -0.01784 -0.09838 -0.01797 -0.09884 C -0.01836 -0.1 -0.01849 -0.10139 -0.01888 -0.10255 C -0.0198 -0.10393 -0.02084 -0.10486 -0.02175 -0.10625 L -0.02357 -0.11343 C -0.02396 -0.11458 -0.0237 -0.11643 -0.02461 -0.1169 L -0.02722 -0.11944 C -0.02683 -0.12338 -0.02722 -0.12824 -0.02553 -0.13148 L -0.02175 -0.13866 C -0.0211 -0.14028 -0.0198 -0.14097 -0.01888 -0.14236 C -0.01472 -0.15023 -0.0198 -0.14491 -0.0142 -0.14977 C -0.00743 -0.16273 -0.01797 -0.14282 -0.00951 -0.15694 C -0.00821 -0.15926 -0.00651 -0.16157 -0.00573 -0.16412 C -0.00547 -0.16528 -0.00534 -0.16667 -0.00482 -0.16782 C -0.00066 -0.17593 -0.00326 -0.16713 4.375E-6 -0.175 C 0.00026 -0.17639 0.00026 -0.17755 0.00091 -0.17847 C 0.00156 -0.18032 0.00286 -0.18171 0.00377 -0.18333 C 0.01132 -0.20116 0.00104 -0.18079 0.00755 -0.19306 C 0.00768 -0.19537 0.00794 -0.19792 0.00846 -0.20023 C 0.00859 -0.20162 0.00898 -0.20278 0.00937 -0.20393 C 0.00976 -0.20556 0.01002 -0.20718 0.01028 -0.2088 C 0.01067 -0.21111 0.0108 -0.21366 0.01132 -0.21597 C 0.01171 -0.21829 0.01263 -0.2206 0.01315 -0.22315 C 0.01354 -0.22546 0.0138 -0.22801 0.01406 -0.23032 C 0.01432 -0.23241 0.01471 -0.23449 0.01523 -0.23634 C 0.01471 -0.24421 0.01458 -0.25231 0.01406 -0.26042 C 0.01393 -0.2625 0.01341 -0.26435 0.01315 -0.26643 C 0.01211 -0.27222 0.01224 -0.2713 0.01028 -0.27731 C 0.00976 -0.28125 0.00859 -0.2912 0.00755 -0.29421 L 0.00559 -0.29907 C 0.00494 -0.30393 0.00429 -0.3088 0.00377 -0.31366 C 0.00338 -0.3162 0.00286 -0.31921 0.00273 -0.32199 C 0.0026 -0.32523 0.00273 -0.32847 0.00273 -0.33171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seq concurrent="1" nextAc="seek">
              <p:cTn id="22" restart="whenNotActive" fill="hold" evtFilter="cancelBubble" nodeType="interactiveSeq">
                <p:stCondLst>
                  <p:cond evt="onClick" delay="0">
                    <p:tgtEl>
                      <p:spTgt spid="9"/>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3.75E-6 0.00046 L 3.75E-6 0.00115 C 0.00325 -0.00463 0.00507 -0.01019 0.00664 -0.01551 C 0.00846 -0.01899 0.00846 -0.02292 0.00846 -0.02593 C 0.00846 -0.02963 0.00846 -0.03287 0.01015 -0.03542 C 0.01015 -0.0382 0.01185 -0.04028 0.01367 -0.04237 C 0.01367 -0.04422 0.01367 -0.0463 0.01523 -0.04815 C 0.01523 -0.0507 0.01705 -0.05278 0.01875 -0.0551 C 0.01875 -0.0588 0.02031 -0.06274 0.02213 -0.06621 C 0.02382 -0.07084 0.02565 -0.07408 0.02565 -0.07894 C 0.02734 -0.08264 0.02734 -0.08635 0.02734 -0.08959 C 0.0289 -0.09352 0.03073 -0.1007 0.03073 -0.10047 C 0.03073 -0.1176 0.03073 -0.1345 0.0289 -0.15116 C 0.0289 -0.15371 0.0289 -0.15602 0.02734 -0.15857 C 0.02734 -0.16042 0.02565 -0.16204 0.02565 -0.16389 C 0.02213 -0.17894 0.02565 -0.16389 0.02031 -0.17686 C 0.01875 -0.17825 0.01875 -0.18033 0.01875 -0.18172 C 0.01705 -0.18496 0.01523 -0.1882 0.01523 -0.19098 C 0.01015 -0.20186 0.01185 -0.19584 0.00846 -0.20973 C 0.00156 -0.2375 0.01367 -0.19607 0.00325 -0.2294 L 0.00156 -0.2345 C 0.00156 -0.24005 0.00156 -0.24561 3.75E-6 -0.2507 C 3.75E-6 -0.25394 3.75E-6 -0.25695 3.75E-6 -0.25973 C 3.75E-6 -0.28056 3.75E-6 -0.30116 3.75E-6 -0.32176 C 3.75E-6 -0.32338 0.00325 -0.33195 0.00325 -0.3345 C 0.00507 -0.33658 0.00664 -0.33843 0.00664 -0.34121 C 0.00846 -0.34723 0.00846 -0.35186 0.01185 -0.35718 C 0.01367 -0.3588 0.01523 -0.35973 0.01705 -0.36088 C 0.01875 -0.36598 0.02031 -0.37524 0.02382 -0.38033 C 0.02382 -0.38241 0.02565 -0.38426 0.02565 -0.38588 C 0.02734 -0.38774 0.02734 -0.38959 0.02734 -0.39144 C 0.0289 -0.39445 0.03073 -0.39723 0.03242 -0.40024 C 0.03424 -0.40209 0.03424 -0.40417 0.03424 -0.40579 C 0.0358 -0.40834 0.0358 -0.41088 0.0375 -0.41297 C 0.03932 -0.42778 0.0375 -0.41945 0.0444 -0.43866 L 0.0444 -0.43843 C 0.0444 -0.44121 0.0444 -0.44375 0.04609 -0.44584 C 0.04609 -0.44815 0.04961 -0.44954 0.05143 -0.45116 C 0.04961 -0.47709 0.04961 -0.50301 0.04961 -0.52917 C 0.04791 -0.53125 0.04609 -0.54051 0.04609 -0.54352 C 0.0444 -0.54537 0.04283 -0.54908 0.04283 -0.54885 " pathEditMode="relative" rAng="0" ptsTypes="AAAAAAAAAAAAAAAAAAAAAAAAAAAAAAAAAAAAAAAAA">
                                      <p:cBhvr>
                                        <p:cTn id="26" dur="5000" fill="hold"/>
                                        <p:tgtEl>
                                          <p:spTgt spid="9"/>
                                        </p:tgtEl>
                                        <p:attrNameLst>
                                          <p:attrName>ppt_x</p:attrName>
                                          <p:attrName>ppt_y</p:attrName>
                                        </p:attrNameLst>
                                      </p:cBhvr>
                                      <p:rCtr x="2565" y="-27454"/>
                                    </p:animMotion>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4"/>
          <a:srcRect l="3247" t="19426" r="3668" b="4034"/>
          <a:stretch/>
        </p:blipFill>
        <p:spPr>
          <a:xfrm>
            <a:off x="0" y="-57149"/>
            <a:ext cx="12192000" cy="6915151"/>
          </a:xfrm>
          <a:prstGeom prst="rect">
            <a:avLst/>
          </a:prstGeom>
        </p:spPr>
      </p:pic>
      <p:pic>
        <p:nvPicPr>
          <p:cNvPr id="31" name="Picture 30">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8999" y="1681316"/>
            <a:ext cx="1606256" cy="2855568"/>
          </a:xfrm>
          <a:prstGeom prst="rect">
            <a:avLst/>
          </a:prstGeom>
        </p:spPr>
      </p:pic>
      <p:pic>
        <p:nvPicPr>
          <p:cNvPr id="32" name="Picture 31">
            <a:hlinkClick r:id="rId7" action="ppaction://hlinksldjump"/>
          </p:cNvPr>
          <p:cNvPicPr>
            <a:picLocks noChangeAspect="1"/>
          </p:cNvPicPr>
          <p:nvPr/>
        </p:nvPicPr>
        <p:blipFill>
          <a:blip r:embed="rId8">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8" y="-78352"/>
            <a:ext cx="2920903" cy="2920903"/>
          </a:xfrm>
          <a:prstGeom prst="rect">
            <a:avLst/>
          </a:prstGeom>
        </p:spPr>
      </p:pic>
      <p:pic>
        <p:nvPicPr>
          <p:cNvPr id="33" name="Picture 32">
            <a:hlinkClick r:id="rId9" action="ppaction://hlinksldjump"/>
          </p:cNvPr>
          <p:cNvPicPr>
            <a:picLocks noChangeAspect="1"/>
          </p:cNvPicPr>
          <p:nvPr/>
        </p:nvPicPr>
        <p:blipFill>
          <a:blip r:embed="rId10"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3" y="1515625"/>
            <a:ext cx="1192492" cy="1776971"/>
          </a:xfrm>
          <a:prstGeom prst="rect">
            <a:avLst/>
          </a:prstGeom>
        </p:spPr>
      </p:pic>
      <p:pic>
        <p:nvPicPr>
          <p:cNvPr id="34" name="Picture 33">
            <a:hlinkClick r:id="rId11"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513" y="-99061"/>
            <a:ext cx="2339971" cy="2689129"/>
          </a:xfrm>
          <a:prstGeom prst="rect">
            <a:avLst/>
          </a:prstGeom>
        </p:spPr>
      </p:pic>
      <p:pic>
        <p:nvPicPr>
          <p:cNvPr id="9" name="Picture 6">
            <a:hlinkClick r:id="rId13" action="ppaction://hlinksldjump"/>
          </p:cNvPr>
          <p:cNvPicPr>
            <a:picLocks noChangeAspect="1" noChangeArrowheads="1" noCrop="1"/>
          </p:cNvPicPr>
          <p:nvPr/>
        </p:nvPicPr>
        <p:blipFill>
          <a:blip r:embed="rId14">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0031709" y="1245503"/>
            <a:ext cx="1865971"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31829" y="3429000"/>
            <a:ext cx="1947363" cy="1615165"/>
          </a:xfrm>
          <a:prstGeom prst="rect">
            <a:avLst/>
          </a:prstGeom>
        </p:spPr>
      </p:pic>
      <p:pic>
        <p:nvPicPr>
          <p:cNvPr id="14" name="Picture 12" descr="Káº¿t quáº£ hÃ¬nh áº£nh cho win text gi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376173" y="2789161"/>
            <a:ext cx="3200211" cy="32002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rot="2828663">
            <a:off x="8152257" y="3322680"/>
            <a:ext cx="3200211" cy="320021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13" action="ppaction://hlinksldjump"/>
            <a:extLst>
              <a:ext uri="{FF2B5EF4-FFF2-40B4-BE49-F238E27FC236}">
                <a16:creationId xmlns:a16="http://schemas.microsoft.com/office/drawing/2014/main" id="{CB97B443-E4F2-58EF-ED42-93B0F385BEA2}"/>
              </a:ext>
            </a:extLst>
          </p:cNvPr>
          <p:cNvPicPr>
            <a:picLocks noChangeAspect="1"/>
          </p:cNvPicPr>
          <p:nvPr/>
        </p:nvPicPr>
        <p:blipFill>
          <a:blip r:embed="rId17" cstate="print">
            <a:extLst>
              <a:ext uri="{28A0092B-C50C-407E-A947-70E740481C1C}">
                <a14:useLocalDpi xmlns:a14="http://schemas.microsoft.com/office/drawing/2010/main" val="0"/>
              </a:ext>
              <a:ext uri="{837473B0-CC2E-450A-ABE3-18F120FF3D39}">
                <a1611:picAttrSrcUrl xmlns="" xmlns:a1611="http://schemas.microsoft.com/office/drawing/2016/11/main" r:id="rId19"/>
              </a:ext>
            </a:extLst>
          </a:blip>
          <a:stretch>
            <a:fillRect/>
          </a:stretch>
        </p:blipFill>
        <p:spPr>
          <a:xfrm>
            <a:off x="11048619" y="6014773"/>
            <a:ext cx="849061" cy="646220"/>
          </a:xfrm>
          <a:prstGeom prst="rect">
            <a:avLst/>
          </a:prstGeom>
        </p:spPr>
      </p:pic>
    </p:spTree>
    <p:extLst>
      <p:ext uri="{BB962C8B-B14F-4D97-AF65-F5344CB8AC3E}">
        <p14:creationId xmlns:p14="http://schemas.microsoft.com/office/powerpoint/2010/main" val="406984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1.85185E-6 L -3.33333E-6 -1.85185E-6 C -0.00234 -0.00231 -0.00482 -0.00439 -0.00703 -0.00694 C -0.0082 -0.00856 -0.00898 -0.01088 -0.01015 -0.0125 C -0.0108 -0.01365 -0.01172 -0.01435 -0.0125 -0.01527 C -0.01575 -0.0243 -0.01185 -0.01435 -0.01719 -0.025 C -0.01797 -0.02685 -0.01862 -0.02893 -0.01953 -0.03055 C -0.02278 -0.03727 -0.02252 -0.03657 -0.02578 -0.04027 C -0.02656 -0.04259 -0.02708 -0.04537 -0.02812 -0.04722 C -0.02877 -0.04861 -0.02982 -0.04884 -0.03047 -0.05 C -0.03164 -0.05231 -0.03255 -0.05463 -0.03359 -0.05694 C -0.03554 -0.06782 -0.03594 -0.06782 -0.03359 -0.08611 C -0.0332 -0.08889 -0.03138 -0.08981 -0.03047 -0.09166 C -0.02982 -0.09305 -0.02955 -0.09467 -0.0289 -0.09583 C -0.02786 -0.09768 -0.02474 -0.10139 -0.02344 -0.10277 C -0.02291 -0.10416 -0.02252 -0.10602 -0.02187 -0.10694 C -0.01849 -0.11227 -0.01797 -0.11203 -0.01484 -0.11389 C -0.0138 -0.11574 -0.01263 -0.11759 -0.01172 -0.11944 C -0.01107 -0.12083 -0.0108 -0.12245 -0.01015 -0.12361 C -0.0095 -0.125 -0.00846 -0.12546 -0.00781 -0.12639 C -0.0069 -0.12777 -0.00625 -0.12916 -0.00547 -0.13055 C -0.00521 -0.13194 -0.00508 -0.13356 -0.00469 -0.13472 C -0.00377 -0.13773 -0.00156 -0.14305 -0.00156 -0.14305 C -0.0013 -0.14537 -0.00104 -0.14791 -0.00078 -0.15 C -0.00052 -0.15162 -0.00013 -0.15277 -3.33333E-6 -0.15416 C 0.00039 -0.15602 0.00052 -0.15787 0.00091 -0.15972 C 0.00052 -0.1699 0.00052 -0.18032 -3.33333E-6 -0.19027 C -3.33333E-6 -0.19189 -0.00026 -0.19352 -0.00078 -0.19444 C -0.00208 -0.19768 -0.00325 -0.20162 -0.00547 -0.20277 C -0.00859 -0.20463 -0.01159 -0.20694 -0.01484 -0.20833 C -0.02461 -0.21273 -0.01237 -0.20717 -0.02031 -0.21111 C -0.02135 -0.2118 -0.02239 -0.21203 -0.02344 -0.2125 C -0.02656 -0.21458 -0.02695 -0.2162 -0.02969 -0.21944 C -0.03177 -0.22222 -0.03268 -0.22245 -0.03437 -0.22639 C -0.0345 -0.22685 -0.03437 -0.22731 -0.03437 -0.22777 " pathEditMode="relative" ptsTypes="AAAAAAAAAAAAAAAAAAAAAAAAAAAAAAAAAAA">
                                      <p:cBhvr>
                                        <p:cTn id="12" dur="5000" fill="hold"/>
                                        <p:tgtEl>
                                          <p:spTgt spid="9"/>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4" dur="5000" fill="hold"/>
                                        <p:tgtEl>
                                          <p:spTgt spid="33"/>
                                        </p:tgtEl>
                                        <p:attrNameLst>
                                          <p:attrName>ppt_x</p:attrName>
                                          <p:attrName>ppt_y</p:attrName>
                                        </p:attrNameLst>
                                      </p:cBhvr>
                                    </p:animMotion>
                                  </p:childTnLst>
                                </p:cTn>
                              </p:par>
                              <p:par>
                                <p:cTn id="15" presetID="10"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3" name="Tieng-yeah-tre-con-www_nhacchuongvui_com.wav"/>
                                        </p:tgtEl>
                                      </p:cMediaNode>
                                    </p:audio>
                                  </p:subTnLst>
                                </p:cTn>
                              </p:par>
                              <p:par>
                                <p:cTn id="18" presetID="10" presetClass="entr" presetSubtype="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subTnLst>
                                    <p:audio>
                                      <p:cMediaNode>
                                        <p:cTn display="0" masterRel="sameClick">
                                          <p:stCondLst>
                                            <p:cond evt="begin" delay="0">
                                              <p:tn val="18"/>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26" name="Picture 2" descr="Pseudogene">
            <a:extLst>
              <a:ext uri="{FF2B5EF4-FFF2-40B4-BE49-F238E27FC236}">
                <a16:creationId xmlns:a16="http://schemas.microsoft.com/office/drawing/2014/main" id="{4E13F271-5B20-37DB-15DE-4A50611F6D0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9000"/>
                    </a14:imgEffect>
                  </a14:imgLayer>
                </a14:imgProps>
              </a:ext>
              <a:ext uri="{28A0092B-C50C-407E-A947-70E740481C1C}">
                <a14:useLocalDpi xmlns:a14="http://schemas.microsoft.com/office/drawing/2010/main" val="0"/>
              </a:ext>
            </a:extLst>
          </a:blip>
          <a:srcRect l="24105" r="9790"/>
          <a:stretch/>
        </p:blipFill>
        <p:spPr bwMode="auto">
          <a:xfrm>
            <a:off x="4065385" y="0"/>
            <a:ext cx="8057427"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
            <a:extLst>
              <a:ext uri="{FF2B5EF4-FFF2-40B4-BE49-F238E27FC236}">
                <a16:creationId xmlns:a16="http://schemas.microsoft.com/office/drawing/2014/main" id="{632BE5BF-9922-45FB-8F3F-4446D40A051B}"/>
              </a:ext>
            </a:extLst>
          </p:cNvPr>
          <p:cNvSpPr>
            <a:spLocks noGrp="1"/>
          </p:cNvSpPr>
          <p:nvPr>
            <p:ph type="ctrTitle"/>
          </p:nvPr>
        </p:nvSpPr>
        <p:spPr>
          <a:xfrm>
            <a:off x="2445878" y="2235847"/>
            <a:ext cx="9469371" cy="2221151"/>
          </a:xfrm>
        </p:spPr>
        <p:txBody>
          <a:bodyPr/>
          <a:lstStyle/>
          <a:p>
            <a:pPr>
              <a:lnSpc>
                <a:spcPct val="120000"/>
              </a:lnSpc>
            </a:pPr>
            <a:r>
              <a:rPr lang="en-US" sz="5400"/>
              <a:t>DỊCH MÃ VÀ MỐI QUAN HỆ TỪ GENE ĐẾN TÍNH TRẠNG</a:t>
            </a:r>
            <a:endParaRPr lang="en-US" sz="5400" dirty="0"/>
          </a:p>
        </p:txBody>
      </p:sp>
      <p:sp>
        <p:nvSpPr>
          <p:cNvPr id="14" name="Rectangle: Rounded Corners 13">
            <a:extLst>
              <a:ext uri="{FF2B5EF4-FFF2-40B4-BE49-F238E27FC236}">
                <a16:creationId xmlns:a16="http://schemas.microsoft.com/office/drawing/2014/main" id="{3EBD10E3-8437-50AF-0357-D0C164F0E39B}"/>
              </a:ext>
            </a:extLst>
          </p:cNvPr>
          <p:cNvSpPr/>
          <p:nvPr/>
        </p:nvSpPr>
        <p:spPr>
          <a:xfrm>
            <a:off x="2445878" y="1784012"/>
            <a:ext cx="1660504" cy="584372"/>
          </a:xfrm>
          <a:prstGeom prst="roundRect">
            <a:avLst>
              <a:gd name="adj" fmla="val 19188"/>
            </a:avLst>
          </a:prstGeom>
          <a:solidFill>
            <a:schemeClr val="accent1">
              <a:lumMod val="50000"/>
            </a:schemeClr>
          </a:solidFill>
          <a:ln w="285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3600" b="1">
                <a:solidFill>
                  <a:srgbClr val="FFFF00"/>
                </a:solidFill>
              </a:rPr>
              <a:t>Bài 40</a:t>
            </a:r>
          </a:p>
        </p:txBody>
      </p:sp>
      <p:pic>
        <p:nvPicPr>
          <p:cNvPr id="16"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3AA9C3E8-B369-8B79-2149-B06403EEA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1331" y="5138927"/>
            <a:ext cx="1553918" cy="1553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934594"/>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73" y="-39549"/>
            <a:ext cx="12213373" cy="6924981"/>
          </a:xfrm>
          <a:prstGeom prst="rect">
            <a:avLst/>
          </a:prstGeom>
        </p:spPr>
      </p:pic>
      <p:sp>
        <p:nvSpPr>
          <p:cNvPr id="23" name="Rectangle 22"/>
          <p:cNvSpPr/>
          <p:nvPr/>
        </p:nvSpPr>
        <p:spPr>
          <a:xfrm>
            <a:off x="854553" y="235976"/>
            <a:ext cx="10500851" cy="1650616"/>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r>
              <a:rPr lang="en-US" sz="3733" b="1" dirty="0" err="1">
                <a:solidFill>
                  <a:prstClr val="white"/>
                </a:solidFill>
                <a:latin typeface="Times New Roman" panose="02020603050405020304" pitchFamily="18" charset="0"/>
                <a:cs typeface="Times New Roman" panose="02020603050405020304" pitchFamily="18" charset="0"/>
              </a:rPr>
              <a:t>Bộ</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ba</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nào</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sau</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đây</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mã</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hóa</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cho</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một</a:t>
            </a:r>
            <a:r>
              <a:rPr lang="en-US" sz="3733" b="1" dirty="0">
                <a:solidFill>
                  <a:prstClr val="white"/>
                </a:solidFill>
                <a:latin typeface="Times New Roman" panose="02020603050405020304" pitchFamily="18" charset="0"/>
                <a:cs typeface="Times New Roman" panose="02020603050405020304" pitchFamily="18" charset="0"/>
              </a:rPr>
              <a:t> amino acid?</a:t>
            </a:r>
            <a:endParaRPr lang="en-US" sz="3733" dirty="0">
              <a:solidFill>
                <a:prstClr val="white"/>
              </a:solidFill>
              <a:latin typeface="Times New Roman" panose="02020603050405020304" pitchFamily="18" charset="0"/>
              <a:cs typeface="Times New Roman" panose="02020603050405020304" pitchFamily="18" charset="0"/>
              <a:sym typeface="Arial"/>
            </a:endParaRPr>
          </a:p>
        </p:txBody>
      </p:sp>
      <p:sp>
        <p:nvSpPr>
          <p:cNvPr id="25" name="Rectangle 24"/>
          <p:cNvSpPr/>
          <p:nvPr/>
        </p:nvSpPr>
        <p:spPr>
          <a:xfrm>
            <a:off x="3704984" y="4797628"/>
            <a:ext cx="4683803" cy="1177337"/>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r>
              <a:rPr lang="en-US" sz="3200" dirty="0">
                <a:solidFill>
                  <a:prstClr val="white"/>
                </a:solidFill>
                <a:latin typeface="Times New Roman" panose="02020603050405020304" pitchFamily="18" charset="0"/>
                <a:cs typeface="Times New Roman" panose="02020603050405020304" pitchFamily="18" charset="0"/>
                <a:sym typeface="Arial"/>
              </a:rPr>
              <a:t>UGG.</a:t>
            </a:r>
          </a:p>
        </p:txBody>
      </p:sp>
      <p:sp>
        <p:nvSpPr>
          <p:cNvPr id="27" name="Rectangle 26"/>
          <p:cNvSpPr/>
          <p:nvPr/>
        </p:nvSpPr>
        <p:spPr>
          <a:xfrm>
            <a:off x="3735565" y="3422944"/>
            <a:ext cx="4683803" cy="1177337"/>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r>
              <a:rPr lang="en-US" sz="3200" dirty="0">
                <a:solidFill>
                  <a:prstClr val="white"/>
                </a:solidFill>
                <a:latin typeface="Times New Roman" panose="02020603050405020304" pitchFamily="18" charset="0"/>
                <a:cs typeface="Times New Roman" panose="02020603050405020304" pitchFamily="18" charset="0"/>
                <a:sym typeface="Arial"/>
              </a:rPr>
              <a:t>UGA.</a:t>
            </a:r>
          </a:p>
        </p:txBody>
      </p:sp>
      <p:sp>
        <p:nvSpPr>
          <p:cNvPr id="28" name="Rectangle 27"/>
          <p:cNvSpPr/>
          <p:nvPr/>
        </p:nvSpPr>
        <p:spPr>
          <a:xfrm>
            <a:off x="3743413" y="2081845"/>
            <a:ext cx="4683803" cy="1177337"/>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r>
              <a:rPr lang="en-US" sz="3200" dirty="0">
                <a:solidFill>
                  <a:prstClr val="white"/>
                </a:solidFill>
                <a:latin typeface="Times New Roman" panose="02020603050405020304" pitchFamily="18" charset="0"/>
                <a:cs typeface="Times New Roman" panose="02020603050405020304" pitchFamily="18" charset="0"/>
                <a:sym typeface="Arial"/>
              </a:rPr>
              <a:t>UAG.</a:t>
            </a: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42685" y="219429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73265" y="33825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49569" y="4740356"/>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 y="5869285"/>
            <a:ext cx="1023815" cy="102381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2023424" y="3050667"/>
            <a:ext cx="2598709" cy="2207133"/>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defTabSz="914354"/>
              <a:r>
                <a:rPr lang="en-US" sz="4000" dirty="0">
                  <a:solidFill>
                    <a:prstClr val="black"/>
                  </a:solidFill>
                  <a:latin typeface=".VnCooper" panose="020B7200000000000000" pitchFamily="34" charset="0"/>
                  <a:sym typeface="Arial"/>
                </a:rPr>
                <a:t>…</a:t>
              </a:r>
            </a:p>
          </p:txBody>
        </p:sp>
      </p:grpSp>
      <p:pic>
        <p:nvPicPr>
          <p:cNvPr id="19" name="Picture 4"/>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1117601" y="2390288"/>
            <a:ext cx="3744479" cy="2615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09907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 restart="whenNotActive" fill="hold" evtFilter="cancelBubble" nodeType="interactiveSeq">
                <p:stCondLst>
                  <p:cond evt="onClick" delay="0">
                    <p:tgtEl>
                      <p:spTgt spid="27"/>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Am-thanh-tra-loi-dung-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1500"/>
                            </p:stCondLst>
                            <p:childTnLst>
                              <p:par>
                                <p:cTn id="38" presetID="10" presetClass="exit" presetSubtype="0" fill="hold" nodeType="afterEffect">
                                  <p:stCondLst>
                                    <p:cond delay="90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5"/>
            <a:ext cx="12192000" cy="6912863"/>
          </a:xfrm>
          <a:prstGeom prst="rect">
            <a:avLst/>
          </a:prstGeom>
        </p:spPr>
      </p:pic>
      <p:sp>
        <p:nvSpPr>
          <p:cNvPr id="24" name="TextBox 23"/>
          <p:cNvSpPr txBox="1"/>
          <p:nvPr/>
        </p:nvSpPr>
        <p:spPr>
          <a:xfrm>
            <a:off x="973396" y="412955"/>
            <a:ext cx="10176387" cy="523220"/>
          </a:xfrm>
          <a:prstGeom prst="rect">
            <a:avLst/>
          </a:prstGeom>
          <a:noFill/>
        </p:spPr>
        <p:txBody>
          <a:bodyPr wrap="square" rtlCol="0">
            <a:spAutoFit/>
          </a:bodyPr>
          <a:lstStyle/>
          <a:p>
            <a:pPr defTabSz="914354"/>
            <a:r>
              <a:rPr lang="en-US" sz="2800" dirty="0">
                <a:solidFill>
                  <a:prstClr val="white"/>
                </a:solidFill>
                <a:latin typeface="Montserrat Alternates Black" panose="00000A00000000000000" pitchFamily="50" charset="0"/>
                <a:cs typeface="Arial"/>
                <a:sym typeface="Arial"/>
              </a:rPr>
              <a:t>CÂU HỎI:</a:t>
            </a:r>
          </a:p>
        </p:txBody>
      </p:sp>
      <p:sp>
        <p:nvSpPr>
          <p:cNvPr id="25" name="Rectangle 24"/>
          <p:cNvSpPr/>
          <p:nvPr/>
        </p:nvSpPr>
        <p:spPr>
          <a:xfrm>
            <a:off x="3754100" y="3407786"/>
            <a:ext cx="4683803" cy="1132441"/>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r>
              <a:rPr lang="en-US" sz="3200" dirty="0">
                <a:solidFill>
                  <a:prstClr val="white"/>
                </a:solidFill>
                <a:latin typeface="Times New Roman" panose="02020603050405020304" pitchFamily="18" charset="0"/>
                <a:cs typeface="Times New Roman" panose="02020603050405020304" pitchFamily="18" charset="0"/>
                <a:sym typeface="Arial"/>
              </a:rPr>
              <a:t>mRNA</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27" name="Rectangle 26"/>
          <p:cNvSpPr/>
          <p:nvPr/>
        </p:nvSpPr>
        <p:spPr>
          <a:xfrm>
            <a:off x="3737981" y="4744538"/>
            <a:ext cx="4683803" cy="1132441"/>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r>
              <a:rPr lang="en-US" sz="3200" dirty="0">
                <a:solidFill>
                  <a:prstClr val="white"/>
                </a:solidFill>
                <a:latin typeface="Times New Roman" panose="02020603050405020304" pitchFamily="18" charset="0"/>
                <a:cs typeface="Times New Roman" panose="02020603050405020304" pitchFamily="18" charset="0"/>
                <a:sym typeface="Arial"/>
              </a:rPr>
              <a:t>DNA.</a:t>
            </a:r>
          </a:p>
        </p:txBody>
      </p:sp>
      <p:sp>
        <p:nvSpPr>
          <p:cNvPr id="28" name="Rectangle 27"/>
          <p:cNvSpPr/>
          <p:nvPr/>
        </p:nvSpPr>
        <p:spPr>
          <a:xfrm>
            <a:off x="3754100" y="2063573"/>
            <a:ext cx="4683803" cy="1132441"/>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r>
              <a:rPr lang="en-US" sz="3200" dirty="0" err="1">
                <a:solidFill>
                  <a:prstClr val="white"/>
                </a:solidFill>
                <a:latin typeface="Times New Roman" panose="02020603050405020304" pitchFamily="18" charset="0"/>
                <a:cs typeface="Times New Roman" panose="02020603050405020304" pitchFamily="18" charset="0"/>
                <a:sym typeface="Arial"/>
              </a:rPr>
              <a:t>tRNA</a:t>
            </a:r>
            <a:r>
              <a:rPr lang="en-US" sz="3200" dirty="0">
                <a:solidFill>
                  <a:prstClr val="white"/>
                </a:solidFill>
                <a:latin typeface="Times New Roman" panose="02020603050405020304" pitchFamily="18" charset="0"/>
                <a:cs typeface="Times New Roman" panose="02020603050405020304" pitchFamily="18" charset="0"/>
                <a:sym typeface="Arial"/>
              </a:rPr>
              <a:t>.</a:t>
            </a:r>
          </a:p>
        </p:txBody>
      </p:sp>
      <p:pic>
        <p:nvPicPr>
          <p:cNvPr id="29"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80003" y="2079307"/>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80003" y="475199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68103" y="3239492"/>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 y="5869285"/>
            <a:ext cx="1023815" cy="102381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2056102" y="2698426"/>
            <a:ext cx="2465260" cy="2093793"/>
            <a:chOff x="2584349" y="235974"/>
            <a:chExt cx="7177510" cy="6096001"/>
          </a:xfrm>
        </p:grpSpPr>
        <p:pic>
          <p:nvPicPr>
            <p:cNvPr id="17" name="Picture 8" descr="Cat's Cafe - *sad penguin noise* Past few weeks have been..."/>
            <p:cNvPicPr>
              <a:picLocks noChangeAspect="1" noChangeArrowheads="1" noCrop="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7"/>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defTabSz="914354"/>
              <a:r>
                <a:rPr lang="en-US" sz="4000" dirty="0">
                  <a:solidFill>
                    <a:prstClr val="black"/>
                  </a:solidFill>
                  <a:latin typeface=".VnCooper" panose="020B7200000000000000" pitchFamily="34" charset="0"/>
                  <a:sym typeface="Arial"/>
                </a:rPr>
                <a:t>…</a:t>
              </a:r>
            </a:p>
          </p:txBody>
        </p:sp>
      </p:grpSp>
      <p:pic>
        <p:nvPicPr>
          <p:cNvPr id="19" name="Picture 4"/>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1625600" y="2757608"/>
            <a:ext cx="2997339" cy="20937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F5107A1-ABD9-7C1D-DF72-9E9CD30BF1CA}"/>
              </a:ext>
            </a:extLst>
          </p:cNvPr>
          <p:cNvSpPr/>
          <p:nvPr/>
        </p:nvSpPr>
        <p:spPr>
          <a:xfrm>
            <a:off x="854553" y="235976"/>
            <a:ext cx="10500851" cy="1650616"/>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424">
              <a:defRPr/>
            </a:pPr>
            <a:r>
              <a:rPr lang="en-US" sz="3200" b="1" dirty="0" err="1">
                <a:solidFill>
                  <a:prstClr val="white"/>
                </a:solidFill>
                <a:latin typeface="Times New Roman" panose="02020603050405020304" pitchFamily="18" charset="0"/>
                <a:cs typeface="Times New Roman" panose="02020603050405020304" pitchFamily="18" charset="0"/>
              </a:rPr>
              <a:t>Thành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phần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nào</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sau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đây</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tham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gia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làm</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khuôn</a:t>
            </a:r>
            <a:endParaRPr lang="en-US" sz="3200" b="1" dirty="0">
              <a:solidFill>
                <a:prstClr val="white"/>
              </a:solidFill>
              <a:latin typeface="Times New Roman" panose="02020603050405020304" pitchFamily="18" charset="0"/>
              <a:cs typeface="Times New Roman" panose="02020603050405020304" pitchFamily="18" charset="0"/>
            </a:endParaRPr>
          </a:p>
          <a:p>
            <a:pPr algn="ctr" defTabSz="914424">
              <a:defRPr/>
            </a:pPr>
            <a:r>
              <a:rPr lang="en-US" sz="3200" b="1" dirty="0" err="1">
                <a:solidFill>
                  <a:prstClr val="white"/>
                </a:solidFill>
                <a:latin typeface="Times New Roman" panose="02020603050405020304" pitchFamily="18" charset="0"/>
                <a:cs typeface="Times New Roman" panose="02020603050405020304" pitchFamily="18" charset="0"/>
              </a:rPr>
              <a:t>tổng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hợp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chuỗi</a:t>
            </a:r>
            <a:r>
              <a:rPr lang="en-US" sz="3200" b="1" dirty="0">
                <a:solidFill>
                  <a:prstClr val="white"/>
                </a:solidFill>
                <a:latin typeface="Times New Roman" panose="02020603050405020304" pitchFamily="18" charset="0"/>
                <a:cs typeface="Times New Roman" panose="02020603050405020304" pitchFamily="18" charset="0"/>
              </a:rPr>
              <a:t> polypeptide </a:t>
            </a:r>
            <a:r>
              <a:rPr lang="en-US" sz="3200" b="1" dirty="0" err="1">
                <a:solidFill>
                  <a:prstClr val="white"/>
                </a:solidFill>
                <a:latin typeface="Times New Roman" panose="02020603050405020304" pitchFamily="18" charset="0"/>
                <a:cs typeface="Times New Roman" panose="02020603050405020304" pitchFamily="18" charset="0"/>
              </a:rPr>
              <a:t>trong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quá</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trình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dịch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mã</a:t>
            </a:r>
            <a:r>
              <a:rPr lang="en-US" sz="3200" b="1" dirty="0">
                <a:solidFill>
                  <a:prstClr val="white"/>
                </a:solidFill>
                <a:latin typeface="Times New Roman" panose="02020603050405020304" pitchFamily="18" charset="0"/>
                <a:cs typeface="Times New Roman" panose="02020603050405020304" pitchFamily="18" charset="0"/>
              </a:rPr>
              <a:t>?</a:t>
            </a:r>
            <a:endParaRPr lang="en-US" sz="3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734061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6"/>
                                        </p:tgtEl>
                                      </p:cBhvr>
                                    </p:animEffect>
                                    <p:set>
                                      <p:cBhvr>
                                        <p:cTn id="1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5" restart="whenNotActive" fill="hold" evtFilter="cancelBubble" nodeType="interactiveSeq">
                <p:stCondLst>
                  <p:cond evt="onClick" delay="0">
                    <p:tgtEl>
                      <p:spTgt spid="27"/>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Am-thanh-tra-loi-dung-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childTnLst>
                          </p:cTn>
                        </p:par>
                        <p:par>
                          <p:cTn id="37" fill="hold">
                            <p:stCondLst>
                              <p:cond delay="1500"/>
                            </p:stCondLst>
                            <p:childTnLst>
                              <p:par>
                                <p:cTn id="38" presetID="10" presetClass="exit" presetSubtype="0" fill="hold" nodeType="afterEffect">
                                  <p:stCondLst>
                                    <p:cond delay="900"/>
                                  </p:stCondLst>
                                  <p:childTnLst>
                                    <p:animEffect transition="out" filter="fade">
                                      <p:cBhvr>
                                        <p:cTn id="39" dur="500"/>
                                        <p:tgtEl>
                                          <p:spTgt spid="19"/>
                                        </p:tgtEl>
                                      </p:cBhvr>
                                    </p:animEffect>
                                    <p:set>
                                      <p:cBhvr>
                                        <p:cTn id="4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05"/>
            <a:ext cx="12192000" cy="6912863"/>
          </a:xfrm>
          <a:prstGeom prst="rect">
            <a:avLst/>
          </a:prstGeom>
        </p:spPr>
      </p:pic>
      <p:pic>
        <p:nvPicPr>
          <p:cNvPr id="15"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 y="5869285"/>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FAE7AE-A6A5-EEFF-9295-B5AC31620B60}"/>
              </a:ext>
            </a:extLst>
          </p:cNvPr>
          <p:cNvSpPr/>
          <p:nvPr/>
        </p:nvSpPr>
        <p:spPr>
          <a:xfrm>
            <a:off x="854553" y="235978"/>
            <a:ext cx="11023364" cy="1514169"/>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defTabSz="914424">
              <a:defRPr/>
            </a:pPr>
            <a:endParaRPr lang="en-US" sz="3200" dirty="0">
              <a:solidFill>
                <a:prstClr val="white"/>
              </a:solidFill>
              <a:latin typeface="#9Slide03 Cabin" panose="00000500000000000000" pitchFamily="2" charset="0"/>
            </a:endParaRPr>
          </a:p>
        </p:txBody>
      </p:sp>
      <p:sp>
        <p:nvSpPr>
          <p:cNvPr id="14" name="TextBox 13">
            <a:extLst>
              <a:ext uri="{FF2B5EF4-FFF2-40B4-BE49-F238E27FC236}">
                <a16:creationId xmlns:a16="http://schemas.microsoft.com/office/drawing/2014/main" id="{31BA400B-5904-0309-6CAB-5E9A1BDF64B2}"/>
              </a:ext>
            </a:extLst>
          </p:cNvPr>
          <p:cNvSpPr txBox="1"/>
          <p:nvPr/>
        </p:nvSpPr>
        <p:spPr>
          <a:xfrm>
            <a:off x="854553" y="451083"/>
            <a:ext cx="10832889" cy="1077218"/>
          </a:xfrm>
          <a:prstGeom prst="rect">
            <a:avLst/>
          </a:prstGeom>
          <a:noFill/>
        </p:spPr>
        <p:txBody>
          <a:bodyPr wrap="square">
            <a:spAutoFit/>
          </a:bodyPr>
          <a:lstStyle/>
          <a:p>
            <a:pPr algn="ctr" defTabSz="914424">
              <a:defRPr/>
            </a:pPr>
            <a:r>
              <a:rPr lang="en-US" sz="3200" b="1" dirty="0">
                <a:solidFill>
                  <a:prstClr val="white"/>
                </a:solidFill>
                <a:latin typeface="Times New Roman" panose="02020603050405020304" pitchFamily="18" charset="0"/>
                <a:cs typeface="Times New Roman" panose="02020603050405020304" pitchFamily="18" charset="0"/>
              </a:rPr>
              <a:t>Amino acid methionine - </a:t>
            </a:r>
            <a:r>
              <a:rPr lang="en-US" sz="3200" b="1" dirty="0" err="1">
                <a:solidFill>
                  <a:prstClr val="white"/>
                </a:solidFill>
                <a:latin typeface="Times New Roman" panose="02020603050405020304" pitchFamily="18" charset="0"/>
                <a:cs typeface="Times New Roman" panose="02020603050405020304" pitchFamily="18" charset="0"/>
              </a:rPr>
              <a:t>mở</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đầu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quá</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trình</a:t>
            </a:r>
            <a:endParaRPr lang="en-US" sz="3200" b="1" dirty="0">
              <a:solidFill>
                <a:prstClr val="white"/>
              </a:solidFill>
              <a:latin typeface="Times New Roman" panose="02020603050405020304" pitchFamily="18" charset="0"/>
              <a:cs typeface="Times New Roman" panose="02020603050405020304" pitchFamily="18" charset="0"/>
            </a:endParaRPr>
          </a:p>
          <a:p>
            <a:pPr algn="ctr" defTabSz="914424">
              <a:defRPr/>
            </a:pPr>
            <a:r>
              <a:rPr lang="en-US" sz="3200" b="1" dirty="0" err="1">
                <a:solidFill>
                  <a:prstClr val="white"/>
                </a:solidFill>
                <a:latin typeface="Times New Roman" panose="02020603050405020304" pitchFamily="18" charset="0"/>
                <a:cs typeface="Times New Roman" panose="02020603050405020304" pitchFamily="18" charset="0"/>
              </a:rPr>
              <a:t>tổng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hợp</a:t>
            </a:r>
            <a:r>
              <a:rPr lang="en-US" sz="3200" b="1" dirty="0">
                <a:solidFill>
                  <a:prstClr val="white"/>
                </a:solidFill>
                <a:latin typeface="Times New Roman" panose="02020603050405020304" pitchFamily="18" charset="0"/>
                <a:cs typeface="Times New Roman" panose="02020603050405020304" pitchFamily="18" charset="0"/>
              </a:rPr>
              <a:t> protein </a:t>
            </a:r>
            <a:r>
              <a:rPr lang="en-US" sz="3200" b="1" dirty="0" err="1">
                <a:solidFill>
                  <a:prstClr val="white"/>
                </a:solidFill>
                <a:latin typeface="Times New Roman" panose="02020603050405020304" pitchFamily="18" charset="0"/>
                <a:cs typeface="Times New Roman" panose="02020603050405020304" pitchFamily="18" charset="0"/>
              </a:rPr>
              <a:t>được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mã</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hóa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bởi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bộ</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ba</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nào</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sau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đây</a:t>
            </a:r>
            <a:r>
              <a:rPr lang="en-US" sz="3200" b="1" dirty="0">
                <a:solidFill>
                  <a:prstClr val="white"/>
                </a:solidFill>
                <a:latin typeface="Times New Roman" panose="02020603050405020304" pitchFamily="18" charset="0"/>
                <a:cs typeface="Times New Roman" panose="02020603050405020304" pitchFamily="18" charset="0"/>
              </a:rPr>
              <a:t>?</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20" name="Rectangle 19">
            <a:extLst>
              <a:ext uri="{FF2B5EF4-FFF2-40B4-BE49-F238E27FC236}">
                <a16:creationId xmlns:a16="http://schemas.microsoft.com/office/drawing/2014/main" id="{59198C13-C7BC-3E1C-C5A5-348D295FE9A0}"/>
              </a:ext>
            </a:extLst>
          </p:cNvPr>
          <p:cNvSpPr/>
          <p:nvPr/>
        </p:nvSpPr>
        <p:spPr>
          <a:xfrm>
            <a:off x="3704984" y="4797628"/>
            <a:ext cx="4683803" cy="1177337"/>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r>
              <a:rPr lang="en-US" sz="3200" dirty="0">
                <a:solidFill>
                  <a:prstClr val="white"/>
                </a:solidFill>
                <a:latin typeface="Times New Roman" panose="02020603050405020304" pitchFamily="18" charset="0"/>
                <a:cs typeface="Times New Roman" panose="02020603050405020304" pitchFamily="18" charset="0"/>
                <a:sym typeface="Arial"/>
              </a:rPr>
              <a:t>AUG.</a:t>
            </a:r>
          </a:p>
        </p:txBody>
      </p:sp>
      <p:sp>
        <p:nvSpPr>
          <p:cNvPr id="21" name="Rectangle 20">
            <a:extLst>
              <a:ext uri="{FF2B5EF4-FFF2-40B4-BE49-F238E27FC236}">
                <a16:creationId xmlns:a16="http://schemas.microsoft.com/office/drawing/2014/main" id="{0EA3E3C3-39C1-4445-C355-D1D50B3A608E}"/>
              </a:ext>
            </a:extLst>
          </p:cNvPr>
          <p:cNvSpPr/>
          <p:nvPr/>
        </p:nvSpPr>
        <p:spPr>
          <a:xfrm>
            <a:off x="3735565" y="3422944"/>
            <a:ext cx="4683803" cy="1177337"/>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r>
              <a:rPr lang="en-US" sz="3200" dirty="0">
                <a:solidFill>
                  <a:prstClr val="white"/>
                </a:solidFill>
                <a:latin typeface="Times New Roman" panose="02020603050405020304" pitchFamily="18" charset="0"/>
                <a:cs typeface="Times New Roman" panose="02020603050405020304" pitchFamily="18" charset="0"/>
                <a:sym typeface="Arial"/>
              </a:rPr>
              <a:t>AGC.</a:t>
            </a:r>
          </a:p>
        </p:txBody>
      </p:sp>
      <p:sp>
        <p:nvSpPr>
          <p:cNvPr id="22" name="Rectangle 21">
            <a:extLst>
              <a:ext uri="{FF2B5EF4-FFF2-40B4-BE49-F238E27FC236}">
                <a16:creationId xmlns:a16="http://schemas.microsoft.com/office/drawing/2014/main" id="{DD54E2B1-EB1E-C84C-F35E-613E8080592B}"/>
              </a:ext>
            </a:extLst>
          </p:cNvPr>
          <p:cNvSpPr/>
          <p:nvPr/>
        </p:nvSpPr>
        <p:spPr>
          <a:xfrm>
            <a:off x="3743413" y="2081845"/>
            <a:ext cx="4683803" cy="1177337"/>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r>
              <a:rPr lang="en-US" sz="3200" dirty="0">
                <a:solidFill>
                  <a:prstClr val="white"/>
                </a:solidFill>
                <a:latin typeface="Times New Roman" panose="02020603050405020304" pitchFamily="18" charset="0"/>
                <a:cs typeface="Times New Roman" panose="02020603050405020304" pitchFamily="18" charset="0"/>
                <a:sym typeface="Arial"/>
              </a:rPr>
              <a:t>AGU.</a:t>
            </a:r>
          </a:p>
        </p:txBody>
      </p:sp>
      <p:pic>
        <p:nvPicPr>
          <p:cNvPr id="23" name="Picture 6" descr="Káº¿t quáº£ hÃ¬nh áº£nh cho right wrong tick icon">
            <a:extLst>
              <a:ext uri="{FF2B5EF4-FFF2-40B4-BE49-F238E27FC236}">
                <a16:creationId xmlns:a16="http://schemas.microsoft.com/office/drawing/2014/main" id="{904CF2F9-B781-AC55-F6B5-1BF88936FF9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42685" y="2194291"/>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Káº¿t quáº£ hÃ¬nh áº£nh cho right wrong tick icon">
            <a:extLst>
              <a:ext uri="{FF2B5EF4-FFF2-40B4-BE49-F238E27FC236}">
                <a16:creationId xmlns:a16="http://schemas.microsoft.com/office/drawing/2014/main" id="{49E3A7BF-BFBA-56D4-2876-7A6F54A6FF59}"/>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73265" y="338255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a:extLst>
              <a:ext uri="{FF2B5EF4-FFF2-40B4-BE49-F238E27FC236}">
                <a16:creationId xmlns:a16="http://schemas.microsoft.com/office/drawing/2014/main" id="{998EC388-992B-027D-A295-E1CD3DBBD305}"/>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49569" y="4740356"/>
            <a:ext cx="1339599"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Káº¿t quáº£ hÃ¬nh áº£nh cho home icon">
            <a:hlinkClick r:id="rId6" action="ppaction://hlinksldjump"/>
            <a:extLst>
              <a:ext uri="{FF2B5EF4-FFF2-40B4-BE49-F238E27FC236}">
                <a16:creationId xmlns:a16="http://schemas.microsoft.com/office/drawing/2014/main" id="{11B9859C-02E4-66B8-1944-1B18DAEFC2F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 y="5869285"/>
            <a:ext cx="1023815" cy="1023815"/>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17A68C2C-A94B-A406-B5DF-5708007E0E1B}"/>
              </a:ext>
            </a:extLst>
          </p:cNvPr>
          <p:cNvGrpSpPr/>
          <p:nvPr/>
        </p:nvGrpSpPr>
        <p:grpSpPr>
          <a:xfrm>
            <a:off x="2023424" y="3050667"/>
            <a:ext cx="2598709" cy="2207133"/>
            <a:chOff x="2584349" y="235974"/>
            <a:chExt cx="7177510" cy="6096001"/>
          </a:xfrm>
        </p:grpSpPr>
        <p:pic>
          <p:nvPicPr>
            <p:cNvPr id="29" name="Picture 8" descr="Cat's Cafe - *sad penguin noise* Past few weeks have been...">
              <a:extLst>
                <a:ext uri="{FF2B5EF4-FFF2-40B4-BE49-F238E27FC236}">
                  <a16:creationId xmlns:a16="http://schemas.microsoft.com/office/drawing/2014/main" id="{3552DBFE-05CA-8C57-5B29-750E6DE7CDD5}"/>
                </a:ext>
              </a:extLst>
            </p:cNvPr>
            <p:cNvPicPr>
              <a:picLocks noChangeAspect="1" noChangeArrowheads="1" noCrop="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30" name="Oval Callout 17">
              <a:extLst>
                <a:ext uri="{FF2B5EF4-FFF2-40B4-BE49-F238E27FC236}">
                  <a16:creationId xmlns:a16="http://schemas.microsoft.com/office/drawing/2014/main" id="{57DF9B05-0529-3686-CB57-2810670516BA}"/>
                </a:ext>
              </a:extLst>
            </p:cNvPr>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defTabSz="914354"/>
              <a:r>
                <a:rPr lang="en-US" sz="4000" dirty="0">
                  <a:solidFill>
                    <a:prstClr val="black"/>
                  </a:solidFill>
                  <a:latin typeface=".VnCooper" panose="020B7200000000000000" pitchFamily="34" charset="0"/>
                  <a:sym typeface="Arial"/>
                </a:rPr>
                <a:t>…</a:t>
              </a:r>
            </a:p>
          </p:txBody>
        </p:sp>
      </p:grpSp>
      <p:pic>
        <p:nvPicPr>
          <p:cNvPr id="31" name="Picture 4">
            <a:extLst>
              <a:ext uri="{FF2B5EF4-FFF2-40B4-BE49-F238E27FC236}">
                <a16:creationId xmlns:a16="http://schemas.microsoft.com/office/drawing/2014/main" id="{A9E4DE76-2115-D2A9-F7C9-95E1105B3D01}"/>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1117601" y="2390288"/>
            <a:ext cx="3744479" cy="2615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42440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28"/>
                                        </p:tgtEl>
                                      </p:cBhvr>
                                    </p:animEffect>
                                    <p:set>
                                      <p:cBhvr>
                                        <p:cTn id="1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5" restart="whenNotActive" fill="hold" evtFilter="cancelBubble" nodeType="interactiveSeq">
                <p:stCondLst>
                  <p:cond evt="onClick" delay="0">
                    <p:tgtEl>
                      <p:spTgt spid="21"/>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28"/>
                                        </p:tgtEl>
                                      </p:cBhvr>
                                    </p:animEffect>
                                    <p:set>
                                      <p:cBhvr>
                                        <p:cTn id="27"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Am-thanh-tra-loi-dung-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par>
                          <p:cTn id="37" fill="hold">
                            <p:stCondLst>
                              <p:cond delay="1500"/>
                            </p:stCondLst>
                            <p:childTnLst>
                              <p:par>
                                <p:cTn id="38" presetID="10" presetClass="exit" presetSubtype="0" fill="hold" nodeType="afterEffect">
                                  <p:stCondLst>
                                    <p:cond delay="900"/>
                                  </p:stCondLst>
                                  <p:childTnLst>
                                    <p:animEffect transition="out" filter="fade">
                                      <p:cBhvr>
                                        <p:cTn id="39" dur="500"/>
                                        <p:tgtEl>
                                          <p:spTgt spid="31"/>
                                        </p:tgtEl>
                                      </p:cBhvr>
                                    </p:animEffect>
                                    <p:set>
                                      <p:cBhvr>
                                        <p:cTn id="40"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56005"/>
            <a:ext cx="12309513" cy="6912863"/>
          </a:xfrm>
          <a:prstGeom prst="rect">
            <a:avLst/>
          </a:prstGeom>
        </p:spPr>
      </p:pic>
      <p:pic>
        <p:nvPicPr>
          <p:cNvPr id="15"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 y="5869285"/>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8D5E3CE-C916-1F37-F437-0DDF40598EBA}"/>
              </a:ext>
            </a:extLst>
          </p:cNvPr>
          <p:cNvSpPr/>
          <p:nvPr/>
        </p:nvSpPr>
        <p:spPr>
          <a:xfrm>
            <a:off x="444137" y="235976"/>
            <a:ext cx="11586754" cy="2328229"/>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09585"/>
            <a:r>
              <a:rPr lang="en-US" sz="3733" b="1" dirty="0" err="1">
                <a:solidFill>
                  <a:prstClr val="white"/>
                </a:solidFill>
                <a:latin typeface="Times New Roman" panose="02020603050405020304" pitchFamily="18" charset="0"/>
                <a:cs typeface="Times New Roman" panose="02020603050405020304" pitchFamily="18" charset="0"/>
              </a:rPr>
              <a:t>Từ</a:t>
            </a:r>
            <a:r>
              <a:rPr lang="en-US" sz="3733" b="1" dirty="0">
                <a:solidFill>
                  <a:prstClr val="white"/>
                </a:solidFill>
                <a:latin typeface="Times New Roman" panose="02020603050405020304" pitchFamily="18" charset="0"/>
                <a:cs typeface="Times New Roman" panose="02020603050405020304" pitchFamily="18" charset="0"/>
              </a:rPr>
              <a:t> 4 </a:t>
            </a:r>
            <a:r>
              <a:rPr lang="en-US" sz="3733" b="1" dirty="0" err="1">
                <a:solidFill>
                  <a:prstClr val="white"/>
                </a:solidFill>
                <a:latin typeface="Times New Roman" panose="02020603050405020304" pitchFamily="18" charset="0"/>
                <a:cs typeface="Times New Roman" panose="02020603050405020304" pitchFamily="18" charset="0"/>
              </a:rPr>
              <a:t>loại</a:t>
            </a:r>
            <a:r>
              <a:rPr lang="en-US" sz="3733" b="1" dirty="0">
                <a:solidFill>
                  <a:prstClr val="white"/>
                </a:solidFill>
                <a:latin typeface="Times New Roman" panose="02020603050405020304" pitchFamily="18" charset="0"/>
                <a:cs typeface="Times New Roman" panose="02020603050405020304" pitchFamily="18" charset="0"/>
              </a:rPr>
              <a:t> nucleotide, </a:t>
            </a:r>
            <a:r>
              <a:rPr lang="en-US" sz="3733" b="1" dirty="0" err="1">
                <a:solidFill>
                  <a:prstClr val="white"/>
                </a:solidFill>
                <a:latin typeface="Times New Roman" panose="02020603050405020304" pitchFamily="18" charset="0"/>
                <a:cs typeface="Times New Roman" panose="02020603050405020304" pitchFamily="18" charset="0"/>
              </a:rPr>
              <a:t>có</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thể</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tạo</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ra</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bao</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nhiêu</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loại</a:t>
            </a:r>
            <a:r>
              <a:rPr lang="en-US" sz="3733" b="1" dirty="0">
                <a:solidFill>
                  <a:prstClr val="white"/>
                </a:solidFill>
                <a:latin typeface="Times New Roman" panose="02020603050405020304" pitchFamily="18" charset="0"/>
                <a:cs typeface="Times New Roman" panose="02020603050405020304" pitchFamily="18" charset="0"/>
              </a:rPr>
              <a:t> codon?</a:t>
            </a:r>
          </a:p>
        </p:txBody>
      </p:sp>
      <p:sp>
        <p:nvSpPr>
          <p:cNvPr id="7" name="Rectangle 6">
            <a:extLst>
              <a:ext uri="{FF2B5EF4-FFF2-40B4-BE49-F238E27FC236}">
                <a16:creationId xmlns:a16="http://schemas.microsoft.com/office/drawing/2014/main" id="{E8886C26-2724-D73B-FFFF-35F5A88B2F57}"/>
              </a:ext>
            </a:extLst>
          </p:cNvPr>
          <p:cNvSpPr/>
          <p:nvPr/>
        </p:nvSpPr>
        <p:spPr>
          <a:xfrm>
            <a:off x="2825984" y="5274339"/>
            <a:ext cx="7005801" cy="915275"/>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r>
              <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64</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5C1CC6BB-3D83-E978-6616-6B7C844AE34C}"/>
              </a:ext>
            </a:extLst>
          </p:cNvPr>
          <p:cNvSpPr/>
          <p:nvPr/>
        </p:nvSpPr>
        <p:spPr>
          <a:xfrm>
            <a:off x="2840645" y="4007360"/>
            <a:ext cx="7005801" cy="915275"/>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r>
              <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16</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9" name="Rectangle 8">
            <a:extLst>
              <a:ext uri="{FF2B5EF4-FFF2-40B4-BE49-F238E27FC236}">
                <a16:creationId xmlns:a16="http://schemas.microsoft.com/office/drawing/2014/main" id="{2AEC09A1-0955-F2A9-EE70-B2E22ECDCA3D}"/>
              </a:ext>
            </a:extLst>
          </p:cNvPr>
          <p:cNvSpPr/>
          <p:nvPr/>
        </p:nvSpPr>
        <p:spPr>
          <a:xfrm>
            <a:off x="2805969" y="2718845"/>
            <a:ext cx="7005801" cy="915275"/>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r>
              <a:rPr lang="en-US" sz="3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8</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pic>
        <p:nvPicPr>
          <p:cNvPr id="10" name="Picture 6" descr="Káº¿t quáº£ hÃ¬nh áº£nh cho right wrong tick icon">
            <a:extLst>
              <a:ext uri="{FF2B5EF4-FFF2-40B4-BE49-F238E27FC236}">
                <a16:creationId xmlns:a16="http://schemas.microsoft.com/office/drawing/2014/main" id="{C5AF9E25-8ACC-F21A-0B99-D367A580F5A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401165" y="2741470"/>
            <a:ext cx="797668" cy="8083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id="{A1CCA01E-589E-EF61-3674-298A2DAC1FE3}"/>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471393" y="4060810"/>
            <a:ext cx="797668" cy="8083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a:extLst>
              <a:ext uri="{FF2B5EF4-FFF2-40B4-BE49-F238E27FC236}">
                <a16:creationId xmlns:a16="http://schemas.microsoft.com/office/drawing/2014/main" id="{2E9FC4D1-EEAE-1E6D-F461-E29C1B760011}"/>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319383" y="5281946"/>
            <a:ext cx="978351" cy="859847"/>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3C7E6AC3-6923-740B-801A-B4853E66F93F}"/>
              </a:ext>
            </a:extLst>
          </p:cNvPr>
          <p:cNvGrpSpPr/>
          <p:nvPr/>
        </p:nvGrpSpPr>
        <p:grpSpPr>
          <a:xfrm>
            <a:off x="1224466" y="3292820"/>
            <a:ext cx="2465260" cy="2093793"/>
            <a:chOff x="2584349" y="235974"/>
            <a:chExt cx="7177510" cy="6096001"/>
          </a:xfrm>
        </p:grpSpPr>
        <p:pic>
          <p:nvPicPr>
            <p:cNvPr id="14" name="Picture 8" descr="Cat's Cafe - *sad penguin noise* Past few weeks have been...">
              <a:extLst>
                <a:ext uri="{FF2B5EF4-FFF2-40B4-BE49-F238E27FC236}">
                  <a16:creationId xmlns:a16="http://schemas.microsoft.com/office/drawing/2014/main" id="{9DC73F29-9D40-050A-AE6B-5E512FC541B0}"/>
                </a:ext>
              </a:extLst>
            </p:cNvPr>
            <p:cNvPicPr>
              <a:picLocks noChangeAspect="1" noChangeArrowheads="1" noCrop="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20" name="Oval Callout 17">
              <a:extLst>
                <a:ext uri="{FF2B5EF4-FFF2-40B4-BE49-F238E27FC236}">
                  <a16:creationId xmlns:a16="http://schemas.microsoft.com/office/drawing/2014/main" id="{3F8905B1-2CFB-D8E3-17AF-D87FFE4A7C4F}"/>
                </a:ext>
              </a:extLst>
            </p:cNvPr>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defTabSz="914354"/>
              <a:r>
                <a:rPr lang="en-US" sz="4000" dirty="0">
                  <a:solidFill>
                    <a:prstClr val="black"/>
                  </a:solidFill>
                  <a:latin typeface=".VnCooper" panose="020B7200000000000000" pitchFamily="34" charset="0"/>
                  <a:sym typeface="Arial"/>
                </a:rPr>
                <a:t>…</a:t>
              </a:r>
            </a:p>
          </p:txBody>
        </p:sp>
      </p:grpSp>
      <p:pic>
        <p:nvPicPr>
          <p:cNvPr id="21" name="Picture 4">
            <a:extLst>
              <a:ext uri="{FF2B5EF4-FFF2-40B4-BE49-F238E27FC236}">
                <a16:creationId xmlns:a16="http://schemas.microsoft.com/office/drawing/2014/main" id="{08BE7B8C-89E3-B650-9D84-97ED6B1BD24B}"/>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711200" y="3367208"/>
            <a:ext cx="2997339" cy="2093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502334"/>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1500"/>
                            </p:stCondLst>
                            <p:childTnLst>
                              <p:par>
                                <p:cTn id="12" presetID="10" presetClass="exit" presetSubtype="0" fill="hold" nodeType="afterEffect">
                                  <p:stCondLst>
                                    <p:cond delay="150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8"/>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3" name="Am-thanh-tra-loi-sai-www_nhacchuongvui_com.wav"/>
                                        </p:tgtEl>
                                      </p:cMediaNode>
                                    </p:audio>
                                  </p:subTnLst>
                                </p:cTn>
                              </p:par>
                            </p:childTnLst>
                          </p:cTn>
                        </p:par>
                        <p:par>
                          <p:cTn id="20" fill="hold">
                            <p:stCondLst>
                              <p:cond delay="0"/>
                            </p:stCondLst>
                            <p:childTnLst>
                              <p:par>
                                <p:cTn id="21" presetID="10" presetClass="entr" presetSubtype="0" fill="hold" nodeType="afterEffect">
                                  <p:stCondLst>
                                    <p:cond delay="10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1500"/>
                            </p:stCondLst>
                            <p:childTnLst>
                              <p:par>
                                <p:cTn id="25" presetID="10" presetClass="exit" presetSubtype="0" fill="hold" nodeType="afterEffect">
                                  <p:stCondLst>
                                    <p:cond delay="150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Am-thanh-tra-loi-dung-www_nhacchuongvui_com.wav"/>
                                        </p:tgtEl>
                                      </p:cMediaNode>
                                    </p:audio>
                                  </p:subTnLst>
                                </p:cTn>
                              </p:par>
                            </p:childTnLst>
                          </p:cTn>
                        </p:par>
                        <p:par>
                          <p:cTn id="33" fill="hold">
                            <p:stCondLst>
                              <p:cond delay="0"/>
                            </p:stCondLst>
                            <p:childTnLst>
                              <p:par>
                                <p:cTn id="34" presetID="10" presetClass="entr" presetSubtype="0" fill="hold" nodeType="afterEffect">
                                  <p:stCondLst>
                                    <p:cond delay="100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1500"/>
                            </p:stCondLst>
                            <p:childTnLst>
                              <p:par>
                                <p:cTn id="38" presetID="10" presetClass="exit" presetSubtype="0" fill="hold" nodeType="afterEffect">
                                  <p:stCondLst>
                                    <p:cond delay="900"/>
                                  </p:stCondLst>
                                  <p:childTnLst>
                                    <p:animEffect transition="out" filter="fade">
                                      <p:cBhvr>
                                        <p:cTn id="39" dur="500"/>
                                        <p:tgtEl>
                                          <p:spTgt spid="21"/>
                                        </p:tgtEl>
                                      </p:cBhvr>
                                    </p:animEffect>
                                    <p:set>
                                      <p:cBhvr>
                                        <p:cTn id="4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56005"/>
            <a:ext cx="12324203" cy="6912863"/>
          </a:xfrm>
          <a:prstGeom prst="rect">
            <a:avLst/>
          </a:prstGeom>
        </p:spPr>
      </p:pic>
      <p:pic>
        <p:nvPicPr>
          <p:cNvPr id="15"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 y="5869285"/>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C9831C4-E8D9-A73B-9C14-208E5EC90FD3}"/>
              </a:ext>
            </a:extLst>
          </p:cNvPr>
          <p:cNvSpPr/>
          <p:nvPr/>
        </p:nvSpPr>
        <p:spPr>
          <a:xfrm>
            <a:off x="606359" y="236514"/>
            <a:ext cx="10500851" cy="2328229"/>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indent="609585" defTabSz="914354"/>
            <a:r>
              <a:rPr lang="en-US" sz="3733" b="1" dirty="0" err="1">
                <a:solidFill>
                  <a:prstClr val="white"/>
                </a:solidFill>
                <a:latin typeface="Times New Roman" panose="02020603050405020304" pitchFamily="18" charset="0"/>
                <a:cs typeface="Times New Roman" panose="02020603050405020304" pitchFamily="18" charset="0"/>
              </a:rPr>
              <a:t>Yếu</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tố</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nào</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quan</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trọng</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nhất</a:t>
            </a:r>
            <a:endParaRPr lang="en-US" sz="3733" b="1" dirty="0">
              <a:solidFill>
                <a:prstClr val="white"/>
              </a:solidFill>
              <a:latin typeface="Times New Roman" panose="02020603050405020304" pitchFamily="18" charset="0"/>
              <a:cs typeface="Times New Roman" panose="02020603050405020304" pitchFamily="18" charset="0"/>
            </a:endParaRPr>
          </a:p>
          <a:p>
            <a:pPr indent="609585" defTabSz="914354"/>
            <a:r>
              <a:rPr lang="en-US" sz="3733" b="1" dirty="0" err="1">
                <a:solidFill>
                  <a:prstClr val="white"/>
                </a:solidFill>
                <a:latin typeface="Times New Roman" panose="02020603050405020304" pitchFamily="18" charset="0"/>
                <a:cs typeface="Times New Roman" panose="02020603050405020304" pitchFamily="18" charset="0"/>
              </a:rPr>
              <a:t>quyết</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định</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nên</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tính</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trạng</a:t>
            </a:r>
            <a:r>
              <a:rPr lang="en-US" sz="3733" b="1" dirty="0">
                <a:solidFill>
                  <a:prstClr val="white"/>
                </a:solidFill>
                <a:latin typeface="Times New Roman" panose="02020603050405020304" pitchFamily="18" charset="0"/>
                <a:cs typeface="Times New Roman" panose="02020603050405020304" pitchFamily="18" charset="0"/>
              </a:rPr>
              <a:t> </a:t>
            </a:r>
          </a:p>
          <a:p>
            <a:pPr indent="609585" defTabSz="914354"/>
            <a:r>
              <a:rPr lang="en-US" sz="3733" b="1" dirty="0" err="1">
                <a:solidFill>
                  <a:prstClr val="white"/>
                </a:solidFill>
                <a:latin typeface="Times New Roman" panose="02020603050405020304" pitchFamily="18" charset="0"/>
                <a:cs typeface="Times New Roman" panose="02020603050405020304" pitchFamily="18" charset="0"/>
              </a:rPr>
              <a:t>của</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sinh</a:t>
            </a:r>
            <a:r>
              <a:rPr lang="en-US" sz="3733" b="1" dirty="0">
                <a:solidFill>
                  <a:prstClr val="white"/>
                </a:solidFill>
                <a:latin typeface="Times New Roman" panose="02020603050405020304" pitchFamily="18" charset="0"/>
                <a:cs typeface="Times New Roman" panose="02020603050405020304" pitchFamily="18" charset="0"/>
              </a:rPr>
              <a:t> </a:t>
            </a:r>
            <a:r>
              <a:rPr lang="en-US" sz="3733" b="1" dirty="0" err="1">
                <a:solidFill>
                  <a:prstClr val="white"/>
                </a:solidFill>
                <a:latin typeface="Times New Roman" panose="02020603050405020304" pitchFamily="18" charset="0"/>
                <a:cs typeface="Times New Roman" panose="02020603050405020304" pitchFamily="18" charset="0"/>
              </a:rPr>
              <a:t>vật</a:t>
            </a:r>
            <a:r>
              <a:rPr lang="en-US" sz="3733" b="1" dirty="0">
                <a:solidFill>
                  <a:prstClr val="white"/>
                </a:solidFill>
                <a:latin typeface="Times New Roman" panose="02020603050405020304" pitchFamily="18" charset="0"/>
                <a:cs typeface="Times New Roman" panose="02020603050405020304" pitchFamily="18" charset="0"/>
              </a:rPr>
              <a:t>?</a:t>
            </a:r>
            <a:endParaRPr lang="en-US" sz="3733" dirty="0">
              <a:solidFill>
                <a:prstClr val="white"/>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585ED387-AB0B-A87E-02AC-244E6BFA9A87}"/>
              </a:ext>
            </a:extLst>
          </p:cNvPr>
          <p:cNvSpPr/>
          <p:nvPr/>
        </p:nvSpPr>
        <p:spPr>
          <a:xfrm>
            <a:off x="3770800" y="2764229"/>
            <a:ext cx="4683803" cy="915275"/>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r>
              <a:rPr lang="en-US" sz="3200" dirty="0">
                <a:solidFill>
                  <a:prstClr val="white"/>
                </a:solidFill>
                <a:latin typeface="Times New Roman" panose="02020603050405020304" pitchFamily="18" charset="0"/>
                <a:cs typeface="Times New Roman" panose="02020603050405020304" pitchFamily="18" charset="0"/>
                <a:sym typeface="Arial"/>
              </a:rPr>
              <a:t>Gene.</a:t>
            </a:r>
          </a:p>
        </p:txBody>
      </p:sp>
      <p:sp>
        <p:nvSpPr>
          <p:cNvPr id="7" name="Rectangle 6">
            <a:extLst>
              <a:ext uri="{FF2B5EF4-FFF2-40B4-BE49-F238E27FC236}">
                <a16:creationId xmlns:a16="http://schemas.microsoft.com/office/drawing/2014/main" id="{6F9E75E5-02F1-46B3-669F-75B7696322D5}"/>
              </a:ext>
            </a:extLst>
          </p:cNvPr>
          <p:cNvSpPr/>
          <p:nvPr/>
        </p:nvSpPr>
        <p:spPr>
          <a:xfrm>
            <a:off x="3770800" y="4913392"/>
            <a:ext cx="4683803" cy="915275"/>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r>
              <a:rPr lang="en-US" sz="3200" dirty="0">
                <a:solidFill>
                  <a:prstClr val="white"/>
                </a:solidFill>
                <a:latin typeface="Times New Roman" panose="02020603050405020304" pitchFamily="18" charset="0"/>
                <a:cs typeface="Times New Roman" panose="02020603050405020304" pitchFamily="18" charset="0"/>
                <a:sym typeface="Arial"/>
              </a:rPr>
              <a:t>Protein.</a:t>
            </a:r>
          </a:p>
        </p:txBody>
      </p:sp>
      <p:sp>
        <p:nvSpPr>
          <p:cNvPr id="8" name="Rectangle 7">
            <a:extLst>
              <a:ext uri="{FF2B5EF4-FFF2-40B4-BE49-F238E27FC236}">
                <a16:creationId xmlns:a16="http://schemas.microsoft.com/office/drawing/2014/main" id="{4FE30D33-6603-1D7A-7C5F-BE4B0FAD5311}"/>
              </a:ext>
            </a:extLst>
          </p:cNvPr>
          <p:cNvSpPr/>
          <p:nvPr/>
        </p:nvSpPr>
        <p:spPr>
          <a:xfrm>
            <a:off x="3770800" y="3845581"/>
            <a:ext cx="4683803" cy="915275"/>
          </a:xfrm>
          <a:prstGeom prst="rect">
            <a:avLst/>
          </a:prstGeom>
          <a:solidFill>
            <a:srgbClr val="00626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914354"/>
            <a:r>
              <a:rPr lang="en-US" sz="3200" dirty="0">
                <a:solidFill>
                  <a:prstClr val="white"/>
                </a:solidFill>
                <a:latin typeface="Times New Roman" panose="02020603050405020304" pitchFamily="18" charset="0"/>
                <a:cs typeface="Times New Roman" panose="02020603050405020304" pitchFamily="18" charset="0"/>
                <a:sym typeface="Arial"/>
              </a:rPr>
              <a:t>mRNA.</a:t>
            </a:r>
          </a:p>
        </p:txBody>
      </p:sp>
      <p:pic>
        <p:nvPicPr>
          <p:cNvPr id="9" name="Picture 6" descr="Káº¿t quáº£ hÃ¬nh áº£nh cho right wrong tick icon">
            <a:extLst>
              <a:ext uri="{FF2B5EF4-FFF2-40B4-BE49-F238E27FC236}">
                <a16:creationId xmlns:a16="http://schemas.microsoft.com/office/drawing/2014/main" id="{FA316814-279B-D4E9-046E-BC190545A3CB}"/>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43998" y="3868206"/>
            <a:ext cx="797668" cy="8083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a:extLst>
              <a:ext uri="{FF2B5EF4-FFF2-40B4-BE49-F238E27FC236}">
                <a16:creationId xmlns:a16="http://schemas.microsoft.com/office/drawing/2014/main" id="{1B1A2C5B-E1DB-D7BF-A1EC-48C387E5B84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79550" y="4966842"/>
            <a:ext cx="797668" cy="8083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a:extLst>
              <a:ext uri="{FF2B5EF4-FFF2-40B4-BE49-F238E27FC236}">
                <a16:creationId xmlns:a16="http://schemas.microsoft.com/office/drawing/2014/main" id="{39AA7508-9A1E-6357-1C2E-5C0F71F44E8B}"/>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42201" y="2771837"/>
            <a:ext cx="978351" cy="85984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029A4F48-D484-BE42-075C-377CC40535E2}"/>
              </a:ext>
            </a:extLst>
          </p:cNvPr>
          <p:cNvGrpSpPr/>
          <p:nvPr/>
        </p:nvGrpSpPr>
        <p:grpSpPr>
          <a:xfrm>
            <a:off x="2231783" y="2921001"/>
            <a:ext cx="2465260" cy="2093793"/>
            <a:chOff x="2584349" y="235974"/>
            <a:chExt cx="7177510" cy="6096001"/>
          </a:xfrm>
        </p:grpSpPr>
        <p:pic>
          <p:nvPicPr>
            <p:cNvPr id="13" name="Picture 8" descr="Cat's Cafe - *sad penguin noise* Past few weeks have been...">
              <a:extLst>
                <a:ext uri="{FF2B5EF4-FFF2-40B4-BE49-F238E27FC236}">
                  <a16:creationId xmlns:a16="http://schemas.microsoft.com/office/drawing/2014/main" id="{1072D452-D732-455C-D4DA-5BD468BB3E31}"/>
                </a:ext>
              </a:extLst>
            </p:cNvPr>
            <p:cNvPicPr>
              <a:picLocks noChangeAspect="1" noChangeArrowheads="1" noCrop="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84349" y="235974"/>
              <a:ext cx="6096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14" name="Oval Callout 17">
              <a:extLst>
                <a:ext uri="{FF2B5EF4-FFF2-40B4-BE49-F238E27FC236}">
                  <a16:creationId xmlns:a16="http://schemas.microsoft.com/office/drawing/2014/main" id="{44E7DE88-662F-336B-C20F-127840859C5A}"/>
                </a:ext>
              </a:extLst>
            </p:cNvPr>
            <p:cNvSpPr/>
            <p:nvPr/>
          </p:nvSpPr>
          <p:spPr>
            <a:xfrm>
              <a:off x="6070204" y="396160"/>
              <a:ext cx="3691655" cy="1648365"/>
            </a:xfrm>
            <a:prstGeom prst="wedgeEllipseCallout">
              <a:avLst/>
            </a:prstGeom>
          </p:spPr>
          <p:style>
            <a:lnRef idx="2">
              <a:schemeClr val="dk1"/>
            </a:lnRef>
            <a:fillRef idx="1">
              <a:schemeClr val="lt1"/>
            </a:fillRef>
            <a:effectRef idx="0">
              <a:schemeClr val="dk1"/>
            </a:effectRef>
            <a:fontRef idx="minor">
              <a:schemeClr val="dk1"/>
            </a:fontRef>
          </p:style>
          <p:txBody>
            <a:bodyPr rtlCol="0" anchor="ctr"/>
            <a:lstStyle/>
            <a:p>
              <a:pPr algn="ctr" defTabSz="914354"/>
              <a:r>
                <a:rPr lang="en-US" sz="4000" dirty="0">
                  <a:solidFill>
                    <a:prstClr val="black"/>
                  </a:solidFill>
                  <a:latin typeface=".VnCooper" panose="020B7200000000000000" pitchFamily="34" charset="0"/>
                  <a:sym typeface="Arial"/>
                </a:rPr>
                <a:t>…</a:t>
              </a:r>
            </a:p>
          </p:txBody>
        </p:sp>
      </p:grpSp>
      <p:pic>
        <p:nvPicPr>
          <p:cNvPr id="20" name="Picture 4">
            <a:extLst>
              <a:ext uri="{FF2B5EF4-FFF2-40B4-BE49-F238E27FC236}">
                <a16:creationId xmlns:a16="http://schemas.microsoft.com/office/drawing/2014/main" id="{18438AC2-8D8D-AA6D-BD84-80E18ACBB971}"/>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tretch>
            <a:fillRect/>
          </a:stretch>
        </p:blipFill>
        <p:spPr bwMode="auto">
          <a:xfrm>
            <a:off x="1625600" y="3022601"/>
            <a:ext cx="2997339" cy="20937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5CB3DF56-7927-DD80-5372-316DA97118B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821" t="15918" r="1937" b="13003"/>
          <a:stretch/>
        </p:blipFill>
        <p:spPr bwMode="auto">
          <a:xfrm>
            <a:off x="7602096" y="482600"/>
            <a:ext cx="3382805" cy="18288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554561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Am-thanh-tra-loi-sai-www_nhacchuongvui_com.wav"/>
                                        </p:tgtEl>
                                      </p:cMediaNode>
                                    </p:audio>
                                  </p:subTnLst>
                                </p:cTn>
                              </p:par>
                            </p:childTnLst>
                          </p:cTn>
                        </p:par>
                        <p:par>
                          <p:cTn id="13" fill="hold">
                            <p:stCondLst>
                              <p:cond delay="0"/>
                            </p:stCondLst>
                            <p:childTnLst>
                              <p:par>
                                <p:cTn id="14" presetID="10" presetClass="entr" presetSubtype="0" fill="hold" nodeType="afterEffect">
                                  <p:stCondLst>
                                    <p:cond delay="10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500"/>
                            </p:stCondLst>
                            <p:childTnLst>
                              <p:par>
                                <p:cTn id="18" presetID="10" presetClass="exit" presetSubtype="0" fill="hold" nodeType="afterEffect">
                                  <p:stCondLst>
                                    <p:cond delay="150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3" name="Am-thanh-tra-loi-sai-www_nhacchuongvui_com.wav"/>
                                        </p:tgtEl>
                                      </p:cMediaNode>
                                    </p:audio>
                                  </p:subTnLst>
                                </p:cTn>
                              </p:par>
                            </p:childTnLst>
                          </p:cTn>
                        </p:par>
                        <p:par>
                          <p:cTn id="26" fill="hold">
                            <p:stCondLst>
                              <p:cond delay="0"/>
                            </p:stCondLst>
                            <p:childTnLst>
                              <p:par>
                                <p:cTn id="27" presetID="10" presetClass="entr" presetSubtype="0" fill="hold" nodeType="afterEffect">
                                  <p:stCondLst>
                                    <p:cond delay="100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1500"/>
                            </p:stCondLst>
                            <p:childTnLst>
                              <p:par>
                                <p:cTn id="31" presetID="10" presetClass="exit" presetSubtype="0" fill="hold" nodeType="afterEffect">
                                  <p:stCondLst>
                                    <p:cond delay="1500"/>
                                  </p:stCondLst>
                                  <p:childTnLst>
                                    <p:animEffect transition="out" filter="fade">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Am-thanh-tra-loi-dung-www_nhacchuongvui_com.wav"/>
                                        </p:tgtEl>
                                      </p:cMediaNode>
                                    </p:audio>
                                  </p:subTnLst>
                                </p:cTn>
                              </p:par>
                            </p:childTnLst>
                          </p:cTn>
                        </p:par>
                        <p:par>
                          <p:cTn id="39" fill="hold">
                            <p:stCondLst>
                              <p:cond delay="0"/>
                            </p:stCondLst>
                            <p:childTnLst>
                              <p:par>
                                <p:cTn id="40" presetID="10" presetClass="entr" presetSubtype="0" fill="hold" nodeType="afterEffect">
                                  <p:stCondLst>
                                    <p:cond delay="10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par>
                          <p:cTn id="43" fill="hold">
                            <p:stCondLst>
                              <p:cond delay="1500"/>
                            </p:stCondLst>
                            <p:childTnLst>
                              <p:par>
                                <p:cTn id="44" presetID="10" presetClass="exit" presetSubtype="0" fill="hold" nodeType="afterEffect">
                                  <p:stCondLst>
                                    <p:cond delay="900"/>
                                  </p:stCondLst>
                                  <p:childTnLst>
                                    <p:animEffect transition="out" filter="fade">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Freeform 6">
            <a:extLst>
              <a:ext uri="{FF2B5EF4-FFF2-40B4-BE49-F238E27FC236}">
                <a16:creationId xmlns:a16="http://schemas.microsoft.com/office/drawing/2014/main" id="{A590D265-A29C-7A12-F3D3-B67680D33DA6}"/>
              </a:ext>
            </a:extLst>
          </p:cNvPr>
          <p:cNvSpPr/>
          <p:nvPr/>
        </p:nvSpPr>
        <p:spPr>
          <a:xfrm rot="11859497" flipH="1">
            <a:off x="-3815463" y="-1413565"/>
            <a:ext cx="8816241" cy="9930272"/>
          </a:xfrm>
          <a:custGeom>
            <a:avLst/>
            <a:gdLst/>
            <a:ahLst/>
            <a:cxnLst/>
            <a:rect l="l" t="t" r="r" b="b"/>
            <a:pathLst>
              <a:path w="7135290" h="8457779">
                <a:moveTo>
                  <a:pt x="0" y="0"/>
                </a:moveTo>
                <a:lnTo>
                  <a:pt x="7135289" y="0"/>
                </a:lnTo>
                <a:lnTo>
                  <a:pt x="7135289" y="8457779"/>
                </a:lnTo>
                <a:lnTo>
                  <a:pt x="0" y="84577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22" name="Freeform 9">
            <a:extLst>
              <a:ext uri="{FF2B5EF4-FFF2-40B4-BE49-F238E27FC236}">
                <a16:creationId xmlns:a16="http://schemas.microsoft.com/office/drawing/2014/main" id="{A5DFD477-09B5-8255-C55B-C4AA4DB913B3}"/>
              </a:ext>
            </a:extLst>
          </p:cNvPr>
          <p:cNvSpPr/>
          <p:nvPr/>
        </p:nvSpPr>
        <p:spPr>
          <a:xfrm rot="19532766">
            <a:off x="-7998008" y="-1034636"/>
            <a:ext cx="7182724" cy="8514007"/>
          </a:xfrm>
          <a:custGeom>
            <a:avLst/>
            <a:gdLst/>
            <a:ahLst/>
            <a:cxnLst/>
            <a:rect l="l" t="t" r="r" b="b"/>
            <a:pathLst>
              <a:path w="4434570" h="5256495">
                <a:moveTo>
                  <a:pt x="0" y="0"/>
                </a:moveTo>
                <a:lnTo>
                  <a:pt x="4434570" y="0"/>
                </a:lnTo>
                <a:lnTo>
                  <a:pt x="4434570" y="5256494"/>
                </a:lnTo>
                <a:lnTo>
                  <a:pt x="0" y="525649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5" name="TextBox 4">
            <a:extLst>
              <a:ext uri="{FF2B5EF4-FFF2-40B4-BE49-F238E27FC236}">
                <a16:creationId xmlns:a16="http://schemas.microsoft.com/office/drawing/2014/main" id="{F6FB3BE1-2360-346F-8D75-FA1E8652ABE5}"/>
              </a:ext>
            </a:extLst>
          </p:cNvPr>
          <p:cNvSpPr txBox="1"/>
          <p:nvPr/>
        </p:nvSpPr>
        <p:spPr>
          <a:xfrm>
            <a:off x="3978525" y="1857977"/>
            <a:ext cx="9244819" cy="656655"/>
          </a:xfrm>
          <a:prstGeom prst="rect">
            <a:avLst/>
          </a:prstGeom>
        </p:spPr>
        <p:txBody>
          <a:bodyPr wrap="square" lIns="0" tIns="0" rIns="0" bIns="0" rtlCol="0" anchor="ctr">
            <a:spAutoFit/>
          </a:bodyPr>
          <a:lstStyle/>
          <a:p>
            <a:pPr algn="just" defTabSz="609585"/>
            <a:r>
              <a:rPr lang="en-US" sz="4267">
                <a:solidFill>
                  <a:srgbClr val="023276"/>
                </a:solidFill>
                <a:latin typeface="#9Slide03 Bebas Neue ZSmall" panose="020B0606020202050201" pitchFamily="34" charset="0"/>
              </a:rPr>
              <a:t>Mã di truyền là gì?</a:t>
            </a:r>
          </a:p>
        </p:txBody>
      </p:sp>
      <p:grpSp>
        <p:nvGrpSpPr>
          <p:cNvPr id="16" name="Group 9">
            <a:extLst>
              <a:ext uri="{FF2B5EF4-FFF2-40B4-BE49-F238E27FC236}">
                <a16:creationId xmlns:a16="http://schemas.microsoft.com/office/drawing/2014/main" id="{509930AC-C444-A97E-75C0-8725E00E4016}"/>
              </a:ext>
            </a:extLst>
          </p:cNvPr>
          <p:cNvGrpSpPr/>
          <p:nvPr/>
        </p:nvGrpSpPr>
        <p:grpSpPr>
          <a:xfrm>
            <a:off x="3165729" y="1874370"/>
            <a:ext cx="600751" cy="630539"/>
            <a:chOff x="0" y="-73821"/>
            <a:chExt cx="2193233" cy="1886278"/>
          </a:xfrm>
        </p:grpSpPr>
        <p:grpSp>
          <p:nvGrpSpPr>
            <p:cNvPr id="17" name="Group 10">
              <a:extLst>
                <a:ext uri="{FF2B5EF4-FFF2-40B4-BE49-F238E27FC236}">
                  <a16:creationId xmlns:a16="http://schemas.microsoft.com/office/drawing/2014/main" id="{79BEB0A6-E07E-452A-6F95-765CE75C1D9D}"/>
                </a:ext>
              </a:extLst>
            </p:cNvPr>
            <p:cNvGrpSpPr/>
            <p:nvPr/>
          </p:nvGrpSpPr>
          <p:grpSpPr>
            <a:xfrm>
              <a:off x="0" y="0"/>
              <a:ext cx="2134393" cy="1812457"/>
              <a:chOff x="0" y="0"/>
              <a:chExt cx="1042015" cy="884845"/>
            </a:xfrm>
          </p:grpSpPr>
          <p:sp>
            <p:nvSpPr>
              <p:cNvPr id="19" name="Freeform 11">
                <a:extLst>
                  <a:ext uri="{FF2B5EF4-FFF2-40B4-BE49-F238E27FC236}">
                    <a16:creationId xmlns:a16="http://schemas.microsoft.com/office/drawing/2014/main" id="{406B0229-50A3-14CD-C4C8-67A90D231C99}"/>
                  </a:ext>
                </a:extLst>
              </p:cNvPr>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20" name="Freeform 12">
                <a:extLst>
                  <a:ext uri="{FF2B5EF4-FFF2-40B4-BE49-F238E27FC236}">
                    <a16:creationId xmlns:a16="http://schemas.microsoft.com/office/drawing/2014/main" id="{80659697-D704-F870-BBBA-D61492D0E9E6}"/>
                  </a:ext>
                </a:extLst>
              </p:cNvPr>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8" name="TextBox 13">
              <a:extLst>
                <a:ext uri="{FF2B5EF4-FFF2-40B4-BE49-F238E27FC236}">
                  <a16:creationId xmlns:a16="http://schemas.microsoft.com/office/drawing/2014/main" id="{F40F0A82-EBCA-9FA0-6820-EE5244E3FCD3}"/>
                </a:ext>
              </a:extLst>
            </p:cNvPr>
            <p:cNvSpPr txBox="1"/>
            <p:nvPr/>
          </p:nvSpPr>
          <p:spPr>
            <a:xfrm>
              <a:off x="58840" y="-73821"/>
              <a:ext cx="2134393" cy="1718495"/>
            </a:xfrm>
            <a:prstGeom prst="rect">
              <a:avLst/>
            </a:prstGeom>
          </p:spPr>
          <p:txBody>
            <a:bodyPr lIns="0" tIns="0" rIns="0" bIns="0" rtlCol="0" anchor="ctr">
              <a:spAutoFit/>
            </a:bodyPr>
            <a:lstStyle/>
            <a:p>
              <a:pPr algn="ctr" defTabSz="609585"/>
              <a:r>
                <a:rPr lang="en-US" sz="3733" spc="393">
                  <a:solidFill>
                    <a:srgbClr val="023276"/>
                  </a:solidFill>
                  <a:latin typeface="#9Slide03 Bebas Neue ZSmall" panose="020B0606020202050201" pitchFamily="34" charset="0"/>
                </a:rPr>
                <a:t>I</a:t>
              </a:r>
            </a:p>
          </p:txBody>
        </p:sp>
      </p:grpSp>
      <p:sp>
        <p:nvSpPr>
          <p:cNvPr id="21" name="TextBox 3">
            <a:extLst>
              <a:ext uri="{FF2B5EF4-FFF2-40B4-BE49-F238E27FC236}">
                <a16:creationId xmlns:a16="http://schemas.microsoft.com/office/drawing/2014/main" id="{C7823266-E6F5-334D-2B6A-ED83ED6071B9}"/>
              </a:ext>
            </a:extLst>
          </p:cNvPr>
          <p:cNvSpPr txBox="1"/>
          <p:nvPr/>
        </p:nvSpPr>
        <p:spPr>
          <a:xfrm>
            <a:off x="5608665" y="244693"/>
            <a:ext cx="9443607" cy="1538883"/>
          </a:xfrm>
          <a:prstGeom prst="rect">
            <a:avLst/>
          </a:prstGeom>
        </p:spPr>
        <p:txBody>
          <a:bodyPr wrap="square" lIns="0" tIns="0" rIns="0" bIns="0" rtlCol="0" anchor="t">
            <a:spAutoFit/>
          </a:bodyPr>
          <a:lstStyle/>
          <a:p>
            <a:pPr defTabSz="609585">
              <a:lnSpc>
                <a:spcPts val="11978"/>
              </a:lnSpc>
            </a:pPr>
            <a:r>
              <a:rPr lang="en-US" sz="6400">
                <a:solidFill>
                  <a:srgbClr val="023276"/>
                </a:solidFill>
                <a:latin typeface="#9Slide03 Bebas Neue ZSmall" panose="020B0606020202050201" pitchFamily="34" charset="0"/>
              </a:rPr>
              <a:t>Nội dung chính</a:t>
            </a:r>
          </a:p>
        </p:txBody>
      </p:sp>
      <p:sp>
        <p:nvSpPr>
          <p:cNvPr id="22" name="TextBox 4">
            <a:extLst>
              <a:ext uri="{FF2B5EF4-FFF2-40B4-BE49-F238E27FC236}">
                <a16:creationId xmlns:a16="http://schemas.microsoft.com/office/drawing/2014/main" id="{4C2A1482-E99C-B31D-9C5D-5FDFCB9D5A62}"/>
              </a:ext>
            </a:extLst>
          </p:cNvPr>
          <p:cNvSpPr txBox="1"/>
          <p:nvPr/>
        </p:nvSpPr>
        <p:spPr>
          <a:xfrm>
            <a:off x="3986963" y="2424271"/>
            <a:ext cx="7595437" cy="1969963"/>
          </a:xfrm>
          <a:prstGeom prst="rect">
            <a:avLst/>
          </a:prstGeom>
        </p:spPr>
        <p:txBody>
          <a:bodyPr wrap="square" lIns="0" tIns="0" rIns="0" bIns="0" rtlCol="0" anchor="ctr">
            <a:spAutoFit/>
          </a:bodyPr>
          <a:lstStyle/>
          <a:p>
            <a:pPr algn="just" defTabSz="609585"/>
            <a:r>
              <a:rPr lang="en-US" sz="4267">
                <a:solidFill>
                  <a:srgbClr val="023276"/>
                </a:solidFill>
                <a:latin typeface="#9Slide03 Bebas Neue ZSmall" panose="020B0606020202050201" pitchFamily="34" charset="0"/>
              </a:rPr>
              <a:t>Mã di truyền quy định thành phần hóa học và cấu trúc của protein</a:t>
            </a:r>
          </a:p>
        </p:txBody>
      </p:sp>
      <p:grpSp>
        <p:nvGrpSpPr>
          <p:cNvPr id="23" name="Group 9">
            <a:extLst>
              <a:ext uri="{FF2B5EF4-FFF2-40B4-BE49-F238E27FC236}">
                <a16:creationId xmlns:a16="http://schemas.microsoft.com/office/drawing/2014/main" id="{4D5DB7A5-237D-0B87-924F-CDADC6310A0F}"/>
              </a:ext>
            </a:extLst>
          </p:cNvPr>
          <p:cNvGrpSpPr/>
          <p:nvPr/>
        </p:nvGrpSpPr>
        <p:grpSpPr>
          <a:xfrm>
            <a:off x="3165729" y="2819927"/>
            <a:ext cx="612569" cy="639216"/>
            <a:chOff x="0" y="-99779"/>
            <a:chExt cx="2236383" cy="1912236"/>
          </a:xfrm>
        </p:grpSpPr>
        <p:grpSp>
          <p:nvGrpSpPr>
            <p:cNvPr id="24" name="Group 10">
              <a:extLst>
                <a:ext uri="{FF2B5EF4-FFF2-40B4-BE49-F238E27FC236}">
                  <a16:creationId xmlns:a16="http://schemas.microsoft.com/office/drawing/2014/main" id="{35FF03D5-228E-B51D-2491-164A968E9A53}"/>
                </a:ext>
              </a:extLst>
            </p:cNvPr>
            <p:cNvGrpSpPr/>
            <p:nvPr/>
          </p:nvGrpSpPr>
          <p:grpSpPr>
            <a:xfrm>
              <a:off x="0" y="0"/>
              <a:ext cx="2134393" cy="1812457"/>
              <a:chOff x="0" y="0"/>
              <a:chExt cx="1042015" cy="884845"/>
            </a:xfrm>
          </p:grpSpPr>
          <p:sp>
            <p:nvSpPr>
              <p:cNvPr id="26" name="Freeform 11">
                <a:extLst>
                  <a:ext uri="{FF2B5EF4-FFF2-40B4-BE49-F238E27FC236}">
                    <a16:creationId xmlns:a16="http://schemas.microsoft.com/office/drawing/2014/main" id="{271BE79F-54F1-AB20-FC0F-EA725AC9CBB0}"/>
                  </a:ext>
                </a:extLst>
              </p:cNvPr>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txBody>
              <a:bodyPr anchor="ctr"/>
              <a:lstStyle/>
              <a:p>
                <a:pPr defTabSz="609585"/>
                <a:endParaRPr lang="en-US" sz="1200">
                  <a:solidFill>
                    <a:prstClr val="black"/>
                  </a:solidFill>
                  <a:latin typeface="Calibri"/>
                </a:endParaRPr>
              </a:p>
            </p:txBody>
          </p:sp>
          <p:sp>
            <p:nvSpPr>
              <p:cNvPr id="27" name="Freeform 12">
                <a:extLst>
                  <a:ext uri="{FF2B5EF4-FFF2-40B4-BE49-F238E27FC236}">
                    <a16:creationId xmlns:a16="http://schemas.microsoft.com/office/drawing/2014/main" id="{2F397560-C249-C256-F5A3-923660FA3CA6}"/>
                  </a:ext>
                </a:extLst>
              </p:cNvPr>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txBody>
              <a:bodyPr anchor="ctr"/>
              <a:lstStyle/>
              <a:p>
                <a:pPr defTabSz="609585"/>
                <a:endParaRPr lang="en-US" sz="1200">
                  <a:solidFill>
                    <a:prstClr val="black"/>
                  </a:solidFill>
                  <a:latin typeface="Calibri"/>
                </a:endParaRPr>
              </a:p>
            </p:txBody>
          </p:sp>
        </p:grpSp>
        <p:sp>
          <p:nvSpPr>
            <p:cNvPr id="25" name="TextBox 13">
              <a:extLst>
                <a:ext uri="{FF2B5EF4-FFF2-40B4-BE49-F238E27FC236}">
                  <a16:creationId xmlns:a16="http://schemas.microsoft.com/office/drawing/2014/main" id="{2674E923-857D-F102-FE03-3BF41E3408FF}"/>
                </a:ext>
              </a:extLst>
            </p:cNvPr>
            <p:cNvSpPr txBox="1"/>
            <p:nvPr/>
          </p:nvSpPr>
          <p:spPr>
            <a:xfrm>
              <a:off x="101989" y="-99779"/>
              <a:ext cx="2134394" cy="1718494"/>
            </a:xfrm>
            <a:prstGeom prst="rect">
              <a:avLst/>
            </a:prstGeom>
          </p:spPr>
          <p:txBody>
            <a:bodyPr lIns="0" tIns="0" rIns="0" bIns="0" rtlCol="0" anchor="ctr">
              <a:spAutoFit/>
            </a:bodyPr>
            <a:lstStyle/>
            <a:p>
              <a:pPr algn="ctr" defTabSz="609585"/>
              <a:r>
                <a:rPr lang="en-US" sz="3733" spc="393">
                  <a:solidFill>
                    <a:srgbClr val="023276"/>
                  </a:solidFill>
                  <a:latin typeface="#9Slide03 Bebas Neue ZSmall" panose="020B0606020202050201" pitchFamily="34" charset="0"/>
                </a:rPr>
                <a:t>II</a:t>
              </a:r>
            </a:p>
          </p:txBody>
        </p:sp>
      </p:grpSp>
      <p:sp>
        <p:nvSpPr>
          <p:cNvPr id="28" name="TextBox 4">
            <a:extLst>
              <a:ext uri="{FF2B5EF4-FFF2-40B4-BE49-F238E27FC236}">
                <a16:creationId xmlns:a16="http://schemas.microsoft.com/office/drawing/2014/main" id="{90785C7C-1FCA-8AC1-E01B-C5D539F4C753}"/>
              </a:ext>
            </a:extLst>
          </p:cNvPr>
          <p:cNvSpPr txBox="1"/>
          <p:nvPr/>
        </p:nvSpPr>
        <p:spPr>
          <a:xfrm>
            <a:off x="3970461" y="4343368"/>
            <a:ext cx="9244819" cy="656655"/>
          </a:xfrm>
          <a:prstGeom prst="rect">
            <a:avLst/>
          </a:prstGeom>
        </p:spPr>
        <p:txBody>
          <a:bodyPr wrap="square" lIns="0" tIns="0" rIns="0" bIns="0" rtlCol="0" anchor="ctr">
            <a:spAutoFit/>
          </a:bodyPr>
          <a:lstStyle/>
          <a:p>
            <a:pPr algn="just" defTabSz="609585"/>
            <a:r>
              <a:rPr lang="en-US" sz="4267">
                <a:solidFill>
                  <a:srgbClr val="023276"/>
                </a:solidFill>
                <a:latin typeface="#9Slide03 Bebas Neue ZSmall" panose="020B0606020202050201" pitchFamily="34" charset="0"/>
              </a:rPr>
              <a:t>Quá trình dịch mã</a:t>
            </a:r>
          </a:p>
        </p:txBody>
      </p:sp>
      <p:grpSp>
        <p:nvGrpSpPr>
          <p:cNvPr id="29" name="Group 9">
            <a:extLst>
              <a:ext uri="{FF2B5EF4-FFF2-40B4-BE49-F238E27FC236}">
                <a16:creationId xmlns:a16="http://schemas.microsoft.com/office/drawing/2014/main" id="{113F1BCA-A518-0A95-4534-3EEA875442C5}"/>
              </a:ext>
            </a:extLst>
          </p:cNvPr>
          <p:cNvGrpSpPr/>
          <p:nvPr/>
        </p:nvGrpSpPr>
        <p:grpSpPr>
          <a:xfrm>
            <a:off x="3157665" y="4365328"/>
            <a:ext cx="600135" cy="632143"/>
            <a:chOff x="0" y="-78618"/>
            <a:chExt cx="2190983" cy="1891075"/>
          </a:xfrm>
        </p:grpSpPr>
        <p:grpSp>
          <p:nvGrpSpPr>
            <p:cNvPr id="30" name="Group 10">
              <a:extLst>
                <a:ext uri="{FF2B5EF4-FFF2-40B4-BE49-F238E27FC236}">
                  <a16:creationId xmlns:a16="http://schemas.microsoft.com/office/drawing/2014/main" id="{4B6B8464-4C72-86CC-361F-82FECF63FD37}"/>
                </a:ext>
              </a:extLst>
            </p:cNvPr>
            <p:cNvGrpSpPr/>
            <p:nvPr/>
          </p:nvGrpSpPr>
          <p:grpSpPr>
            <a:xfrm>
              <a:off x="0" y="0"/>
              <a:ext cx="2134393" cy="1812457"/>
              <a:chOff x="0" y="0"/>
              <a:chExt cx="1042015" cy="884845"/>
            </a:xfrm>
          </p:grpSpPr>
          <p:sp>
            <p:nvSpPr>
              <p:cNvPr id="32" name="Freeform 11">
                <a:extLst>
                  <a:ext uri="{FF2B5EF4-FFF2-40B4-BE49-F238E27FC236}">
                    <a16:creationId xmlns:a16="http://schemas.microsoft.com/office/drawing/2014/main" id="{2BE9F96F-F639-E08F-0095-90D84709502E}"/>
                  </a:ext>
                </a:extLst>
              </p:cNvPr>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txBody>
              <a:bodyPr anchor="ctr"/>
              <a:lstStyle/>
              <a:p>
                <a:pPr defTabSz="609585"/>
                <a:endParaRPr lang="en-US" sz="1200">
                  <a:solidFill>
                    <a:prstClr val="black"/>
                  </a:solidFill>
                  <a:latin typeface="Calibri"/>
                </a:endParaRPr>
              </a:p>
            </p:txBody>
          </p:sp>
          <p:sp>
            <p:nvSpPr>
              <p:cNvPr id="33" name="Freeform 12">
                <a:extLst>
                  <a:ext uri="{FF2B5EF4-FFF2-40B4-BE49-F238E27FC236}">
                    <a16:creationId xmlns:a16="http://schemas.microsoft.com/office/drawing/2014/main" id="{604098A6-1F87-6D84-FE3D-0E0E3BB848CA}"/>
                  </a:ext>
                </a:extLst>
              </p:cNvPr>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txBody>
              <a:bodyPr anchor="ctr"/>
              <a:lstStyle/>
              <a:p>
                <a:pPr defTabSz="609585"/>
                <a:endParaRPr lang="en-US" sz="1200">
                  <a:solidFill>
                    <a:prstClr val="black"/>
                  </a:solidFill>
                  <a:latin typeface="Calibri"/>
                </a:endParaRPr>
              </a:p>
            </p:txBody>
          </p:sp>
        </p:grpSp>
        <p:sp>
          <p:nvSpPr>
            <p:cNvPr id="31" name="TextBox 13">
              <a:extLst>
                <a:ext uri="{FF2B5EF4-FFF2-40B4-BE49-F238E27FC236}">
                  <a16:creationId xmlns:a16="http://schemas.microsoft.com/office/drawing/2014/main" id="{2F3C83FB-1182-9B0C-E55D-35CE2D8F7CA2}"/>
                </a:ext>
              </a:extLst>
            </p:cNvPr>
            <p:cNvSpPr txBox="1"/>
            <p:nvPr/>
          </p:nvSpPr>
          <p:spPr>
            <a:xfrm>
              <a:off x="56591" y="-78618"/>
              <a:ext cx="2134392" cy="1718494"/>
            </a:xfrm>
            <a:prstGeom prst="rect">
              <a:avLst/>
            </a:prstGeom>
          </p:spPr>
          <p:txBody>
            <a:bodyPr lIns="0" tIns="0" rIns="0" bIns="0" rtlCol="0" anchor="ctr">
              <a:spAutoFit/>
            </a:bodyPr>
            <a:lstStyle/>
            <a:p>
              <a:pPr algn="ctr" defTabSz="609585"/>
              <a:r>
                <a:rPr lang="en-US" sz="3733" spc="393">
                  <a:solidFill>
                    <a:srgbClr val="023276"/>
                  </a:solidFill>
                  <a:latin typeface="#9Slide03 Bebas Neue ZSmall" panose="020B0606020202050201" pitchFamily="34" charset="0"/>
                </a:rPr>
                <a:t>III</a:t>
              </a:r>
            </a:p>
          </p:txBody>
        </p:sp>
      </p:grpSp>
      <p:sp>
        <p:nvSpPr>
          <p:cNvPr id="40" name="TextBox 4">
            <a:extLst>
              <a:ext uri="{FF2B5EF4-FFF2-40B4-BE49-F238E27FC236}">
                <a16:creationId xmlns:a16="http://schemas.microsoft.com/office/drawing/2014/main" id="{C53DE198-41F5-5150-697A-F159CD215BAA}"/>
              </a:ext>
            </a:extLst>
          </p:cNvPr>
          <p:cNvSpPr txBox="1"/>
          <p:nvPr/>
        </p:nvSpPr>
        <p:spPr>
          <a:xfrm>
            <a:off x="3970461" y="5297855"/>
            <a:ext cx="9244819" cy="656655"/>
          </a:xfrm>
          <a:prstGeom prst="rect">
            <a:avLst/>
          </a:prstGeom>
        </p:spPr>
        <p:txBody>
          <a:bodyPr wrap="square" lIns="0" tIns="0" rIns="0" bIns="0" rtlCol="0" anchor="ctr">
            <a:spAutoFit/>
          </a:bodyPr>
          <a:lstStyle/>
          <a:p>
            <a:pPr algn="just" defTabSz="609585"/>
            <a:r>
              <a:rPr lang="en-US" sz="4267">
                <a:solidFill>
                  <a:srgbClr val="023276"/>
                </a:solidFill>
                <a:latin typeface="#9Slide03 Bebas Neue ZSmall" panose="020B0606020202050201" pitchFamily="34" charset="0"/>
              </a:rPr>
              <a:t>Mối quan hệ giữa gene và tính trạng</a:t>
            </a:r>
          </a:p>
        </p:txBody>
      </p:sp>
      <p:grpSp>
        <p:nvGrpSpPr>
          <p:cNvPr id="41" name="Group 9">
            <a:extLst>
              <a:ext uri="{FF2B5EF4-FFF2-40B4-BE49-F238E27FC236}">
                <a16:creationId xmlns:a16="http://schemas.microsoft.com/office/drawing/2014/main" id="{368DF52C-372E-261E-C584-844F83B994BC}"/>
              </a:ext>
            </a:extLst>
          </p:cNvPr>
          <p:cNvGrpSpPr/>
          <p:nvPr/>
        </p:nvGrpSpPr>
        <p:grpSpPr>
          <a:xfrm>
            <a:off x="3149601" y="5344078"/>
            <a:ext cx="600135" cy="624922"/>
            <a:chOff x="0" y="-57015"/>
            <a:chExt cx="2190983" cy="1869472"/>
          </a:xfrm>
        </p:grpSpPr>
        <p:grpSp>
          <p:nvGrpSpPr>
            <p:cNvPr id="42" name="Group 10">
              <a:extLst>
                <a:ext uri="{FF2B5EF4-FFF2-40B4-BE49-F238E27FC236}">
                  <a16:creationId xmlns:a16="http://schemas.microsoft.com/office/drawing/2014/main" id="{24E12EF4-87CE-48E5-A286-EC47B495428A}"/>
                </a:ext>
              </a:extLst>
            </p:cNvPr>
            <p:cNvGrpSpPr/>
            <p:nvPr/>
          </p:nvGrpSpPr>
          <p:grpSpPr>
            <a:xfrm>
              <a:off x="0" y="0"/>
              <a:ext cx="2134393" cy="1812457"/>
              <a:chOff x="0" y="0"/>
              <a:chExt cx="1042015" cy="884845"/>
            </a:xfrm>
          </p:grpSpPr>
          <p:sp>
            <p:nvSpPr>
              <p:cNvPr id="44" name="Freeform 11">
                <a:extLst>
                  <a:ext uri="{FF2B5EF4-FFF2-40B4-BE49-F238E27FC236}">
                    <a16:creationId xmlns:a16="http://schemas.microsoft.com/office/drawing/2014/main" id="{31F4AB0F-3083-2D18-9C0E-8BB1947B4651}"/>
                  </a:ext>
                </a:extLst>
              </p:cNvPr>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txBody>
              <a:bodyPr anchor="ctr"/>
              <a:lstStyle/>
              <a:p>
                <a:pPr defTabSz="609585"/>
                <a:endParaRPr lang="en-US" sz="1200">
                  <a:solidFill>
                    <a:prstClr val="black"/>
                  </a:solidFill>
                  <a:latin typeface="Calibri"/>
                </a:endParaRPr>
              </a:p>
            </p:txBody>
          </p:sp>
          <p:sp>
            <p:nvSpPr>
              <p:cNvPr id="45" name="Freeform 12">
                <a:extLst>
                  <a:ext uri="{FF2B5EF4-FFF2-40B4-BE49-F238E27FC236}">
                    <a16:creationId xmlns:a16="http://schemas.microsoft.com/office/drawing/2014/main" id="{36BB36B2-64BA-C614-01EA-443EFD345F87}"/>
                  </a:ext>
                </a:extLst>
              </p:cNvPr>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txBody>
              <a:bodyPr anchor="ctr"/>
              <a:lstStyle/>
              <a:p>
                <a:pPr defTabSz="609585"/>
                <a:endParaRPr lang="en-US" sz="1200">
                  <a:solidFill>
                    <a:prstClr val="black"/>
                  </a:solidFill>
                  <a:latin typeface="Calibri"/>
                </a:endParaRPr>
              </a:p>
            </p:txBody>
          </p:sp>
        </p:grpSp>
        <p:sp>
          <p:nvSpPr>
            <p:cNvPr id="43" name="TextBox 13">
              <a:extLst>
                <a:ext uri="{FF2B5EF4-FFF2-40B4-BE49-F238E27FC236}">
                  <a16:creationId xmlns:a16="http://schemas.microsoft.com/office/drawing/2014/main" id="{984D0FB0-D3C8-FA8C-43EB-1F6BEDF30431}"/>
                </a:ext>
              </a:extLst>
            </p:cNvPr>
            <p:cNvSpPr txBox="1"/>
            <p:nvPr/>
          </p:nvSpPr>
          <p:spPr>
            <a:xfrm>
              <a:off x="56591" y="-57015"/>
              <a:ext cx="2134392" cy="1718494"/>
            </a:xfrm>
            <a:prstGeom prst="rect">
              <a:avLst/>
            </a:prstGeom>
          </p:spPr>
          <p:txBody>
            <a:bodyPr lIns="0" tIns="0" rIns="0" bIns="0" rtlCol="0" anchor="ctr">
              <a:spAutoFit/>
            </a:bodyPr>
            <a:lstStyle/>
            <a:p>
              <a:pPr algn="ctr" defTabSz="609585"/>
              <a:r>
                <a:rPr lang="en-US" sz="3733" spc="393">
                  <a:solidFill>
                    <a:srgbClr val="023276"/>
                  </a:solidFill>
                  <a:latin typeface="#9Slide03 Bebas Neue ZSmall" panose="020B0606020202050201" pitchFamily="34" charset="0"/>
                </a:rPr>
                <a:t>IV</a:t>
              </a:r>
            </a:p>
          </p:txBody>
        </p:sp>
      </p:grpSp>
      <p:sp>
        <p:nvSpPr>
          <p:cNvPr id="76" name="Freeform 9">
            <a:extLst>
              <a:ext uri="{FF2B5EF4-FFF2-40B4-BE49-F238E27FC236}">
                <a16:creationId xmlns:a16="http://schemas.microsoft.com/office/drawing/2014/main" id="{43433C74-BEBF-239B-C3ED-AC892278EA2B}"/>
              </a:ext>
            </a:extLst>
          </p:cNvPr>
          <p:cNvSpPr/>
          <p:nvPr/>
        </p:nvSpPr>
        <p:spPr>
          <a:xfrm rot="6016760">
            <a:off x="2764942" y="-1079954"/>
            <a:ext cx="1701321" cy="1909647"/>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7" name="Freeform 9">
            <a:extLst>
              <a:ext uri="{FF2B5EF4-FFF2-40B4-BE49-F238E27FC236}">
                <a16:creationId xmlns:a16="http://schemas.microsoft.com/office/drawing/2014/main" id="{7B5468BD-90B2-5975-41AA-6C0CCC1261E5}"/>
              </a:ext>
            </a:extLst>
          </p:cNvPr>
          <p:cNvSpPr/>
          <p:nvPr/>
        </p:nvSpPr>
        <p:spPr>
          <a:xfrm rot="4137018">
            <a:off x="10339362" y="-1682766"/>
            <a:ext cx="3381925" cy="3796039"/>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8" name="Freeform 9">
            <a:extLst>
              <a:ext uri="{FF2B5EF4-FFF2-40B4-BE49-F238E27FC236}">
                <a16:creationId xmlns:a16="http://schemas.microsoft.com/office/drawing/2014/main" id="{A761E0E5-6F9F-DD8A-C43E-B8267EF08A3C}"/>
              </a:ext>
            </a:extLst>
          </p:cNvPr>
          <p:cNvSpPr/>
          <p:nvPr/>
        </p:nvSpPr>
        <p:spPr>
          <a:xfrm rot="4270196">
            <a:off x="10785431" y="5976378"/>
            <a:ext cx="1324517" cy="1486703"/>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124" name="Picture 123">
            <a:extLst>
              <a:ext uri="{FF2B5EF4-FFF2-40B4-BE49-F238E27FC236}">
                <a16:creationId xmlns:a16="http://schemas.microsoft.com/office/drawing/2014/main" id="{E0950C00-819B-9BAA-D4D4-133F33074EFF}"/>
              </a:ext>
            </a:extLst>
          </p:cNvPr>
          <p:cNvPicPr>
            <a:picLocks noChangeAspect="1"/>
          </p:cNvPicPr>
          <p:nvPr/>
        </p:nvPicPr>
        <p:blipFill>
          <a:blip r:embed="rId9"/>
          <a:stretch>
            <a:fillRect/>
          </a:stretch>
        </p:blipFill>
        <p:spPr>
          <a:xfrm>
            <a:off x="-3030286" y="2415823"/>
            <a:ext cx="2519899" cy="2796275"/>
          </a:xfrm>
          <a:prstGeom prst="rect">
            <a:avLst/>
          </a:prstGeom>
        </p:spPr>
      </p:pic>
      <p:pic>
        <p:nvPicPr>
          <p:cNvPr id="126" name="Picture 125">
            <a:extLst>
              <a:ext uri="{FF2B5EF4-FFF2-40B4-BE49-F238E27FC236}">
                <a16:creationId xmlns:a16="http://schemas.microsoft.com/office/drawing/2014/main" id="{55AAAE1D-22D7-1528-8007-C52F52629CD1}"/>
              </a:ext>
            </a:extLst>
          </p:cNvPr>
          <p:cNvPicPr>
            <a:picLocks noChangeAspect="1"/>
          </p:cNvPicPr>
          <p:nvPr/>
        </p:nvPicPr>
        <p:blipFill>
          <a:blip r:embed="rId10"/>
          <a:stretch>
            <a:fillRect/>
          </a:stretch>
        </p:blipFill>
        <p:spPr>
          <a:xfrm rot="18852042">
            <a:off x="11418501" y="3557489"/>
            <a:ext cx="1568840" cy="1487553"/>
          </a:xfrm>
          <a:prstGeom prst="rect">
            <a:avLst/>
          </a:prstGeom>
        </p:spPr>
      </p:pic>
      <p:sp>
        <p:nvSpPr>
          <p:cNvPr id="129" name="Freeform 8">
            <a:extLst>
              <a:ext uri="{FF2B5EF4-FFF2-40B4-BE49-F238E27FC236}">
                <a16:creationId xmlns:a16="http://schemas.microsoft.com/office/drawing/2014/main" id="{9293742B-95B2-5724-CA4C-371F23D07686}"/>
              </a:ext>
            </a:extLst>
          </p:cNvPr>
          <p:cNvSpPr/>
          <p:nvPr/>
        </p:nvSpPr>
        <p:spPr>
          <a:xfrm rot="12664374">
            <a:off x="1728201" y="2703462"/>
            <a:ext cx="734684" cy="579733"/>
          </a:xfrm>
          <a:custGeom>
            <a:avLst/>
            <a:gdLst/>
            <a:ahLst/>
            <a:cxnLst/>
            <a:rect l="l" t="t" r="r" b="b"/>
            <a:pathLst>
              <a:path w="1858266" h="1466341">
                <a:moveTo>
                  <a:pt x="0" y="0"/>
                </a:moveTo>
                <a:lnTo>
                  <a:pt x="1858266" y="0"/>
                </a:lnTo>
                <a:lnTo>
                  <a:pt x="1858266" y="1466341"/>
                </a:lnTo>
                <a:lnTo>
                  <a:pt x="0" y="146634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30" name="Freeform 8">
            <a:extLst>
              <a:ext uri="{FF2B5EF4-FFF2-40B4-BE49-F238E27FC236}">
                <a16:creationId xmlns:a16="http://schemas.microsoft.com/office/drawing/2014/main" id="{01C62884-0CC0-C42F-69BD-8E6F9DB92B22}"/>
              </a:ext>
            </a:extLst>
          </p:cNvPr>
          <p:cNvSpPr/>
          <p:nvPr/>
        </p:nvSpPr>
        <p:spPr>
          <a:xfrm rot="643305">
            <a:off x="8714142" y="7376009"/>
            <a:ext cx="1238844" cy="977561"/>
          </a:xfrm>
          <a:custGeom>
            <a:avLst/>
            <a:gdLst/>
            <a:ahLst/>
            <a:cxnLst/>
            <a:rect l="l" t="t" r="r" b="b"/>
            <a:pathLst>
              <a:path w="1858266" h="1466341">
                <a:moveTo>
                  <a:pt x="0" y="0"/>
                </a:moveTo>
                <a:lnTo>
                  <a:pt x="1858266" y="0"/>
                </a:lnTo>
                <a:lnTo>
                  <a:pt x="1858266" y="1466341"/>
                </a:lnTo>
                <a:lnTo>
                  <a:pt x="0" y="146634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57" name="Freeform 5">
            <a:extLst>
              <a:ext uri="{FF2B5EF4-FFF2-40B4-BE49-F238E27FC236}">
                <a16:creationId xmlns:a16="http://schemas.microsoft.com/office/drawing/2014/main" id="{C11DC438-83E9-181C-9870-517094E01E1F}"/>
              </a:ext>
            </a:extLst>
          </p:cNvPr>
          <p:cNvSpPr/>
          <p:nvPr/>
        </p:nvSpPr>
        <p:spPr>
          <a:xfrm rot="3112048">
            <a:off x="-10343734" y="5707985"/>
            <a:ext cx="1664892" cy="1350076"/>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65" name="TextBox 3">
            <a:extLst>
              <a:ext uri="{FF2B5EF4-FFF2-40B4-BE49-F238E27FC236}">
                <a16:creationId xmlns:a16="http://schemas.microsoft.com/office/drawing/2014/main" id="{9B520BF5-CC40-2B2A-4544-7C22D81F67A6}"/>
              </a:ext>
            </a:extLst>
          </p:cNvPr>
          <p:cNvSpPr txBox="1"/>
          <p:nvPr/>
        </p:nvSpPr>
        <p:spPr>
          <a:xfrm>
            <a:off x="-10085143" y="2433971"/>
            <a:ext cx="9182855" cy="3577903"/>
          </a:xfrm>
          <a:prstGeom prst="rect">
            <a:avLst/>
          </a:prstGeom>
        </p:spPr>
        <p:txBody>
          <a:bodyPr wrap="square" lIns="0" tIns="0" rIns="0" bIns="0" rtlCol="0" anchor="t">
            <a:spAutoFit/>
          </a:bodyPr>
          <a:lstStyle/>
          <a:p>
            <a:pPr defTabSz="609585">
              <a:lnSpc>
                <a:spcPts val="9333"/>
              </a:lnSpc>
            </a:pPr>
            <a:r>
              <a:rPr lang="en-US" sz="8800">
                <a:solidFill>
                  <a:srgbClr val="023276"/>
                </a:solidFill>
                <a:latin typeface="#9Slide03 Bebas Neue ZSmall" panose="020B0606020202050201" pitchFamily="34" charset="0"/>
              </a:rPr>
              <a:t>Dịch mã và mối quan hệ từ gene đến tính trạng</a:t>
            </a:r>
          </a:p>
        </p:txBody>
      </p:sp>
      <p:sp>
        <p:nvSpPr>
          <p:cNvPr id="66" name="Freeform 5">
            <a:extLst>
              <a:ext uri="{FF2B5EF4-FFF2-40B4-BE49-F238E27FC236}">
                <a16:creationId xmlns:a16="http://schemas.microsoft.com/office/drawing/2014/main" id="{457C9B9C-09E2-44BC-0658-94D75E77F873}"/>
              </a:ext>
            </a:extLst>
          </p:cNvPr>
          <p:cNvSpPr/>
          <p:nvPr/>
        </p:nvSpPr>
        <p:spPr>
          <a:xfrm rot="3762845">
            <a:off x="-3695972" y="880400"/>
            <a:ext cx="1289151" cy="1045384"/>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79" name="TextBox 5">
            <a:extLst>
              <a:ext uri="{FF2B5EF4-FFF2-40B4-BE49-F238E27FC236}">
                <a16:creationId xmlns:a16="http://schemas.microsoft.com/office/drawing/2014/main" id="{26749F32-7722-F689-9135-433D396C1C8F}"/>
              </a:ext>
            </a:extLst>
          </p:cNvPr>
          <p:cNvSpPr txBox="1"/>
          <p:nvPr/>
        </p:nvSpPr>
        <p:spPr>
          <a:xfrm>
            <a:off x="-10064129" y="1975430"/>
            <a:ext cx="2075012" cy="282129"/>
          </a:xfrm>
          <a:prstGeom prst="rect">
            <a:avLst/>
          </a:prstGeom>
        </p:spPr>
        <p:txBody>
          <a:bodyPr wrap="square" lIns="0" tIns="0" rIns="0" bIns="0" rtlCol="0" anchor="t">
            <a:spAutoFit/>
          </a:bodyPr>
          <a:lstStyle/>
          <a:p>
            <a:pPr defTabSz="609585">
              <a:lnSpc>
                <a:spcPts val="2200"/>
              </a:lnSpc>
              <a:spcBef>
                <a:spcPct val="0"/>
              </a:spcBef>
            </a:pPr>
            <a:r>
              <a:rPr lang="en-US" sz="4800" spc="277">
                <a:solidFill>
                  <a:srgbClr val="023276"/>
                </a:solidFill>
                <a:latin typeface="#9Slide05 Fourth" panose="00000500000000000000" pitchFamily="2" charset="0"/>
              </a:rPr>
              <a:t>Bài 40</a:t>
            </a:r>
          </a:p>
        </p:txBody>
      </p:sp>
      <p:sp>
        <p:nvSpPr>
          <p:cNvPr id="80" name="TextBox 5">
            <a:extLst>
              <a:ext uri="{FF2B5EF4-FFF2-40B4-BE49-F238E27FC236}">
                <a16:creationId xmlns:a16="http://schemas.microsoft.com/office/drawing/2014/main" id="{5E25A27D-FD1E-8DA1-0A92-530691FA95F2}"/>
              </a:ext>
            </a:extLst>
          </p:cNvPr>
          <p:cNvSpPr txBox="1"/>
          <p:nvPr/>
        </p:nvSpPr>
        <p:spPr>
          <a:xfrm>
            <a:off x="-6900827" y="5140853"/>
            <a:ext cx="5915272" cy="564257"/>
          </a:xfrm>
          <a:prstGeom prst="rect">
            <a:avLst/>
          </a:prstGeom>
        </p:spPr>
        <p:txBody>
          <a:bodyPr wrap="square" lIns="0" tIns="0" rIns="0" bIns="0" rtlCol="0" anchor="t">
            <a:spAutoFit/>
          </a:bodyPr>
          <a:lstStyle/>
          <a:p>
            <a:pPr algn="ctr" defTabSz="609585">
              <a:lnSpc>
                <a:spcPts val="2200"/>
              </a:lnSpc>
              <a:spcBef>
                <a:spcPct val="0"/>
              </a:spcBef>
            </a:pPr>
            <a:r>
              <a:rPr lang="en-US" sz="3200" spc="277">
                <a:solidFill>
                  <a:srgbClr val="023276"/>
                </a:solidFill>
                <a:latin typeface="#9Slide05 Fourth" panose="00000500000000000000" pitchFamily="2" charset="0"/>
              </a:rPr>
              <a:t>Kết nối tri thức với cuộc sống</a:t>
            </a:r>
          </a:p>
        </p:txBody>
      </p:sp>
      <p:pic>
        <p:nvPicPr>
          <p:cNvPr id="81" name="Graphic 80" descr="Open book with solid fill">
            <a:extLst>
              <a:ext uri="{FF2B5EF4-FFF2-40B4-BE49-F238E27FC236}">
                <a16:creationId xmlns:a16="http://schemas.microsoft.com/office/drawing/2014/main" id="{0AF2941E-082D-448C-42BC-441C4834615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7284755" y="5014379"/>
            <a:ext cx="457272" cy="457272"/>
          </a:xfrm>
          <a:prstGeom prst="rect">
            <a:avLst/>
          </a:prstGeom>
        </p:spPr>
      </p:pic>
      <p:sp>
        <p:nvSpPr>
          <p:cNvPr id="82" name="Freeform 5">
            <a:extLst>
              <a:ext uri="{FF2B5EF4-FFF2-40B4-BE49-F238E27FC236}">
                <a16:creationId xmlns:a16="http://schemas.microsoft.com/office/drawing/2014/main" id="{1FEDC0AC-18DD-3300-18AC-B3559205D0D4}"/>
              </a:ext>
            </a:extLst>
          </p:cNvPr>
          <p:cNvSpPr/>
          <p:nvPr/>
        </p:nvSpPr>
        <p:spPr>
          <a:xfrm rot="1312258">
            <a:off x="-2170043" y="5959851"/>
            <a:ext cx="1092644" cy="886035"/>
          </a:xfrm>
          <a:custGeom>
            <a:avLst/>
            <a:gdLst/>
            <a:ahLst/>
            <a:cxnLst/>
            <a:rect l="l" t="t" r="r" b="b"/>
            <a:pathLst>
              <a:path w="2497338" h="2025114">
                <a:moveTo>
                  <a:pt x="0" y="0"/>
                </a:moveTo>
                <a:lnTo>
                  <a:pt x="2497338" y="0"/>
                </a:lnTo>
                <a:lnTo>
                  <a:pt x="2497338" y="2025114"/>
                </a:lnTo>
                <a:lnTo>
                  <a:pt x="0" y="202511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Tree>
    <p:extLst>
      <p:ext uri="{BB962C8B-B14F-4D97-AF65-F5344CB8AC3E}">
        <p14:creationId xmlns:p14="http://schemas.microsoft.com/office/powerpoint/2010/main" val="2123826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9">
            <a:extLst>
              <a:ext uri="{FF2B5EF4-FFF2-40B4-BE49-F238E27FC236}">
                <a16:creationId xmlns:a16="http://schemas.microsoft.com/office/drawing/2014/main" id="{C364D50C-FB45-075E-7DEF-7464CA1F0462}"/>
              </a:ext>
            </a:extLst>
          </p:cNvPr>
          <p:cNvSpPr/>
          <p:nvPr/>
        </p:nvSpPr>
        <p:spPr>
          <a:xfrm rot="4270196">
            <a:off x="10873852" y="5173534"/>
            <a:ext cx="2343693" cy="2630676"/>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7" name="Freeform 9">
            <a:extLst>
              <a:ext uri="{FF2B5EF4-FFF2-40B4-BE49-F238E27FC236}">
                <a16:creationId xmlns:a16="http://schemas.microsoft.com/office/drawing/2014/main" id="{F6BF65EC-2B2D-AEEA-1B3F-C3527240A0BE}"/>
              </a:ext>
            </a:extLst>
          </p:cNvPr>
          <p:cNvSpPr/>
          <p:nvPr/>
        </p:nvSpPr>
        <p:spPr>
          <a:xfrm rot="19532766">
            <a:off x="-2093047" y="-70838"/>
            <a:ext cx="7182724" cy="8514007"/>
          </a:xfrm>
          <a:custGeom>
            <a:avLst/>
            <a:gdLst/>
            <a:ahLst/>
            <a:cxnLst/>
            <a:rect l="l" t="t" r="r" b="b"/>
            <a:pathLst>
              <a:path w="4434570" h="5256495">
                <a:moveTo>
                  <a:pt x="0" y="0"/>
                </a:moveTo>
                <a:lnTo>
                  <a:pt x="4434570" y="0"/>
                </a:lnTo>
                <a:lnTo>
                  <a:pt x="4434570" y="5256494"/>
                </a:lnTo>
                <a:lnTo>
                  <a:pt x="0" y="525649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 name="TextBox 3"/>
          <p:cNvSpPr txBox="1"/>
          <p:nvPr/>
        </p:nvSpPr>
        <p:spPr>
          <a:xfrm>
            <a:off x="2614992" y="3632135"/>
            <a:ext cx="9520518" cy="1372171"/>
          </a:xfrm>
          <a:prstGeom prst="rect">
            <a:avLst/>
          </a:prstGeom>
        </p:spPr>
        <p:txBody>
          <a:bodyPr wrap="square" lIns="0" tIns="0" rIns="0" bIns="0" rtlCol="0" anchor="t">
            <a:spAutoFit/>
          </a:bodyPr>
          <a:lstStyle/>
          <a:p>
            <a:pPr algn="ctr" defTabSz="609585">
              <a:lnSpc>
                <a:spcPts val="10654"/>
              </a:lnSpc>
            </a:pPr>
            <a:r>
              <a:rPr lang="en-US" sz="8800" dirty="0" err="1">
                <a:solidFill>
                  <a:srgbClr val="023276"/>
                </a:solidFill>
                <a:latin typeface="#9Slide03 Bebas Neue ZSmall" panose="020B0606020202050201" pitchFamily="34" charset="0"/>
              </a:rPr>
              <a:t>Mã</a:t>
            </a:r>
            <a:r>
              <a:rPr lang="en-US" sz="8800" dirty="0">
                <a:solidFill>
                  <a:srgbClr val="023276"/>
                </a:solidFill>
                <a:latin typeface="#9Slide03 Bebas Neue ZSmall" panose="020B0606020202050201" pitchFamily="34" charset="0"/>
              </a:rPr>
              <a:t> di </a:t>
            </a:r>
            <a:r>
              <a:rPr lang="en-US" sz="8800" dirty="0" err="1">
                <a:solidFill>
                  <a:srgbClr val="023276"/>
                </a:solidFill>
                <a:latin typeface="#9Slide03 Bebas Neue ZSmall" panose="020B0606020202050201" pitchFamily="34" charset="0"/>
              </a:rPr>
              <a:t>truyền</a:t>
            </a:r>
            <a:r>
              <a:rPr lang="en-US" sz="8800" dirty="0">
                <a:solidFill>
                  <a:srgbClr val="023276"/>
                </a:solidFill>
                <a:latin typeface="#9Slide03 Bebas Neue ZSmall" panose="020B0606020202050201" pitchFamily="34" charset="0"/>
              </a:rPr>
              <a:t> </a:t>
            </a:r>
            <a:r>
              <a:rPr lang="en-US" sz="8800" dirty="0" err="1">
                <a:solidFill>
                  <a:srgbClr val="023276"/>
                </a:solidFill>
                <a:latin typeface="#9Slide03 Bebas Neue ZSmall" panose="020B0606020202050201" pitchFamily="34" charset="0"/>
              </a:rPr>
              <a:t>là</a:t>
            </a:r>
            <a:r>
              <a:rPr lang="en-US" sz="8800" dirty="0">
                <a:solidFill>
                  <a:srgbClr val="023276"/>
                </a:solidFill>
                <a:latin typeface="#9Slide03 Bebas Neue ZSmall" panose="020B0606020202050201" pitchFamily="34" charset="0"/>
              </a:rPr>
              <a:t> </a:t>
            </a:r>
            <a:r>
              <a:rPr lang="en-US" sz="8800" dirty="0" err="1">
                <a:solidFill>
                  <a:srgbClr val="023276"/>
                </a:solidFill>
                <a:latin typeface="#9Slide03 Bebas Neue ZSmall" panose="020B0606020202050201" pitchFamily="34" charset="0"/>
              </a:rPr>
              <a:t>gì</a:t>
            </a:r>
            <a:r>
              <a:rPr lang="en-US" sz="8800" dirty="0">
                <a:solidFill>
                  <a:srgbClr val="023276"/>
                </a:solidFill>
                <a:latin typeface="#9Slide03 Bebas Neue ZSmall" panose="020B0606020202050201" pitchFamily="34" charset="0"/>
              </a:rPr>
              <a:t>?</a:t>
            </a:r>
          </a:p>
        </p:txBody>
      </p:sp>
      <p:grpSp>
        <p:nvGrpSpPr>
          <p:cNvPr id="7" name="Group 7"/>
          <p:cNvGrpSpPr/>
          <p:nvPr/>
        </p:nvGrpSpPr>
        <p:grpSpPr>
          <a:xfrm>
            <a:off x="6309044" y="1827755"/>
            <a:ext cx="1582361" cy="1525273"/>
            <a:chOff x="0" y="0"/>
            <a:chExt cx="3935035" cy="3341505"/>
          </a:xfrm>
        </p:grpSpPr>
        <p:grpSp>
          <p:nvGrpSpPr>
            <p:cNvPr id="8" name="Group 8"/>
            <p:cNvGrpSpPr/>
            <p:nvPr/>
          </p:nvGrpSpPr>
          <p:grpSpPr>
            <a:xfrm>
              <a:off x="0" y="0"/>
              <a:ext cx="3815135" cy="3341505"/>
              <a:chOff x="0" y="0"/>
              <a:chExt cx="1010265" cy="884845"/>
            </a:xfrm>
          </p:grpSpPr>
          <p:sp>
            <p:nvSpPr>
              <p:cNvPr id="9"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10" name="Freeform 10"/>
              <p:cNvSpPr/>
              <p:nvPr/>
            </p:nvSpPr>
            <p:spPr>
              <a:xfrm>
                <a:off x="0" y="0"/>
                <a:ext cx="9785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1" name="TextBox 11"/>
            <p:cNvSpPr txBox="1"/>
            <p:nvPr/>
          </p:nvSpPr>
          <p:spPr>
            <a:xfrm>
              <a:off x="0" y="488603"/>
              <a:ext cx="3935035" cy="2668962"/>
            </a:xfrm>
            <a:prstGeom prst="rect">
              <a:avLst/>
            </a:prstGeom>
          </p:spPr>
          <p:txBody>
            <a:bodyPr lIns="0" tIns="0" rIns="0" bIns="0" rtlCol="0" anchor="t">
              <a:spAutoFit/>
            </a:bodyPr>
            <a:lstStyle/>
            <a:p>
              <a:pPr algn="ctr" defTabSz="609585">
                <a:lnSpc>
                  <a:spcPts val="9464"/>
                </a:lnSpc>
              </a:pPr>
              <a:r>
                <a:rPr lang="en-US" sz="9464" spc="965">
                  <a:solidFill>
                    <a:srgbClr val="023276"/>
                  </a:solidFill>
                  <a:latin typeface="#9Slide03 Bebas Neue ZSmall" panose="020B0606020202050201" pitchFamily="34" charset="0"/>
                </a:rPr>
                <a:t>I</a:t>
              </a:r>
            </a:p>
          </p:txBody>
        </p:sp>
      </p:grpSp>
      <p:sp>
        <p:nvSpPr>
          <p:cNvPr id="30" name="Freeform 8">
            <a:extLst>
              <a:ext uri="{FF2B5EF4-FFF2-40B4-BE49-F238E27FC236}">
                <a16:creationId xmlns:a16="http://schemas.microsoft.com/office/drawing/2014/main" id="{6FAB6C99-18F6-3172-DAC4-ADA8E881EB90}"/>
              </a:ext>
            </a:extLst>
          </p:cNvPr>
          <p:cNvSpPr/>
          <p:nvPr/>
        </p:nvSpPr>
        <p:spPr>
          <a:xfrm rot="2246467">
            <a:off x="2140326" y="5955757"/>
            <a:ext cx="1238844" cy="977561"/>
          </a:xfrm>
          <a:custGeom>
            <a:avLst/>
            <a:gdLst/>
            <a:ahLst/>
            <a:cxnLst/>
            <a:rect l="l" t="t" r="r" b="b"/>
            <a:pathLst>
              <a:path w="1858266" h="1466341">
                <a:moveTo>
                  <a:pt x="0" y="0"/>
                </a:moveTo>
                <a:lnTo>
                  <a:pt x="1858266" y="0"/>
                </a:lnTo>
                <a:lnTo>
                  <a:pt x="1858266" y="1466341"/>
                </a:lnTo>
                <a:lnTo>
                  <a:pt x="0" y="146634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1" name="Freeform 8">
            <a:extLst>
              <a:ext uri="{FF2B5EF4-FFF2-40B4-BE49-F238E27FC236}">
                <a16:creationId xmlns:a16="http://schemas.microsoft.com/office/drawing/2014/main" id="{99A7BDE7-FC68-5F54-ABD8-145C28EA3E7C}"/>
              </a:ext>
            </a:extLst>
          </p:cNvPr>
          <p:cNvSpPr/>
          <p:nvPr/>
        </p:nvSpPr>
        <p:spPr>
          <a:xfrm rot="20921618">
            <a:off x="10975699" y="1702293"/>
            <a:ext cx="881687" cy="695732"/>
          </a:xfrm>
          <a:custGeom>
            <a:avLst/>
            <a:gdLst/>
            <a:ahLst/>
            <a:cxnLst/>
            <a:rect l="l" t="t" r="r" b="b"/>
            <a:pathLst>
              <a:path w="1858266" h="1466341">
                <a:moveTo>
                  <a:pt x="0" y="0"/>
                </a:moveTo>
                <a:lnTo>
                  <a:pt x="1858266" y="0"/>
                </a:lnTo>
                <a:lnTo>
                  <a:pt x="1858266" y="1466341"/>
                </a:lnTo>
                <a:lnTo>
                  <a:pt x="0" y="146634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2" name="Freeform 6">
            <a:extLst>
              <a:ext uri="{FF2B5EF4-FFF2-40B4-BE49-F238E27FC236}">
                <a16:creationId xmlns:a16="http://schemas.microsoft.com/office/drawing/2014/main" id="{F6D2BEB8-D734-73C8-2540-E4D95730B3C5}"/>
              </a:ext>
            </a:extLst>
          </p:cNvPr>
          <p:cNvSpPr/>
          <p:nvPr/>
        </p:nvSpPr>
        <p:spPr>
          <a:xfrm rot="11859497" flipH="1">
            <a:off x="-9132152" y="-1741993"/>
            <a:ext cx="8816241" cy="9930272"/>
          </a:xfrm>
          <a:custGeom>
            <a:avLst/>
            <a:gdLst/>
            <a:ahLst/>
            <a:cxnLst/>
            <a:rect l="l" t="t" r="r" b="b"/>
            <a:pathLst>
              <a:path w="7135290" h="8457779">
                <a:moveTo>
                  <a:pt x="0" y="0"/>
                </a:moveTo>
                <a:lnTo>
                  <a:pt x="7135289" y="0"/>
                </a:lnTo>
                <a:lnTo>
                  <a:pt x="7135289" y="8457779"/>
                </a:lnTo>
                <a:lnTo>
                  <a:pt x="0" y="8457779"/>
                </a:lnTo>
                <a:lnTo>
                  <a:pt x="0" y="0"/>
                </a:lnTo>
                <a:close/>
              </a:path>
            </a:pathLst>
          </a:custGeom>
          <a:blipFill>
            <a:blip r:embed="rId9">
              <a:extLst>
                <a:ext uri="{96DAC541-7B7A-43D3-8B79-37D633B846F1}">
                  <asvg:svgBlip xmlns="" xmlns:asvg="http://schemas.microsoft.com/office/drawing/2016/SVG/main" r:embed="rId11"/>
                </a:ext>
              </a:extLst>
            </a:blip>
            <a:stretch>
              <a:fillRect/>
            </a:stretch>
          </a:blipFill>
        </p:spPr>
      </p:sp>
      <p:pic>
        <p:nvPicPr>
          <p:cNvPr id="2" name="Picture 1">
            <a:extLst>
              <a:ext uri="{FF2B5EF4-FFF2-40B4-BE49-F238E27FC236}">
                <a16:creationId xmlns:a16="http://schemas.microsoft.com/office/drawing/2014/main" id="{373F1406-8704-782F-9075-BC6B6AFFE6AB}"/>
              </a:ext>
            </a:extLst>
          </p:cNvPr>
          <p:cNvPicPr>
            <a:picLocks noChangeAspect="1"/>
          </p:cNvPicPr>
          <p:nvPr/>
        </p:nvPicPr>
        <p:blipFill>
          <a:blip r:embed="rId12"/>
          <a:stretch>
            <a:fillRect/>
          </a:stretch>
        </p:blipFill>
        <p:spPr>
          <a:xfrm>
            <a:off x="9409660" y="-217903"/>
            <a:ext cx="1787819" cy="1983901"/>
          </a:xfrm>
          <a:prstGeom prst="rect">
            <a:avLst/>
          </a:prstGeom>
        </p:spPr>
      </p:pic>
      <p:sp>
        <p:nvSpPr>
          <p:cNvPr id="16" name="Freeform 9">
            <a:extLst>
              <a:ext uri="{FF2B5EF4-FFF2-40B4-BE49-F238E27FC236}">
                <a16:creationId xmlns:a16="http://schemas.microsoft.com/office/drawing/2014/main" id="{BBE73813-A353-9276-1BB2-C394EC0A2530}"/>
              </a:ext>
            </a:extLst>
          </p:cNvPr>
          <p:cNvSpPr/>
          <p:nvPr/>
        </p:nvSpPr>
        <p:spPr>
          <a:xfrm rot="8653290">
            <a:off x="-2761939" y="-5120277"/>
            <a:ext cx="7182724" cy="6113837"/>
          </a:xfrm>
          <a:custGeom>
            <a:avLst/>
            <a:gdLst/>
            <a:ahLst/>
            <a:cxnLst/>
            <a:rect l="l" t="t" r="r" b="b"/>
            <a:pathLst>
              <a:path w="4434570" h="5256495">
                <a:moveTo>
                  <a:pt x="0" y="0"/>
                </a:moveTo>
                <a:lnTo>
                  <a:pt x="4434570" y="0"/>
                </a:lnTo>
                <a:lnTo>
                  <a:pt x="4434570" y="5256494"/>
                </a:lnTo>
                <a:lnTo>
                  <a:pt x="0" y="5256494"/>
                </a:lnTo>
                <a:lnTo>
                  <a:pt x="0" y="0"/>
                </a:lnTo>
                <a:close/>
              </a:path>
            </a:pathLst>
          </a:custGeom>
          <a:blipFill>
            <a:blip r:embed="rId5">
              <a:extLst>
                <a:ext uri="{96DAC541-7B7A-43D3-8B79-37D633B846F1}">
                  <asvg:svgBlip xmlns="" xmlns:asvg="http://schemas.microsoft.com/office/drawing/2016/SVG/main" r:embed="rId6"/>
                </a:ext>
              </a:extLst>
            </a:blip>
            <a:stretch>
              <a:fillRect t="-39258"/>
            </a:stretch>
          </a:blipFill>
        </p:spPr>
      </p:sp>
      <p:sp>
        <p:nvSpPr>
          <p:cNvPr id="24" name="Freeform 9">
            <a:extLst>
              <a:ext uri="{FF2B5EF4-FFF2-40B4-BE49-F238E27FC236}">
                <a16:creationId xmlns:a16="http://schemas.microsoft.com/office/drawing/2014/main" id="{938B45D2-17C6-1EEA-32D1-52A782D42B9D}"/>
              </a:ext>
            </a:extLst>
          </p:cNvPr>
          <p:cNvSpPr/>
          <p:nvPr/>
        </p:nvSpPr>
        <p:spPr>
          <a:xfrm>
            <a:off x="1383702" y="-2030040"/>
            <a:ext cx="3381925" cy="3796039"/>
          </a:xfrm>
          <a:custGeom>
            <a:avLst/>
            <a:gdLst/>
            <a:ahLst/>
            <a:cxnLst/>
            <a:rect l="l" t="t" r="r" b="b"/>
            <a:pathLst>
              <a:path w="5072887" h="5694057">
                <a:moveTo>
                  <a:pt x="0" y="0"/>
                </a:moveTo>
                <a:lnTo>
                  <a:pt x="5072887" y="0"/>
                </a:lnTo>
                <a:lnTo>
                  <a:pt x="5072887" y="5694057"/>
                </a:lnTo>
                <a:lnTo>
                  <a:pt x="0" y="569405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Tree>
    <p:extLst>
      <p:ext uri="{BB962C8B-B14F-4D97-AF65-F5344CB8AC3E}">
        <p14:creationId xmlns:p14="http://schemas.microsoft.com/office/powerpoint/2010/main" val="4217871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F1B660-1843-D8D8-68FA-B96B6140338E}"/>
              </a:ext>
            </a:extLst>
          </p:cNvPr>
          <p:cNvSpPr>
            <a:spLocks noGrp="1"/>
          </p:cNvSpPr>
          <p:nvPr>
            <p:ph type="sldNum" sz="quarter" idx="12"/>
          </p:nvPr>
        </p:nvSpPr>
        <p:spPr/>
        <p:txBody>
          <a:bodyPr/>
          <a:lstStyle/>
          <a:p>
            <a:fld id="{C263D6C4-4840-40CC-AC84-17E24B3B7BDE}" type="slidenum">
              <a:rPr lang="en-US" noProof="0" smtClean="0"/>
              <a:pPr/>
              <a:t>5</a:t>
            </a:fld>
            <a:endParaRPr lang="en-US" noProof="0" dirty="0"/>
          </a:p>
        </p:txBody>
      </p:sp>
      <p:sp>
        <p:nvSpPr>
          <p:cNvPr id="8" name="TextBox 7">
            <a:extLst>
              <a:ext uri="{FF2B5EF4-FFF2-40B4-BE49-F238E27FC236}">
                <a16:creationId xmlns:a16="http://schemas.microsoft.com/office/drawing/2014/main" id="{0FEA260B-E99C-BC27-ECBB-1FDBC76924A4}"/>
              </a:ext>
            </a:extLst>
          </p:cNvPr>
          <p:cNvSpPr txBox="1"/>
          <p:nvPr/>
        </p:nvSpPr>
        <p:spPr>
          <a:xfrm>
            <a:off x="533867" y="241308"/>
            <a:ext cx="11124265" cy="2589876"/>
          </a:xfrm>
          <a:prstGeom prst="rect">
            <a:avLst/>
          </a:prstGeom>
          <a:noFill/>
        </p:spPr>
        <p:txBody>
          <a:bodyPr wrap="square">
            <a:spAutoFit/>
          </a:bodyPr>
          <a:lstStyle/>
          <a:p>
            <a:pPr algn="ctr">
              <a:lnSpc>
                <a:spcPct val="125000"/>
              </a:lnSpc>
            </a:pPr>
            <a:r>
              <a:rPr lang="en-US" sz="2200" b="1" dirty="0" smtClean="0">
                <a:latin typeface="Times New Roman" panose="02020603050405020304" pitchFamily="18" charset="0"/>
                <a:cs typeface="Times New Roman" panose="02020603050405020304" pitchFamily="18" charset="0"/>
              </a:rPr>
              <a:t>PHIẾU HỌC TẬP 1</a:t>
            </a:r>
            <a:endParaRPr lang="en-US" sz="2200" b="1" dirty="0">
              <a:latin typeface="Times New Roman" panose="02020603050405020304" pitchFamily="18" charset="0"/>
              <a:cs typeface="Times New Roman" panose="02020603050405020304" pitchFamily="18" charset="0"/>
            </a:endParaRPr>
          </a:p>
          <a:p>
            <a:pPr algn="just">
              <a:lnSpc>
                <a:spcPct val="125000"/>
              </a:lnSpc>
            </a:pPr>
            <a:r>
              <a:rPr lang="vi-VN" sz="2200" dirty="0">
                <a:latin typeface="Times New Roman" panose="02020603050405020304" pitchFamily="18" charset="0"/>
                <a:cs typeface="Times New Roman" panose="02020603050405020304" pitchFamily="18" charset="0"/>
              </a:rPr>
              <a:t>Giả thiết mã di truyền là các đoạn ngắn nucleotide liên kề trên mRNA (có cùng số lượng nucleotide, kí hiệu là n) quy định loại amino acid tương ứng trên chuỗi polypeptide.</a:t>
            </a:r>
            <a:endParaRPr lang="en-US" sz="2200" dirty="0">
              <a:latin typeface="Times New Roman" panose="02020603050405020304" pitchFamily="18" charset="0"/>
              <a:cs typeface="Times New Roman" panose="02020603050405020304" pitchFamily="18" charset="0"/>
            </a:endParaRPr>
          </a:p>
          <a:p>
            <a:pPr algn="just">
              <a:lnSpc>
                <a:spcPct val="125000"/>
              </a:lnSpc>
            </a:pPr>
            <a:r>
              <a:rPr lang="vi-VN" sz="2200" dirty="0">
                <a:latin typeface="Times New Roman" panose="02020603050405020304" pitchFamily="18" charset="0"/>
                <a:cs typeface="Times New Roman" panose="02020603050405020304" pitchFamily="18" charset="0"/>
              </a:rPr>
              <a:t>a) Xác định số loại mã di truyền và số loại amino acid tương ứng tối đa có thể có với mỗi n. Hoàn thành vào vở theo mẫu Bảng 40.1.</a:t>
            </a:r>
          </a:p>
          <a:p>
            <a:pPr algn="ctr">
              <a:lnSpc>
                <a:spcPct val="125000"/>
              </a:lnSpc>
            </a:pPr>
            <a:r>
              <a:rPr lang="vi-VN" sz="2200" b="1" dirty="0">
                <a:latin typeface="Times New Roman" panose="02020603050405020304" pitchFamily="18" charset="0"/>
                <a:cs typeface="Times New Roman" panose="02020603050405020304" pitchFamily="18" charset="0"/>
              </a:rPr>
              <a:t>Bảng 40.1. </a:t>
            </a:r>
            <a:r>
              <a:rPr lang="vi-VN" sz="2200" dirty="0">
                <a:latin typeface="Times New Roman" panose="02020603050405020304" pitchFamily="18" charset="0"/>
                <a:cs typeface="Times New Roman" panose="02020603050405020304" pitchFamily="18" charset="0"/>
              </a:rPr>
              <a:t>Số loại mã di truyền tương ứng số lượng nucleotide (n) trong mã</a:t>
            </a:r>
            <a:endParaRPr lang="en-US" sz="2200" dirty="0">
              <a:latin typeface="Times New Roman" panose="02020603050405020304" pitchFamily="18"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50F9B28C-37E2-AC39-2A28-62AE5256A1F1}"/>
              </a:ext>
            </a:extLst>
          </p:cNvPr>
          <p:cNvGraphicFramePr>
            <a:graphicFrameLocks noGrp="1"/>
          </p:cNvGraphicFramePr>
          <p:nvPr>
            <p:extLst>
              <p:ext uri="{D42A27DB-BD31-4B8C-83A1-F6EECF244321}">
                <p14:modId xmlns:p14="http://schemas.microsoft.com/office/powerpoint/2010/main" val="3751582703"/>
              </p:ext>
            </p:extLst>
          </p:nvPr>
        </p:nvGraphicFramePr>
        <p:xfrm>
          <a:off x="2028883" y="2930392"/>
          <a:ext cx="8057565" cy="2871216"/>
        </p:xfrm>
        <a:graphic>
          <a:graphicData uri="http://schemas.openxmlformats.org/drawingml/2006/table">
            <a:tbl>
              <a:tblPr firstRow="1" bandRow="1">
                <a:tableStyleId>{2A488322-F2BA-4B5B-9748-0D474271808F}</a:tableStyleId>
              </a:tblPr>
              <a:tblGrid>
                <a:gridCol w="2083954">
                  <a:extLst>
                    <a:ext uri="{9D8B030D-6E8A-4147-A177-3AD203B41FA5}">
                      <a16:colId xmlns:a16="http://schemas.microsoft.com/office/drawing/2014/main" val="3241096669"/>
                    </a:ext>
                  </a:extLst>
                </a:gridCol>
                <a:gridCol w="2650181">
                  <a:extLst>
                    <a:ext uri="{9D8B030D-6E8A-4147-A177-3AD203B41FA5}">
                      <a16:colId xmlns:a16="http://schemas.microsoft.com/office/drawing/2014/main" val="2270644091"/>
                    </a:ext>
                  </a:extLst>
                </a:gridCol>
                <a:gridCol w="3323430">
                  <a:extLst>
                    <a:ext uri="{9D8B030D-6E8A-4147-A177-3AD203B41FA5}">
                      <a16:colId xmlns:a16="http://schemas.microsoft.com/office/drawing/2014/main" val="1708512484"/>
                    </a:ext>
                  </a:extLst>
                </a:gridCol>
              </a:tblGrid>
              <a:tr h="891614">
                <a:tc>
                  <a:txBody>
                    <a:bodyPr/>
                    <a:lstStyle/>
                    <a:p>
                      <a:pPr algn="ctr">
                        <a:lnSpc>
                          <a:spcPct val="120000"/>
                        </a:lnSpc>
                      </a:pPr>
                      <a:r>
                        <a:rPr lang="en-US" sz="2200">
                          <a:latin typeface="Times New Roman" panose="02020603050405020304" pitchFamily="18" charset="0"/>
                          <a:cs typeface="Times New Roman" panose="02020603050405020304" pitchFamily="18" charset="0"/>
                        </a:rPr>
                        <a:t>Số nucleotide</a:t>
                      </a:r>
                    </a:p>
                    <a:p>
                      <a:pPr algn="ctr">
                        <a:lnSpc>
                          <a:spcPct val="120000"/>
                        </a:lnSpc>
                      </a:pPr>
                      <a:r>
                        <a:rPr lang="en-US" sz="2200">
                          <a:latin typeface="Times New Roman" panose="02020603050405020304" pitchFamily="18" charset="0"/>
                          <a:cs typeface="Times New Roman" panose="02020603050405020304" pitchFamily="18" charset="0"/>
                        </a:rPr>
                        <a:t>trong mã (n)</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Số loại mã có thể có</a:t>
                      </a:r>
                    </a:p>
                  </a:txBody>
                  <a:tcPr anchor="ctr"/>
                </a:tc>
                <a:tc>
                  <a:txBody>
                    <a:bodyPr/>
                    <a:lstStyle/>
                    <a:p>
                      <a:pPr algn="ctr">
                        <a:lnSpc>
                          <a:spcPct val="120000"/>
                        </a:lnSpc>
                      </a:pPr>
                      <a:r>
                        <a:rPr lang="vi-VN" sz="2200">
                          <a:latin typeface="Times New Roman" panose="02020603050405020304" pitchFamily="18" charset="0"/>
                          <a:cs typeface="Times New Roman" panose="02020603050405020304" pitchFamily="18" charset="0"/>
                        </a:rPr>
                        <a:t>Số loại amino acid tối đa</a:t>
                      </a:r>
                    </a:p>
                    <a:p>
                      <a:pPr algn="ctr">
                        <a:lnSpc>
                          <a:spcPct val="120000"/>
                        </a:lnSpc>
                      </a:pPr>
                      <a:r>
                        <a:rPr lang="vi-VN" sz="2200">
                          <a:latin typeface="Times New Roman" panose="02020603050405020304" pitchFamily="18" charset="0"/>
                          <a:cs typeface="Times New Roman" panose="02020603050405020304" pitchFamily="18" charset="0"/>
                        </a:rPr>
                        <a:t>có thể được mã hóa</a:t>
                      </a:r>
                      <a:endParaRPr lang="en-US" sz="2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994582580"/>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1</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4 (4</a:t>
                      </a:r>
                      <a:r>
                        <a:rPr lang="en-US" sz="2200" baseline="30000">
                          <a:latin typeface="Times New Roman" panose="02020603050405020304" pitchFamily="18" charset="0"/>
                          <a:cs typeface="Times New Roman" panose="02020603050405020304" pitchFamily="18" charset="0"/>
                        </a:rPr>
                        <a:t>1</a:t>
                      </a:r>
                      <a:r>
                        <a:rPr lang="en-US" sz="2200" baseline="0">
                          <a:latin typeface="Times New Roman" panose="02020603050405020304" pitchFamily="18" charset="0"/>
                          <a:cs typeface="Times New Roman" panose="02020603050405020304" pitchFamily="18" charset="0"/>
                        </a:rPr>
                        <a:t>)</a:t>
                      </a:r>
                      <a:endParaRPr lang="en-US" sz="2200">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4</a:t>
                      </a:r>
                    </a:p>
                  </a:txBody>
                  <a:tcPr anchor="ctr"/>
                </a:tc>
                <a:extLst>
                  <a:ext uri="{0D108BD9-81ED-4DB2-BD59-A6C34878D82A}">
                    <a16:rowId xmlns:a16="http://schemas.microsoft.com/office/drawing/2014/main" val="834801806"/>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2</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val="2340099239"/>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3</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a:t>
                      </a:r>
                    </a:p>
                  </a:txBody>
                  <a:tcPr anchor="ctr"/>
                </a:tc>
                <a:extLst>
                  <a:ext uri="{0D108BD9-81ED-4DB2-BD59-A6C34878D82A}">
                    <a16:rowId xmlns:a16="http://schemas.microsoft.com/office/drawing/2014/main" val="3113158802"/>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4</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256 (4</a:t>
                      </a:r>
                      <a:r>
                        <a:rPr lang="en-US" sz="2200" baseline="30000">
                          <a:latin typeface="Times New Roman" panose="02020603050405020304" pitchFamily="18" charset="0"/>
                          <a:cs typeface="Times New Roman" panose="02020603050405020304" pitchFamily="18" charset="0"/>
                        </a:rPr>
                        <a:t>4</a:t>
                      </a:r>
                      <a:r>
                        <a:rPr lang="en-US" sz="2200" baseline="0">
                          <a:latin typeface="Times New Roman" panose="02020603050405020304" pitchFamily="18" charset="0"/>
                          <a:cs typeface="Times New Roman" panose="02020603050405020304" pitchFamily="18" charset="0"/>
                        </a:rPr>
                        <a:t>)</a:t>
                      </a:r>
                      <a:endParaRPr lang="en-US" sz="2200">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256</a:t>
                      </a:r>
                    </a:p>
                  </a:txBody>
                  <a:tcPr anchor="ctr"/>
                </a:tc>
                <a:extLst>
                  <a:ext uri="{0D108BD9-81ED-4DB2-BD59-A6C34878D82A}">
                    <a16:rowId xmlns:a16="http://schemas.microsoft.com/office/drawing/2014/main" val="2736053876"/>
                  </a:ext>
                </a:extLst>
              </a:tr>
            </a:tbl>
          </a:graphicData>
        </a:graphic>
      </p:graphicFrame>
      <p:sp>
        <p:nvSpPr>
          <p:cNvPr id="14" name="TextBox 13">
            <a:extLst>
              <a:ext uri="{FF2B5EF4-FFF2-40B4-BE49-F238E27FC236}">
                <a16:creationId xmlns:a16="http://schemas.microsoft.com/office/drawing/2014/main" id="{F0E00930-3FA8-E45A-7069-A722D4DE348C}"/>
              </a:ext>
            </a:extLst>
          </p:cNvPr>
          <p:cNvSpPr txBox="1"/>
          <p:nvPr/>
        </p:nvSpPr>
        <p:spPr>
          <a:xfrm>
            <a:off x="533400" y="5821218"/>
            <a:ext cx="11124265" cy="899092"/>
          </a:xfrm>
          <a:prstGeom prst="rect">
            <a:avLst/>
          </a:prstGeom>
          <a:noFill/>
        </p:spPr>
        <p:txBody>
          <a:bodyPr wrap="square">
            <a:spAutoFit/>
          </a:bodyPr>
          <a:lstStyle>
            <a:defPPr>
              <a:defRPr lang="en-US"/>
            </a:defPPr>
            <a:lvl1pPr algn="just">
              <a:lnSpc>
                <a:spcPct val="125000"/>
              </a:lnSpc>
              <a:defRPr sz="2200" b="1"/>
            </a:lvl1pPr>
          </a:lstStyle>
          <a:p>
            <a:r>
              <a:rPr lang="vi-VN" b="0">
                <a:latin typeface="Times New Roman" panose="02020603050405020304" pitchFamily="18" charset="0"/>
                <a:cs typeface="Times New Roman" panose="02020603050405020304" pitchFamily="18" charset="0"/>
              </a:rPr>
              <a:t>b) Nếu các tế bào có xu hướng tiết kiệm tối đa để thực hiện chức năng sinh học thì mã di truyền gồm bao nhiêu nucleotide? Biết rằng có 20 loại amino acid cấu tạo nên protein.</a:t>
            </a:r>
            <a:endParaRPr lang="en-US" b="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04480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F1B660-1843-D8D8-68FA-B96B6140338E}"/>
              </a:ext>
            </a:extLst>
          </p:cNvPr>
          <p:cNvSpPr>
            <a:spLocks noGrp="1"/>
          </p:cNvSpPr>
          <p:nvPr>
            <p:ph type="sldNum" sz="quarter" idx="12"/>
          </p:nvPr>
        </p:nvSpPr>
        <p:spPr/>
        <p:txBody>
          <a:bodyPr/>
          <a:lstStyle/>
          <a:p>
            <a:fld id="{C263D6C4-4840-40CC-AC84-17E24B3B7BDE}" type="slidenum">
              <a:rPr lang="en-US" noProof="0" smtClean="0"/>
              <a:pPr/>
              <a:t>6</a:t>
            </a:fld>
            <a:endParaRPr lang="en-US" noProof="0" dirty="0"/>
          </a:p>
        </p:txBody>
      </p:sp>
      <p:sp>
        <p:nvSpPr>
          <p:cNvPr id="8" name="TextBox 7">
            <a:extLst>
              <a:ext uri="{FF2B5EF4-FFF2-40B4-BE49-F238E27FC236}">
                <a16:creationId xmlns:a16="http://schemas.microsoft.com/office/drawing/2014/main" id="{0FEA260B-E99C-BC27-ECBB-1FDBC76924A4}"/>
              </a:ext>
            </a:extLst>
          </p:cNvPr>
          <p:cNvSpPr txBox="1"/>
          <p:nvPr/>
        </p:nvSpPr>
        <p:spPr>
          <a:xfrm>
            <a:off x="533867" y="241308"/>
            <a:ext cx="4284965" cy="899092"/>
          </a:xfrm>
          <a:prstGeom prst="rect">
            <a:avLst/>
          </a:prstGeom>
          <a:noFill/>
        </p:spPr>
        <p:txBody>
          <a:bodyPr wrap="square">
            <a:spAutoFit/>
          </a:bodyPr>
          <a:lstStyle/>
          <a:p>
            <a:pPr algn="just">
              <a:lnSpc>
                <a:spcPct val="125000"/>
              </a:lnSpc>
            </a:pPr>
            <a:r>
              <a:rPr lang="en-US" sz="2200" b="1"/>
              <a:t>Trả lời câu hỏi:</a:t>
            </a:r>
          </a:p>
          <a:p>
            <a:pPr algn="just">
              <a:lnSpc>
                <a:spcPct val="125000"/>
              </a:lnSpc>
            </a:pPr>
            <a:r>
              <a:rPr lang="vi-VN" sz="2200">
                <a:latin typeface="Times New Roman" panose="02020603050405020304" pitchFamily="18" charset="0"/>
                <a:cs typeface="Times New Roman" panose="02020603050405020304" pitchFamily="18" charset="0"/>
              </a:rPr>
              <a:t>a)</a:t>
            </a:r>
            <a:endParaRPr lang="en-US" sz="2200">
              <a:latin typeface="Times New Roman" panose="02020603050405020304" pitchFamily="18"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50F9B28C-37E2-AC39-2A28-62AE5256A1F1}"/>
              </a:ext>
            </a:extLst>
          </p:cNvPr>
          <p:cNvGraphicFramePr>
            <a:graphicFrameLocks noGrp="1"/>
          </p:cNvGraphicFramePr>
          <p:nvPr>
            <p:extLst>
              <p:ext uri="{D42A27DB-BD31-4B8C-83A1-F6EECF244321}">
                <p14:modId xmlns:p14="http://schemas.microsoft.com/office/powerpoint/2010/main" val="1561649305"/>
              </p:ext>
            </p:extLst>
          </p:nvPr>
        </p:nvGraphicFramePr>
        <p:xfrm>
          <a:off x="2113031" y="1140400"/>
          <a:ext cx="8057565" cy="2871216"/>
        </p:xfrm>
        <a:graphic>
          <a:graphicData uri="http://schemas.openxmlformats.org/drawingml/2006/table">
            <a:tbl>
              <a:tblPr firstRow="1" bandRow="1">
                <a:tableStyleId>{85BE263C-DBD7-4A20-BB59-AAB30ACAA65A}</a:tableStyleId>
              </a:tblPr>
              <a:tblGrid>
                <a:gridCol w="2083954">
                  <a:extLst>
                    <a:ext uri="{9D8B030D-6E8A-4147-A177-3AD203B41FA5}">
                      <a16:colId xmlns:a16="http://schemas.microsoft.com/office/drawing/2014/main" val="3241096669"/>
                    </a:ext>
                  </a:extLst>
                </a:gridCol>
                <a:gridCol w="2650181">
                  <a:extLst>
                    <a:ext uri="{9D8B030D-6E8A-4147-A177-3AD203B41FA5}">
                      <a16:colId xmlns:a16="http://schemas.microsoft.com/office/drawing/2014/main" val="2270644091"/>
                    </a:ext>
                  </a:extLst>
                </a:gridCol>
                <a:gridCol w="3323430">
                  <a:extLst>
                    <a:ext uri="{9D8B030D-6E8A-4147-A177-3AD203B41FA5}">
                      <a16:colId xmlns:a16="http://schemas.microsoft.com/office/drawing/2014/main" val="1708512484"/>
                    </a:ext>
                  </a:extLst>
                </a:gridCol>
              </a:tblGrid>
              <a:tr h="891614">
                <a:tc>
                  <a:txBody>
                    <a:bodyPr/>
                    <a:lstStyle/>
                    <a:p>
                      <a:pPr algn="ctr">
                        <a:lnSpc>
                          <a:spcPct val="120000"/>
                        </a:lnSpc>
                      </a:pPr>
                      <a:r>
                        <a:rPr lang="en-US" sz="2200">
                          <a:latin typeface="Times New Roman" panose="02020603050405020304" pitchFamily="18" charset="0"/>
                          <a:cs typeface="Times New Roman" panose="02020603050405020304" pitchFamily="18" charset="0"/>
                        </a:rPr>
                        <a:t>Số nucleotide</a:t>
                      </a:r>
                    </a:p>
                    <a:p>
                      <a:pPr algn="ctr">
                        <a:lnSpc>
                          <a:spcPct val="120000"/>
                        </a:lnSpc>
                      </a:pPr>
                      <a:r>
                        <a:rPr lang="en-US" sz="2200">
                          <a:latin typeface="Times New Roman" panose="02020603050405020304" pitchFamily="18" charset="0"/>
                          <a:cs typeface="Times New Roman" panose="02020603050405020304" pitchFamily="18" charset="0"/>
                        </a:rPr>
                        <a:t>trong mã (n)</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Số loại mã có thể có</a:t>
                      </a:r>
                    </a:p>
                  </a:txBody>
                  <a:tcPr anchor="ctr"/>
                </a:tc>
                <a:tc>
                  <a:txBody>
                    <a:bodyPr/>
                    <a:lstStyle/>
                    <a:p>
                      <a:pPr algn="ctr">
                        <a:lnSpc>
                          <a:spcPct val="120000"/>
                        </a:lnSpc>
                      </a:pPr>
                      <a:r>
                        <a:rPr lang="vi-VN" sz="2200">
                          <a:latin typeface="Times New Roman" panose="02020603050405020304" pitchFamily="18" charset="0"/>
                          <a:cs typeface="Times New Roman" panose="02020603050405020304" pitchFamily="18" charset="0"/>
                        </a:rPr>
                        <a:t>Số loại amino acid tối đa</a:t>
                      </a:r>
                    </a:p>
                    <a:p>
                      <a:pPr algn="ctr">
                        <a:lnSpc>
                          <a:spcPct val="120000"/>
                        </a:lnSpc>
                      </a:pPr>
                      <a:r>
                        <a:rPr lang="vi-VN" sz="2200">
                          <a:latin typeface="Times New Roman" panose="02020603050405020304" pitchFamily="18" charset="0"/>
                          <a:cs typeface="Times New Roman" panose="02020603050405020304" pitchFamily="18" charset="0"/>
                        </a:rPr>
                        <a:t>có thể được mã hóa</a:t>
                      </a:r>
                      <a:endParaRPr lang="en-US" sz="2200">
                        <a:latin typeface="Times New Roman" panose="02020603050405020304" pitchFamily="18" charset="0"/>
                        <a:cs typeface="Times New Roman" panose="02020603050405020304" pitchFamily="18" charset="0"/>
                      </a:endParaRPr>
                    </a:p>
                  </a:txBody>
                  <a:tcPr anchor="ctr"/>
                </a:tc>
                <a:extLst>
                  <a:ext uri="{0D108BD9-81ED-4DB2-BD59-A6C34878D82A}">
                    <a16:rowId xmlns:a16="http://schemas.microsoft.com/office/drawing/2014/main" val="994582580"/>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1</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4 (4</a:t>
                      </a:r>
                      <a:r>
                        <a:rPr lang="en-US" sz="2200" baseline="30000">
                          <a:latin typeface="Times New Roman" panose="02020603050405020304" pitchFamily="18" charset="0"/>
                          <a:cs typeface="Times New Roman" panose="02020603050405020304" pitchFamily="18" charset="0"/>
                        </a:rPr>
                        <a:t>1</a:t>
                      </a:r>
                      <a:r>
                        <a:rPr lang="en-US" sz="2200" baseline="0">
                          <a:latin typeface="Times New Roman" panose="02020603050405020304" pitchFamily="18" charset="0"/>
                          <a:cs typeface="Times New Roman" panose="02020603050405020304" pitchFamily="18" charset="0"/>
                        </a:rPr>
                        <a:t>)</a:t>
                      </a:r>
                      <a:endParaRPr lang="en-US" sz="2200">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4</a:t>
                      </a:r>
                    </a:p>
                  </a:txBody>
                  <a:tcPr anchor="ctr"/>
                </a:tc>
                <a:extLst>
                  <a:ext uri="{0D108BD9-81ED-4DB2-BD59-A6C34878D82A}">
                    <a16:rowId xmlns:a16="http://schemas.microsoft.com/office/drawing/2014/main" val="834801806"/>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2</a:t>
                      </a:r>
                    </a:p>
                  </a:txBody>
                  <a:tcPr anchor="ctr"/>
                </a:tc>
                <a:tc>
                  <a:txBody>
                    <a:bodyPr/>
                    <a:lstStyle/>
                    <a:p>
                      <a:pPr algn="ctr">
                        <a:lnSpc>
                          <a:spcPct val="120000"/>
                        </a:lnSpc>
                      </a:pPr>
                      <a:r>
                        <a:rPr lang="en-US" sz="2200" b="1">
                          <a:solidFill>
                            <a:srgbClr val="C00000"/>
                          </a:solidFill>
                          <a:latin typeface="Times New Roman" panose="02020603050405020304" pitchFamily="18" charset="0"/>
                          <a:cs typeface="Times New Roman" panose="02020603050405020304" pitchFamily="18" charset="0"/>
                        </a:rPr>
                        <a:t>16 (4</a:t>
                      </a:r>
                      <a:r>
                        <a:rPr lang="en-US" sz="2200" b="1" baseline="30000">
                          <a:solidFill>
                            <a:srgbClr val="C00000"/>
                          </a:solidFill>
                          <a:latin typeface="Times New Roman" panose="02020603050405020304" pitchFamily="18" charset="0"/>
                          <a:cs typeface="Times New Roman" panose="02020603050405020304" pitchFamily="18" charset="0"/>
                        </a:rPr>
                        <a:t>2</a:t>
                      </a:r>
                      <a:r>
                        <a:rPr lang="en-US" sz="2200" b="1" baseline="0">
                          <a:solidFill>
                            <a:srgbClr val="C00000"/>
                          </a:solidFill>
                          <a:latin typeface="Times New Roman" panose="02020603050405020304" pitchFamily="18" charset="0"/>
                          <a:cs typeface="Times New Roman" panose="02020603050405020304" pitchFamily="18" charset="0"/>
                        </a:rPr>
                        <a:t>)</a:t>
                      </a:r>
                      <a:endParaRPr lang="en-US" sz="2200" b="1">
                        <a:solidFill>
                          <a:srgbClr val="C00000"/>
                        </a:solidFill>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b="1">
                          <a:solidFill>
                            <a:srgbClr val="C00000"/>
                          </a:solidFill>
                          <a:latin typeface="Times New Roman" panose="02020603050405020304" pitchFamily="18" charset="0"/>
                          <a:cs typeface="Times New Roman" panose="02020603050405020304" pitchFamily="18" charset="0"/>
                        </a:rPr>
                        <a:t>16</a:t>
                      </a:r>
                    </a:p>
                  </a:txBody>
                  <a:tcPr anchor="ctr"/>
                </a:tc>
                <a:extLst>
                  <a:ext uri="{0D108BD9-81ED-4DB2-BD59-A6C34878D82A}">
                    <a16:rowId xmlns:a16="http://schemas.microsoft.com/office/drawing/2014/main" val="2340099239"/>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3</a:t>
                      </a:r>
                    </a:p>
                  </a:txBody>
                  <a:tcPr anchor="ctr"/>
                </a:tc>
                <a:tc>
                  <a:txBody>
                    <a:bodyPr/>
                    <a:lstStyle/>
                    <a:p>
                      <a:pPr algn="ctr">
                        <a:lnSpc>
                          <a:spcPct val="120000"/>
                        </a:lnSpc>
                      </a:pPr>
                      <a:r>
                        <a:rPr lang="en-US" sz="2200" b="1">
                          <a:solidFill>
                            <a:srgbClr val="C00000"/>
                          </a:solidFill>
                          <a:latin typeface="Times New Roman" panose="02020603050405020304" pitchFamily="18" charset="0"/>
                          <a:cs typeface="Times New Roman" panose="02020603050405020304" pitchFamily="18" charset="0"/>
                        </a:rPr>
                        <a:t>64 (4</a:t>
                      </a:r>
                      <a:r>
                        <a:rPr lang="en-US" sz="2200" b="1" baseline="30000">
                          <a:solidFill>
                            <a:srgbClr val="C00000"/>
                          </a:solidFill>
                          <a:latin typeface="Times New Roman" panose="02020603050405020304" pitchFamily="18" charset="0"/>
                          <a:cs typeface="Times New Roman" panose="02020603050405020304" pitchFamily="18" charset="0"/>
                        </a:rPr>
                        <a:t>3</a:t>
                      </a:r>
                      <a:r>
                        <a:rPr lang="en-US" sz="2200" b="1" baseline="0">
                          <a:solidFill>
                            <a:srgbClr val="C00000"/>
                          </a:solidFill>
                          <a:latin typeface="Times New Roman" panose="02020603050405020304" pitchFamily="18" charset="0"/>
                          <a:cs typeface="Times New Roman" panose="02020603050405020304" pitchFamily="18" charset="0"/>
                        </a:rPr>
                        <a:t>)</a:t>
                      </a:r>
                      <a:endParaRPr lang="en-US" sz="2200" b="1">
                        <a:solidFill>
                          <a:srgbClr val="C00000"/>
                        </a:solidFill>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b="1">
                          <a:solidFill>
                            <a:srgbClr val="C00000"/>
                          </a:solidFill>
                          <a:latin typeface="Times New Roman" panose="02020603050405020304" pitchFamily="18" charset="0"/>
                          <a:cs typeface="Times New Roman" panose="02020603050405020304" pitchFamily="18" charset="0"/>
                        </a:rPr>
                        <a:t>64</a:t>
                      </a:r>
                    </a:p>
                  </a:txBody>
                  <a:tcPr anchor="ctr"/>
                </a:tc>
                <a:extLst>
                  <a:ext uri="{0D108BD9-81ED-4DB2-BD59-A6C34878D82A}">
                    <a16:rowId xmlns:a16="http://schemas.microsoft.com/office/drawing/2014/main" val="3113158802"/>
                  </a:ext>
                </a:extLst>
              </a:tr>
              <a:tr h="475001">
                <a:tc>
                  <a:txBody>
                    <a:bodyPr/>
                    <a:lstStyle/>
                    <a:p>
                      <a:pPr algn="ctr">
                        <a:lnSpc>
                          <a:spcPct val="120000"/>
                        </a:lnSpc>
                      </a:pPr>
                      <a:r>
                        <a:rPr lang="en-US" sz="2200">
                          <a:latin typeface="Times New Roman" panose="02020603050405020304" pitchFamily="18" charset="0"/>
                          <a:cs typeface="Times New Roman" panose="02020603050405020304" pitchFamily="18" charset="0"/>
                        </a:rPr>
                        <a:t>4</a:t>
                      </a: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256 (4</a:t>
                      </a:r>
                      <a:r>
                        <a:rPr lang="en-US" sz="2200" baseline="30000">
                          <a:latin typeface="Times New Roman" panose="02020603050405020304" pitchFamily="18" charset="0"/>
                          <a:cs typeface="Times New Roman" panose="02020603050405020304" pitchFamily="18" charset="0"/>
                        </a:rPr>
                        <a:t>4</a:t>
                      </a:r>
                      <a:r>
                        <a:rPr lang="en-US" sz="2200" baseline="0">
                          <a:latin typeface="Times New Roman" panose="02020603050405020304" pitchFamily="18" charset="0"/>
                          <a:cs typeface="Times New Roman" panose="02020603050405020304" pitchFamily="18" charset="0"/>
                        </a:rPr>
                        <a:t>)</a:t>
                      </a:r>
                      <a:endParaRPr lang="en-US" sz="2200">
                        <a:latin typeface="Times New Roman" panose="02020603050405020304" pitchFamily="18" charset="0"/>
                        <a:cs typeface="Times New Roman" panose="02020603050405020304" pitchFamily="18" charset="0"/>
                      </a:endParaRPr>
                    </a:p>
                  </a:txBody>
                  <a:tcPr anchor="ctr"/>
                </a:tc>
                <a:tc>
                  <a:txBody>
                    <a:bodyPr/>
                    <a:lstStyle/>
                    <a:p>
                      <a:pPr algn="ctr">
                        <a:lnSpc>
                          <a:spcPct val="120000"/>
                        </a:lnSpc>
                      </a:pPr>
                      <a:r>
                        <a:rPr lang="en-US" sz="2200">
                          <a:latin typeface="Times New Roman" panose="02020603050405020304" pitchFamily="18" charset="0"/>
                          <a:cs typeface="Times New Roman" panose="02020603050405020304" pitchFamily="18" charset="0"/>
                        </a:rPr>
                        <a:t>256</a:t>
                      </a:r>
                    </a:p>
                  </a:txBody>
                  <a:tcPr anchor="ctr"/>
                </a:tc>
                <a:extLst>
                  <a:ext uri="{0D108BD9-81ED-4DB2-BD59-A6C34878D82A}">
                    <a16:rowId xmlns:a16="http://schemas.microsoft.com/office/drawing/2014/main" val="2736053876"/>
                  </a:ext>
                </a:extLst>
              </a:tr>
            </a:tbl>
          </a:graphicData>
        </a:graphic>
      </p:graphicFrame>
      <p:sp>
        <p:nvSpPr>
          <p:cNvPr id="14" name="TextBox 13">
            <a:extLst>
              <a:ext uri="{FF2B5EF4-FFF2-40B4-BE49-F238E27FC236}">
                <a16:creationId xmlns:a16="http://schemas.microsoft.com/office/drawing/2014/main" id="{F0E00930-3FA8-E45A-7069-A722D4DE348C}"/>
              </a:ext>
            </a:extLst>
          </p:cNvPr>
          <p:cNvSpPr txBox="1"/>
          <p:nvPr/>
        </p:nvSpPr>
        <p:spPr>
          <a:xfrm>
            <a:off x="533867" y="4132663"/>
            <a:ext cx="10926987" cy="2168671"/>
          </a:xfrm>
          <a:prstGeom prst="rect">
            <a:avLst/>
          </a:prstGeom>
          <a:noFill/>
        </p:spPr>
        <p:txBody>
          <a:bodyPr wrap="square">
            <a:spAutoFit/>
          </a:bodyPr>
          <a:lstStyle>
            <a:defPPr>
              <a:defRPr lang="en-US"/>
            </a:defPPr>
            <a:lvl1pPr algn="just">
              <a:lnSpc>
                <a:spcPct val="125000"/>
              </a:lnSpc>
              <a:defRPr sz="2200" b="0">
                <a:latin typeface="Times New Roman" panose="02020603050405020304" pitchFamily="18" charset="0"/>
                <a:cs typeface="Times New Roman" panose="02020603050405020304" pitchFamily="18" charset="0"/>
              </a:defRPr>
            </a:lvl1pPr>
          </a:lstStyle>
          <a:p>
            <a:r>
              <a:rPr lang="vi-VN"/>
              <a:t>b)</a:t>
            </a:r>
            <a:r>
              <a:rPr lang="en-US"/>
              <a:t> </a:t>
            </a:r>
            <a:r>
              <a:rPr lang="vi-VN"/>
              <a:t>Nếu các tế bào có xu hướng tiết kiệm tối đa để thực hiện chức năng sinh học thì mã di truyền gồm </a:t>
            </a:r>
            <a:r>
              <a:rPr lang="vi-VN" b="1">
                <a:solidFill>
                  <a:srgbClr val="C00000"/>
                </a:solidFill>
              </a:rPr>
              <a:t>3 nucleotide</a:t>
            </a:r>
            <a:r>
              <a:rPr lang="vi-VN"/>
              <a:t>: Có 20 loại amino acid, vậy cần có ít nhất 20 loại mã di truyền mã hóa (nếu mỗi mã di truyền mã hóa một amino acid), vậy với số loại mã tìm được trong bảng trên thì chỉ có 64 và 256 mã là thỏa mãn. Tuy nhiên, tế bào có xu hướng tiết kiệm tối đa nên số loại mã di truyền phù hợp là 64, tương ứng mỗi mã di truyền có 3 nucleotide.</a:t>
            </a:r>
            <a:r>
              <a:rPr lang="en-US"/>
              <a:t> </a:t>
            </a:r>
          </a:p>
        </p:txBody>
      </p:sp>
    </p:spTree>
    <p:extLst>
      <p:ext uri="{BB962C8B-B14F-4D97-AF65-F5344CB8AC3E}">
        <p14:creationId xmlns:p14="http://schemas.microsoft.com/office/powerpoint/2010/main" val="363169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13"/>
          </p:nvPr>
        </p:nvSpPr>
        <p:spPr>
          <a:xfrm>
            <a:off x="399061" y="1309903"/>
            <a:ext cx="6410695" cy="5187734"/>
          </a:xfrm>
        </p:spPr>
        <p:txBody>
          <a:bodyPr/>
          <a:lstStyle/>
          <a:p>
            <a:pPr algn="just">
              <a:lnSpc>
                <a:spcPct val="130000"/>
              </a:lnSpc>
              <a:spcAft>
                <a:spcPts val="0"/>
              </a:spcAft>
            </a:pPr>
            <a:r>
              <a:rPr lang="vi-VN" sz="2400" b="1" dirty="0">
                <a:solidFill>
                  <a:schemeClr val="tx1"/>
                </a:solidFill>
              </a:rPr>
              <a:t>Mã di truyền là trình tự các nucleotide trên gene (DNA) quy định thành phần và trình tự amino acid trên phân tử protein, qua phân tử trung gian mRNA. </a:t>
            </a:r>
            <a:endParaRPr lang="en-US" sz="2400" b="1" dirty="0" smtClean="0">
              <a:solidFill>
                <a:schemeClr val="tx1"/>
              </a:solidFill>
            </a:endParaRPr>
          </a:p>
          <a:p>
            <a:pPr algn="just">
              <a:lnSpc>
                <a:spcPct val="130000"/>
              </a:lnSpc>
              <a:spcAft>
                <a:spcPts val="0"/>
              </a:spcAft>
            </a:pPr>
            <a:r>
              <a:rPr lang="vi-VN" sz="2400" dirty="0" smtClean="0">
                <a:solidFill>
                  <a:schemeClr val="tx1"/>
                </a:solidFill>
              </a:rPr>
              <a:t>Mỗi </a:t>
            </a:r>
            <a:r>
              <a:rPr lang="vi-VN" sz="2400" dirty="0">
                <a:solidFill>
                  <a:schemeClr val="tx1"/>
                </a:solidFill>
              </a:rPr>
              <a:t>amino acid trên chuỗi polypeptide được mã hoá bởi một bộ ba ribonucleotide</a:t>
            </a:r>
            <a:r>
              <a:rPr lang="en-US" sz="2400" dirty="0">
                <a:solidFill>
                  <a:schemeClr val="tx1"/>
                </a:solidFill>
              </a:rPr>
              <a:t> </a:t>
            </a:r>
            <a:r>
              <a:rPr lang="vi-VN" sz="2400" dirty="0">
                <a:solidFill>
                  <a:schemeClr val="tx1"/>
                </a:solidFill>
              </a:rPr>
              <a:t>liền kề trên mRNA, được gọi là </a:t>
            </a:r>
            <a:r>
              <a:rPr lang="vi-VN" sz="2400" b="1" dirty="0">
                <a:solidFill>
                  <a:schemeClr val="accent3"/>
                </a:solidFill>
              </a:rPr>
              <a:t>codon. </a:t>
            </a:r>
            <a:endParaRPr lang="en-US" sz="2400" b="1" dirty="0" smtClean="0">
              <a:solidFill>
                <a:schemeClr val="accent3"/>
              </a:solidFill>
            </a:endParaRPr>
          </a:p>
          <a:p>
            <a:pPr algn="just">
              <a:lnSpc>
                <a:spcPct val="130000"/>
              </a:lnSpc>
              <a:spcAft>
                <a:spcPts val="0"/>
              </a:spcAft>
            </a:pPr>
            <a:r>
              <a:rPr lang="vi-VN" sz="2400" dirty="0">
                <a:solidFill>
                  <a:schemeClr val="tx1"/>
                </a:solidFill>
              </a:rPr>
              <a:t>Mã di truyền là mã bộ ba (codon), từ bốn loại nucleotide khác nhau tạo ra được 64 loại codon. </a:t>
            </a:r>
            <a:endParaRPr lang="en-US" sz="2400" dirty="0">
              <a:solidFill>
                <a:schemeClr val="tx1"/>
              </a:solidFill>
            </a:endParaRPr>
          </a:p>
        </p:txBody>
      </p:sp>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7</a:t>
            </a:fld>
            <a:endParaRPr lang="en-US" dirty="0"/>
          </a:p>
        </p:txBody>
      </p:sp>
      <p:pic>
        <p:nvPicPr>
          <p:cNvPr id="3" name="Picture 2">
            <a:extLst>
              <a:ext uri="{FF2B5EF4-FFF2-40B4-BE49-F238E27FC236}">
                <a16:creationId xmlns:a16="http://schemas.microsoft.com/office/drawing/2014/main" id="{DA83767F-0E99-03D5-555E-4C87624AD900}"/>
              </a:ext>
            </a:extLst>
          </p:cNvPr>
          <p:cNvPicPr>
            <a:picLocks noChangeAspect="1"/>
          </p:cNvPicPr>
          <p:nvPr/>
        </p:nvPicPr>
        <p:blipFill>
          <a:blip r:embed="rId2"/>
          <a:stretch>
            <a:fillRect/>
          </a:stretch>
        </p:blipFill>
        <p:spPr>
          <a:xfrm>
            <a:off x="7343156" y="26126"/>
            <a:ext cx="4848844" cy="6858000"/>
          </a:xfrm>
          <a:prstGeom prst="rect">
            <a:avLst/>
          </a:prstGeom>
        </p:spPr>
      </p:pic>
      <p:sp>
        <p:nvSpPr>
          <p:cNvPr id="4" name="Rectangle: Single Corner Rounded 3">
            <a:extLst>
              <a:ext uri="{FF2B5EF4-FFF2-40B4-BE49-F238E27FC236}">
                <a16:creationId xmlns:a16="http://schemas.microsoft.com/office/drawing/2014/main" id="{6ABCF5E0-89B8-B1BB-0077-DF5EBFD20E36}"/>
              </a:ext>
            </a:extLst>
          </p:cNvPr>
          <p:cNvSpPr/>
          <p:nvPr/>
        </p:nvSpPr>
        <p:spPr>
          <a:xfrm flipV="1">
            <a:off x="0" y="-16831"/>
            <a:ext cx="3910042" cy="897570"/>
          </a:xfrm>
          <a:prstGeom prst="round1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6">
            <a:extLst>
              <a:ext uri="{FF2B5EF4-FFF2-40B4-BE49-F238E27FC236}">
                <a16:creationId xmlns:a16="http://schemas.microsoft.com/office/drawing/2014/main" id="{7875C19A-1AAE-476A-A316-A2CF92D763D3}"/>
              </a:ext>
            </a:extLst>
          </p:cNvPr>
          <p:cNvSpPr>
            <a:spLocks noGrp="1"/>
          </p:cNvSpPr>
          <p:nvPr>
            <p:ph type="title"/>
          </p:nvPr>
        </p:nvSpPr>
        <p:spPr>
          <a:xfrm>
            <a:off x="74252" y="181019"/>
            <a:ext cx="3964815" cy="535531"/>
          </a:xfrm>
        </p:spPr>
        <p:txBody>
          <a:bodyPr/>
          <a:lstStyle/>
          <a:p>
            <a:r>
              <a:rPr lang="en-US">
                <a:solidFill>
                  <a:schemeClr val="accent3"/>
                </a:solidFill>
              </a:rPr>
              <a:t>Mã di truyền là gì?</a:t>
            </a:r>
            <a:endParaRPr lang="en-US" dirty="0">
              <a:solidFill>
                <a:schemeClr val="accent3"/>
              </a:solidFill>
            </a:endParaRPr>
          </a:p>
        </p:txBody>
      </p:sp>
    </p:spTree>
    <p:extLst>
      <p:ext uri="{BB962C8B-B14F-4D97-AF65-F5344CB8AC3E}">
        <p14:creationId xmlns:p14="http://schemas.microsoft.com/office/powerpoint/2010/main" val="37334860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 calcmode="lin" valueType="num">
                                      <p:cBhvr additive="base">
                                        <p:cTn id="1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 calcmode="lin" valueType="num">
                                      <p:cBhvr additive="base">
                                        <p:cTn id="2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xEl>
                                              <p:pRg st="2" end="2"/>
                                            </p:txEl>
                                          </p:spTgt>
                                        </p:tgtEl>
                                        <p:attrNameLst>
                                          <p:attrName>style.visibility</p:attrName>
                                        </p:attrNameLst>
                                      </p:cBhvr>
                                      <p:to>
                                        <p:strVal val="visible"/>
                                      </p:to>
                                    </p:set>
                                    <p:anim calcmode="lin" valueType="num">
                                      <p:cBhvr additive="base">
                                        <p:cTn id="2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9800F6-D571-48C4-8466-12AA1ADB6599}"/>
              </a:ext>
            </a:extLst>
          </p:cNvPr>
          <p:cNvSpPr>
            <a:spLocks noGrp="1"/>
          </p:cNvSpPr>
          <p:nvPr>
            <p:ph type="sldNum" sz="quarter" idx="12"/>
          </p:nvPr>
        </p:nvSpPr>
        <p:spPr/>
        <p:txBody>
          <a:bodyPr/>
          <a:lstStyle/>
          <a:p>
            <a:fld id="{C263D6C4-4840-40CC-AC84-17E24B3B7BDE}" type="slidenum">
              <a:rPr lang="en-US" smtClean="0"/>
              <a:pPr/>
              <a:t>8</a:t>
            </a:fld>
            <a:endParaRPr lang="en-US" dirty="0"/>
          </a:p>
        </p:txBody>
      </p:sp>
      <p:sp>
        <p:nvSpPr>
          <p:cNvPr id="7" name="Title 6">
            <a:extLst>
              <a:ext uri="{FF2B5EF4-FFF2-40B4-BE49-F238E27FC236}">
                <a16:creationId xmlns:a16="http://schemas.microsoft.com/office/drawing/2014/main" id="{7875C19A-1AAE-476A-A316-A2CF92D763D3}"/>
              </a:ext>
            </a:extLst>
          </p:cNvPr>
          <p:cNvSpPr>
            <a:spLocks noGrp="1"/>
          </p:cNvSpPr>
          <p:nvPr>
            <p:ph type="title" idx="4294967295"/>
          </p:nvPr>
        </p:nvSpPr>
        <p:spPr>
          <a:xfrm>
            <a:off x="0" y="542925"/>
            <a:ext cx="11214100" cy="534988"/>
          </a:xfrm>
        </p:spPr>
        <p:txBody>
          <a:bodyPr>
            <a:normAutofit fontScale="90000"/>
          </a:bodyPr>
          <a:lstStyle/>
          <a:p>
            <a:r>
              <a:rPr lang="en-US" smtClean="0">
                <a:solidFill>
                  <a:schemeClr val="tx1"/>
                </a:solidFill>
              </a:rPr>
              <a:t>Mã di truyền là gì?</a:t>
            </a:r>
            <a:endParaRPr lang="en-US" dirty="0">
              <a:solidFill>
                <a:schemeClr val="tx1"/>
              </a:solidFill>
            </a:endParaRPr>
          </a:p>
        </p:txBody>
      </p:sp>
      <p:sp>
        <p:nvSpPr>
          <p:cNvPr id="10" name="Text Placeholder 9">
            <a:extLst>
              <a:ext uri="{FF2B5EF4-FFF2-40B4-BE49-F238E27FC236}">
                <a16:creationId xmlns:a16="http://schemas.microsoft.com/office/drawing/2014/main" id="{EF2BC084-E6DB-4DE7-B309-042A85EBA700}"/>
              </a:ext>
            </a:extLst>
          </p:cNvPr>
          <p:cNvSpPr>
            <a:spLocks noGrp="1"/>
          </p:cNvSpPr>
          <p:nvPr>
            <p:ph type="body" sz="quarter" idx="4294967295"/>
          </p:nvPr>
        </p:nvSpPr>
        <p:spPr>
          <a:xfrm>
            <a:off x="0" y="1265238"/>
            <a:ext cx="5345113" cy="5473700"/>
          </a:xfrm>
        </p:spPr>
        <p:txBody>
          <a:bodyPr vert="horz" lIns="91440" tIns="45720" rIns="91440" bIns="45720" rtlCol="0">
            <a:noAutofit/>
          </a:bodyPr>
          <a:lstStyle/>
          <a:p>
            <a:pPr algn="just">
              <a:lnSpc>
                <a:spcPct val="130000"/>
              </a:lnSpc>
              <a:spcAft>
                <a:spcPts val="0"/>
              </a:spcAft>
            </a:pPr>
            <a:r>
              <a:rPr lang="vi-VN" sz="2200" dirty="0" smtClean="0">
                <a:solidFill>
                  <a:schemeClr val="tx1"/>
                </a:solidFill>
              </a:rPr>
              <a:t>Trong tổng số </a:t>
            </a:r>
            <a:r>
              <a:rPr lang="vi-VN" sz="2200" b="1" dirty="0" smtClean="0">
                <a:solidFill>
                  <a:schemeClr val="tx1"/>
                </a:solidFill>
              </a:rPr>
              <a:t>64 codon </a:t>
            </a:r>
            <a:r>
              <a:rPr lang="vi-VN" sz="2200" dirty="0" smtClean="0">
                <a:solidFill>
                  <a:schemeClr val="tx1"/>
                </a:solidFill>
              </a:rPr>
              <a:t>được hình thành</a:t>
            </a:r>
            <a:r>
              <a:rPr lang="en-US" sz="2200" dirty="0" smtClean="0">
                <a:solidFill>
                  <a:schemeClr val="tx1"/>
                </a:solidFill>
              </a:rPr>
              <a:t> </a:t>
            </a:r>
            <a:r>
              <a:rPr lang="vi-VN" sz="2200" dirty="0" smtClean="0">
                <a:solidFill>
                  <a:schemeClr val="tx1"/>
                </a:solidFill>
              </a:rPr>
              <a:t>từ 4 loại ribonucleotide (A, U, G, C), có 61 codon quy định tương ứng 20 loại amino acid</a:t>
            </a:r>
            <a:r>
              <a:rPr lang="en-US" sz="2200" dirty="0" smtClean="0">
                <a:solidFill>
                  <a:schemeClr val="tx1"/>
                </a:solidFill>
              </a:rPr>
              <a:t>.</a:t>
            </a:r>
          </a:p>
          <a:p>
            <a:pPr algn="just">
              <a:lnSpc>
                <a:spcPct val="130000"/>
              </a:lnSpc>
              <a:spcAft>
                <a:spcPts val="0"/>
              </a:spcAft>
            </a:pPr>
            <a:r>
              <a:rPr lang="vi-VN" sz="2200" b="1" dirty="0" smtClean="0">
                <a:solidFill>
                  <a:schemeClr val="tx1"/>
                </a:solidFill>
              </a:rPr>
              <a:t>3 codon </a:t>
            </a:r>
            <a:r>
              <a:rPr lang="vi-VN" sz="2200" dirty="0" smtClean="0">
                <a:solidFill>
                  <a:schemeClr val="tx1"/>
                </a:solidFill>
              </a:rPr>
              <a:t>(UAA, UAG và UGA) không mã hoá amino acid mà có vai trò kết thúc tổng hợp protein, được gọi là các codon kết thúc; </a:t>
            </a:r>
            <a:endParaRPr lang="en-US" sz="2200" dirty="0" smtClean="0">
              <a:solidFill>
                <a:schemeClr val="tx1"/>
              </a:solidFill>
            </a:endParaRPr>
          </a:p>
          <a:p>
            <a:pPr algn="just">
              <a:lnSpc>
                <a:spcPct val="130000"/>
              </a:lnSpc>
              <a:spcAft>
                <a:spcPts val="0"/>
              </a:spcAft>
            </a:pPr>
            <a:r>
              <a:rPr lang="vi-VN" sz="2200" b="1" dirty="0" smtClean="0">
                <a:solidFill>
                  <a:schemeClr val="tx1"/>
                </a:solidFill>
              </a:rPr>
              <a:t>AUG </a:t>
            </a:r>
            <a:r>
              <a:rPr lang="vi-VN" sz="2200" dirty="0" smtClean="0">
                <a:solidFill>
                  <a:schemeClr val="tx1"/>
                </a:solidFill>
              </a:rPr>
              <a:t>vừa là codon mở đầu quá trình tổng hợp protein, vừa là codon mã hoá amino acid methionine</a:t>
            </a:r>
            <a:r>
              <a:rPr lang="en-US" sz="2200" dirty="0" smtClean="0">
                <a:solidFill>
                  <a:schemeClr val="tx1"/>
                </a:solidFill>
              </a:rPr>
              <a:t>.</a:t>
            </a:r>
            <a:r>
              <a:rPr lang="vi-VN" sz="2200" dirty="0" smtClean="0">
                <a:solidFill>
                  <a:schemeClr val="tx1"/>
                </a:solidFill>
              </a:rPr>
              <a:t> </a:t>
            </a:r>
            <a:endParaRPr lang="en-US" sz="2200" dirty="0">
              <a:solidFill>
                <a:schemeClr val="tx1"/>
              </a:solidFill>
            </a:endParaRPr>
          </a:p>
        </p:txBody>
      </p:sp>
      <p:grpSp>
        <p:nvGrpSpPr>
          <p:cNvPr id="6" name="Group 5">
            <a:extLst>
              <a:ext uri="{FF2B5EF4-FFF2-40B4-BE49-F238E27FC236}">
                <a16:creationId xmlns:a16="http://schemas.microsoft.com/office/drawing/2014/main" id="{A2221B15-CAF7-7933-722F-0AF6DA80392D}"/>
              </a:ext>
            </a:extLst>
          </p:cNvPr>
          <p:cNvGrpSpPr/>
          <p:nvPr/>
        </p:nvGrpSpPr>
        <p:grpSpPr>
          <a:xfrm>
            <a:off x="5669279" y="-119069"/>
            <a:ext cx="6522721" cy="6858000"/>
            <a:chOff x="1641027" y="0"/>
            <a:chExt cx="8360184" cy="6858000"/>
          </a:xfrm>
        </p:grpSpPr>
        <p:sp>
          <p:nvSpPr>
            <p:cNvPr id="8" name="AutoShape 2">
              <a:extLst>
                <a:ext uri="{FF2B5EF4-FFF2-40B4-BE49-F238E27FC236}">
                  <a16:creationId xmlns:a16="http://schemas.microsoft.com/office/drawing/2014/main" id="{1E1AEC25-27D1-EA6C-9D57-89BA1EDD93C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oup 8">
              <a:extLst>
                <a:ext uri="{FF2B5EF4-FFF2-40B4-BE49-F238E27FC236}">
                  <a16:creationId xmlns:a16="http://schemas.microsoft.com/office/drawing/2014/main" id="{A30CE045-AF0E-24CE-0038-CF5F19EC5778}"/>
                </a:ext>
              </a:extLst>
            </p:cNvPr>
            <p:cNvGrpSpPr/>
            <p:nvPr/>
          </p:nvGrpSpPr>
          <p:grpSpPr>
            <a:xfrm>
              <a:off x="2184720" y="0"/>
              <a:ext cx="7272798" cy="6858000"/>
              <a:chOff x="2184720" y="0"/>
              <a:chExt cx="7272798" cy="6858000"/>
            </a:xfrm>
          </p:grpSpPr>
          <p:pic>
            <p:nvPicPr>
              <p:cNvPr id="14" name="Picture 13">
                <a:extLst>
                  <a:ext uri="{FF2B5EF4-FFF2-40B4-BE49-F238E27FC236}">
                    <a16:creationId xmlns:a16="http://schemas.microsoft.com/office/drawing/2014/main" id="{C427AA19-87E8-9FBC-99C2-06B4EFF663F6}"/>
                  </a:ext>
                </a:extLst>
              </p:cNvPr>
              <p:cNvPicPr>
                <a:picLocks noChangeAspect="1"/>
              </p:cNvPicPr>
              <p:nvPr/>
            </p:nvPicPr>
            <p:blipFill>
              <a:blip r:embed="rId2"/>
              <a:stretch>
                <a:fillRect/>
              </a:stretch>
            </p:blipFill>
            <p:spPr>
              <a:xfrm>
                <a:off x="2184720" y="0"/>
                <a:ext cx="7272798" cy="6858000"/>
              </a:xfrm>
              <a:prstGeom prst="rect">
                <a:avLst/>
              </a:prstGeom>
            </p:spPr>
          </p:pic>
          <p:sp>
            <p:nvSpPr>
              <p:cNvPr id="15" name="Rectangle 14">
                <a:extLst>
                  <a:ext uri="{FF2B5EF4-FFF2-40B4-BE49-F238E27FC236}">
                    <a16:creationId xmlns:a16="http://schemas.microsoft.com/office/drawing/2014/main" id="{509036F0-91D1-2087-315E-325EBA8BB38B}"/>
                  </a:ext>
                </a:extLst>
              </p:cNvPr>
              <p:cNvSpPr/>
              <p:nvPr/>
            </p:nvSpPr>
            <p:spPr>
              <a:xfrm>
                <a:off x="5189080" y="173904"/>
                <a:ext cx="1301478" cy="246832"/>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5BEF38F-5915-DEF0-23A0-DA6350BF9698}"/>
                  </a:ext>
                </a:extLst>
              </p:cNvPr>
              <p:cNvSpPr/>
              <p:nvPr/>
            </p:nvSpPr>
            <p:spPr>
              <a:xfrm>
                <a:off x="2333684" y="516103"/>
                <a:ext cx="611470" cy="302930"/>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61AA416-A6F9-B206-0FE9-BB160C930B33}"/>
                  </a:ext>
                </a:extLst>
              </p:cNvPr>
              <p:cNvSpPr/>
              <p:nvPr/>
            </p:nvSpPr>
            <p:spPr>
              <a:xfrm>
                <a:off x="8678542" y="516103"/>
                <a:ext cx="611470" cy="302930"/>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25DFD34E-DCFB-78FB-5F9C-3CFB096CAC9A}"/>
                </a:ext>
              </a:extLst>
            </p:cNvPr>
            <p:cNvSpPr txBox="1"/>
            <p:nvPr/>
          </p:nvSpPr>
          <p:spPr>
            <a:xfrm>
              <a:off x="4644927" y="112196"/>
              <a:ext cx="3241124" cy="369332"/>
            </a:xfrm>
            <a:prstGeom prst="rect">
              <a:avLst/>
            </a:prstGeom>
            <a:noFill/>
          </p:spPr>
          <p:txBody>
            <a:bodyPr wrap="square" rtlCol="0">
              <a:spAutoFit/>
            </a:bodyPr>
            <a:lstStyle/>
            <a:p>
              <a:pPr algn="ctr"/>
              <a:r>
                <a:rPr lang="en-US" b="1" dirty="0"/>
                <a:t>Nucleotide </a:t>
              </a:r>
              <a:r>
                <a:rPr lang="en-US" b="1" dirty="0" err="1"/>
                <a:t>thứ</a:t>
              </a:r>
              <a:r>
                <a:rPr lang="en-US" b="1" dirty="0"/>
                <a:t> </a:t>
              </a:r>
              <a:r>
                <a:rPr lang="en-US" b="1" dirty="0" err="1"/>
                <a:t>hai</a:t>
              </a:r>
              <a:endParaRPr lang="en-US" b="1" dirty="0"/>
            </a:p>
          </p:txBody>
        </p:sp>
        <p:sp>
          <p:nvSpPr>
            <p:cNvPr id="12" name="TextBox 11">
              <a:extLst>
                <a:ext uri="{FF2B5EF4-FFF2-40B4-BE49-F238E27FC236}">
                  <a16:creationId xmlns:a16="http://schemas.microsoft.com/office/drawing/2014/main" id="{BD263EEE-A59F-90E7-D001-B621B46FC387}"/>
                </a:ext>
              </a:extLst>
            </p:cNvPr>
            <p:cNvSpPr txBox="1"/>
            <p:nvPr/>
          </p:nvSpPr>
          <p:spPr>
            <a:xfrm>
              <a:off x="1641027" y="2264252"/>
              <a:ext cx="461665" cy="2634295"/>
            </a:xfrm>
            <a:prstGeom prst="rect">
              <a:avLst/>
            </a:prstGeom>
            <a:noFill/>
          </p:spPr>
          <p:txBody>
            <a:bodyPr vert="vert270" wrap="square" rtlCol="0">
              <a:spAutoFit/>
            </a:bodyPr>
            <a:lstStyle/>
            <a:p>
              <a:pPr algn="ctr"/>
              <a:r>
                <a:rPr lang="en-US" b="1"/>
                <a:t>Nucleotide thứ nhất</a:t>
              </a:r>
            </a:p>
          </p:txBody>
        </p:sp>
        <p:sp>
          <p:nvSpPr>
            <p:cNvPr id="13" name="TextBox 12">
              <a:extLst>
                <a:ext uri="{FF2B5EF4-FFF2-40B4-BE49-F238E27FC236}">
                  <a16:creationId xmlns:a16="http://schemas.microsoft.com/office/drawing/2014/main" id="{6E08E704-47F7-36F4-2539-42C5FAE1D8D3}"/>
                </a:ext>
              </a:extLst>
            </p:cNvPr>
            <p:cNvSpPr txBox="1"/>
            <p:nvPr/>
          </p:nvSpPr>
          <p:spPr>
            <a:xfrm>
              <a:off x="9539546" y="2264251"/>
              <a:ext cx="461665" cy="2634295"/>
            </a:xfrm>
            <a:prstGeom prst="rect">
              <a:avLst/>
            </a:prstGeom>
            <a:noFill/>
          </p:spPr>
          <p:txBody>
            <a:bodyPr vert="vert270" wrap="square" rtlCol="0">
              <a:spAutoFit/>
            </a:bodyPr>
            <a:lstStyle/>
            <a:p>
              <a:pPr algn="ctr"/>
              <a:r>
                <a:rPr lang="en-US" b="1"/>
                <a:t>Nucleotide thứ ba</a:t>
              </a:r>
            </a:p>
          </p:txBody>
        </p:sp>
      </p:grpSp>
    </p:spTree>
    <p:extLst>
      <p:ext uri="{BB962C8B-B14F-4D97-AF65-F5344CB8AC3E}">
        <p14:creationId xmlns:p14="http://schemas.microsoft.com/office/powerpoint/2010/main" val="385819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CF1B660-1843-D8D8-68FA-B96B6140338E}"/>
              </a:ext>
            </a:extLst>
          </p:cNvPr>
          <p:cNvSpPr>
            <a:spLocks noGrp="1"/>
          </p:cNvSpPr>
          <p:nvPr>
            <p:ph type="sldNum" sz="quarter" idx="12"/>
          </p:nvPr>
        </p:nvSpPr>
        <p:spPr/>
        <p:txBody>
          <a:bodyPr/>
          <a:lstStyle/>
          <a:p>
            <a:fld id="{C263D6C4-4840-40CC-AC84-17E24B3B7BDE}" type="slidenum">
              <a:rPr lang="en-US" noProof="0" smtClean="0"/>
              <a:pPr/>
              <a:t>9</a:t>
            </a:fld>
            <a:endParaRPr lang="en-US" noProof="0" dirty="0"/>
          </a:p>
        </p:txBody>
      </p:sp>
      <p:sp>
        <p:nvSpPr>
          <p:cNvPr id="8" name="TextBox 7">
            <a:extLst>
              <a:ext uri="{FF2B5EF4-FFF2-40B4-BE49-F238E27FC236}">
                <a16:creationId xmlns:a16="http://schemas.microsoft.com/office/drawing/2014/main" id="{0FEA260B-E99C-BC27-ECBB-1FDBC76924A4}"/>
              </a:ext>
            </a:extLst>
          </p:cNvPr>
          <p:cNvSpPr txBox="1"/>
          <p:nvPr/>
        </p:nvSpPr>
        <p:spPr>
          <a:xfrm>
            <a:off x="135570" y="2030133"/>
            <a:ext cx="3695934" cy="3102534"/>
          </a:xfrm>
          <a:prstGeom prst="roundRect">
            <a:avLst>
              <a:gd name="adj" fmla="val 5331"/>
            </a:avLst>
          </a:prstGeom>
          <a:solidFill>
            <a:schemeClr val="bg1"/>
          </a:solidFill>
          <a:ln w="28575">
            <a:solidFill>
              <a:schemeClr val="accent6"/>
            </a:solidFill>
            <a:prstDash val="sysDash"/>
          </a:ln>
        </p:spPr>
        <p:style>
          <a:lnRef idx="1">
            <a:schemeClr val="accent6"/>
          </a:lnRef>
          <a:fillRef idx="2">
            <a:schemeClr val="accent6"/>
          </a:fillRef>
          <a:effectRef idx="1">
            <a:schemeClr val="accent6"/>
          </a:effectRef>
          <a:fontRef idx="minor">
            <a:schemeClr val="dk1"/>
          </a:fontRef>
        </p:style>
        <p:txBody>
          <a:bodyPr wrap="square" anchor="ctr">
            <a:spAutoFit/>
          </a:bodyPr>
          <a:lstStyle/>
          <a:p>
            <a:pPr algn="just">
              <a:lnSpc>
                <a:spcPct val="125000"/>
              </a:lnSpc>
            </a:pPr>
            <a:r>
              <a:rPr lang="vi-VN" sz="2200" b="1" dirty="0"/>
              <a:t>Câu hỏi trang 174: </a:t>
            </a:r>
            <a:endParaRPr lang="en-US" sz="2200" b="1" dirty="0"/>
          </a:p>
          <a:p>
            <a:pPr algn="just">
              <a:lnSpc>
                <a:spcPct val="125000"/>
              </a:lnSpc>
            </a:pPr>
            <a:r>
              <a:rPr lang="vi-VN" sz="2200" dirty="0">
                <a:latin typeface="Times New Roman" panose="02020603050405020304" pitchFamily="18" charset="0"/>
                <a:cs typeface="Times New Roman" panose="02020603050405020304" pitchFamily="18" charset="0"/>
              </a:rPr>
              <a:t>Quan sát Hình 40.1 các codon cùng nghĩa (cùng mã hóa cho một loại amino acid hoặc các codon kết thúc) thường giống nhau về loại nucleotide tại vị trí nào của codon?</a:t>
            </a:r>
            <a:endParaRPr lang="en-US" sz="22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71357ECE-FC69-C344-3517-D3369AE350C3}"/>
              </a:ext>
            </a:extLst>
          </p:cNvPr>
          <p:cNvGrpSpPr/>
          <p:nvPr/>
        </p:nvGrpSpPr>
        <p:grpSpPr>
          <a:xfrm>
            <a:off x="3950470" y="0"/>
            <a:ext cx="8167762" cy="6858000"/>
            <a:chOff x="1751421" y="0"/>
            <a:chExt cx="8167762" cy="6858000"/>
          </a:xfrm>
        </p:grpSpPr>
        <p:sp>
          <p:nvSpPr>
            <p:cNvPr id="4" name="AutoShape 2">
              <a:extLst>
                <a:ext uri="{FF2B5EF4-FFF2-40B4-BE49-F238E27FC236}">
                  <a16:creationId xmlns:a16="http://schemas.microsoft.com/office/drawing/2014/main" id="{42361EB5-BF93-C303-F8BE-98FD3AC728B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AFC50C50-D882-96DC-4818-1C8EE3367460}"/>
                </a:ext>
              </a:extLst>
            </p:cNvPr>
            <p:cNvGrpSpPr/>
            <p:nvPr/>
          </p:nvGrpSpPr>
          <p:grpSpPr>
            <a:xfrm>
              <a:off x="2184720" y="0"/>
              <a:ext cx="7272798" cy="6858000"/>
              <a:chOff x="2184720" y="0"/>
              <a:chExt cx="7272798" cy="6858000"/>
            </a:xfrm>
          </p:grpSpPr>
          <p:pic>
            <p:nvPicPr>
              <p:cNvPr id="10" name="Picture 9">
                <a:extLst>
                  <a:ext uri="{FF2B5EF4-FFF2-40B4-BE49-F238E27FC236}">
                    <a16:creationId xmlns:a16="http://schemas.microsoft.com/office/drawing/2014/main" id="{FA23A2A9-E4C3-5977-D1BD-A55E373754D8}"/>
                  </a:ext>
                </a:extLst>
              </p:cNvPr>
              <p:cNvPicPr>
                <a:picLocks noChangeAspect="1"/>
              </p:cNvPicPr>
              <p:nvPr/>
            </p:nvPicPr>
            <p:blipFill>
              <a:blip r:embed="rId2"/>
              <a:stretch>
                <a:fillRect/>
              </a:stretch>
            </p:blipFill>
            <p:spPr>
              <a:xfrm>
                <a:off x="2184720" y="0"/>
                <a:ext cx="7272798" cy="6858000"/>
              </a:xfrm>
              <a:prstGeom prst="rect">
                <a:avLst/>
              </a:prstGeom>
            </p:spPr>
          </p:pic>
          <p:sp>
            <p:nvSpPr>
              <p:cNvPr id="11" name="Rectangle 10">
                <a:extLst>
                  <a:ext uri="{FF2B5EF4-FFF2-40B4-BE49-F238E27FC236}">
                    <a16:creationId xmlns:a16="http://schemas.microsoft.com/office/drawing/2014/main" id="{5DBDF6C3-1A94-C579-FBBE-A1A39CF80C42}"/>
                  </a:ext>
                </a:extLst>
              </p:cNvPr>
              <p:cNvSpPr/>
              <p:nvPr/>
            </p:nvSpPr>
            <p:spPr>
              <a:xfrm>
                <a:off x="5189080" y="173904"/>
                <a:ext cx="1301478" cy="246832"/>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72FCACF-1F6A-53D4-06F9-55086837D5F7}"/>
                  </a:ext>
                </a:extLst>
              </p:cNvPr>
              <p:cNvSpPr/>
              <p:nvPr/>
            </p:nvSpPr>
            <p:spPr>
              <a:xfrm>
                <a:off x="2333684" y="516103"/>
                <a:ext cx="611470" cy="302930"/>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2360EE83-B1DA-0FF0-CEF7-EDF035B78197}"/>
                  </a:ext>
                </a:extLst>
              </p:cNvPr>
              <p:cNvSpPr/>
              <p:nvPr/>
            </p:nvSpPr>
            <p:spPr>
              <a:xfrm>
                <a:off x="8678542" y="516103"/>
                <a:ext cx="611470" cy="302930"/>
              </a:xfrm>
              <a:prstGeom prst="rect">
                <a:avLst/>
              </a:prstGeom>
              <a:solidFill>
                <a:srgbClr val="B3B3B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sp>
          <p:nvSpPr>
            <p:cNvPr id="6" name="TextBox 5">
              <a:extLst>
                <a:ext uri="{FF2B5EF4-FFF2-40B4-BE49-F238E27FC236}">
                  <a16:creationId xmlns:a16="http://schemas.microsoft.com/office/drawing/2014/main" id="{F941409E-0731-506C-4F0A-3E0248EA444D}"/>
                </a:ext>
              </a:extLst>
            </p:cNvPr>
            <p:cNvSpPr txBox="1"/>
            <p:nvPr/>
          </p:nvSpPr>
          <p:spPr>
            <a:xfrm>
              <a:off x="4644927" y="112196"/>
              <a:ext cx="2636613" cy="369332"/>
            </a:xfrm>
            <a:prstGeom prst="rect">
              <a:avLst/>
            </a:prstGeom>
            <a:noFill/>
          </p:spPr>
          <p:txBody>
            <a:bodyPr wrap="square" rtlCol="0">
              <a:spAutoFit/>
            </a:bodyPr>
            <a:lstStyle/>
            <a:p>
              <a:pPr algn="ctr"/>
              <a:r>
                <a:rPr lang="en-US" b="1">
                  <a:latin typeface="Times New Roman" panose="02020603050405020304" pitchFamily="18" charset="0"/>
                  <a:cs typeface="Times New Roman" panose="02020603050405020304" pitchFamily="18" charset="0"/>
                </a:rPr>
                <a:t>Nucleotide thứ hai</a:t>
              </a:r>
            </a:p>
          </p:txBody>
        </p:sp>
        <p:sp>
          <p:nvSpPr>
            <p:cNvPr id="7" name="TextBox 6">
              <a:extLst>
                <a:ext uri="{FF2B5EF4-FFF2-40B4-BE49-F238E27FC236}">
                  <a16:creationId xmlns:a16="http://schemas.microsoft.com/office/drawing/2014/main" id="{0EE1EDA6-CC48-A7CA-42C3-408A5324E76F}"/>
                </a:ext>
              </a:extLst>
            </p:cNvPr>
            <p:cNvSpPr txBox="1"/>
            <p:nvPr/>
          </p:nvSpPr>
          <p:spPr>
            <a:xfrm>
              <a:off x="1751421" y="2264252"/>
              <a:ext cx="461665" cy="2634295"/>
            </a:xfrm>
            <a:prstGeom prst="rect">
              <a:avLst/>
            </a:prstGeom>
            <a:noFill/>
          </p:spPr>
          <p:txBody>
            <a:bodyPr vert="vert270" wrap="square" rtlCol="0">
              <a:spAutoFit/>
            </a:bodyPr>
            <a:lstStyle/>
            <a:p>
              <a:pPr algn="ctr"/>
              <a:r>
                <a:rPr lang="en-US" b="1">
                  <a:latin typeface="Times New Roman" panose="02020603050405020304" pitchFamily="18" charset="0"/>
                  <a:cs typeface="Times New Roman" panose="02020603050405020304" pitchFamily="18" charset="0"/>
                </a:rPr>
                <a:t>Nucleotide thứ nhất</a:t>
              </a:r>
            </a:p>
          </p:txBody>
        </p:sp>
        <p:sp>
          <p:nvSpPr>
            <p:cNvPr id="9" name="TextBox 8">
              <a:extLst>
                <a:ext uri="{FF2B5EF4-FFF2-40B4-BE49-F238E27FC236}">
                  <a16:creationId xmlns:a16="http://schemas.microsoft.com/office/drawing/2014/main" id="{89B65811-099C-56DD-D631-EF225CE286D4}"/>
                </a:ext>
              </a:extLst>
            </p:cNvPr>
            <p:cNvSpPr txBox="1"/>
            <p:nvPr/>
          </p:nvSpPr>
          <p:spPr>
            <a:xfrm>
              <a:off x="9457518" y="2264252"/>
              <a:ext cx="461665" cy="2634295"/>
            </a:xfrm>
            <a:prstGeom prst="rect">
              <a:avLst/>
            </a:prstGeom>
            <a:noFill/>
          </p:spPr>
          <p:txBody>
            <a:bodyPr vert="vert270" wrap="square" rtlCol="0">
              <a:spAutoFit/>
            </a:bodyPr>
            <a:lstStyle/>
            <a:p>
              <a:pPr algn="ctr"/>
              <a:r>
                <a:rPr lang="en-US" b="1">
                  <a:latin typeface="Times New Roman" panose="02020603050405020304" pitchFamily="18" charset="0"/>
                  <a:cs typeface="Times New Roman" panose="02020603050405020304" pitchFamily="18" charset="0"/>
                </a:rPr>
                <a:t>Nucleotide thứ ba</a:t>
              </a:r>
            </a:p>
          </p:txBody>
        </p:sp>
      </p:grpSp>
    </p:spTree>
    <p:extLst>
      <p:ext uri="{BB962C8B-B14F-4D97-AF65-F5344CB8AC3E}">
        <p14:creationId xmlns:p14="http://schemas.microsoft.com/office/powerpoint/2010/main" val="288612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Custom 12">
      <a:dk1>
        <a:srgbClr val="000000"/>
      </a:dk1>
      <a:lt1>
        <a:srgbClr val="FFFFFF"/>
      </a:lt1>
      <a:dk2>
        <a:srgbClr val="6D6E71"/>
      </a:dk2>
      <a:lt2>
        <a:srgbClr val="58595B"/>
      </a:lt2>
      <a:accent1>
        <a:srgbClr val="0065A4"/>
      </a:accent1>
      <a:accent2>
        <a:srgbClr val="47C3D3"/>
      </a:accent2>
      <a:accent3>
        <a:srgbClr val="8F2D63"/>
      </a:accent3>
      <a:accent4>
        <a:srgbClr val="1A6871"/>
      </a:accent4>
      <a:accent5>
        <a:srgbClr val="0C4360"/>
      </a:accent5>
      <a:accent6>
        <a:srgbClr val="F47735"/>
      </a:accent6>
      <a:hlink>
        <a:srgbClr val="00559A"/>
      </a:hlink>
      <a:folHlink>
        <a:srgbClr val="5958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66687569_Modern blue presentation_AAS_v5" id="{C7B59113-CD15-4341-96CA-86E715D5BE98}" vid="{5A8FDAEB-3DF3-4B3C-A708-49813F8D6F8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5757914-1161-4661-9696-421FD6935CDD}">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4C103400-4A22-4E35-B588-4C4D426389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26E0C9-B2AA-42E6-97B6-E1B7D9EAF1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blue presentation</Template>
  <TotalTime>1579</TotalTime>
  <Words>1302</Words>
  <Application>Microsoft Office PowerPoint</Application>
  <PresentationFormat>Widescreen</PresentationFormat>
  <Paragraphs>190</Paragraphs>
  <Slides>24</Slides>
  <Notes>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24</vt:i4>
      </vt:variant>
    </vt:vector>
  </HeadingPairs>
  <TitlesOfParts>
    <vt:vector size="40" baseType="lpstr">
      <vt:lpstr>#9Slide03 Bebas Neue ZSmall</vt:lpstr>
      <vt:lpstr>#9Slide03 Cabin</vt:lpstr>
      <vt:lpstr>#9Slide03 Quicksand Medium</vt:lpstr>
      <vt:lpstr>#9Slide05 Fourth</vt:lpstr>
      <vt:lpstr>.VnCooper</vt:lpstr>
      <vt:lpstr>Arial</vt:lpstr>
      <vt:lpstr>Calibri</vt:lpstr>
      <vt:lpstr>Calibri Light</vt:lpstr>
      <vt:lpstr>Montserrat Alternates Black</vt:lpstr>
      <vt:lpstr>Tahoma</vt:lpstr>
      <vt:lpstr>Times New Roman</vt:lpstr>
      <vt:lpstr>Trade Gothic LT Pro</vt:lpstr>
      <vt:lpstr>Office Theme</vt:lpstr>
      <vt:lpstr>1_Office Theme</vt:lpstr>
      <vt:lpstr>2_Office Theme</vt:lpstr>
      <vt:lpstr>3_Office Theme</vt:lpstr>
      <vt:lpstr>PowerPoint Presentation</vt:lpstr>
      <vt:lpstr>DỊCH MÃ VÀ MỐI QUAN HỆ TỪ GENE ĐẾN TÍNH TRẠNG</vt:lpstr>
      <vt:lpstr>PowerPoint Presentation</vt:lpstr>
      <vt:lpstr>PowerPoint Presentation</vt:lpstr>
      <vt:lpstr>PowerPoint Presentation</vt:lpstr>
      <vt:lpstr>PowerPoint Presentation</vt:lpstr>
      <vt:lpstr>Mã di truyền là gì?</vt:lpstr>
      <vt:lpstr>Mã di truyền là gì?</vt:lpstr>
      <vt:lpstr>PowerPoint Presentation</vt:lpstr>
      <vt:lpstr>PowerPoint Presentation</vt:lpstr>
      <vt:lpstr>Em có biết?</vt:lpstr>
      <vt:lpstr>Em có biết?</vt:lpstr>
      <vt:lpstr>Phần II:  MÃ DI TRUYỀN QUY ĐỊNH THÀNH PHẦN HÓA HỌC VÀ CẤU TRÚC CỦA PROTEIN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DỊCH MÃ VÀ MỐI QUAN HỆ TỪ GENE ĐẾN TÍNH TRẠNG</dc:title>
  <dc:creator>Quách Thị Cẩm Tú</dc:creator>
  <cp:lastModifiedBy>LINH THUY</cp:lastModifiedBy>
  <cp:revision>75</cp:revision>
  <dcterms:created xsi:type="dcterms:W3CDTF">2024-06-03T14:57:23Z</dcterms:created>
  <dcterms:modified xsi:type="dcterms:W3CDTF">2025-11-12T16:44:12Z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