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0" r:id="rId1"/>
  </p:sldMasterIdLst>
  <p:notesMasterIdLst>
    <p:notesMasterId r:id="rId21"/>
  </p:notesMasterIdLst>
  <p:sldIdLst>
    <p:sldId id="261" r:id="rId2"/>
    <p:sldId id="262" r:id="rId3"/>
    <p:sldId id="263" r:id="rId4"/>
    <p:sldId id="264" r:id="rId5"/>
    <p:sldId id="265" r:id="rId6"/>
    <p:sldId id="267" r:id="rId7"/>
    <p:sldId id="282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7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trường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Ă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Ệ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 nhau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</a:t>
            </a:r>
            <a:r>
              <a:rPr lang="en-US" sz="3200" dirty="0">
                <a:solidFill>
                  <a:schemeClr val="dk1"/>
                </a:solidFill>
              </a:rPr>
              <a:t>H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cặp cạnh đối …………. với nhau              		   </a:t>
            </a:r>
            <a:r>
              <a:rPr lang="en-US" sz="3200" dirty="0">
                <a:solidFill>
                  <a:schemeClr val="dk1"/>
                </a:solidFill>
              </a:rPr>
              <a:t>H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 chéo ………….. với nhau</a:t>
            </a:r>
            <a:endParaRPr dirty="0"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</a:t>
            </a:r>
            <a:r>
              <a:rPr lang="en-US" sz="32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 vuông góc; góc vuông; bốn cạnh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564" y="1507358"/>
            <a:ext cx="9416113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1920778" y="5731894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9845896" y="322465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C</a:t>
            </a:r>
            <a:endParaRPr dirty="0"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703</Words>
  <Application>Microsoft Office PowerPoint</Application>
  <PresentationFormat>Widescreen</PresentationFormat>
  <Paragraphs>128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2025-10-02T10:34:35Z</dcterms:modified>
</cp:coreProperties>
</file>