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5" r:id="rId4"/>
    <p:sldMasterId id="2147483677" r:id="rId5"/>
    <p:sldMasterId id="2147483694" r:id="rId6"/>
    <p:sldMasterId id="2147483706" r:id="rId7"/>
    <p:sldMasterId id="2147483718" r:id="rId8"/>
  </p:sldMasterIdLst>
  <p:notesMasterIdLst>
    <p:notesMasterId r:id="rId42"/>
  </p:notesMasterIdLst>
  <p:sldIdLst>
    <p:sldId id="295" r:id="rId9"/>
    <p:sldId id="626" r:id="rId10"/>
    <p:sldId id="591" r:id="rId11"/>
    <p:sldId id="256" r:id="rId12"/>
    <p:sldId id="257" r:id="rId13"/>
    <p:sldId id="602" r:id="rId14"/>
    <p:sldId id="278" r:id="rId15"/>
    <p:sldId id="279" r:id="rId16"/>
    <p:sldId id="281" r:id="rId17"/>
    <p:sldId id="282" r:id="rId18"/>
    <p:sldId id="283" r:id="rId19"/>
    <p:sldId id="284" r:id="rId20"/>
    <p:sldId id="285" r:id="rId21"/>
    <p:sldId id="286" r:id="rId22"/>
    <p:sldId id="604" r:id="rId23"/>
    <p:sldId id="623" r:id="rId24"/>
    <p:sldId id="258" r:id="rId25"/>
    <p:sldId id="607" r:id="rId26"/>
    <p:sldId id="624" r:id="rId27"/>
    <p:sldId id="625" r:id="rId28"/>
    <p:sldId id="406" r:id="rId29"/>
    <p:sldId id="610" r:id="rId30"/>
    <p:sldId id="617" r:id="rId31"/>
    <p:sldId id="622" r:id="rId32"/>
    <p:sldId id="618" r:id="rId33"/>
    <p:sldId id="611" r:id="rId34"/>
    <p:sldId id="612" r:id="rId35"/>
    <p:sldId id="613" r:id="rId36"/>
    <p:sldId id="594" r:id="rId37"/>
    <p:sldId id="407" r:id="rId38"/>
    <p:sldId id="619" r:id="rId39"/>
    <p:sldId id="614" r:id="rId40"/>
    <p:sldId id="62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snapToGrid="0">
      <p:cViewPr varScale="1">
        <p:scale>
          <a:sx n="82" d="100"/>
          <a:sy n="82" d="100"/>
        </p:scale>
        <p:origin x="73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48771-42BE-46E2-BD35-261AD79B7007}"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EB422-3A4C-473A-A7BC-F788DBA447C6}" type="slidenum">
              <a:rPr lang="en-US" smtClean="0"/>
              <a:t>‹#›</a:t>
            </a:fld>
            <a:endParaRPr lang="en-US"/>
          </a:p>
        </p:txBody>
      </p:sp>
    </p:spTree>
    <p:extLst>
      <p:ext uri="{BB962C8B-B14F-4D97-AF65-F5344CB8AC3E}">
        <p14:creationId xmlns:p14="http://schemas.microsoft.com/office/powerpoint/2010/main" val="60943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50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63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247-7577-B345-3CC6-CF040B4055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FC6FE8-2E56-3CB4-439B-B9571AFB9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A3FA1D-0F96-0BD7-06AA-8F76DB7ED571}"/>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5" name="Footer Placeholder 4">
            <a:extLst>
              <a:ext uri="{FF2B5EF4-FFF2-40B4-BE49-F238E27FC236}">
                <a16:creationId xmlns:a16="http://schemas.microsoft.com/office/drawing/2014/main" id="{8682D5E4-90E0-5A85-F24D-B2232F3E3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85DE0-C671-9D31-F097-87AA78BC2EEF}"/>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7805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DD93-829B-80A6-AD57-E587B5C308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FF437-3772-5D77-2FF0-AE1A01CF1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3338D-2E43-E754-A9CB-BD77A0015B71}"/>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5" name="Footer Placeholder 4">
            <a:extLst>
              <a:ext uri="{FF2B5EF4-FFF2-40B4-BE49-F238E27FC236}">
                <a16:creationId xmlns:a16="http://schemas.microsoft.com/office/drawing/2014/main" id="{235F3A8B-8102-6A84-0610-973094867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8315C-4A71-3625-6F91-20B0F49CA2CB}"/>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3169165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B216A-6263-2730-753E-1B9A8E7CAB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0B3CB-760B-BB9B-CEFD-8D35044D0A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530E-4D1C-0B4A-7821-70D4303AFD08}"/>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5" name="Footer Placeholder 4">
            <a:extLst>
              <a:ext uri="{FF2B5EF4-FFF2-40B4-BE49-F238E27FC236}">
                <a16:creationId xmlns:a16="http://schemas.microsoft.com/office/drawing/2014/main" id="{9E7C3F0A-FDF5-11CA-E5CC-C2BEC7446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91CD0-DE07-1BE0-0BED-B9D94A7592AE}"/>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935776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C0F0A5F-6857-A422-81EC-B048745480CA}"/>
              </a:ext>
            </a:extLst>
          </p:cNvPr>
          <p:cNvSpPr>
            <a:spLocks noGrp="1"/>
          </p:cNvSpPr>
          <p:nvPr>
            <p:ph type="dt" sz="half" idx="10"/>
          </p:nvPr>
        </p:nvSpPr>
        <p:spPr/>
        <p:txBody>
          <a:bodyPr/>
          <a:lstStyle>
            <a:lvl1pPr>
              <a:defRPr/>
            </a:lvl1pPr>
          </a:lstStyle>
          <a:p>
            <a:pPr>
              <a:defRPr/>
            </a:pPr>
            <a:fld id="{B6CC5E2D-5C96-4920-833A-1494D9F80302}" type="datetimeFigureOut">
              <a:rPr lang="en-US" smtClean="0"/>
              <a:pPr>
                <a:defRPr/>
              </a:pPr>
              <a:t>3/11/2025</a:t>
            </a:fld>
            <a:endParaRPr lang="en-US"/>
          </a:p>
        </p:txBody>
      </p:sp>
      <p:sp>
        <p:nvSpPr>
          <p:cNvPr id="3" name="Footer Placeholder 4">
            <a:extLst>
              <a:ext uri="{FF2B5EF4-FFF2-40B4-BE49-F238E27FC236}">
                <a16:creationId xmlns:a16="http://schemas.microsoft.com/office/drawing/2014/main" id="{47CA0265-79A1-E387-1C35-DC182F7110A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84B8390-963F-4E77-70BF-C8EAAC47857D}"/>
              </a:ext>
            </a:extLst>
          </p:cNvPr>
          <p:cNvSpPr>
            <a:spLocks noGrp="1"/>
          </p:cNvSpPr>
          <p:nvPr>
            <p:ph type="sldNum" sz="quarter" idx="12"/>
          </p:nvPr>
        </p:nvSpPr>
        <p:spPr/>
        <p:txBody>
          <a:bodyPr/>
          <a:lstStyle>
            <a:lvl1pPr>
              <a:defRPr/>
            </a:lvl1pPr>
          </a:lstStyle>
          <a:p>
            <a:pPr>
              <a:defRPr/>
            </a:pPr>
            <a:fld id="{4B8C98BD-987F-480E-9847-AD2DC4F5B04D}" type="slidenum">
              <a:rPr lang="en-US" smtClean="0"/>
              <a:pPr>
                <a:defRPr/>
              </a:pPr>
              <a:t>‹#›</a:t>
            </a:fld>
            <a:endParaRPr lang="en-US"/>
          </a:p>
        </p:txBody>
      </p:sp>
    </p:spTree>
    <p:extLst>
      <p:ext uri="{BB962C8B-B14F-4D97-AF65-F5344CB8AC3E}">
        <p14:creationId xmlns:p14="http://schemas.microsoft.com/office/powerpoint/2010/main" val="278374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20010"/>
            <a:ext cx="5386917" cy="8418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861853"/>
            <a:ext cx="5386917" cy="51993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2020010"/>
            <a:ext cx="5389033" cy="8418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861853"/>
            <a:ext cx="5389033" cy="51993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2F6F2C4-2E64-04FF-2B22-58477C5EF987}"/>
              </a:ext>
            </a:extLst>
          </p:cNvPr>
          <p:cNvSpPr>
            <a:spLocks noGrp="1"/>
          </p:cNvSpPr>
          <p:nvPr>
            <p:ph type="dt" sz="half" idx="10"/>
          </p:nvPr>
        </p:nvSpPr>
        <p:spPr/>
        <p:txBody>
          <a:bodyPr/>
          <a:lstStyle>
            <a:lvl1pPr>
              <a:defRPr/>
            </a:lvl1pPr>
          </a:lstStyle>
          <a:p>
            <a:pPr>
              <a:defRPr/>
            </a:pPr>
            <a:fld id="{F693653B-D6C8-4C50-98E2-2882BF4FF889}" type="datetimeFigureOut">
              <a:rPr lang="en-US" smtClean="0">
                <a:solidFill>
                  <a:prstClr val="black">
                    <a:tint val="75000"/>
                  </a:prstClr>
                </a:solidFill>
              </a:rPr>
              <a:pPr>
                <a:defRPr/>
              </a:pPr>
              <a:t>3/11/2025</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56F3379E-6350-C9F6-AD64-F79721813EE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9C2CC4AA-C5CB-7E80-82E6-A8D805E549C7}"/>
              </a:ext>
            </a:extLst>
          </p:cNvPr>
          <p:cNvSpPr>
            <a:spLocks noGrp="1"/>
          </p:cNvSpPr>
          <p:nvPr>
            <p:ph type="sldNum" sz="quarter" idx="12"/>
          </p:nvPr>
        </p:nvSpPr>
        <p:spPr/>
        <p:txBody>
          <a:bodyPr/>
          <a:lstStyle>
            <a:lvl1pPr>
              <a:defRPr/>
            </a:lvl1pPr>
          </a:lstStyle>
          <a:p>
            <a:pPr fontAlgn="base">
              <a:spcBef>
                <a:spcPct val="0"/>
              </a:spcBef>
              <a:spcAft>
                <a:spcPct val="0"/>
              </a:spcAft>
              <a:defRPr/>
            </a:pPr>
            <a:fld id="{6446CECA-0BE2-42B6-893F-80C91568110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94031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05656"/>
            <a:ext cx="5384800" cy="59555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05656"/>
            <a:ext cx="5384800" cy="59555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66BECD-13A0-C215-C997-32A196DE01A7}"/>
              </a:ext>
            </a:extLst>
          </p:cNvPr>
          <p:cNvSpPr>
            <a:spLocks noGrp="1"/>
          </p:cNvSpPr>
          <p:nvPr>
            <p:ph type="dt" sz="half" idx="10"/>
          </p:nvPr>
        </p:nvSpPr>
        <p:spPr/>
        <p:txBody>
          <a:bodyPr/>
          <a:lstStyle>
            <a:lvl1pPr>
              <a:defRPr/>
            </a:lvl1pPr>
          </a:lstStyle>
          <a:p>
            <a:pPr>
              <a:defRPr/>
            </a:pPr>
            <a:fld id="{7B2A979B-DAE4-4DC0-9310-B77767FCE5A3}" type="datetimeFigureOut">
              <a:rPr lang="en-US" smtClean="0">
                <a:solidFill>
                  <a:prstClr val="black">
                    <a:tint val="75000"/>
                  </a:prstClr>
                </a:solidFill>
              </a:rPr>
              <a:pPr>
                <a:defRPr/>
              </a:pPr>
              <a:t>3/11/2025</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C886FDF7-40C2-3F07-BAC7-F1BBDC06E41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88E7BAC-3F3A-9E01-50B1-D71EA70B88D0}"/>
              </a:ext>
            </a:extLst>
          </p:cNvPr>
          <p:cNvSpPr>
            <a:spLocks noGrp="1"/>
          </p:cNvSpPr>
          <p:nvPr>
            <p:ph type="sldNum" sz="quarter" idx="12"/>
          </p:nvPr>
        </p:nvSpPr>
        <p:spPr/>
        <p:txBody>
          <a:bodyPr/>
          <a:lstStyle>
            <a:lvl1pPr>
              <a:defRPr/>
            </a:lvl1pPr>
          </a:lstStyle>
          <a:p>
            <a:pPr fontAlgn="base">
              <a:spcBef>
                <a:spcPct val="0"/>
              </a:spcBef>
              <a:spcAft>
                <a:spcPct val="0"/>
              </a:spcAft>
              <a:defRPr/>
            </a:pPr>
            <a:fld id="{980492DE-A58D-4A4D-A34B-A79B84C6517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31796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86685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374825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412096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602155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30377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767-CD58-023B-6C8B-F61D00E2D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CCDE4-374D-A57F-AC92-53CD89415B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8666D-3A7C-F038-D26A-BE6E8857B4A2}"/>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5" name="Footer Placeholder 4">
            <a:extLst>
              <a:ext uri="{FF2B5EF4-FFF2-40B4-BE49-F238E27FC236}">
                <a16:creationId xmlns:a16="http://schemas.microsoft.com/office/drawing/2014/main" id="{834E73C9-4075-A2C5-7E9F-51C20FB75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D6C7E-EAD0-EEC1-7067-4E9499D2404E}"/>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4038180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681613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262899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789469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86863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78069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000596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E3C7CB83-D306-1E32-C861-1E956AA66E2F}"/>
              </a:ext>
            </a:extLst>
          </p:cNvPr>
          <p:cNvGrpSpPr>
            <a:grpSpLocks/>
          </p:cNvGrpSpPr>
          <p:nvPr/>
        </p:nvGrpSpPr>
        <p:grpSpPr bwMode="auto">
          <a:xfrm>
            <a:off x="0" y="-7938"/>
            <a:ext cx="12192000" cy="6865938"/>
            <a:chOff x="0" y="-8467"/>
            <a:chExt cx="12192000" cy="6866467"/>
          </a:xfrm>
        </p:grpSpPr>
        <p:cxnSp>
          <p:nvCxnSpPr>
            <p:cNvPr id="5" name="Straight Connector 4">
              <a:extLst>
                <a:ext uri="{FF2B5EF4-FFF2-40B4-BE49-F238E27FC236}">
                  <a16:creationId xmlns:a16="http://schemas.microsoft.com/office/drawing/2014/main" id="{453ED5BB-C6DE-D2D8-8784-0763AF7E8DCA}"/>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0E2A209-8034-A1E7-8E25-066952098D63}"/>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a:extLst>
                <a:ext uri="{FF2B5EF4-FFF2-40B4-BE49-F238E27FC236}">
                  <a16:creationId xmlns:a16="http://schemas.microsoft.com/office/drawing/2014/main" id="{203ABC4A-0A7E-DED9-DF4F-A76207EA6CAA}"/>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a:extLst>
                <a:ext uri="{FF2B5EF4-FFF2-40B4-BE49-F238E27FC236}">
                  <a16:creationId xmlns:a16="http://schemas.microsoft.com/office/drawing/2014/main" id="{23017C97-2ADE-106B-BE71-1226E7005D7E}"/>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a:extLst>
                <a:ext uri="{FF2B5EF4-FFF2-40B4-BE49-F238E27FC236}">
                  <a16:creationId xmlns:a16="http://schemas.microsoft.com/office/drawing/2014/main" id="{6BE1AD2A-7B0A-2C07-23F1-40F7A8BE723D}"/>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A4D260FB-6AEF-0ECA-EE0D-A7F115952AAE}"/>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a:extLst>
                <a:ext uri="{FF2B5EF4-FFF2-40B4-BE49-F238E27FC236}">
                  <a16:creationId xmlns:a16="http://schemas.microsoft.com/office/drawing/2014/main" id="{249A6AA1-11BC-14D2-AEB5-10E38CF6C99A}"/>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F19D9CC9-D330-0A42-7A22-2ECB827EC979}"/>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7B89CDD5-0A6B-B313-5A65-73D881504E2F}"/>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502D250B-7D33-4DCB-8047-E58001BAF2D2}"/>
                </a:ext>
              </a:extLst>
            </p:cNvPr>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E72EAAA3-7162-5499-2A6C-80B444A880E6}"/>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1050D96-BBA0-433A-B566-E990E786E409}" type="datetimeFigureOut">
              <a:rPr lang="en-US"/>
              <a:pPr>
                <a:defRPr/>
              </a:pPr>
              <a:t>3/11/2025</a:t>
            </a:fld>
            <a:endParaRPr lang="en-US" dirty="0"/>
          </a:p>
        </p:txBody>
      </p:sp>
      <p:sp>
        <p:nvSpPr>
          <p:cNvPr id="16" name="Footer Placeholder 4">
            <a:extLst>
              <a:ext uri="{FF2B5EF4-FFF2-40B4-BE49-F238E27FC236}">
                <a16:creationId xmlns:a16="http://schemas.microsoft.com/office/drawing/2014/main" id="{4750AAFF-8E67-1F1A-221F-27E7A9FFEFEC}"/>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17" name="Slide Number Placeholder 5">
            <a:extLst>
              <a:ext uri="{FF2B5EF4-FFF2-40B4-BE49-F238E27FC236}">
                <a16:creationId xmlns:a16="http://schemas.microsoft.com/office/drawing/2014/main" id="{8EBEB15D-4921-AA9B-BCBA-BEDBB83BD5F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F04F027-4D3F-458F-AA2E-6AE4BF92D3E1}" type="slidenum">
              <a:rPr lang="en-US" altLang="en-US"/>
              <a:pPr>
                <a:defRPr/>
              </a:pPr>
              <a:t>‹#›</a:t>
            </a:fld>
            <a:endParaRPr lang="en-US" altLang="en-US"/>
          </a:p>
        </p:txBody>
      </p:sp>
    </p:spTree>
    <p:extLst>
      <p:ext uri="{BB962C8B-B14F-4D97-AF65-F5344CB8AC3E}">
        <p14:creationId xmlns:p14="http://schemas.microsoft.com/office/powerpoint/2010/main" val="1303869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D37B97-06E7-4CDC-251A-E526F1B8F3CE}"/>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E2B14AF0-F0C3-48CC-B875-F1419370D6A6}"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8A85FF38-06AD-2D04-C042-0781C91FD285}"/>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AE1E4CC-9BE0-E7CF-C5E9-26DACD68F9B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3C41EDD-50ED-4D41-8767-2366E87410F5}" type="slidenum">
              <a:rPr lang="en-US" altLang="en-US"/>
              <a:pPr>
                <a:defRPr/>
              </a:pPr>
              <a:t>‹#›</a:t>
            </a:fld>
            <a:endParaRPr lang="en-US" altLang="en-US"/>
          </a:p>
        </p:txBody>
      </p:sp>
    </p:spTree>
    <p:extLst>
      <p:ext uri="{BB962C8B-B14F-4D97-AF65-F5344CB8AC3E}">
        <p14:creationId xmlns:p14="http://schemas.microsoft.com/office/powerpoint/2010/main" val="3344557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8FFD62-C295-EA38-781A-31389A6CB8CF}"/>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B37D720-7B2C-41A4-A99C-AD0A4A355321}"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B43429DD-368A-5305-8634-1F1C0B092E07}"/>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AEC8E22-6A24-4015-6CB3-E36C26D7A90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856F70E-5A2A-494B-93C3-7A9F4336348D}" type="slidenum">
              <a:rPr lang="en-US" altLang="en-US"/>
              <a:pPr>
                <a:defRPr/>
              </a:pPr>
              <a:t>‹#›</a:t>
            </a:fld>
            <a:endParaRPr lang="en-US" altLang="en-US"/>
          </a:p>
        </p:txBody>
      </p:sp>
    </p:spTree>
    <p:extLst>
      <p:ext uri="{BB962C8B-B14F-4D97-AF65-F5344CB8AC3E}">
        <p14:creationId xmlns:p14="http://schemas.microsoft.com/office/powerpoint/2010/main" val="1670058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45DC4D7-7723-6FAF-2639-4B2A0B3FFAB4}"/>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F6BC1013-97C7-4A75-918D-6C850518D39E}" type="datetimeFigureOut">
              <a:rPr lang="en-US"/>
              <a:pPr>
                <a:defRPr/>
              </a:pPr>
              <a:t>3/11/2025</a:t>
            </a:fld>
            <a:endParaRPr lang="en-US" dirty="0"/>
          </a:p>
        </p:txBody>
      </p:sp>
      <p:sp>
        <p:nvSpPr>
          <p:cNvPr id="6" name="Footer Placeholder 5">
            <a:extLst>
              <a:ext uri="{FF2B5EF4-FFF2-40B4-BE49-F238E27FC236}">
                <a16:creationId xmlns:a16="http://schemas.microsoft.com/office/drawing/2014/main" id="{09B9FD91-EB90-F427-7AF9-EBEE3B6BD870}"/>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0673223-0822-A6BC-CDD3-93AAF4D18F7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1326A6B-6B13-4E24-941E-524FB4254EDC}" type="slidenum">
              <a:rPr lang="en-US" altLang="en-US"/>
              <a:pPr>
                <a:defRPr/>
              </a:pPr>
              <a:t>‹#›</a:t>
            </a:fld>
            <a:endParaRPr lang="en-US" altLang="en-US"/>
          </a:p>
        </p:txBody>
      </p:sp>
    </p:spTree>
    <p:extLst>
      <p:ext uri="{BB962C8B-B14F-4D97-AF65-F5344CB8AC3E}">
        <p14:creationId xmlns:p14="http://schemas.microsoft.com/office/powerpoint/2010/main" val="163782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0AE5-FD0E-0AAC-6930-55428118B7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924111-5091-242F-E6AD-06DFB995CE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A4B66-8070-3D06-085A-B5CCD6B4A362}"/>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5" name="Footer Placeholder 4">
            <a:extLst>
              <a:ext uri="{FF2B5EF4-FFF2-40B4-BE49-F238E27FC236}">
                <a16:creationId xmlns:a16="http://schemas.microsoft.com/office/drawing/2014/main" id="{196FCEB9-95D6-F679-473D-ACA954B87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813B2-4B3F-E25E-EB42-B9D3A0E81EAE}"/>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2586149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19CDEF9-1EFD-9CF7-6992-764842CC3DDB}"/>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98E0B54-2415-44C0-BCEC-6C562D7331AF}" type="datetimeFigureOut">
              <a:rPr lang="en-US"/>
              <a:pPr>
                <a:defRPr/>
              </a:pPr>
              <a:t>3/11/2025</a:t>
            </a:fld>
            <a:endParaRPr lang="en-US" dirty="0"/>
          </a:p>
        </p:txBody>
      </p:sp>
      <p:sp>
        <p:nvSpPr>
          <p:cNvPr id="8" name="Footer Placeholder 7">
            <a:extLst>
              <a:ext uri="{FF2B5EF4-FFF2-40B4-BE49-F238E27FC236}">
                <a16:creationId xmlns:a16="http://schemas.microsoft.com/office/drawing/2014/main" id="{382A245F-874E-9BFB-A913-0CDBE2AE09E0}"/>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F955FA0-891C-6CC4-8D64-10BDCDA6547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D32B674-C4AE-4659-94DB-D8F9BFB3586C}" type="slidenum">
              <a:rPr lang="en-US" altLang="en-US"/>
              <a:pPr>
                <a:defRPr/>
              </a:pPr>
              <a:t>‹#›</a:t>
            </a:fld>
            <a:endParaRPr lang="en-US" altLang="en-US"/>
          </a:p>
        </p:txBody>
      </p:sp>
    </p:spTree>
    <p:extLst>
      <p:ext uri="{BB962C8B-B14F-4D97-AF65-F5344CB8AC3E}">
        <p14:creationId xmlns:p14="http://schemas.microsoft.com/office/powerpoint/2010/main" val="2701330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3A5F701-C49E-5537-05F4-A56D9C74C390}"/>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B952F38F-68D8-42C6-B20B-3EBEA3DBE84F}" type="datetimeFigureOut">
              <a:rPr lang="en-US"/>
              <a:pPr>
                <a:defRPr/>
              </a:pPr>
              <a:t>3/11/2025</a:t>
            </a:fld>
            <a:endParaRPr lang="en-US" dirty="0"/>
          </a:p>
        </p:txBody>
      </p:sp>
      <p:sp>
        <p:nvSpPr>
          <p:cNvPr id="4" name="Footer Placeholder 3">
            <a:extLst>
              <a:ext uri="{FF2B5EF4-FFF2-40B4-BE49-F238E27FC236}">
                <a16:creationId xmlns:a16="http://schemas.microsoft.com/office/drawing/2014/main" id="{17E3DCD2-65FC-ABF6-4A28-289A062E8C11}"/>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3771103-A108-FC6A-9262-077FF2359E0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453C092-7C47-4C70-986A-1636245CC0F2}" type="slidenum">
              <a:rPr lang="en-US" altLang="en-US"/>
              <a:pPr>
                <a:defRPr/>
              </a:pPr>
              <a:t>‹#›</a:t>
            </a:fld>
            <a:endParaRPr lang="en-US" altLang="en-US"/>
          </a:p>
        </p:txBody>
      </p:sp>
    </p:spTree>
    <p:extLst>
      <p:ext uri="{BB962C8B-B14F-4D97-AF65-F5344CB8AC3E}">
        <p14:creationId xmlns:p14="http://schemas.microsoft.com/office/powerpoint/2010/main" val="2677968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52735B-4115-EF9C-55E7-08190188BE7D}"/>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B823BAF0-0C77-4293-9FD2-E207C92CD18F}" type="datetimeFigureOut">
              <a:rPr lang="en-US"/>
              <a:pPr>
                <a:defRPr/>
              </a:pPr>
              <a:t>3/11/2025</a:t>
            </a:fld>
            <a:endParaRPr lang="en-US" dirty="0"/>
          </a:p>
        </p:txBody>
      </p:sp>
      <p:sp>
        <p:nvSpPr>
          <p:cNvPr id="3" name="Footer Placeholder 2">
            <a:extLst>
              <a:ext uri="{FF2B5EF4-FFF2-40B4-BE49-F238E27FC236}">
                <a16:creationId xmlns:a16="http://schemas.microsoft.com/office/drawing/2014/main" id="{F5C48BD0-9C89-DEF9-EEDA-B299FC654F44}"/>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2AB1AF4-E506-C5C7-1506-A754D278F47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D548970-48DE-4207-A44F-4C4C37086AA1}" type="slidenum">
              <a:rPr lang="en-US" altLang="en-US"/>
              <a:pPr>
                <a:defRPr/>
              </a:pPr>
              <a:t>‹#›</a:t>
            </a:fld>
            <a:endParaRPr lang="en-US" altLang="en-US"/>
          </a:p>
        </p:txBody>
      </p:sp>
    </p:spTree>
    <p:extLst>
      <p:ext uri="{BB962C8B-B14F-4D97-AF65-F5344CB8AC3E}">
        <p14:creationId xmlns:p14="http://schemas.microsoft.com/office/powerpoint/2010/main" val="501385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B1B71A-FB9B-3E3C-A0E1-AC93163D08CD}"/>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B4137A4-61B9-4B00-89F9-2CE238F930F2}" type="datetimeFigureOut">
              <a:rPr lang="en-US"/>
              <a:pPr>
                <a:defRPr/>
              </a:pPr>
              <a:t>3/11/2025</a:t>
            </a:fld>
            <a:endParaRPr lang="en-US" dirty="0"/>
          </a:p>
        </p:txBody>
      </p:sp>
      <p:sp>
        <p:nvSpPr>
          <p:cNvPr id="6" name="Footer Placeholder 5">
            <a:extLst>
              <a:ext uri="{FF2B5EF4-FFF2-40B4-BE49-F238E27FC236}">
                <a16:creationId xmlns:a16="http://schemas.microsoft.com/office/drawing/2014/main" id="{83802A31-57CA-7C1C-5296-BCAB7E945E74}"/>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1D770E0-7B55-1061-CE46-D584C222092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40DC475-CB12-469D-8E0B-F86A97700023}" type="slidenum">
              <a:rPr lang="en-US" altLang="en-US"/>
              <a:pPr>
                <a:defRPr/>
              </a:pPr>
              <a:t>‹#›</a:t>
            </a:fld>
            <a:endParaRPr lang="en-US" altLang="en-US"/>
          </a:p>
        </p:txBody>
      </p:sp>
    </p:spTree>
    <p:extLst>
      <p:ext uri="{BB962C8B-B14F-4D97-AF65-F5344CB8AC3E}">
        <p14:creationId xmlns:p14="http://schemas.microsoft.com/office/powerpoint/2010/main" val="2510704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E0D0C3D4-D144-2C2D-C683-A67487FDB65D}"/>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7B885F8-55C6-4B9B-98B3-691E196BA436}" type="datetimeFigureOut">
              <a:rPr lang="en-US"/>
              <a:pPr>
                <a:defRPr/>
              </a:pPr>
              <a:t>3/11/2025</a:t>
            </a:fld>
            <a:endParaRPr lang="en-US" dirty="0"/>
          </a:p>
        </p:txBody>
      </p:sp>
      <p:sp>
        <p:nvSpPr>
          <p:cNvPr id="6" name="Footer Placeholder 5">
            <a:extLst>
              <a:ext uri="{FF2B5EF4-FFF2-40B4-BE49-F238E27FC236}">
                <a16:creationId xmlns:a16="http://schemas.microsoft.com/office/drawing/2014/main" id="{FD3E766C-C56C-E6CD-EC26-771E24A45534}"/>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606EC7A-A40F-9D7B-0748-5A386565950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BC51EDF-7CD4-479B-A1C6-F9BF0A3145DF}" type="slidenum">
              <a:rPr lang="en-US" altLang="en-US"/>
              <a:pPr>
                <a:defRPr/>
              </a:pPr>
              <a:t>‹#›</a:t>
            </a:fld>
            <a:endParaRPr lang="en-US" altLang="en-US"/>
          </a:p>
        </p:txBody>
      </p:sp>
    </p:spTree>
    <p:extLst>
      <p:ext uri="{BB962C8B-B14F-4D97-AF65-F5344CB8AC3E}">
        <p14:creationId xmlns:p14="http://schemas.microsoft.com/office/powerpoint/2010/main" val="184527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213C6B-AE25-B2B9-E78A-2FE1451DACDA}"/>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72CC6054-0EC1-49A4-AE59-A7977648AFD9}"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0545041E-CF55-324F-F135-50A6D3A5963D}"/>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258EE50-4C3E-1A17-B086-DEED1A71399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F00BFCC-B94A-44EC-B256-D18AB686FCE6}" type="slidenum">
              <a:rPr lang="en-US" altLang="en-US"/>
              <a:pPr>
                <a:defRPr/>
              </a:pPr>
              <a:t>‹#›</a:t>
            </a:fld>
            <a:endParaRPr lang="en-US" altLang="en-US"/>
          </a:p>
        </p:txBody>
      </p:sp>
    </p:spTree>
    <p:extLst>
      <p:ext uri="{BB962C8B-B14F-4D97-AF65-F5344CB8AC3E}">
        <p14:creationId xmlns:p14="http://schemas.microsoft.com/office/powerpoint/2010/main" val="2016136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6ED368-C5F2-8B28-6A5E-39B7DFC5BFD3}"/>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8000">
                <a:solidFill>
                  <a:srgbClr val="C0E474"/>
                </a:solidFill>
              </a:rPr>
              <a:t>“</a:t>
            </a:r>
          </a:p>
        </p:txBody>
      </p:sp>
      <p:sp>
        <p:nvSpPr>
          <p:cNvPr id="5" name="TextBox 4">
            <a:extLst>
              <a:ext uri="{FF2B5EF4-FFF2-40B4-BE49-F238E27FC236}">
                <a16:creationId xmlns:a16="http://schemas.microsoft.com/office/drawing/2014/main" id="{6274B6D6-6A43-B9FB-846B-339BC8976B38}"/>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8000">
                <a:solidFill>
                  <a:srgbClr val="C0E474"/>
                </a:solidFill>
              </a:rPr>
              <a:t>”</a:t>
            </a:r>
            <a:endParaRPr lang="en-US" altLang="en-US">
              <a:solidFill>
                <a:srgbClr val="C0E474"/>
              </a:solidFill>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D6F90862-88B6-669A-A082-F2AECC2F500E}"/>
              </a:ext>
            </a:extLst>
          </p:cNvPr>
          <p:cNvSpPr>
            <a:spLocks noGrp="1"/>
          </p:cNvSpPr>
          <p:nvPr>
            <p:ph type="dt" sz="half" idx="14"/>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BE112A1C-E74F-4C6F-B53B-EB1C892CCDAC}" type="datetimeFigureOut">
              <a:rPr lang="en-US"/>
              <a:pPr>
                <a:defRPr/>
              </a:pPr>
              <a:t>3/11/2025</a:t>
            </a:fld>
            <a:endParaRPr lang="en-US" dirty="0"/>
          </a:p>
        </p:txBody>
      </p:sp>
      <p:sp>
        <p:nvSpPr>
          <p:cNvPr id="7" name="Footer Placeholder 4">
            <a:extLst>
              <a:ext uri="{FF2B5EF4-FFF2-40B4-BE49-F238E27FC236}">
                <a16:creationId xmlns:a16="http://schemas.microsoft.com/office/drawing/2014/main" id="{C1D2C031-CE1B-279B-A6DD-0BC1537268D5}"/>
              </a:ext>
            </a:extLst>
          </p:cNvPr>
          <p:cNvSpPr>
            <a:spLocks noGrp="1"/>
          </p:cNvSpPr>
          <p:nvPr>
            <p:ph type="ftr" sz="quarter" idx="15"/>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F18C5499-8CDE-2D96-8EF1-7CB8866442CF}"/>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DDE5DF77-DACA-491F-BDF1-4A92FA3412E7}" type="slidenum">
              <a:rPr lang="en-US" altLang="en-US"/>
              <a:pPr>
                <a:defRPr/>
              </a:pPr>
              <a:t>‹#›</a:t>
            </a:fld>
            <a:endParaRPr lang="en-US" altLang="en-US"/>
          </a:p>
        </p:txBody>
      </p:sp>
    </p:spTree>
    <p:extLst>
      <p:ext uri="{BB962C8B-B14F-4D97-AF65-F5344CB8AC3E}">
        <p14:creationId xmlns:p14="http://schemas.microsoft.com/office/powerpoint/2010/main" val="2229082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4AE48-9647-F245-E0EE-6A32D6466E66}"/>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7BE6C79-6C09-4B7A-A73F-2EBB657261F1}"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4E8DE04A-D350-A68A-5BA2-4F41BA2621D4}"/>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7B6F292-15DB-5DBF-A6DE-7CFBA2F33BC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8231D29-8743-4342-A95D-0F6D7A5380ED}" type="slidenum">
              <a:rPr lang="en-US" altLang="en-US"/>
              <a:pPr>
                <a:defRPr/>
              </a:pPr>
              <a:t>‹#›</a:t>
            </a:fld>
            <a:endParaRPr lang="en-US" altLang="en-US"/>
          </a:p>
        </p:txBody>
      </p:sp>
    </p:spTree>
    <p:extLst>
      <p:ext uri="{BB962C8B-B14F-4D97-AF65-F5344CB8AC3E}">
        <p14:creationId xmlns:p14="http://schemas.microsoft.com/office/powerpoint/2010/main" val="3141867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3086BF-72AF-67D7-CB19-30FBF50209AA}"/>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8000">
                <a:solidFill>
                  <a:srgbClr val="C0E474"/>
                </a:solidFill>
              </a:rPr>
              <a:t>“</a:t>
            </a:r>
          </a:p>
        </p:txBody>
      </p:sp>
      <p:sp>
        <p:nvSpPr>
          <p:cNvPr id="5" name="TextBox 4">
            <a:extLst>
              <a:ext uri="{FF2B5EF4-FFF2-40B4-BE49-F238E27FC236}">
                <a16:creationId xmlns:a16="http://schemas.microsoft.com/office/drawing/2014/main" id="{D8EA76ED-9468-1D46-441A-93C0C37EEBD9}"/>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8000">
                <a:solidFill>
                  <a:srgbClr val="C0E474"/>
                </a:solidFill>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1D21D845-578A-6255-9CA1-B0802D9D2952}"/>
              </a:ext>
            </a:extLst>
          </p:cNvPr>
          <p:cNvSpPr>
            <a:spLocks noGrp="1"/>
          </p:cNvSpPr>
          <p:nvPr>
            <p:ph type="dt" sz="half" idx="14"/>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54DCF743-071C-4DE6-929E-9040129D7454}" type="datetimeFigureOut">
              <a:rPr lang="en-US"/>
              <a:pPr>
                <a:defRPr/>
              </a:pPr>
              <a:t>3/11/2025</a:t>
            </a:fld>
            <a:endParaRPr lang="en-US" dirty="0"/>
          </a:p>
        </p:txBody>
      </p:sp>
      <p:sp>
        <p:nvSpPr>
          <p:cNvPr id="7" name="Footer Placeholder 4">
            <a:extLst>
              <a:ext uri="{FF2B5EF4-FFF2-40B4-BE49-F238E27FC236}">
                <a16:creationId xmlns:a16="http://schemas.microsoft.com/office/drawing/2014/main" id="{7B42ADEB-9969-FA2A-A38A-2D3DA1CC2AD3}"/>
              </a:ext>
            </a:extLst>
          </p:cNvPr>
          <p:cNvSpPr>
            <a:spLocks noGrp="1"/>
          </p:cNvSpPr>
          <p:nvPr>
            <p:ph type="ftr" sz="quarter" idx="15"/>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943B88A0-642B-A141-B02C-69CF0E491A6C}"/>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3A546198-4CE3-497C-814B-C4FE8CBF7A79}" type="slidenum">
              <a:rPr lang="en-US" altLang="en-US"/>
              <a:pPr>
                <a:defRPr/>
              </a:pPr>
              <a:t>‹#›</a:t>
            </a:fld>
            <a:endParaRPr lang="en-US" altLang="en-US"/>
          </a:p>
        </p:txBody>
      </p:sp>
    </p:spTree>
    <p:extLst>
      <p:ext uri="{BB962C8B-B14F-4D97-AF65-F5344CB8AC3E}">
        <p14:creationId xmlns:p14="http://schemas.microsoft.com/office/powerpoint/2010/main" val="1352292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1C9DEF-621E-8A2F-DF40-178119B5A909}"/>
              </a:ext>
            </a:extLst>
          </p:cNvPr>
          <p:cNvSpPr>
            <a:spLocks noGrp="1"/>
          </p:cNvSpPr>
          <p:nvPr>
            <p:ph type="dt" sz="half" idx="14"/>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5646560-D995-4F0D-A780-8686DC868622}"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4E4BFCF7-E633-6425-F0AA-724D5C14EFD2}"/>
              </a:ext>
            </a:extLst>
          </p:cNvPr>
          <p:cNvSpPr>
            <a:spLocks noGrp="1"/>
          </p:cNvSpPr>
          <p:nvPr>
            <p:ph type="ftr" sz="quarter" idx="15"/>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4A6AB9A-438B-DA57-04DB-0C6B9FAED5D3}"/>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BD35E283-5B58-40D5-8D8C-28BD27881C1B}" type="slidenum">
              <a:rPr lang="en-US" altLang="en-US"/>
              <a:pPr>
                <a:defRPr/>
              </a:pPr>
              <a:t>‹#›</a:t>
            </a:fld>
            <a:endParaRPr lang="en-US" altLang="en-US"/>
          </a:p>
        </p:txBody>
      </p:sp>
    </p:spTree>
    <p:extLst>
      <p:ext uri="{BB962C8B-B14F-4D97-AF65-F5344CB8AC3E}">
        <p14:creationId xmlns:p14="http://schemas.microsoft.com/office/powerpoint/2010/main" val="386167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0BDC-D05B-C762-C3E0-D1A0CC72D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BB8CD-6DC2-96BE-A2A5-EB9DE1669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F515E-4CC2-7FF8-DCE5-8B05C1BA09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61316E-AF30-37D3-5CAF-F0E0647B5881}"/>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6" name="Footer Placeholder 5">
            <a:extLst>
              <a:ext uri="{FF2B5EF4-FFF2-40B4-BE49-F238E27FC236}">
                <a16:creationId xmlns:a16="http://schemas.microsoft.com/office/drawing/2014/main" id="{2DFC857C-CCEC-F277-38F7-1F736F16B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C67A0-ADAC-AC5D-2BB7-EFF8D2C84110}"/>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1571066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5D42CAC-3249-ADF2-CE5D-CBFF1BF9C691}"/>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2ADE0E2-01DA-4A4B-83F6-6CC6FD288A59}"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CA60F57D-F739-19B3-4088-0A522CC619D8}"/>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957DBD5-B5D3-54EF-5906-5F6F0625460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A579FE8-197B-4468-8B85-23BD17950E15}" type="slidenum">
              <a:rPr lang="en-US" altLang="en-US"/>
              <a:pPr>
                <a:defRPr/>
              </a:pPr>
              <a:t>‹#›</a:t>
            </a:fld>
            <a:endParaRPr lang="en-US" altLang="en-US"/>
          </a:p>
        </p:txBody>
      </p:sp>
    </p:spTree>
    <p:extLst>
      <p:ext uri="{BB962C8B-B14F-4D97-AF65-F5344CB8AC3E}">
        <p14:creationId xmlns:p14="http://schemas.microsoft.com/office/powerpoint/2010/main" val="3121309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85BE814-BFDF-60E7-609E-21A4A0CB9D11}"/>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E94C9C1-1AE5-40EF-8F6B-4F5E4CBA01B5}"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004C797B-044E-AA1F-8352-396FB7A6419C}"/>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6AD0D0C-52B0-5C62-EA6C-63E09B6C8AA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AFA8BFB-205F-4D5E-B888-862D2F54AF9A}" type="slidenum">
              <a:rPr lang="en-US" altLang="en-US"/>
              <a:pPr>
                <a:defRPr/>
              </a:pPr>
              <a:t>‹#›</a:t>
            </a:fld>
            <a:endParaRPr lang="en-US" altLang="en-US"/>
          </a:p>
        </p:txBody>
      </p:sp>
    </p:spTree>
    <p:extLst>
      <p:ext uri="{BB962C8B-B14F-4D97-AF65-F5344CB8AC3E}">
        <p14:creationId xmlns:p14="http://schemas.microsoft.com/office/powerpoint/2010/main" val="3217989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765529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020091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046934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785035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843918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73840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412944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071227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356C-8F1C-5DFD-9278-A96928A57A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CE5439-3793-CCC0-DC49-ADEAC5A4F7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56218-532A-3773-478A-E5F59BC1F6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399295-0D2B-7F98-992D-04E2A88CE6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7F869C-1E7E-E10C-E9C3-93A08F3883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C28CF-4747-BEAD-F510-BEC0170710F4}"/>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8" name="Footer Placeholder 7">
            <a:extLst>
              <a:ext uri="{FF2B5EF4-FFF2-40B4-BE49-F238E27FC236}">
                <a16:creationId xmlns:a16="http://schemas.microsoft.com/office/drawing/2014/main" id="{832AF7FD-3ECA-A73F-3186-3178F8199E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51C4CB-E2F0-F4B3-A5AE-8EDA120F8DEF}"/>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345012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8022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285166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186539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BB828-317D-FC64-931C-01EA314A70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7275BA-F38F-223A-193F-E021191395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4166D8-2D7E-F6DD-69CE-D63BE5DDBAC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4227F2-2BA7-F972-5CE0-B814045A2F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C1D2CD3-D317-F71F-76FD-13A75108DFBB}"/>
              </a:ext>
            </a:extLst>
          </p:cNvPr>
          <p:cNvSpPr>
            <a:spLocks noGrp="1"/>
          </p:cNvSpPr>
          <p:nvPr>
            <p:ph type="sldNum" sz="quarter" idx="12"/>
          </p:nvPr>
        </p:nvSpPr>
        <p:spPr/>
        <p:txBody>
          <a:bodyPr/>
          <a:lstStyle>
            <a:lvl1pPr>
              <a:defRPr/>
            </a:lvl1pPr>
          </a:lstStyle>
          <a:p>
            <a:fld id="{27C2D447-C7A7-42D2-AE2F-6F6777B4E589}" type="slidenum">
              <a:rPr lang="en-US" altLang="en-US"/>
              <a:pPr/>
              <a:t>‹#›</a:t>
            </a:fld>
            <a:endParaRPr lang="en-US" altLang="en-US"/>
          </a:p>
        </p:txBody>
      </p:sp>
    </p:spTree>
    <p:extLst>
      <p:ext uri="{BB962C8B-B14F-4D97-AF65-F5344CB8AC3E}">
        <p14:creationId xmlns:p14="http://schemas.microsoft.com/office/powerpoint/2010/main" val="54588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8171-4AD5-1F32-8966-9F1DBF5FD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FEEF7-40B0-3755-6031-E0551743BD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B2C9B-B81A-A55A-83DE-B553663808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7B8BA6-4568-AC19-CE80-DF04CF4F66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8514AA-22ED-7CAA-630D-13BE58CF1899}"/>
              </a:ext>
            </a:extLst>
          </p:cNvPr>
          <p:cNvSpPr>
            <a:spLocks noGrp="1"/>
          </p:cNvSpPr>
          <p:nvPr>
            <p:ph type="sldNum" sz="quarter" idx="12"/>
          </p:nvPr>
        </p:nvSpPr>
        <p:spPr/>
        <p:txBody>
          <a:bodyPr/>
          <a:lstStyle>
            <a:lvl1pPr>
              <a:defRPr/>
            </a:lvl1pPr>
          </a:lstStyle>
          <a:p>
            <a:fld id="{98535CC4-12AF-475A-AF79-85FC71DF1567}" type="slidenum">
              <a:rPr lang="en-US" altLang="en-US"/>
              <a:pPr/>
              <a:t>‹#›</a:t>
            </a:fld>
            <a:endParaRPr lang="en-US" altLang="en-US"/>
          </a:p>
        </p:txBody>
      </p:sp>
    </p:spTree>
    <p:extLst>
      <p:ext uri="{BB962C8B-B14F-4D97-AF65-F5344CB8AC3E}">
        <p14:creationId xmlns:p14="http://schemas.microsoft.com/office/powerpoint/2010/main" val="2253344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9D54-09C5-D606-C174-F2E3760D87F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98F02E-E685-334A-2FAF-16A79ADBEA6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044E9CA-A24E-ACD6-0D24-45AC6528D5C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F2AF612-675E-5FB7-5105-8BCB77377C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2AFC68-0A12-1FC2-9784-ABBC48B95BEF}"/>
              </a:ext>
            </a:extLst>
          </p:cNvPr>
          <p:cNvSpPr>
            <a:spLocks noGrp="1"/>
          </p:cNvSpPr>
          <p:nvPr>
            <p:ph type="sldNum" sz="quarter" idx="12"/>
          </p:nvPr>
        </p:nvSpPr>
        <p:spPr/>
        <p:txBody>
          <a:bodyPr/>
          <a:lstStyle>
            <a:lvl1pPr>
              <a:defRPr/>
            </a:lvl1pPr>
          </a:lstStyle>
          <a:p>
            <a:fld id="{B6C25FDC-9D96-4C44-8ECC-3536A3E0D5E4}" type="slidenum">
              <a:rPr lang="en-US" altLang="en-US"/>
              <a:pPr/>
              <a:t>‹#›</a:t>
            </a:fld>
            <a:endParaRPr lang="en-US" altLang="en-US"/>
          </a:p>
        </p:txBody>
      </p:sp>
    </p:spTree>
    <p:extLst>
      <p:ext uri="{BB962C8B-B14F-4D97-AF65-F5344CB8AC3E}">
        <p14:creationId xmlns:p14="http://schemas.microsoft.com/office/powerpoint/2010/main" val="3656013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D77D-B42B-E501-3D0E-CF8B34BA7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5908D5-89F9-2DB0-014A-3F94D7F3C8F2}"/>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E07B82-7218-8078-1C97-499637878CE0}"/>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C2F20-F41E-0F73-888B-3C17F120E61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C5F51E-1956-9DF3-2A96-761AA4CD9BF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7A6769-2946-1ECB-647C-B1EF6A93052E}"/>
              </a:ext>
            </a:extLst>
          </p:cNvPr>
          <p:cNvSpPr>
            <a:spLocks noGrp="1"/>
          </p:cNvSpPr>
          <p:nvPr>
            <p:ph type="sldNum" sz="quarter" idx="12"/>
          </p:nvPr>
        </p:nvSpPr>
        <p:spPr/>
        <p:txBody>
          <a:bodyPr/>
          <a:lstStyle>
            <a:lvl1pPr>
              <a:defRPr/>
            </a:lvl1pPr>
          </a:lstStyle>
          <a:p>
            <a:fld id="{6C65AF49-0A3C-4767-8AC6-95304A32A788}" type="slidenum">
              <a:rPr lang="en-US" altLang="en-US"/>
              <a:pPr/>
              <a:t>‹#›</a:t>
            </a:fld>
            <a:endParaRPr lang="en-US" altLang="en-US"/>
          </a:p>
        </p:txBody>
      </p:sp>
    </p:spTree>
    <p:extLst>
      <p:ext uri="{BB962C8B-B14F-4D97-AF65-F5344CB8AC3E}">
        <p14:creationId xmlns:p14="http://schemas.microsoft.com/office/powerpoint/2010/main" val="3343156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6538-C1B6-1C24-A45F-5259E1F9D52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C2864-16AC-6F5A-A802-1E2DDF71495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05EDF-928D-921F-F5B5-03495552D27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6FB2A8-DCA3-2EED-3E93-4D84013DD14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AF3980-7DBF-987F-6FA7-7463B7A2334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864BD-DC6B-AC16-3B95-4784F34499E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4DD5BFB-EC82-E0F2-7216-4042410264C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FE9485-091D-D496-9C6C-341A93BEDF1F}"/>
              </a:ext>
            </a:extLst>
          </p:cNvPr>
          <p:cNvSpPr>
            <a:spLocks noGrp="1"/>
          </p:cNvSpPr>
          <p:nvPr>
            <p:ph type="sldNum" sz="quarter" idx="12"/>
          </p:nvPr>
        </p:nvSpPr>
        <p:spPr/>
        <p:txBody>
          <a:bodyPr/>
          <a:lstStyle>
            <a:lvl1pPr>
              <a:defRPr/>
            </a:lvl1pPr>
          </a:lstStyle>
          <a:p>
            <a:fld id="{2E9B11FE-C2DF-4CA8-9676-464ACEABE388}" type="slidenum">
              <a:rPr lang="en-US" altLang="en-US"/>
              <a:pPr/>
              <a:t>‹#›</a:t>
            </a:fld>
            <a:endParaRPr lang="en-US" altLang="en-US"/>
          </a:p>
        </p:txBody>
      </p:sp>
    </p:spTree>
    <p:extLst>
      <p:ext uri="{BB962C8B-B14F-4D97-AF65-F5344CB8AC3E}">
        <p14:creationId xmlns:p14="http://schemas.microsoft.com/office/powerpoint/2010/main" val="2985301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91F-DA79-1424-A43B-6F06ADB6D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B29E4A-4023-684F-CDD2-D142D4F061C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0A6E993-4FDF-1084-3AFC-5A40DE46E82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50BF9F3-C28C-9604-5DC9-C50C14B45906}"/>
              </a:ext>
            </a:extLst>
          </p:cNvPr>
          <p:cNvSpPr>
            <a:spLocks noGrp="1"/>
          </p:cNvSpPr>
          <p:nvPr>
            <p:ph type="sldNum" sz="quarter" idx="12"/>
          </p:nvPr>
        </p:nvSpPr>
        <p:spPr/>
        <p:txBody>
          <a:bodyPr/>
          <a:lstStyle>
            <a:lvl1pPr>
              <a:defRPr/>
            </a:lvl1pPr>
          </a:lstStyle>
          <a:p>
            <a:fld id="{5D8336B4-D3F4-406A-8D0B-A04B6391EF41}" type="slidenum">
              <a:rPr lang="en-US" altLang="en-US"/>
              <a:pPr/>
              <a:t>‹#›</a:t>
            </a:fld>
            <a:endParaRPr lang="en-US" altLang="en-US"/>
          </a:p>
        </p:txBody>
      </p:sp>
    </p:spTree>
    <p:extLst>
      <p:ext uri="{BB962C8B-B14F-4D97-AF65-F5344CB8AC3E}">
        <p14:creationId xmlns:p14="http://schemas.microsoft.com/office/powerpoint/2010/main" val="656235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49C736-11A3-6305-8FE1-240196DD608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B25D408-C098-3FF7-B2D3-5A3EDB7064C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3A5CED3-9350-8B07-1A4C-F95B5A79EBA3}"/>
              </a:ext>
            </a:extLst>
          </p:cNvPr>
          <p:cNvSpPr>
            <a:spLocks noGrp="1"/>
          </p:cNvSpPr>
          <p:nvPr>
            <p:ph type="sldNum" sz="quarter" idx="12"/>
          </p:nvPr>
        </p:nvSpPr>
        <p:spPr/>
        <p:txBody>
          <a:bodyPr/>
          <a:lstStyle>
            <a:lvl1pPr>
              <a:defRPr/>
            </a:lvl1pPr>
          </a:lstStyle>
          <a:p>
            <a:fld id="{D47B0CC1-73FD-455D-B768-4568690D0BA4}" type="slidenum">
              <a:rPr lang="en-US" altLang="en-US"/>
              <a:pPr/>
              <a:t>‹#›</a:t>
            </a:fld>
            <a:endParaRPr lang="en-US" altLang="en-US"/>
          </a:p>
        </p:txBody>
      </p:sp>
    </p:spTree>
    <p:extLst>
      <p:ext uri="{BB962C8B-B14F-4D97-AF65-F5344CB8AC3E}">
        <p14:creationId xmlns:p14="http://schemas.microsoft.com/office/powerpoint/2010/main" val="21105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82BB-ED64-0F1F-8117-36A69A2C98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731A7-446D-4011-A9C5-73500C0A1EF8}"/>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4" name="Footer Placeholder 3">
            <a:extLst>
              <a:ext uri="{FF2B5EF4-FFF2-40B4-BE49-F238E27FC236}">
                <a16:creationId xmlns:a16="http://schemas.microsoft.com/office/drawing/2014/main" id="{5C4B4E61-B07A-A6DE-7462-11DB158278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C673D2-8047-822F-1FBA-AAEF4869211B}"/>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1380219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379E-22EA-35CF-AF39-607C972BE57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22A6F4-F918-BF26-B5B7-FFE63D76BFE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4E7765-6A7D-72D6-967D-198C9556574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8E58E-907A-C78A-438C-8C458B1B299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D766BEB-17D0-68FE-4209-4A9D108BCD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C5D54FD-5B97-8C15-3CEB-3E6C5ED06667}"/>
              </a:ext>
            </a:extLst>
          </p:cNvPr>
          <p:cNvSpPr>
            <a:spLocks noGrp="1"/>
          </p:cNvSpPr>
          <p:nvPr>
            <p:ph type="sldNum" sz="quarter" idx="12"/>
          </p:nvPr>
        </p:nvSpPr>
        <p:spPr/>
        <p:txBody>
          <a:bodyPr/>
          <a:lstStyle>
            <a:lvl1pPr>
              <a:defRPr/>
            </a:lvl1pPr>
          </a:lstStyle>
          <a:p>
            <a:fld id="{6435A2D0-A0B8-4332-9A14-A503D4D8172D}" type="slidenum">
              <a:rPr lang="en-US" altLang="en-US"/>
              <a:pPr/>
              <a:t>‹#›</a:t>
            </a:fld>
            <a:endParaRPr lang="en-US" altLang="en-US"/>
          </a:p>
        </p:txBody>
      </p:sp>
    </p:spTree>
    <p:extLst>
      <p:ext uri="{BB962C8B-B14F-4D97-AF65-F5344CB8AC3E}">
        <p14:creationId xmlns:p14="http://schemas.microsoft.com/office/powerpoint/2010/main" val="3403415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B95F-0A5F-7963-57C8-30816476322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944FEC-762C-0FD1-A613-35FA2538884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1267F4-A64F-C158-97F5-D09906E5CE3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79E5F9-82C4-5E18-9EB8-3ACA519C34E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4E0DF5-4D7D-164F-77B8-BE0876EDC6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454097-4A0E-2DFD-7650-2C62BFF305F0}"/>
              </a:ext>
            </a:extLst>
          </p:cNvPr>
          <p:cNvSpPr>
            <a:spLocks noGrp="1"/>
          </p:cNvSpPr>
          <p:nvPr>
            <p:ph type="sldNum" sz="quarter" idx="12"/>
          </p:nvPr>
        </p:nvSpPr>
        <p:spPr/>
        <p:txBody>
          <a:bodyPr/>
          <a:lstStyle>
            <a:lvl1pPr>
              <a:defRPr/>
            </a:lvl1pPr>
          </a:lstStyle>
          <a:p>
            <a:fld id="{73072AE2-BE18-4E68-90F4-12FCF0032886}" type="slidenum">
              <a:rPr lang="en-US" altLang="en-US"/>
              <a:pPr/>
              <a:t>‹#›</a:t>
            </a:fld>
            <a:endParaRPr lang="en-US" altLang="en-US"/>
          </a:p>
        </p:txBody>
      </p:sp>
    </p:spTree>
    <p:extLst>
      <p:ext uri="{BB962C8B-B14F-4D97-AF65-F5344CB8AC3E}">
        <p14:creationId xmlns:p14="http://schemas.microsoft.com/office/powerpoint/2010/main" val="571845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2C10-35DE-8311-AB20-5C04253D14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6C327-484A-708D-CB10-DA641ED749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3F49A-CD86-CDAA-0723-D58F1F047F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B4B698D-54E6-5AAF-BD58-35FCB2E1D5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9B95E4E-3389-228E-1009-472B9CD11AA6}"/>
              </a:ext>
            </a:extLst>
          </p:cNvPr>
          <p:cNvSpPr>
            <a:spLocks noGrp="1"/>
          </p:cNvSpPr>
          <p:nvPr>
            <p:ph type="sldNum" sz="quarter" idx="12"/>
          </p:nvPr>
        </p:nvSpPr>
        <p:spPr/>
        <p:txBody>
          <a:bodyPr/>
          <a:lstStyle>
            <a:lvl1pPr>
              <a:defRPr/>
            </a:lvl1pPr>
          </a:lstStyle>
          <a:p>
            <a:fld id="{35E681D1-3E3F-41E3-8D72-153800C7672E}" type="slidenum">
              <a:rPr lang="en-US" altLang="en-US"/>
              <a:pPr/>
              <a:t>‹#›</a:t>
            </a:fld>
            <a:endParaRPr lang="en-US" altLang="en-US"/>
          </a:p>
        </p:txBody>
      </p:sp>
    </p:spTree>
    <p:extLst>
      <p:ext uri="{BB962C8B-B14F-4D97-AF65-F5344CB8AC3E}">
        <p14:creationId xmlns:p14="http://schemas.microsoft.com/office/powerpoint/2010/main" val="362013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245A63-CCDA-FECB-5948-086DF93FC649}"/>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31C96B-0630-8D31-622A-D3DFF921685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37D4E-4375-A059-1919-7E608C4CEA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62EDF50-2357-9225-93F4-1C30D25F3FE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AD5882-4028-BE5E-1CD7-5DC7FC851C4D}"/>
              </a:ext>
            </a:extLst>
          </p:cNvPr>
          <p:cNvSpPr>
            <a:spLocks noGrp="1"/>
          </p:cNvSpPr>
          <p:nvPr>
            <p:ph type="sldNum" sz="quarter" idx="12"/>
          </p:nvPr>
        </p:nvSpPr>
        <p:spPr/>
        <p:txBody>
          <a:bodyPr/>
          <a:lstStyle>
            <a:lvl1pPr>
              <a:defRPr/>
            </a:lvl1pPr>
          </a:lstStyle>
          <a:p>
            <a:fld id="{52B9F648-3030-4F9B-A1BF-2DC37AAE8FC6}" type="slidenum">
              <a:rPr lang="en-US" altLang="en-US"/>
              <a:pPr/>
              <a:t>‹#›</a:t>
            </a:fld>
            <a:endParaRPr lang="en-US" altLang="en-US"/>
          </a:p>
        </p:txBody>
      </p:sp>
    </p:spTree>
    <p:extLst>
      <p:ext uri="{BB962C8B-B14F-4D97-AF65-F5344CB8AC3E}">
        <p14:creationId xmlns:p14="http://schemas.microsoft.com/office/powerpoint/2010/main" val="549070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76347E3-A738-457E-5711-F5244315B0B8}"/>
              </a:ext>
            </a:extLst>
          </p:cNvPr>
          <p:cNvSpPr>
            <a:spLocks noGrp="1"/>
          </p:cNvSpPr>
          <p:nvPr>
            <p:ph type="dt" sz="half" idx="10"/>
          </p:nvPr>
        </p:nvSpPr>
        <p:spPr/>
        <p:txBody>
          <a:bodyPr/>
          <a:lstStyle>
            <a:lvl1pPr>
              <a:defRPr/>
            </a:lvl1pPr>
          </a:lstStyle>
          <a:p>
            <a:pPr>
              <a:defRPr/>
            </a:pPr>
            <a:fld id="{7B28AD42-D1F1-4070-9491-C9C20C009FC4}" type="datetimeFigureOut">
              <a:rPr lang="en-US"/>
              <a:pPr>
                <a:defRPr/>
              </a:pPr>
              <a:t>3/11/2025</a:t>
            </a:fld>
            <a:endParaRPr lang="en-US"/>
          </a:p>
        </p:txBody>
      </p:sp>
      <p:sp>
        <p:nvSpPr>
          <p:cNvPr id="5" name="Footer Placeholder 4">
            <a:extLst>
              <a:ext uri="{FF2B5EF4-FFF2-40B4-BE49-F238E27FC236}">
                <a16:creationId xmlns:a16="http://schemas.microsoft.com/office/drawing/2014/main" id="{C8474B3B-074C-EECA-9D4D-2EDC997555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0EB1C3-27BB-0B3A-AE75-8D1F8EDEC60A}"/>
              </a:ext>
            </a:extLst>
          </p:cNvPr>
          <p:cNvSpPr>
            <a:spLocks noGrp="1"/>
          </p:cNvSpPr>
          <p:nvPr>
            <p:ph type="sldNum" sz="quarter" idx="12"/>
          </p:nvPr>
        </p:nvSpPr>
        <p:spPr/>
        <p:txBody>
          <a:bodyPr/>
          <a:lstStyle>
            <a:lvl1pPr>
              <a:defRPr/>
            </a:lvl1pPr>
          </a:lstStyle>
          <a:p>
            <a:pPr>
              <a:defRPr/>
            </a:pPr>
            <a:fld id="{C8AE2BB9-ABD4-4E1B-BE91-AD0C8AE7398C}" type="slidenum">
              <a:rPr lang="en-US" altLang="en-US"/>
              <a:pPr>
                <a:defRPr/>
              </a:pPr>
              <a:t>‹#›</a:t>
            </a:fld>
            <a:endParaRPr lang="en-US" altLang="en-US"/>
          </a:p>
        </p:txBody>
      </p:sp>
    </p:spTree>
    <p:extLst>
      <p:ext uri="{BB962C8B-B14F-4D97-AF65-F5344CB8AC3E}">
        <p14:creationId xmlns:p14="http://schemas.microsoft.com/office/powerpoint/2010/main" val="2133560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64FEA-5957-9072-56DB-CC0607DE3FEF}"/>
              </a:ext>
            </a:extLst>
          </p:cNvPr>
          <p:cNvSpPr>
            <a:spLocks noGrp="1"/>
          </p:cNvSpPr>
          <p:nvPr>
            <p:ph type="dt" sz="half" idx="10"/>
          </p:nvPr>
        </p:nvSpPr>
        <p:spPr/>
        <p:txBody>
          <a:bodyPr/>
          <a:lstStyle>
            <a:lvl1pPr>
              <a:defRPr/>
            </a:lvl1pPr>
          </a:lstStyle>
          <a:p>
            <a:pPr>
              <a:defRPr/>
            </a:pPr>
            <a:fld id="{281CECC7-86C3-40DD-BDB5-4AC00BB7B381}" type="datetimeFigureOut">
              <a:rPr lang="en-US"/>
              <a:pPr>
                <a:defRPr/>
              </a:pPr>
              <a:t>3/11/2025</a:t>
            </a:fld>
            <a:endParaRPr lang="en-US"/>
          </a:p>
        </p:txBody>
      </p:sp>
      <p:sp>
        <p:nvSpPr>
          <p:cNvPr id="5" name="Footer Placeholder 4">
            <a:extLst>
              <a:ext uri="{FF2B5EF4-FFF2-40B4-BE49-F238E27FC236}">
                <a16:creationId xmlns:a16="http://schemas.microsoft.com/office/drawing/2014/main" id="{52422022-B83F-BF96-94FF-EB5068BFD8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1E312F-F3CB-FD4B-8DB7-470D063B8B2F}"/>
              </a:ext>
            </a:extLst>
          </p:cNvPr>
          <p:cNvSpPr>
            <a:spLocks noGrp="1"/>
          </p:cNvSpPr>
          <p:nvPr>
            <p:ph type="sldNum" sz="quarter" idx="12"/>
          </p:nvPr>
        </p:nvSpPr>
        <p:spPr/>
        <p:txBody>
          <a:bodyPr/>
          <a:lstStyle>
            <a:lvl1pPr>
              <a:defRPr/>
            </a:lvl1pPr>
          </a:lstStyle>
          <a:p>
            <a:pPr>
              <a:defRPr/>
            </a:pPr>
            <a:fld id="{377D9476-298B-4935-9AEC-E26DCE15CF6D}" type="slidenum">
              <a:rPr lang="en-US" altLang="en-US"/>
              <a:pPr>
                <a:defRPr/>
              </a:pPr>
              <a:t>‹#›</a:t>
            </a:fld>
            <a:endParaRPr lang="en-US" altLang="en-US"/>
          </a:p>
        </p:txBody>
      </p:sp>
    </p:spTree>
    <p:extLst>
      <p:ext uri="{BB962C8B-B14F-4D97-AF65-F5344CB8AC3E}">
        <p14:creationId xmlns:p14="http://schemas.microsoft.com/office/powerpoint/2010/main" val="680123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0E051-EDDE-ACD5-6B9F-CDABF919B3C0}"/>
              </a:ext>
            </a:extLst>
          </p:cNvPr>
          <p:cNvSpPr>
            <a:spLocks noGrp="1"/>
          </p:cNvSpPr>
          <p:nvPr>
            <p:ph type="dt" sz="half" idx="10"/>
          </p:nvPr>
        </p:nvSpPr>
        <p:spPr/>
        <p:txBody>
          <a:bodyPr/>
          <a:lstStyle>
            <a:lvl1pPr>
              <a:defRPr/>
            </a:lvl1pPr>
          </a:lstStyle>
          <a:p>
            <a:pPr>
              <a:defRPr/>
            </a:pPr>
            <a:fld id="{2C43CB45-50FD-490F-B489-1A7893E534E1}" type="datetimeFigureOut">
              <a:rPr lang="en-US"/>
              <a:pPr>
                <a:defRPr/>
              </a:pPr>
              <a:t>3/11/2025</a:t>
            </a:fld>
            <a:endParaRPr lang="en-US"/>
          </a:p>
        </p:txBody>
      </p:sp>
      <p:sp>
        <p:nvSpPr>
          <p:cNvPr id="5" name="Footer Placeholder 4">
            <a:extLst>
              <a:ext uri="{FF2B5EF4-FFF2-40B4-BE49-F238E27FC236}">
                <a16:creationId xmlns:a16="http://schemas.microsoft.com/office/drawing/2014/main" id="{67EB8F40-C398-15AE-EC88-5E5B00D759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FC16DF-8BE7-4301-E7B5-49C71AC1C7FB}"/>
              </a:ext>
            </a:extLst>
          </p:cNvPr>
          <p:cNvSpPr>
            <a:spLocks noGrp="1"/>
          </p:cNvSpPr>
          <p:nvPr>
            <p:ph type="sldNum" sz="quarter" idx="12"/>
          </p:nvPr>
        </p:nvSpPr>
        <p:spPr/>
        <p:txBody>
          <a:bodyPr/>
          <a:lstStyle>
            <a:lvl1pPr>
              <a:defRPr/>
            </a:lvl1pPr>
          </a:lstStyle>
          <a:p>
            <a:pPr>
              <a:defRPr/>
            </a:pPr>
            <a:fld id="{7BFA9A03-FB86-47D3-9CDA-9CB52E04D1F3}" type="slidenum">
              <a:rPr lang="en-US" altLang="en-US"/>
              <a:pPr>
                <a:defRPr/>
              </a:pPr>
              <a:t>‹#›</a:t>
            </a:fld>
            <a:endParaRPr lang="en-US" altLang="en-US"/>
          </a:p>
        </p:txBody>
      </p:sp>
    </p:spTree>
    <p:extLst>
      <p:ext uri="{BB962C8B-B14F-4D97-AF65-F5344CB8AC3E}">
        <p14:creationId xmlns:p14="http://schemas.microsoft.com/office/powerpoint/2010/main" val="1170915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809D40-C6B8-927A-B8E2-26363833ED91}"/>
              </a:ext>
            </a:extLst>
          </p:cNvPr>
          <p:cNvSpPr>
            <a:spLocks noGrp="1"/>
          </p:cNvSpPr>
          <p:nvPr>
            <p:ph type="dt" sz="half" idx="10"/>
          </p:nvPr>
        </p:nvSpPr>
        <p:spPr/>
        <p:txBody>
          <a:bodyPr/>
          <a:lstStyle>
            <a:lvl1pPr>
              <a:defRPr/>
            </a:lvl1pPr>
          </a:lstStyle>
          <a:p>
            <a:pPr>
              <a:defRPr/>
            </a:pPr>
            <a:fld id="{5F51FCA0-79E9-47B0-BC4D-A2D1B635C606}" type="datetimeFigureOut">
              <a:rPr lang="en-US"/>
              <a:pPr>
                <a:defRPr/>
              </a:pPr>
              <a:t>3/11/2025</a:t>
            </a:fld>
            <a:endParaRPr lang="en-US"/>
          </a:p>
        </p:txBody>
      </p:sp>
      <p:sp>
        <p:nvSpPr>
          <p:cNvPr id="6" name="Footer Placeholder 4">
            <a:extLst>
              <a:ext uri="{FF2B5EF4-FFF2-40B4-BE49-F238E27FC236}">
                <a16:creationId xmlns:a16="http://schemas.microsoft.com/office/drawing/2014/main" id="{0C2D1065-103D-2733-7A24-CE63FFC2FC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67264D-4D14-03B6-642D-BC4DF9EA7D04}"/>
              </a:ext>
            </a:extLst>
          </p:cNvPr>
          <p:cNvSpPr>
            <a:spLocks noGrp="1"/>
          </p:cNvSpPr>
          <p:nvPr>
            <p:ph type="sldNum" sz="quarter" idx="12"/>
          </p:nvPr>
        </p:nvSpPr>
        <p:spPr/>
        <p:txBody>
          <a:bodyPr/>
          <a:lstStyle>
            <a:lvl1pPr>
              <a:defRPr/>
            </a:lvl1pPr>
          </a:lstStyle>
          <a:p>
            <a:pPr>
              <a:defRPr/>
            </a:pPr>
            <a:fld id="{B60736E8-348C-4432-B610-DF580FA125BD}" type="slidenum">
              <a:rPr lang="en-US" altLang="en-US"/>
              <a:pPr>
                <a:defRPr/>
              </a:pPr>
              <a:t>‹#›</a:t>
            </a:fld>
            <a:endParaRPr lang="en-US" altLang="en-US"/>
          </a:p>
        </p:txBody>
      </p:sp>
    </p:spTree>
    <p:extLst>
      <p:ext uri="{BB962C8B-B14F-4D97-AF65-F5344CB8AC3E}">
        <p14:creationId xmlns:p14="http://schemas.microsoft.com/office/powerpoint/2010/main" val="3572739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2D1B20D-BDC6-A5BD-B7FA-417F0735395C}"/>
              </a:ext>
            </a:extLst>
          </p:cNvPr>
          <p:cNvSpPr>
            <a:spLocks noGrp="1"/>
          </p:cNvSpPr>
          <p:nvPr>
            <p:ph type="dt" sz="half" idx="10"/>
          </p:nvPr>
        </p:nvSpPr>
        <p:spPr/>
        <p:txBody>
          <a:bodyPr/>
          <a:lstStyle>
            <a:lvl1pPr>
              <a:defRPr/>
            </a:lvl1pPr>
          </a:lstStyle>
          <a:p>
            <a:pPr>
              <a:defRPr/>
            </a:pPr>
            <a:fld id="{65BA4BC6-A69F-4471-BA39-C7443810A24A}" type="datetimeFigureOut">
              <a:rPr lang="en-US"/>
              <a:pPr>
                <a:defRPr/>
              </a:pPr>
              <a:t>3/11/2025</a:t>
            </a:fld>
            <a:endParaRPr lang="en-US"/>
          </a:p>
        </p:txBody>
      </p:sp>
      <p:sp>
        <p:nvSpPr>
          <p:cNvPr id="8" name="Footer Placeholder 4">
            <a:extLst>
              <a:ext uri="{FF2B5EF4-FFF2-40B4-BE49-F238E27FC236}">
                <a16:creationId xmlns:a16="http://schemas.microsoft.com/office/drawing/2014/main" id="{4CFA995D-F7BB-DDE8-A562-0EEA169025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FAB2FA2-4C53-EA0C-F8E5-4D883AB8438C}"/>
              </a:ext>
            </a:extLst>
          </p:cNvPr>
          <p:cNvSpPr>
            <a:spLocks noGrp="1"/>
          </p:cNvSpPr>
          <p:nvPr>
            <p:ph type="sldNum" sz="quarter" idx="12"/>
          </p:nvPr>
        </p:nvSpPr>
        <p:spPr/>
        <p:txBody>
          <a:bodyPr/>
          <a:lstStyle>
            <a:lvl1pPr>
              <a:defRPr/>
            </a:lvl1pPr>
          </a:lstStyle>
          <a:p>
            <a:pPr>
              <a:defRPr/>
            </a:pPr>
            <a:fld id="{64F890B0-F0EE-4E27-8176-84C8B60BBAD8}" type="slidenum">
              <a:rPr lang="en-US" altLang="en-US"/>
              <a:pPr>
                <a:defRPr/>
              </a:pPr>
              <a:t>‹#›</a:t>
            </a:fld>
            <a:endParaRPr lang="en-US" altLang="en-US"/>
          </a:p>
        </p:txBody>
      </p:sp>
    </p:spTree>
    <p:extLst>
      <p:ext uri="{BB962C8B-B14F-4D97-AF65-F5344CB8AC3E}">
        <p14:creationId xmlns:p14="http://schemas.microsoft.com/office/powerpoint/2010/main" val="241192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5232AE7-6C5C-59A3-6345-15E94DC51124}"/>
              </a:ext>
            </a:extLst>
          </p:cNvPr>
          <p:cNvSpPr>
            <a:spLocks noGrp="1"/>
          </p:cNvSpPr>
          <p:nvPr>
            <p:ph type="dt" sz="half" idx="10"/>
          </p:nvPr>
        </p:nvSpPr>
        <p:spPr/>
        <p:txBody>
          <a:bodyPr/>
          <a:lstStyle>
            <a:lvl1pPr>
              <a:defRPr/>
            </a:lvl1pPr>
          </a:lstStyle>
          <a:p>
            <a:pPr>
              <a:defRPr/>
            </a:pPr>
            <a:fld id="{9BFAF989-A3CE-41D4-B970-9EEE08D91775}" type="datetimeFigureOut">
              <a:rPr lang="en-US"/>
              <a:pPr>
                <a:defRPr/>
              </a:pPr>
              <a:t>3/11/2025</a:t>
            </a:fld>
            <a:endParaRPr lang="en-US"/>
          </a:p>
        </p:txBody>
      </p:sp>
      <p:sp>
        <p:nvSpPr>
          <p:cNvPr id="4" name="Footer Placeholder 4">
            <a:extLst>
              <a:ext uri="{FF2B5EF4-FFF2-40B4-BE49-F238E27FC236}">
                <a16:creationId xmlns:a16="http://schemas.microsoft.com/office/drawing/2014/main" id="{329DD573-1C0F-D181-DA8C-CD731BFBF3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CADE079-E3B8-E0DE-00F7-EAA155824969}"/>
              </a:ext>
            </a:extLst>
          </p:cNvPr>
          <p:cNvSpPr>
            <a:spLocks noGrp="1"/>
          </p:cNvSpPr>
          <p:nvPr>
            <p:ph type="sldNum" sz="quarter" idx="12"/>
          </p:nvPr>
        </p:nvSpPr>
        <p:spPr/>
        <p:txBody>
          <a:bodyPr/>
          <a:lstStyle>
            <a:lvl1pPr>
              <a:defRPr/>
            </a:lvl1pPr>
          </a:lstStyle>
          <a:p>
            <a:pPr>
              <a:defRPr/>
            </a:pPr>
            <a:fld id="{90C39A3E-5864-4AC8-B79A-AD8E4E4AC1B5}" type="slidenum">
              <a:rPr lang="en-US" altLang="en-US"/>
              <a:pPr>
                <a:defRPr/>
              </a:pPr>
              <a:t>‹#›</a:t>
            </a:fld>
            <a:endParaRPr lang="en-US" altLang="en-US"/>
          </a:p>
        </p:txBody>
      </p:sp>
    </p:spTree>
    <p:extLst>
      <p:ext uri="{BB962C8B-B14F-4D97-AF65-F5344CB8AC3E}">
        <p14:creationId xmlns:p14="http://schemas.microsoft.com/office/powerpoint/2010/main" val="328816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253AC-CE0D-5C5D-2701-582761A98345}"/>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3" name="Footer Placeholder 2">
            <a:extLst>
              <a:ext uri="{FF2B5EF4-FFF2-40B4-BE49-F238E27FC236}">
                <a16:creationId xmlns:a16="http://schemas.microsoft.com/office/drawing/2014/main" id="{1990BE69-2A5C-1503-9A92-DD4E70E58F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63C6D3-F249-135A-257B-269C8060483F}"/>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2287840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CFF653-DB64-9388-6550-215FDA7E7970}"/>
              </a:ext>
            </a:extLst>
          </p:cNvPr>
          <p:cNvSpPr>
            <a:spLocks noGrp="1"/>
          </p:cNvSpPr>
          <p:nvPr>
            <p:ph type="dt" sz="half" idx="10"/>
          </p:nvPr>
        </p:nvSpPr>
        <p:spPr/>
        <p:txBody>
          <a:bodyPr/>
          <a:lstStyle>
            <a:lvl1pPr>
              <a:defRPr/>
            </a:lvl1pPr>
          </a:lstStyle>
          <a:p>
            <a:pPr>
              <a:defRPr/>
            </a:pPr>
            <a:fld id="{D5844930-96A0-4F9C-937C-509D9114A0FB}" type="datetimeFigureOut">
              <a:rPr lang="en-US"/>
              <a:pPr>
                <a:defRPr/>
              </a:pPr>
              <a:t>3/11/2025</a:t>
            </a:fld>
            <a:endParaRPr lang="en-US"/>
          </a:p>
        </p:txBody>
      </p:sp>
      <p:sp>
        <p:nvSpPr>
          <p:cNvPr id="3" name="Footer Placeholder 4">
            <a:extLst>
              <a:ext uri="{FF2B5EF4-FFF2-40B4-BE49-F238E27FC236}">
                <a16:creationId xmlns:a16="http://schemas.microsoft.com/office/drawing/2014/main" id="{15FA03E7-1C46-B324-13CD-ED7233AD663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1EFB5E2-FD26-B9E6-4A45-5C28DC9F4305}"/>
              </a:ext>
            </a:extLst>
          </p:cNvPr>
          <p:cNvSpPr>
            <a:spLocks noGrp="1"/>
          </p:cNvSpPr>
          <p:nvPr>
            <p:ph type="sldNum" sz="quarter" idx="12"/>
          </p:nvPr>
        </p:nvSpPr>
        <p:spPr/>
        <p:txBody>
          <a:bodyPr/>
          <a:lstStyle>
            <a:lvl1pPr>
              <a:defRPr/>
            </a:lvl1pPr>
          </a:lstStyle>
          <a:p>
            <a:pPr>
              <a:defRPr/>
            </a:pPr>
            <a:fld id="{538FD381-4DF3-4EFA-9A49-395DC2A4E425}" type="slidenum">
              <a:rPr lang="en-US" altLang="en-US"/>
              <a:pPr>
                <a:defRPr/>
              </a:pPr>
              <a:t>‹#›</a:t>
            </a:fld>
            <a:endParaRPr lang="en-US" altLang="en-US"/>
          </a:p>
        </p:txBody>
      </p:sp>
    </p:spTree>
    <p:extLst>
      <p:ext uri="{BB962C8B-B14F-4D97-AF65-F5344CB8AC3E}">
        <p14:creationId xmlns:p14="http://schemas.microsoft.com/office/powerpoint/2010/main" val="390444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0FD3891-6EDA-1AA3-2D27-09874637E6F2}"/>
              </a:ext>
            </a:extLst>
          </p:cNvPr>
          <p:cNvSpPr>
            <a:spLocks noGrp="1"/>
          </p:cNvSpPr>
          <p:nvPr>
            <p:ph type="dt" sz="half" idx="10"/>
          </p:nvPr>
        </p:nvSpPr>
        <p:spPr/>
        <p:txBody>
          <a:bodyPr/>
          <a:lstStyle>
            <a:lvl1pPr>
              <a:defRPr/>
            </a:lvl1pPr>
          </a:lstStyle>
          <a:p>
            <a:pPr>
              <a:defRPr/>
            </a:pPr>
            <a:fld id="{2FE2A264-5C09-421B-AA49-D978F831A264}" type="datetimeFigureOut">
              <a:rPr lang="en-US"/>
              <a:pPr>
                <a:defRPr/>
              </a:pPr>
              <a:t>3/11/2025</a:t>
            </a:fld>
            <a:endParaRPr lang="en-US"/>
          </a:p>
        </p:txBody>
      </p:sp>
      <p:sp>
        <p:nvSpPr>
          <p:cNvPr id="6" name="Footer Placeholder 4">
            <a:extLst>
              <a:ext uri="{FF2B5EF4-FFF2-40B4-BE49-F238E27FC236}">
                <a16:creationId xmlns:a16="http://schemas.microsoft.com/office/drawing/2014/main" id="{6BFBC02A-F622-31EA-3987-C78A55A30A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CE8F37-DD53-AB55-D243-4C9732E6542E}"/>
              </a:ext>
            </a:extLst>
          </p:cNvPr>
          <p:cNvSpPr>
            <a:spLocks noGrp="1"/>
          </p:cNvSpPr>
          <p:nvPr>
            <p:ph type="sldNum" sz="quarter" idx="12"/>
          </p:nvPr>
        </p:nvSpPr>
        <p:spPr/>
        <p:txBody>
          <a:bodyPr/>
          <a:lstStyle>
            <a:lvl1pPr>
              <a:defRPr/>
            </a:lvl1pPr>
          </a:lstStyle>
          <a:p>
            <a:pPr>
              <a:defRPr/>
            </a:pPr>
            <a:fld id="{875455B7-D809-44CB-9FD1-1F633A05C584}" type="slidenum">
              <a:rPr lang="en-US" altLang="en-US"/>
              <a:pPr>
                <a:defRPr/>
              </a:pPr>
              <a:t>‹#›</a:t>
            </a:fld>
            <a:endParaRPr lang="en-US" altLang="en-US"/>
          </a:p>
        </p:txBody>
      </p:sp>
    </p:spTree>
    <p:extLst>
      <p:ext uri="{BB962C8B-B14F-4D97-AF65-F5344CB8AC3E}">
        <p14:creationId xmlns:p14="http://schemas.microsoft.com/office/powerpoint/2010/main" val="3532838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B3172AC-09FB-CDC3-8EE0-AD6087BF8EFD}"/>
              </a:ext>
            </a:extLst>
          </p:cNvPr>
          <p:cNvSpPr>
            <a:spLocks noGrp="1"/>
          </p:cNvSpPr>
          <p:nvPr>
            <p:ph type="dt" sz="half" idx="10"/>
          </p:nvPr>
        </p:nvSpPr>
        <p:spPr/>
        <p:txBody>
          <a:bodyPr/>
          <a:lstStyle>
            <a:lvl1pPr>
              <a:defRPr/>
            </a:lvl1pPr>
          </a:lstStyle>
          <a:p>
            <a:pPr>
              <a:defRPr/>
            </a:pPr>
            <a:fld id="{0FF52560-AB54-4E9B-AA5F-C99F3841406A}" type="datetimeFigureOut">
              <a:rPr lang="en-US"/>
              <a:pPr>
                <a:defRPr/>
              </a:pPr>
              <a:t>3/11/2025</a:t>
            </a:fld>
            <a:endParaRPr lang="en-US"/>
          </a:p>
        </p:txBody>
      </p:sp>
      <p:sp>
        <p:nvSpPr>
          <p:cNvPr id="6" name="Footer Placeholder 4">
            <a:extLst>
              <a:ext uri="{FF2B5EF4-FFF2-40B4-BE49-F238E27FC236}">
                <a16:creationId xmlns:a16="http://schemas.microsoft.com/office/drawing/2014/main" id="{CEF28AE6-7380-C913-8961-8F98FC9B67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A32671-A4A7-E361-18E2-4F8411AAC241}"/>
              </a:ext>
            </a:extLst>
          </p:cNvPr>
          <p:cNvSpPr>
            <a:spLocks noGrp="1"/>
          </p:cNvSpPr>
          <p:nvPr>
            <p:ph type="sldNum" sz="quarter" idx="12"/>
          </p:nvPr>
        </p:nvSpPr>
        <p:spPr/>
        <p:txBody>
          <a:bodyPr/>
          <a:lstStyle>
            <a:lvl1pPr>
              <a:defRPr/>
            </a:lvl1pPr>
          </a:lstStyle>
          <a:p>
            <a:pPr>
              <a:defRPr/>
            </a:pPr>
            <a:fld id="{4F96547D-6A6B-48B5-9C1E-AE45D7DBE9BF}" type="slidenum">
              <a:rPr lang="en-US" altLang="en-US"/>
              <a:pPr>
                <a:defRPr/>
              </a:pPr>
              <a:t>‹#›</a:t>
            </a:fld>
            <a:endParaRPr lang="en-US" altLang="en-US"/>
          </a:p>
        </p:txBody>
      </p:sp>
    </p:spTree>
    <p:extLst>
      <p:ext uri="{BB962C8B-B14F-4D97-AF65-F5344CB8AC3E}">
        <p14:creationId xmlns:p14="http://schemas.microsoft.com/office/powerpoint/2010/main" val="2065480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264EB-0FCE-DB81-B834-C2E6A004D77B}"/>
              </a:ext>
            </a:extLst>
          </p:cNvPr>
          <p:cNvSpPr>
            <a:spLocks noGrp="1"/>
          </p:cNvSpPr>
          <p:nvPr>
            <p:ph type="dt" sz="half" idx="10"/>
          </p:nvPr>
        </p:nvSpPr>
        <p:spPr/>
        <p:txBody>
          <a:bodyPr/>
          <a:lstStyle>
            <a:lvl1pPr>
              <a:defRPr/>
            </a:lvl1pPr>
          </a:lstStyle>
          <a:p>
            <a:pPr>
              <a:defRPr/>
            </a:pPr>
            <a:fld id="{2710EAF8-4A76-4016-A997-A80D6BA8C9E3}" type="datetimeFigureOut">
              <a:rPr lang="en-US"/>
              <a:pPr>
                <a:defRPr/>
              </a:pPr>
              <a:t>3/11/2025</a:t>
            </a:fld>
            <a:endParaRPr lang="en-US"/>
          </a:p>
        </p:txBody>
      </p:sp>
      <p:sp>
        <p:nvSpPr>
          <p:cNvPr id="5" name="Footer Placeholder 4">
            <a:extLst>
              <a:ext uri="{FF2B5EF4-FFF2-40B4-BE49-F238E27FC236}">
                <a16:creationId xmlns:a16="http://schemas.microsoft.com/office/drawing/2014/main" id="{6F4D0F68-2474-B82B-E5FD-02B2EEDADA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3A110A-8167-F061-4DC8-1EEDB2803E82}"/>
              </a:ext>
            </a:extLst>
          </p:cNvPr>
          <p:cNvSpPr>
            <a:spLocks noGrp="1"/>
          </p:cNvSpPr>
          <p:nvPr>
            <p:ph type="sldNum" sz="quarter" idx="12"/>
          </p:nvPr>
        </p:nvSpPr>
        <p:spPr/>
        <p:txBody>
          <a:bodyPr/>
          <a:lstStyle>
            <a:lvl1pPr>
              <a:defRPr/>
            </a:lvl1pPr>
          </a:lstStyle>
          <a:p>
            <a:pPr>
              <a:defRPr/>
            </a:pPr>
            <a:fld id="{06FB09DC-25A1-4327-806D-9306A7BCB23E}" type="slidenum">
              <a:rPr lang="en-US" altLang="en-US"/>
              <a:pPr>
                <a:defRPr/>
              </a:pPr>
              <a:t>‹#›</a:t>
            </a:fld>
            <a:endParaRPr lang="en-US" altLang="en-US"/>
          </a:p>
        </p:txBody>
      </p:sp>
    </p:spTree>
    <p:extLst>
      <p:ext uri="{BB962C8B-B14F-4D97-AF65-F5344CB8AC3E}">
        <p14:creationId xmlns:p14="http://schemas.microsoft.com/office/powerpoint/2010/main" val="2148938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13ACB-89DB-47FD-C566-EA3C39DA1C87}"/>
              </a:ext>
            </a:extLst>
          </p:cNvPr>
          <p:cNvSpPr>
            <a:spLocks noGrp="1"/>
          </p:cNvSpPr>
          <p:nvPr>
            <p:ph type="dt" sz="half" idx="10"/>
          </p:nvPr>
        </p:nvSpPr>
        <p:spPr/>
        <p:txBody>
          <a:bodyPr/>
          <a:lstStyle>
            <a:lvl1pPr>
              <a:defRPr/>
            </a:lvl1pPr>
          </a:lstStyle>
          <a:p>
            <a:pPr>
              <a:defRPr/>
            </a:pPr>
            <a:fld id="{9A5BE21F-5710-4D28-BE25-9B7E213DE9D4}" type="datetimeFigureOut">
              <a:rPr lang="en-US"/>
              <a:pPr>
                <a:defRPr/>
              </a:pPr>
              <a:t>3/11/2025</a:t>
            </a:fld>
            <a:endParaRPr lang="en-US"/>
          </a:p>
        </p:txBody>
      </p:sp>
      <p:sp>
        <p:nvSpPr>
          <p:cNvPr id="5" name="Footer Placeholder 4">
            <a:extLst>
              <a:ext uri="{FF2B5EF4-FFF2-40B4-BE49-F238E27FC236}">
                <a16:creationId xmlns:a16="http://schemas.microsoft.com/office/drawing/2014/main" id="{5D2B18B8-DB6C-5659-4535-3352B8F60B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70D4BF-C706-E980-49CF-CB45B3D8E426}"/>
              </a:ext>
            </a:extLst>
          </p:cNvPr>
          <p:cNvSpPr>
            <a:spLocks noGrp="1"/>
          </p:cNvSpPr>
          <p:nvPr>
            <p:ph type="sldNum" sz="quarter" idx="12"/>
          </p:nvPr>
        </p:nvSpPr>
        <p:spPr/>
        <p:txBody>
          <a:bodyPr/>
          <a:lstStyle>
            <a:lvl1pPr>
              <a:defRPr/>
            </a:lvl1pPr>
          </a:lstStyle>
          <a:p>
            <a:pPr>
              <a:defRPr/>
            </a:pPr>
            <a:fld id="{5051B4FB-9B55-4544-9534-C0210D99C6F5}" type="slidenum">
              <a:rPr lang="en-US" altLang="en-US"/>
              <a:pPr>
                <a:defRPr/>
              </a:pPr>
              <a:t>‹#›</a:t>
            </a:fld>
            <a:endParaRPr lang="en-US" altLang="en-US"/>
          </a:p>
        </p:txBody>
      </p:sp>
    </p:spTree>
    <p:extLst>
      <p:ext uri="{BB962C8B-B14F-4D97-AF65-F5344CB8AC3E}">
        <p14:creationId xmlns:p14="http://schemas.microsoft.com/office/powerpoint/2010/main" val="410106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C989-AE37-B7D4-3E7E-DFB286C6A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AE18FF-8B2E-3024-244B-5D5F71F73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5A812B-08AC-3E3E-F892-9D24978E9D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CA179-C47D-5F83-199D-89E5BBA77BAD}"/>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6" name="Footer Placeholder 5">
            <a:extLst>
              <a:ext uri="{FF2B5EF4-FFF2-40B4-BE49-F238E27FC236}">
                <a16:creationId xmlns:a16="http://schemas.microsoft.com/office/drawing/2014/main" id="{30D5F199-21D5-CD54-DF67-657F82C9C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02E61-4EEF-F7E2-7F46-BB181EB4FB08}"/>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420755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1E9C-8B6D-FAAB-BEFF-5086C35A2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3F9681-E211-578D-94EB-897E4E0E63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1FA9C5-CE93-1080-12B8-C934D3D1E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F1EE6-388A-99E1-9C39-30AF2796710A}"/>
              </a:ext>
            </a:extLst>
          </p:cNvPr>
          <p:cNvSpPr>
            <a:spLocks noGrp="1"/>
          </p:cNvSpPr>
          <p:nvPr>
            <p:ph type="dt" sz="half" idx="10"/>
          </p:nvPr>
        </p:nvSpPr>
        <p:spPr/>
        <p:txBody>
          <a:bodyPr/>
          <a:lstStyle/>
          <a:p>
            <a:fld id="{287BFC29-8824-4527-8267-0FE68A013B0B}" type="datetimeFigureOut">
              <a:rPr lang="en-US" smtClean="0"/>
              <a:t>3/11/2025</a:t>
            </a:fld>
            <a:endParaRPr lang="en-US"/>
          </a:p>
        </p:txBody>
      </p:sp>
      <p:sp>
        <p:nvSpPr>
          <p:cNvPr id="6" name="Footer Placeholder 5">
            <a:extLst>
              <a:ext uri="{FF2B5EF4-FFF2-40B4-BE49-F238E27FC236}">
                <a16:creationId xmlns:a16="http://schemas.microsoft.com/office/drawing/2014/main" id="{A4D5AB81-9482-EEA3-45C9-51B084E64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F59BC-42B7-7775-467C-2B94701D1A99}"/>
              </a:ext>
            </a:extLst>
          </p:cNvPr>
          <p:cNvSpPr>
            <a:spLocks noGrp="1"/>
          </p:cNvSpPr>
          <p:nvPr>
            <p:ph type="sldNum" sz="quarter" idx="12"/>
          </p:nvPr>
        </p:nvSpPr>
        <p:spPr/>
        <p:txBody>
          <a:bodyPr/>
          <a:lstStyle/>
          <a:p>
            <a:fld id="{361323C2-E6DC-4403-8994-51620D40B154}" type="slidenum">
              <a:rPr lang="en-US" smtClean="0"/>
              <a:t>‹#›</a:t>
            </a:fld>
            <a:endParaRPr lang="en-US"/>
          </a:p>
        </p:txBody>
      </p:sp>
    </p:spTree>
    <p:extLst>
      <p:ext uri="{BB962C8B-B14F-4D97-AF65-F5344CB8AC3E}">
        <p14:creationId xmlns:p14="http://schemas.microsoft.com/office/powerpoint/2010/main" val="4194518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5.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3.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4D9142-E4D7-73CB-4BEF-B524AC0DA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589EA3-E341-025E-8C48-BAE206FA03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45C02-3C3D-BA28-88C3-06BE97426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BFC29-8824-4527-8267-0FE68A013B0B}" type="datetimeFigureOut">
              <a:rPr lang="en-US" smtClean="0"/>
              <a:t>3/11/2025</a:t>
            </a:fld>
            <a:endParaRPr lang="en-US"/>
          </a:p>
        </p:txBody>
      </p:sp>
      <p:sp>
        <p:nvSpPr>
          <p:cNvPr id="5" name="Footer Placeholder 4">
            <a:extLst>
              <a:ext uri="{FF2B5EF4-FFF2-40B4-BE49-F238E27FC236}">
                <a16:creationId xmlns:a16="http://schemas.microsoft.com/office/drawing/2014/main" id="{0ACF81F1-C927-8F3F-7EB4-448603432F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E84E1-6635-E808-4957-4CF0B66C0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1323C2-E6DC-4403-8994-51620D40B154}" type="slidenum">
              <a:rPr lang="en-US" smtClean="0"/>
              <a:t>‹#›</a:t>
            </a:fld>
            <a:endParaRPr lang="en-US"/>
          </a:p>
        </p:txBody>
      </p:sp>
    </p:spTree>
    <p:extLst>
      <p:ext uri="{BB962C8B-B14F-4D97-AF65-F5344CB8AC3E}">
        <p14:creationId xmlns:p14="http://schemas.microsoft.com/office/powerpoint/2010/main" val="826527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9492780-8A10-216D-34B0-88A7912ABD7A}"/>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C76ACCE-7F89-3316-5DD2-D2FB1A026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E64496F-84FD-E3BA-F635-194EE0648056}"/>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defTabSz="457200" eaLnBrk="1" fontAlgn="auto" hangingPunct="1">
              <a:spcBef>
                <a:spcPts val="0"/>
              </a:spcBef>
              <a:spcAft>
                <a:spcPts val="0"/>
              </a:spcAft>
              <a:defRPr sz="600">
                <a:solidFill>
                  <a:prstClr val="black">
                    <a:tint val="75000"/>
                  </a:prstClr>
                </a:solidFill>
                <a:latin typeface="Calibri"/>
              </a:defRPr>
            </a:lvl1pPr>
          </a:lstStyle>
          <a:p>
            <a:pPr>
              <a:defRPr/>
            </a:pPr>
            <a:fld id="{F286546F-0852-4768-9649-E8D6E278573B}" type="datetimeFigureOut">
              <a:rPr lang="en-US"/>
              <a:pPr>
                <a:defRPr/>
              </a:pPr>
              <a:t>3/11/2025</a:t>
            </a:fld>
            <a:endParaRPr lang="en-US"/>
          </a:p>
        </p:txBody>
      </p:sp>
      <p:sp>
        <p:nvSpPr>
          <p:cNvPr id="5" name="Footer Placeholder 4">
            <a:extLst>
              <a:ext uri="{FF2B5EF4-FFF2-40B4-BE49-F238E27FC236}">
                <a16:creationId xmlns:a16="http://schemas.microsoft.com/office/drawing/2014/main" id="{0697E791-74BF-27DB-34DF-3A2D7DF4F4FB}"/>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defTabSz="457200" eaLnBrk="1" fontAlgn="auto" hangingPunct="1">
              <a:spcBef>
                <a:spcPts val="0"/>
              </a:spcBef>
              <a:spcAft>
                <a:spcPts val="0"/>
              </a:spcAft>
              <a:defRPr sz="6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73096041-45A6-26D3-3998-10E8220409A2}"/>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defTabSz="457200" eaLnBrk="1" fontAlgn="auto" hangingPunct="1">
              <a:spcBef>
                <a:spcPts val="0"/>
              </a:spcBef>
              <a:spcAft>
                <a:spcPts val="0"/>
              </a:spcAft>
              <a:defRPr sz="600">
                <a:solidFill>
                  <a:prstClr val="black">
                    <a:tint val="75000"/>
                  </a:prstClr>
                </a:solidFill>
                <a:latin typeface="Calibri"/>
              </a:defRPr>
            </a:lvl1pPr>
          </a:lstStyle>
          <a:p>
            <a:pPr>
              <a:defRPr/>
            </a:pPr>
            <a:fld id="{2213F6DC-4B30-4EB6-83E3-9188BC0F4B1B}" type="slidenum">
              <a:rPr lang="en-US"/>
              <a:pPr>
                <a:defRPr/>
              </a:pPr>
              <a:t>‹#›</a:t>
            </a:fld>
            <a:endParaRPr lang="en-US"/>
          </a:p>
        </p:txBody>
      </p:sp>
    </p:spTree>
    <p:extLst>
      <p:ext uri="{BB962C8B-B14F-4D97-AF65-F5344CB8AC3E}">
        <p14:creationId xmlns:p14="http://schemas.microsoft.com/office/powerpoint/2010/main" val="6460008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0" fontAlgn="base" hangingPunct="0">
        <a:spcBef>
          <a:spcPct val="0"/>
        </a:spcBef>
        <a:spcAft>
          <a:spcPct val="0"/>
        </a:spcAft>
        <a:defRPr sz="2200" kern="1200">
          <a:solidFill>
            <a:schemeClr val="tx1"/>
          </a:solidFill>
          <a:latin typeface="+mj-lt"/>
          <a:ea typeface="+mj-ea"/>
          <a:cs typeface="+mj-cs"/>
        </a:defRPr>
      </a:lvl1pPr>
      <a:lvl2pPr algn="ctr" defTabSz="457200" rtl="0" eaLnBrk="0" fontAlgn="base" hangingPunct="0">
        <a:spcBef>
          <a:spcPct val="0"/>
        </a:spcBef>
        <a:spcAft>
          <a:spcPct val="0"/>
        </a:spcAft>
        <a:defRPr sz="2200">
          <a:solidFill>
            <a:schemeClr val="tx1"/>
          </a:solidFill>
          <a:latin typeface="Calibri" panose="020F0502020204030204" pitchFamily="34" charset="0"/>
        </a:defRPr>
      </a:lvl2pPr>
      <a:lvl3pPr algn="ctr" defTabSz="457200" rtl="0" eaLnBrk="0" fontAlgn="base" hangingPunct="0">
        <a:spcBef>
          <a:spcPct val="0"/>
        </a:spcBef>
        <a:spcAft>
          <a:spcPct val="0"/>
        </a:spcAft>
        <a:defRPr sz="2200">
          <a:solidFill>
            <a:schemeClr val="tx1"/>
          </a:solidFill>
          <a:latin typeface="Calibri" panose="020F0502020204030204" pitchFamily="34" charset="0"/>
        </a:defRPr>
      </a:lvl3pPr>
      <a:lvl4pPr algn="ctr" defTabSz="457200" rtl="0" eaLnBrk="0" fontAlgn="base" hangingPunct="0">
        <a:spcBef>
          <a:spcPct val="0"/>
        </a:spcBef>
        <a:spcAft>
          <a:spcPct val="0"/>
        </a:spcAft>
        <a:defRPr sz="2200">
          <a:solidFill>
            <a:schemeClr val="tx1"/>
          </a:solidFill>
          <a:latin typeface="Calibri" panose="020F0502020204030204" pitchFamily="34" charset="0"/>
        </a:defRPr>
      </a:lvl4pPr>
      <a:lvl5pPr algn="ctr" defTabSz="4572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457200" rtl="0" fontAlgn="base">
        <a:spcBef>
          <a:spcPct val="0"/>
        </a:spcBef>
        <a:spcAft>
          <a:spcPct val="0"/>
        </a:spcAft>
        <a:defRPr sz="2200">
          <a:solidFill>
            <a:schemeClr val="tx1"/>
          </a:solidFill>
          <a:latin typeface="Calibri" panose="020F0502020204030204" pitchFamily="34" charset="0"/>
        </a:defRPr>
      </a:lvl6pPr>
      <a:lvl7pPr marL="914400" algn="ctr" defTabSz="457200" rtl="0" fontAlgn="base">
        <a:spcBef>
          <a:spcPct val="0"/>
        </a:spcBef>
        <a:spcAft>
          <a:spcPct val="0"/>
        </a:spcAft>
        <a:defRPr sz="2200">
          <a:solidFill>
            <a:schemeClr val="tx1"/>
          </a:solidFill>
          <a:latin typeface="Calibri" panose="020F0502020204030204" pitchFamily="34" charset="0"/>
        </a:defRPr>
      </a:lvl7pPr>
      <a:lvl8pPr marL="1371600" algn="ctr" defTabSz="457200" rtl="0" fontAlgn="base">
        <a:spcBef>
          <a:spcPct val="0"/>
        </a:spcBef>
        <a:spcAft>
          <a:spcPct val="0"/>
        </a:spcAft>
        <a:defRPr sz="2200">
          <a:solidFill>
            <a:schemeClr val="tx1"/>
          </a:solidFill>
          <a:latin typeface="Calibri" panose="020F0502020204030204" pitchFamily="34" charset="0"/>
        </a:defRPr>
      </a:lvl8pPr>
      <a:lvl9pPr marL="1828800" algn="ctr" defTabSz="4572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320B9A3-0415-2A9C-0D24-BF493E1CF771}"/>
              </a:ext>
            </a:extLst>
          </p:cNvPr>
          <p:cNvSpPr>
            <a:spLocks noGrp="1"/>
          </p:cNvSpPr>
          <p:nvPr>
            <p:ph type="title"/>
          </p:nvPr>
        </p:nvSpPr>
        <p:spPr bwMode="auto">
          <a:xfrm>
            <a:off x="609600" y="273050"/>
            <a:ext cx="10972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091357C-FAC7-807C-A295-3A695DE85D8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055767C-A9A8-3648-C4E5-28ED155ED99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371AD5B-22F8-4615-8539-F666DD924B01}" type="datetimeFigureOut">
              <a:rPr lang="en-US"/>
              <a:pPr>
                <a:defRPr/>
              </a:pPr>
              <a:t>3/11/2025</a:t>
            </a:fld>
            <a:endParaRPr lang="en-US"/>
          </a:p>
        </p:txBody>
      </p:sp>
      <p:sp>
        <p:nvSpPr>
          <p:cNvPr id="5" name="Footer Placeholder 4">
            <a:extLst>
              <a:ext uri="{FF2B5EF4-FFF2-40B4-BE49-F238E27FC236}">
                <a16:creationId xmlns:a16="http://schemas.microsoft.com/office/drawing/2014/main" id="{95CB1863-EA64-BFA9-466A-645F6AF56AB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4DE518E-5EA1-0CD4-D4EE-D8781F153CE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4898B0D-08B4-4C8A-8CB6-F7779D61BC83}" type="slidenum">
              <a:rPr lang="en-US" altLang="en-US"/>
              <a:pPr>
                <a:defRPr/>
              </a:pPr>
              <a:t>‹#›</a:t>
            </a:fld>
            <a:endParaRPr lang="en-US" altLang="en-US"/>
          </a:p>
        </p:txBody>
      </p:sp>
    </p:spTree>
    <p:extLst>
      <p:ext uri="{BB962C8B-B14F-4D97-AF65-F5344CB8AC3E}">
        <p14:creationId xmlns:p14="http://schemas.microsoft.com/office/powerpoint/2010/main" val="1782921430"/>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3000"/>
            <a:lum/>
            <a:extLst>
              <a:ext uri="{96DAC541-7B7A-43D3-8B79-37D633B846F1}">
                <asvg:svgBlip xmlns:asvg="http://schemas.microsoft.com/office/drawing/2016/SVG/main" r:embe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0051685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6">
            <a:extLst>
              <a:ext uri="{FF2B5EF4-FFF2-40B4-BE49-F238E27FC236}">
                <a16:creationId xmlns:a16="http://schemas.microsoft.com/office/drawing/2014/main" id="{551FE812-6690-45F3-E90F-04DC30618E01}"/>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94739F46-0FA7-8D2C-136F-9C22C0FB2A28}"/>
                </a:ext>
              </a:extLst>
            </p:cNvPr>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908F7EC-BB22-DAFD-D989-5FE4FD814ED3}"/>
                </a:ext>
              </a:extLst>
            </p:cNvPr>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15EB6863-80F0-47BE-1B14-95ECC4C60728}"/>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F0FD9F5B-A201-4DDD-2509-5BD012BF9A66}"/>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3B3EDE3-D8CA-8CB4-1022-5D8F02FD84A0}"/>
                </a:ext>
              </a:extLst>
            </p:cNvPr>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45F4DD6D-2F87-5A38-B1CA-1A6A1485E76D}"/>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C8934E64-E499-1784-ABF8-1B0E418D3707}"/>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E44BC738-A4C6-6B98-FE77-FFEA48B50BB8}"/>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E6818681-E3CA-36D1-34F0-D538EF2341D3}"/>
                </a:ext>
              </a:extLst>
            </p:cNvPr>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9320AF79-596C-2309-B45A-82A8B3393165}"/>
                </a:ext>
              </a:extLst>
            </p:cNvPr>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43" name="Title Placeholder 1">
            <a:extLst>
              <a:ext uri="{FF2B5EF4-FFF2-40B4-BE49-F238E27FC236}">
                <a16:creationId xmlns:a16="http://schemas.microsoft.com/office/drawing/2014/main" id="{75F3CAFA-B46E-023A-46DA-845CC6E654D8}"/>
              </a:ext>
            </a:extLst>
          </p:cNvPr>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44" name="Text Placeholder 2">
            <a:extLst>
              <a:ext uri="{FF2B5EF4-FFF2-40B4-BE49-F238E27FC236}">
                <a16:creationId xmlns:a16="http://schemas.microsoft.com/office/drawing/2014/main" id="{055213B2-D57F-EA8C-B70A-19DF2BCF7B34}"/>
              </a:ext>
            </a:extLst>
          </p:cNvPr>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6B11AF-836A-EE8A-C81F-F5E3DB4FD27B}"/>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Trebuchet MS"/>
                <a:cs typeface="+mn-cs"/>
              </a:defRPr>
            </a:lvl1pPr>
          </a:lstStyle>
          <a:p>
            <a:pPr>
              <a:defRPr/>
            </a:pPr>
            <a:fld id="{67854C1C-17F0-45D2-91D6-E3566DBD6F45}" type="datetimeFigureOut">
              <a:rPr lang="en-US"/>
              <a:pPr>
                <a:defRPr/>
              </a:pPr>
              <a:t>3/11/2025</a:t>
            </a:fld>
            <a:endParaRPr lang="en-US" dirty="0"/>
          </a:p>
        </p:txBody>
      </p:sp>
      <p:sp>
        <p:nvSpPr>
          <p:cNvPr id="5" name="Footer Placeholder 4">
            <a:extLst>
              <a:ext uri="{FF2B5EF4-FFF2-40B4-BE49-F238E27FC236}">
                <a16:creationId xmlns:a16="http://schemas.microsoft.com/office/drawing/2014/main" id="{07CAB514-8319-3BDC-8C08-8529C654589E}"/>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Trebuchet MS"/>
                <a:cs typeface="+mn-cs"/>
              </a:defRPr>
            </a:lvl1pPr>
          </a:lstStyle>
          <a:p>
            <a:pPr>
              <a:defRPr/>
            </a:pPr>
            <a:endParaRPr lang="en-US"/>
          </a:p>
        </p:txBody>
      </p:sp>
      <p:sp>
        <p:nvSpPr>
          <p:cNvPr id="6" name="Slide Number Placeholder 5">
            <a:extLst>
              <a:ext uri="{FF2B5EF4-FFF2-40B4-BE49-F238E27FC236}">
                <a16:creationId xmlns:a16="http://schemas.microsoft.com/office/drawing/2014/main" id="{09D77871-B8E2-2B81-B2F3-4932A57F572A}"/>
              </a:ext>
            </a:extLst>
          </p:cNvPr>
          <p:cNvSpPr>
            <a:spLocks noGrp="1"/>
          </p:cNvSpPr>
          <p:nvPr>
            <p:ph type="sldNum" sz="quarter" idx="4"/>
          </p:nvPr>
        </p:nvSpPr>
        <p:spPr>
          <a:xfrm>
            <a:off x="8589963" y="6042025"/>
            <a:ext cx="6842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0C226"/>
                </a:solidFill>
                <a:latin typeface="Trebuchet MS" panose="020B0603020202020204" pitchFamily="34" charset="0"/>
              </a:defRPr>
            </a:lvl1pPr>
          </a:lstStyle>
          <a:p>
            <a:pPr>
              <a:defRPr/>
            </a:pPr>
            <a:fld id="{474BD832-C8E8-47FF-B405-D9DC7E617150}" type="slidenum">
              <a:rPr lang="en-US" altLang="en-US"/>
              <a:pPr>
                <a:defRPr/>
              </a:pPr>
              <a:t>‹#›</a:t>
            </a:fld>
            <a:endParaRPr lang="en-US" altLang="en-US"/>
          </a:p>
        </p:txBody>
      </p:sp>
    </p:spTree>
    <p:extLst>
      <p:ext uri="{BB962C8B-B14F-4D97-AF65-F5344CB8AC3E}">
        <p14:creationId xmlns:p14="http://schemas.microsoft.com/office/powerpoint/2010/main" val="42426455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3000"/>
            <a:lum/>
            <a:extLst>
              <a:ext uri="{96DAC541-7B7A-43D3-8B79-37D633B846F1}">
                <asvg:svgBlip xmlns:asvg="http://schemas.microsoft.com/office/drawing/2016/SVG/main" r:embe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defRPr/>
            </a:pPr>
            <a:fld id="{1D8BD707-D9CF-40AE-B4C6-C98DA3205C09}" type="datetimeFigureOut">
              <a:rPr lang="en-US" smtClean="0">
                <a:solidFill>
                  <a:prstClr val="black">
                    <a:tint val="75000"/>
                  </a:prstClr>
                </a:solidFill>
              </a:rPr>
              <a:pPr defTabSz="609630">
                <a:defRPr/>
              </a:pPr>
              <a:t>3/11/2025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74062485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9223B9-32C4-A86A-EAA4-3585524E0483}"/>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9F428E4-29EE-CE0B-A887-D7411343302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DA475D2-FC03-9309-D0FC-7B34A248E3A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F43E5DE3-68E4-BE40-AF54-C8042F4642D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99F4464-8AE3-5A65-C047-91DC1A94ED8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FF13207-B131-4915-8D1C-050BE17F3A80}" type="slidenum">
              <a:rPr lang="en-US" altLang="en-US"/>
              <a:pPr/>
              <a:t>‹#›</a:t>
            </a:fld>
            <a:endParaRPr lang="en-US" altLang="en-US"/>
          </a:p>
        </p:txBody>
      </p:sp>
    </p:spTree>
    <p:extLst>
      <p:ext uri="{BB962C8B-B14F-4D97-AF65-F5344CB8AC3E}">
        <p14:creationId xmlns:p14="http://schemas.microsoft.com/office/powerpoint/2010/main" val="252382944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C5D2191-E41E-7599-FB35-6A4BE65234B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4F8EC3B-33D6-6809-B585-047E408DE99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3B985E7-D14B-016A-4BDD-4D2824E3B53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CE04FFF-7EAF-408E-B728-C978CDB0C4ED}" type="datetimeFigureOut">
              <a:rPr lang="en-US"/>
              <a:pPr>
                <a:defRPr/>
              </a:pPr>
              <a:t>3/11/2025</a:t>
            </a:fld>
            <a:endParaRPr lang="en-US"/>
          </a:p>
        </p:txBody>
      </p:sp>
      <p:sp>
        <p:nvSpPr>
          <p:cNvPr id="5" name="Footer Placeholder 4">
            <a:extLst>
              <a:ext uri="{FF2B5EF4-FFF2-40B4-BE49-F238E27FC236}">
                <a16:creationId xmlns:a16="http://schemas.microsoft.com/office/drawing/2014/main" id="{87D8264A-D786-E763-2672-64AB5288371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DEE35E1-3D6A-0A9B-B88B-EF1031FEFDDF}"/>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CD708E2-E63D-48E7-94F9-FEA7E2C94B5A}" type="slidenum">
              <a:rPr lang="en-US" altLang="en-US"/>
              <a:pPr>
                <a:defRPr/>
              </a:pPr>
              <a:t>‹#›</a:t>
            </a:fld>
            <a:endParaRPr lang="en-US" altLang="en-US"/>
          </a:p>
        </p:txBody>
      </p:sp>
    </p:spTree>
    <p:extLst>
      <p:ext uri="{BB962C8B-B14F-4D97-AF65-F5344CB8AC3E}">
        <p14:creationId xmlns:p14="http://schemas.microsoft.com/office/powerpoint/2010/main" val="356862874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5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0.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4" descr="frames8bd">
            <a:extLst>
              <a:ext uri="{FF2B5EF4-FFF2-40B4-BE49-F238E27FC236}">
                <a16:creationId xmlns:a16="http://schemas.microsoft.com/office/drawing/2014/main" id="{CFC33037-933E-87F9-B8B0-B73BBF94D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78541EDF-1B88-5826-2007-57818B353BF6}"/>
              </a:ext>
            </a:extLst>
          </p:cNvPr>
          <p:cNvSpPr>
            <a:spLocks noGrp="1"/>
          </p:cNvSpPr>
          <p:nvPr>
            <p:ph type="subTitle" idx="1"/>
          </p:nvPr>
        </p:nvSpPr>
        <p:spPr>
          <a:xfrm>
            <a:off x="124287" y="0"/>
            <a:ext cx="11851690" cy="6718300"/>
          </a:xfrm>
        </p:spPr>
        <p:txBody>
          <a:bodyPr rtlCol="0">
            <a:normAutofit fontScale="92500" lnSpcReduction="10000"/>
          </a:bodyPr>
          <a:lstStyle/>
          <a:p>
            <a:pPr eaLnBrk="1" fontAlgn="auto" hangingPunct="1">
              <a:spcAft>
                <a:spcPts val="0"/>
              </a:spcAft>
              <a:buFont typeface="Wingdings 3" charset="2"/>
              <a:buNone/>
              <a:defRPr/>
            </a:pPr>
            <a:endParaRPr lang="en-US" altLang="en-US" dirty="0"/>
          </a:p>
          <a:p>
            <a:pPr eaLnBrk="1" fontAlgn="auto" hangingPunct="1">
              <a:spcAft>
                <a:spcPts val="0"/>
              </a:spcAft>
              <a:buFont typeface="Wingdings 3" charset="2"/>
              <a:buNone/>
              <a:defRPr/>
            </a:pPr>
            <a:endParaRPr lang="en-US" altLang="en-US" dirty="0"/>
          </a:p>
          <a:p>
            <a:pPr eaLnBrk="1" fontAlgn="auto" hangingPunct="1">
              <a:spcAft>
                <a:spcPts val="0"/>
              </a:spcAft>
              <a:buFont typeface="Wingdings 3" charset="2"/>
              <a:buNone/>
              <a:defRPr/>
            </a:pPr>
            <a:endParaRPr lang="en-US" altLang="en-US" dirty="0"/>
          </a:p>
          <a:p>
            <a:pPr eaLnBrk="1" fontAlgn="auto" hangingPunct="1">
              <a:spcAft>
                <a:spcPts val="0"/>
              </a:spcAft>
              <a:buFont typeface="Wingdings 3" charset="2"/>
              <a:buNone/>
              <a:defRPr/>
            </a:pPr>
            <a:endParaRPr lang="en-US" altLang="en-US" dirty="0"/>
          </a:p>
          <a:p>
            <a:pPr algn="ctr" eaLnBrk="1" fontAlgn="auto" hangingPunct="1">
              <a:spcAft>
                <a:spcPts val="0"/>
              </a:spcAft>
              <a:buFont typeface="Wingdings 3" charset="2"/>
              <a:buNone/>
              <a:defRPr/>
            </a:pPr>
            <a:r>
              <a:rPr lang="en-US" altLang="en-US" sz="5400" b="1" dirty="0">
                <a:solidFill>
                  <a:srgbClr val="FF0000"/>
                </a:solidFill>
                <a:latin typeface="Times New Roman" panose="02020603050405020304" pitchFamily="18" charset="0"/>
                <a:cs typeface="Times New Roman" panose="02020603050405020304" pitchFamily="18" charset="0"/>
              </a:rPr>
              <a:t>CHÀO MỪNG CÁC THẦY CÔ </a:t>
            </a:r>
          </a:p>
          <a:p>
            <a:pPr algn="ctr" eaLnBrk="1" fontAlgn="auto" hangingPunct="1">
              <a:spcAft>
                <a:spcPts val="0"/>
              </a:spcAft>
              <a:buFont typeface="Wingdings 3" charset="2"/>
              <a:buNone/>
              <a:defRPr/>
            </a:pPr>
            <a:r>
              <a:rPr lang="en-US" altLang="en-US" sz="5400" b="1" dirty="0">
                <a:solidFill>
                  <a:srgbClr val="FF0000"/>
                </a:solidFill>
                <a:latin typeface="Times New Roman" panose="02020603050405020304" pitchFamily="18" charset="0"/>
                <a:cs typeface="Times New Roman" panose="02020603050405020304" pitchFamily="18" charset="0"/>
              </a:rPr>
              <a:t>ĐẾN DỰ GIỜ, THĂM LỚP 9A1</a:t>
            </a:r>
          </a:p>
          <a:p>
            <a:pPr algn="ctr" eaLnBrk="1" fontAlgn="auto" hangingPunct="1">
              <a:spcAft>
                <a:spcPts val="0"/>
              </a:spcAft>
              <a:buFont typeface="Wingdings 3" charset="2"/>
              <a:buNone/>
              <a:defRPr/>
            </a:pPr>
            <a:r>
              <a:rPr lang="en-US" altLang="en-US" sz="5400" b="1" dirty="0">
                <a:solidFill>
                  <a:srgbClr val="7030A0"/>
                </a:solidFill>
                <a:highlight>
                  <a:srgbClr val="FFFF00"/>
                </a:highlight>
                <a:latin typeface="Times New Roman" panose="02020603050405020304" pitchFamily="18" charset="0"/>
                <a:cs typeface="Times New Roman" panose="02020603050405020304" pitchFamily="18" charset="0"/>
              </a:rPr>
              <a:t>TIẾT HỌC NGỮ VĂN</a:t>
            </a:r>
          </a:p>
          <a:p>
            <a:pPr algn="ctr" eaLnBrk="1" fontAlgn="auto" hangingPunct="1">
              <a:spcAft>
                <a:spcPts val="0"/>
              </a:spcAft>
              <a:buFont typeface="Wingdings 3" charset="2"/>
              <a:buNone/>
              <a:defRPr/>
            </a:pPr>
            <a:r>
              <a:rPr lang="en-US" altLang="en-US" sz="5400" b="1" dirty="0">
                <a:solidFill>
                  <a:srgbClr val="7030A0"/>
                </a:solidFill>
                <a:highlight>
                  <a:srgbClr val="FFFF00"/>
                </a:highlight>
                <a:latin typeface="Times New Roman" panose="02020603050405020304" pitchFamily="18" charset="0"/>
                <a:cs typeface="Times New Roman" panose="02020603050405020304" pitchFamily="18" charset="0"/>
              </a:rPr>
              <a:t>GV </a:t>
            </a:r>
            <a:r>
              <a:rPr lang="en-US" altLang="en-US" sz="5400" b="1" dirty="0" err="1">
                <a:solidFill>
                  <a:srgbClr val="7030A0"/>
                </a:solidFill>
                <a:highlight>
                  <a:srgbClr val="FFFF00"/>
                </a:highlight>
                <a:latin typeface="Times New Roman" panose="02020603050405020304" pitchFamily="18" charset="0"/>
                <a:cs typeface="Times New Roman" panose="02020603050405020304" pitchFamily="18" charset="0"/>
              </a:rPr>
              <a:t>dạy</a:t>
            </a:r>
            <a:r>
              <a:rPr lang="en-US" altLang="en-US" sz="5400" b="1" dirty="0">
                <a:solidFill>
                  <a:srgbClr val="7030A0"/>
                </a:solidFill>
                <a:highlight>
                  <a:srgbClr val="FFFF00"/>
                </a:highlight>
                <a:latin typeface="Times New Roman" panose="02020603050405020304" pitchFamily="18" charset="0"/>
                <a:cs typeface="Times New Roman" panose="02020603050405020304" pitchFamily="18" charset="0"/>
              </a:rPr>
              <a:t>: Nguyễn Thị Phi Yến</a:t>
            </a:r>
          </a:p>
          <a:p>
            <a:pPr algn="ctr" eaLnBrk="1" fontAlgn="auto" hangingPunct="1">
              <a:spcAft>
                <a:spcPts val="0"/>
              </a:spcAft>
              <a:buFont typeface="Wingdings 3" charset="2"/>
              <a:buNone/>
              <a:defRPr/>
            </a:pPr>
            <a:endParaRPr lang="en-US" altLang="en-US" sz="2800" b="1" i="1" dirty="0">
              <a:solidFill>
                <a:srgbClr val="FF0000"/>
              </a:solidFill>
              <a:latin typeface="Times New Roman" panose="02020603050405020304" pitchFamily="18" charset="0"/>
              <a:cs typeface="Times New Roman" panose="02020603050405020304" pitchFamily="18" charset="0"/>
            </a:endParaRPr>
          </a:p>
          <a:p>
            <a:pPr algn="ctr" eaLnBrk="1" fontAlgn="auto" hangingPunct="1">
              <a:spcAft>
                <a:spcPts val="0"/>
              </a:spcAft>
              <a:buFont typeface="Wingdings 3" charset="2"/>
              <a:buNone/>
              <a:defRPr/>
            </a:pPr>
            <a:endParaRPr lang="en-US" altLang="en-US" sz="2800" b="1" i="1" dirty="0">
              <a:solidFill>
                <a:srgbClr val="FF0000"/>
              </a:solidFill>
              <a:latin typeface="Times New Roman" panose="02020603050405020304" pitchFamily="18" charset="0"/>
              <a:cs typeface="Times New Roman" panose="02020603050405020304" pitchFamily="18" charset="0"/>
            </a:endParaRPr>
          </a:p>
          <a:p>
            <a:pPr algn="ctr" eaLnBrk="1" fontAlgn="auto" hangingPunct="1">
              <a:spcAft>
                <a:spcPts val="0"/>
              </a:spcAft>
              <a:buFont typeface="Wingdings 3" charset="2"/>
              <a:buNone/>
              <a:defRPr/>
            </a:pPr>
            <a:endParaRPr lang="en-US" altLang="en-US" sz="2800" b="1" i="1" dirty="0">
              <a:solidFill>
                <a:srgbClr val="FF0000"/>
              </a:solidFill>
              <a:latin typeface="Times New Roman" panose="02020603050405020304" pitchFamily="18" charset="0"/>
              <a:cs typeface="Times New Roman" panose="02020603050405020304" pitchFamily="18" charset="0"/>
            </a:endParaRPr>
          </a:p>
          <a:p>
            <a:pPr algn="ctr" eaLnBrk="1" fontAlgn="auto" hangingPunct="1">
              <a:spcAft>
                <a:spcPts val="0"/>
              </a:spcAft>
              <a:buFont typeface="Wingdings 3" charset="2"/>
              <a:buNone/>
              <a:defRPr/>
            </a:pP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arn(inVertical)">
                                      <p:cBhvr>
                                        <p:cTn id="13" dur="500"/>
                                        <p:tgtEl>
                                          <p:spTgt spid="3">
                                            <p:txEl>
                                              <p:pRg st="6" end="6"/>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arn(inVertical)">
                                      <p:cBhvr>
                                        <p:cTn id="16" dur="500"/>
                                        <p:tgtEl>
                                          <p:spTgt spid="3">
                                            <p:txEl>
                                              <p:pRg st="7" end="7"/>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Desktop\tải xuống (15).jpg">
            <a:extLst>
              <a:ext uri="{FF2B5EF4-FFF2-40B4-BE49-F238E27FC236}">
                <a16:creationId xmlns:a16="http://schemas.microsoft.com/office/drawing/2014/main" id="{FFC02EAF-F01C-7E43-BAF8-7A62D7710D9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05000" y="457200"/>
            <a:ext cx="3810000" cy="2914650"/>
          </a:xfrm>
        </p:spPr>
      </p:pic>
      <p:pic>
        <p:nvPicPr>
          <p:cNvPr id="8195" name="Picture 3" descr="C:\Users\Administrator\Desktop\tải xuống (16).jpg">
            <a:extLst>
              <a:ext uri="{FF2B5EF4-FFF2-40B4-BE49-F238E27FC236}">
                <a16:creationId xmlns:a16="http://schemas.microsoft.com/office/drawing/2014/main" id="{01FD3EED-ABDB-6EB4-FD62-E4385D021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487738"/>
            <a:ext cx="38100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C:\Users\Administrator\Desktop\images (11).jpg">
            <a:extLst>
              <a:ext uri="{FF2B5EF4-FFF2-40B4-BE49-F238E27FC236}">
                <a16:creationId xmlns:a16="http://schemas.microsoft.com/office/drawing/2014/main" id="{0D3CD9C5-B2CB-91E5-8841-DE0A6DC44B0E}"/>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943600" y="457200"/>
            <a:ext cx="4343400" cy="2914650"/>
          </a:xfrm>
        </p:spPr>
      </p:pic>
      <p:pic>
        <p:nvPicPr>
          <p:cNvPr id="8197" name="Picture 5" descr="C:\Users\Administrator\Desktop\images (12).jpg">
            <a:extLst>
              <a:ext uri="{FF2B5EF4-FFF2-40B4-BE49-F238E27FC236}">
                <a16:creationId xmlns:a16="http://schemas.microsoft.com/office/drawing/2014/main" id="{B13D9381-1396-9523-7C7F-B471C2800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87738"/>
            <a:ext cx="43434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56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7">
            <a:extLst>
              <a:ext uri="{FF2B5EF4-FFF2-40B4-BE49-F238E27FC236}">
                <a16:creationId xmlns:a16="http://schemas.microsoft.com/office/drawing/2014/main" id="{1DCEC282-A0A6-2E4E-3605-663F83AC8492}"/>
              </a:ext>
            </a:extLst>
          </p:cNvPr>
          <p:cNvSpPr>
            <a:spLocks noGrp="1"/>
          </p:cNvSpPr>
          <p:nvPr>
            <p:ph type="body" idx="1"/>
          </p:nvPr>
        </p:nvSpPr>
        <p:spPr>
          <a:xfrm>
            <a:off x="1676400" y="1144588"/>
            <a:ext cx="4572000" cy="925512"/>
          </a:xfrm>
        </p:spPr>
        <p:txBody>
          <a:bodyPr/>
          <a:lstStyle/>
          <a:p>
            <a:pPr eaLnBrk="1" hangingPunct="1"/>
            <a:r>
              <a:rPr lang="de-DE" altLang="en-US"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Thực phẩm: Năm 1985 có 575 triệu người thiếu dinh dưỡng.</a:t>
            </a:r>
          </a:p>
          <a:p>
            <a:pPr eaLnBrk="1" hangingPunct="1"/>
            <a:endParaRPr lang="en-US" altLang="en-US" dirty="0">
              <a:ea typeface="Times New Roman" panose="02020603050405020304" pitchFamily="18" charset="0"/>
              <a:cs typeface="Arial" panose="020B0604020202020204" pitchFamily="34" charset="0"/>
            </a:endParaRPr>
          </a:p>
        </p:txBody>
      </p:sp>
      <p:sp>
        <p:nvSpPr>
          <p:cNvPr id="9219" name="Text Placeholder 9">
            <a:extLst>
              <a:ext uri="{FF2B5EF4-FFF2-40B4-BE49-F238E27FC236}">
                <a16:creationId xmlns:a16="http://schemas.microsoft.com/office/drawing/2014/main" id="{708360E6-D886-FDAB-967A-2B5195B17C46}"/>
              </a:ext>
            </a:extLst>
          </p:cNvPr>
          <p:cNvSpPr>
            <a:spLocks noGrp="1"/>
          </p:cNvSpPr>
          <p:nvPr>
            <p:ph type="body" sz="quarter" idx="3"/>
          </p:nvPr>
        </p:nvSpPr>
        <p:spPr>
          <a:xfrm>
            <a:off x="6248401" y="1296988"/>
            <a:ext cx="4041775" cy="811212"/>
          </a:xfrm>
        </p:spPr>
        <p:txBody>
          <a:bodyPr/>
          <a:lstStyle/>
          <a:p>
            <a:pPr algn="ctr" eaLnBrk="1" hangingPunct="1"/>
            <a:r>
              <a:rPr lang="de-DE" altLang="en-US"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Không bằng kinh phí sản xuất 149 tên lửa MX.</a:t>
            </a:r>
            <a:endParaRPr lang="en-US" altLang="en-US" dirty="0">
              <a:solidFill>
                <a:srgbClr val="000000"/>
              </a:solidFill>
              <a:latin typeface=".VnTime" pitchFamily="34" charset="0"/>
              <a:ea typeface="Times New Roman" panose="02020603050405020304" pitchFamily="18" charset="0"/>
              <a:cs typeface="Arial" panose="020B0604020202020204" pitchFamily="34" charset="0"/>
            </a:endParaRPr>
          </a:p>
          <a:p>
            <a:pPr algn="ctr" eaLnBrk="1" hangingPunct="1"/>
            <a:endParaRPr lang="en-US" altLang="en-US" dirty="0">
              <a:ea typeface="Times New Roman" panose="02020603050405020304" pitchFamily="18" charset="0"/>
              <a:cs typeface="Arial" panose="020B0604020202020204" pitchFamily="34" charset="0"/>
            </a:endParaRPr>
          </a:p>
        </p:txBody>
      </p:sp>
      <p:pic>
        <p:nvPicPr>
          <p:cNvPr id="9220" name="Picture 2" descr="C:\Users\Administrator\Desktop\tải xuống (19).jpg">
            <a:extLst>
              <a:ext uri="{FF2B5EF4-FFF2-40B4-BE49-F238E27FC236}">
                <a16:creationId xmlns:a16="http://schemas.microsoft.com/office/drawing/2014/main" id="{1077CFBE-599E-0216-20C0-B8C4A5E88F2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05000" y="1754188"/>
            <a:ext cx="3810000" cy="2216150"/>
          </a:xfrm>
        </p:spPr>
      </p:pic>
      <p:pic>
        <p:nvPicPr>
          <p:cNvPr id="9221" name="Picture 3" descr="C:\Users\Administrator\Desktop\images (13).jpg">
            <a:extLst>
              <a:ext uri="{FF2B5EF4-FFF2-40B4-BE49-F238E27FC236}">
                <a16:creationId xmlns:a16="http://schemas.microsoft.com/office/drawing/2014/main" id="{3AC348E9-3D7B-3E16-93DA-EC091FD2D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067176"/>
            <a:ext cx="38862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C:\Users\Administrator\Desktop\images (15).jpg">
            <a:extLst>
              <a:ext uri="{FF2B5EF4-FFF2-40B4-BE49-F238E27FC236}">
                <a16:creationId xmlns:a16="http://schemas.microsoft.com/office/drawing/2014/main" id="{C2E6BFEB-9EC3-9167-A3AB-3C6D7DA28BD8}"/>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867400" y="1677988"/>
            <a:ext cx="4495800" cy="2273300"/>
          </a:xfrm>
        </p:spPr>
      </p:pic>
      <p:pic>
        <p:nvPicPr>
          <p:cNvPr id="9223" name="Picture 5" descr="C:\Users\Administrator\Desktop\images (16).jpg">
            <a:extLst>
              <a:ext uri="{FF2B5EF4-FFF2-40B4-BE49-F238E27FC236}">
                <a16:creationId xmlns:a16="http://schemas.microsoft.com/office/drawing/2014/main" id="{B3B87F07-C521-60E2-B3BC-D87C6B228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67176"/>
            <a:ext cx="44958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3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istrator\Desktop\images (14).jpg">
            <a:extLst>
              <a:ext uri="{FF2B5EF4-FFF2-40B4-BE49-F238E27FC236}">
                <a16:creationId xmlns:a16="http://schemas.microsoft.com/office/drawing/2014/main" id="{522A8BB8-DA6E-D38C-6A85-B5399F4D9DD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0" y="304800"/>
            <a:ext cx="4191000" cy="3182938"/>
          </a:xfrm>
        </p:spPr>
      </p:pic>
      <p:pic>
        <p:nvPicPr>
          <p:cNvPr id="10243" name="Picture 3" descr="C:\Users\Administrator\Desktop\tải xuống (20).jpg">
            <a:extLst>
              <a:ext uri="{FF2B5EF4-FFF2-40B4-BE49-F238E27FC236}">
                <a16:creationId xmlns:a16="http://schemas.microsoft.com/office/drawing/2014/main" id="{DB806ABF-454D-DC1B-9CD1-95C982F21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603626"/>
            <a:ext cx="41910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Users\Administrator\Desktop\images (17).jpg">
            <a:extLst>
              <a:ext uri="{FF2B5EF4-FFF2-40B4-BE49-F238E27FC236}">
                <a16:creationId xmlns:a16="http://schemas.microsoft.com/office/drawing/2014/main" id="{2D2C7D04-187B-F0E0-563D-3E269B77377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2200" y="304800"/>
            <a:ext cx="4191000" cy="3182938"/>
          </a:xfrm>
        </p:spPr>
      </p:pic>
      <p:pic>
        <p:nvPicPr>
          <p:cNvPr id="10245" name="Picture 5" descr="C:\Users\Administrator\Desktop\images (18).jpg">
            <a:extLst>
              <a:ext uri="{FF2B5EF4-FFF2-40B4-BE49-F238E27FC236}">
                <a16:creationId xmlns:a16="http://schemas.microsoft.com/office/drawing/2014/main" id="{47168DE0-196A-AEAB-8D81-669CE99A0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603626"/>
            <a:ext cx="41910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05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5">
            <a:extLst>
              <a:ext uri="{FF2B5EF4-FFF2-40B4-BE49-F238E27FC236}">
                <a16:creationId xmlns:a16="http://schemas.microsoft.com/office/drawing/2014/main" id="{DBA8EA96-37F0-09A9-F784-7CD8D35F4232}"/>
              </a:ext>
            </a:extLst>
          </p:cNvPr>
          <p:cNvSpPr>
            <a:spLocks noGrp="1"/>
          </p:cNvSpPr>
          <p:nvPr>
            <p:ph type="body" idx="1"/>
          </p:nvPr>
        </p:nvSpPr>
        <p:spPr>
          <a:xfrm>
            <a:off x="1828801" y="263526"/>
            <a:ext cx="4494213" cy="1108075"/>
          </a:xfrm>
        </p:spPr>
        <p:txBody>
          <a:bodyPr/>
          <a:lstStyle/>
          <a:p>
            <a:pPr algn="ctr" eaLnBrk="1" hangingPunct="1"/>
            <a:r>
              <a:rPr lang="pt-BR" altLang="en-US">
                <a:solidFill>
                  <a:srgbClr val="000000"/>
                </a:solidFill>
                <a:latin typeface="Times New Roman" panose="02020603050405020304" pitchFamily="18" charset="0"/>
                <a:ea typeface="Times New Roman" panose="02020603050405020304" pitchFamily="18" charset="0"/>
                <a:cs typeface="Arial" panose="020B0604020202020204" pitchFamily="34" charset="0"/>
              </a:rPr>
              <a:t>Xoá nạn mù chữ cho toàn thế giới.</a:t>
            </a:r>
            <a:endParaRPr lang="en-US" altLang="en-US">
              <a:solidFill>
                <a:srgbClr val="000000"/>
              </a:solidFill>
              <a:latin typeface=".VnTime" pitchFamily="34" charset="0"/>
              <a:ea typeface="Times New Roman" panose="02020603050405020304" pitchFamily="18" charset="0"/>
              <a:cs typeface="Arial" panose="020B0604020202020204" pitchFamily="34" charset="0"/>
            </a:endParaRPr>
          </a:p>
          <a:p>
            <a:pPr algn="ctr" eaLnBrk="1" hangingPunct="1"/>
            <a:endParaRPr lang="en-US" altLang="en-US">
              <a:ea typeface="Times New Roman" panose="02020603050405020304" pitchFamily="18" charset="0"/>
              <a:cs typeface="Arial" panose="020B0604020202020204" pitchFamily="34" charset="0"/>
            </a:endParaRPr>
          </a:p>
        </p:txBody>
      </p:sp>
      <p:sp>
        <p:nvSpPr>
          <p:cNvPr id="11267" name="Text Placeholder 7">
            <a:extLst>
              <a:ext uri="{FF2B5EF4-FFF2-40B4-BE49-F238E27FC236}">
                <a16:creationId xmlns:a16="http://schemas.microsoft.com/office/drawing/2014/main" id="{9488FD6B-A1B4-E195-617B-4F5931723B57}"/>
              </a:ext>
            </a:extLst>
          </p:cNvPr>
          <p:cNvSpPr>
            <a:spLocks noGrp="1"/>
          </p:cNvSpPr>
          <p:nvPr>
            <p:ph type="body" sz="quarter" idx="3"/>
          </p:nvPr>
        </p:nvSpPr>
        <p:spPr>
          <a:xfrm rot="10800000" flipV="1">
            <a:off x="6323014" y="265114"/>
            <a:ext cx="4040187" cy="1106487"/>
          </a:xfrm>
        </p:spPr>
        <p:txBody>
          <a:bodyPr/>
          <a:lstStyle/>
          <a:p>
            <a:pPr algn="ctr" eaLnBrk="1" hangingPunct="1"/>
            <a:r>
              <a:rPr lang="pt-BR" altLang="en-US">
                <a:solidFill>
                  <a:srgbClr val="000000"/>
                </a:solidFill>
                <a:latin typeface="Times New Roman" panose="02020603050405020304" pitchFamily="18" charset="0"/>
                <a:ea typeface="Times New Roman" panose="02020603050405020304" pitchFamily="18" charset="0"/>
                <a:cs typeface="Arial" panose="020B0604020202020204" pitchFamily="34" charset="0"/>
              </a:rPr>
              <a:t>Bằng tiền đóng 2 tàu ngầm mang vũ khí hạt nhân.</a:t>
            </a:r>
            <a:endParaRPr lang="en-US" altLang="en-US">
              <a:solidFill>
                <a:srgbClr val="000000"/>
              </a:solidFill>
              <a:latin typeface=".VnTime" pitchFamily="34" charset="0"/>
              <a:ea typeface="Times New Roman" panose="02020603050405020304" pitchFamily="18" charset="0"/>
              <a:cs typeface="Arial" panose="020B0604020202020204" pitchFamily="34" charset="0"/>
            </a:endParaRPr>
          </a:p>
          <a:p>
            <a:pPr algn="ctr" eaLnBrk="1" hangingPunct="1"/>
            <a:endParaRPr lang="en-US" altLang="en-US">
              <a:ea typeface="Times New Roman" panose="02020603050405020304" pitchFamily="18" charset="0"/>
              <a:cs typeface="Arial" panose="020B0604020202020204" pitchFamily="34" charset="0"/>
            </a:endParaRPr>
          </a:p>
        </p:txBody>
      </p:sp>
      <p:pic>
        <p:nvPicPr>
          <p:cNvPr id="11268" name="Picture 2" descr="C:\Users\Administrator\Desktop\images (19).jpg">
            <a:extLst>
              <a:ext uri="{FF2B5EF4-FFF2-40B4-BE49-F238E27FC236}">
                <a16:creationId xmlns:a16="http://schemas.microsoft.com/office/drawing/2014/main" id="{371302E0-F2C8-942C-B009-E4C86408EC2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28800" y="1266826"/>
            <a:ext cx="4114800" cy="2544763"/>
          </a:xfrm>
        </p:spPr>
      </p:pic>
      <p:pic>
        <p:nvPicPr>
          <p:cNvPr id="11269" name="Picture 3" descr="C:\Users\Administrator\Desktop\images (20).jpg">
            <a:extLst>
              <a:ext uri="{FF2B5EF4-FFF2-40B4-BE49-F238E27FC236}">
                <a16:creationId xmlns:a16="http://schemas.microsoft.com/office/drawing/2014/main" id="{3DE6ABC9-0446-368B-BF4D-CC8034EB6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92550"/>
            <a:ext cx="41148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C:\Users\Administrator\Desktop\tải xuống (22).jpg">
            <a:extLst>
              <a:ext uri="{FF2B5EF4-FFF2-40B4-BE49-F238E27FC236}">
                <a16:creationId xmlns:a16="http://schemas.microsoft.com/office/drawing/2014/main" id="{A17936C0-0ABB-34DF-6E1E-A17A965029C8}"/>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019800" y="1266825"/>
            <a:ext cx="4343400" cy="2509838"/>
          </a:xfrm>
        </p:spPr>
      </p:pic>
      <p:pic>
        <p:nvPicPr>
          <p:cNvPr id="11271" name="Picture 5" descr="C:\Users\Administrator\Desktop\images (22).jpg">
            <a:extLst>
              <a:ext uri="{FF2B5EF4-FFF2-40B4-BE49-F238E27FC236}">
                <a16:creationId xmlns:a16="http://schemas.microsoft.com/office/drawing/2014/main" id="{51F91A74-0738-0696-7D89-3FD70A9E5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92550"/>
            <a:ext cx="43434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00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ministrator\Desktop\tải xuống (21).jpg">
            <a:extLst>
              <a:ext uri="{FF2B5EF4-FFF2-40B4-BE49-F238E27FC236}">
                <a16:creationId xmlns:a16="http://schemas.microsoft.com/office/drawing/2014/main" id="{C5AE8FCD-1426-71D6-78E4-390FFBE8DEE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752600" y="304800"/>
            <a:ext cx="4191000" cy="3125788"/>
          </a:xfrm>
        </p:spPr>
      </p:pic>
      <p:pic>
        <p:nvPicPr>
          <p:cNvPr id="12291" name="Picture 3" descr="C:\Users\Administrator\Desktop\images (21).jpg">
            <a:extLst>
              <a:ext uri="{FF2B5EF4-FFF2-40B4-BE49-F238E27FC236}">
                <a16:creationId xmlns:a16="http://schemas.microsoft.com/office/drawing/2014/main" id="{CABE9804-67CE-99DB-0FCB-8E3744B60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486150"/>
            <a:ext cx="4191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C:\Users\Administrator\Desktop\images (23).jpg">
            <a:extLst>
              <a:ext uri="{FF2B5EF4-FFF2-40B4-BE49-F238E27FC236}">
                <a16:creationId xmlns:a16="http://schemas.microsoft.com/office/drawing/2014/main" id="{BB19530C-44C6-79DE-1342-0AB63400767D}"/>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096000" y="304800"/>
            <a:ext cx="4267200" cy="3067050"/>
          </a:xfrm>
        </p:spPr>
      </p:pic>
      <p:pic>
        <p:nvPicPr>
          <p:cNvPr id="12293" name="Picture 5" descr="C:\Users\Administrator\Desktop\images (24).jpg">
            <a:extLst>
              <a:ext uri="{FF2B5EF4-FFF2-40B4-BE49-F238E27FC236}">
                <a16:creationId xmlns:a16="http://schemas.microsoft.com/office/drawing/2014/main" id="{FF68172A-7527-FB1E-0D57-DEA8B08173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86150"/>
            <a:ext cx="42672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78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27F5E-84D8-D5F7-43D4-8C14D2ABE461}"/>
              </a:ext>
            </a:extLst>
          </p:cNvPr>
          <p:cNvSpPr txBox="1"/>
          <p:nvPr/>
        </p:nvSpPr>
        <p:spPr>
          <a:xfrm>
            <a:off x="475862" y="615822"/>
            <a:ext cx="10991461" cy="6971139"/>
          </a:xfrm>
          <a:prstGeom prst="rect">
            <a:avLst/>
          </a:prstGeom>
          <a:noFill/>
        </p:spPr>
        <p:txBody>
          <a:bodyPr wrap="square">
            <a:spAutoFit/>
          </a:bodyPr>
          <a:lstStyle/>
          <a:p>
            <a:pPr algn="just" eaLnBrk="0" fontAlgn="base" hangingPunct="0">
              <a:spcBef>
                <a:spcPct val="0"/>
              </a:spcBef>
              <a:spcAft>
                <a:spcPct val="0"/>
              </a:spcAft>
              <a:defRPr/>
            </a:pPr>
            <a:r>
              <a:rPr kumimoji="0" lang="en-US" sz="3600" b="1" i="0" u="sng"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 </a:t>
            </a:r>
            <a:r>
              <a:rPr kumimoji="0" lang="en-US" sz="3600" b="1" i="0" u="sng"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3600" b="1" i="0" u="sng"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chạy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lang="vi-VN"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Lí</a:t>
            </a:r>
            <a:r>
              <a:rPr lang="en-US"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lẽ</a:t>
            </a:r>
            <a:r>
              <a:rPr lang="vi-VN" sz="2500" b="1"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defRPr/>
            </a:pPr>
            <a:r>
              <a:rPr lang="vi-VN" sz="2500" dirty="0">
                <a:solidFill>
                  <a:srgbClr val="000000"/>
                </a:solidFill>
                <a:latin typeface="Times New Roman" panose="02020603050405020304" pitchFamily="18" charset="0"/>
                <a:cs typeface="Times New Roman" panose="02020603050405020304" pitchFamily="18" charset="0"/>
              </a:rPr>
              <a:t>+ Kho vũ khí hạt nhân đang được tàng trữ có khả năng hủy diệt cả Trái Đất và các hành tinh khác trong hệ Mặt Trời.</a:t>
            </a:r>
          </a:p>
          <a:p>
            <a:pPr algn="just" eaLnBrk="0" fontAlgn="base" hangingPunct="0">
              <a:spcBef>
                <a:spcPct val="0"/>
              </a:spcBef>
              <a:spcAft>
                <a:spcPct val="0"/>
              </a:spcAft>
              <a:defRPr/>
            </a:pPr>
            <a:r>
              <a:rPr lang="vi-VN" sz="2500" dirty="0">
                <a:solidFill>
                  <a:srgbClr val="FF0000"/>
                </a:solidFill>
                <a:latin typeface="Times New Roman" panose="02020603050405020304" pitchFamily="18" charset="0"/>
                <a:cs typeface="Times New Roman" panose="02020603050405020304" pitchFamily="18" charset="0"/>
              </a:rPr>
              <a:t>+ Cuộc chạy đua vũ trang làm mất đi khả năng cải thiện đời sống cho hàng tỷ người.</a:t>
            </a:r>
          </a:p>
          <a:p>
            <a:pPr algn="just" eaLnBrk="0" fontAlgn="base" hangingPunct="0">
              <a:spcBef>
                <a:spcPct val="0"/>
              </a:spcBef>
              <a:spcAft>
                <a:spcPct val="0"/>
              </a:spcAft>
              <a:defRPr/>
            </a:pPr>
            <a:r>
              <a:rPr lang="vi-VN" sz="2500" dirty="0">
                <a:solidFill>
                  <a:srgbClr val="000000"/>
                </a:solidFill>
                <a:latin typeface="Times New Roman" panose="02020603050405020304" pitchFamily="18" charset="0"/>
                <a:cs typeface="Times New Roman" panose="02020603050405020304" pitchFamily="18" charset="0"/>
              </a:rPr>
              <a:t>+ Chiến tranh hạt nhân không những đi ngược lại lý trí của loài người mà còn ngược lại với lý trí của tự nhiên, phản lại sự tiến hoá.</a:t>
            </a:r>
            <a:endParaRPr lang="en-US" sz="25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defRPr/>
            </a:pPr>
            <a:r>
              <a:rPr lang="en-US"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Bằng</a:t>
            </a:r>
            <a:r>
              <a:rPr lang="en-US"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chứng</a:t>
            </a:r>
            <a:r>
              <a:rPr lang="en-US" sz="2500" b="1" dirty="0">
                <a:solidFill>
                  <a:srgbClr val="000000"/>
                </a:solidFill>
                <a:latin typeface="Times New Roman" panose="02020603050405020304" pitchFamily="18" charset="0"/>
                <a:cs typeface="Times New Roman" panose="02020603050405020304" pitchFamily="18" charset="0"/>
              </a:rPr>
              <a:t>: </a:t>
            </a:r>
          </a:p>
          <a:p>
            <a:pPr algn="just" eaLnBrk="0" fontAlgn="base" hangingPunct="0">
              <a:spcBef>
                <a:spcPct val="0"/>
              </a:spcBef>
              <a:spcAft>
                <a:spcPct val="0"/>
              </a:spcAft>
              <a:tabLst>
                <a:tab pos="90170" algn="l"/>
                <a:tab pos="180340" algn="l"/>
              </a:tabLst>
              <a:defRPr/>
            </a:pPr>
            <a:r>
              <a:rPr lang="en-US" sz="2500"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Nghệ</a:t>
            </a:r>
            <a:r>
              <a:rPr lang="en-US"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thuật</a:t>
            </a:r>
            <a:r>
              <a:rPr lang="en-US"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lập</a:t>
            </a:r>
            <a:r>
              <a:rPr lang="en-US"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luận</a:t>
            </a:r>
            <a:r>
              <a:rPr lang="en-US" sz="2500" b="1" dirty="0">
                <a:solidFill>
                  <a:srgbClr val="000000"/>
                </a:solidFill>
                <a:latin typeface="Times New Roman" panose="02020603050405020304" pitchFamily="18" charset="0"/>
                <a:cs typeface="Times New Roman" panose="02020603050405020304" pitchFamily="18" charset="0"/>
              </a:rPr>
              <a:t> </a:t>
            </a:r>
            <a:r>
              <a:rPr lang="en-US" sz="2500" b="1" dirty="0" err="1">
                <a:solidFill>
                  <a:srgbClr val="000000"/>
                </a:solidFill>
                <a:latin typeface="Times New Roman" panose="02020603050405020304" pitchFamily="18" charset="0"/>
                <a:cs typeface="Times New Roman" panose="02020603050405020304" pitchFamily="18" charset="0"/>
              </a:rPr>
              <a:t>của</a:t>
            </a:r>
            <a:r>
              <a:rPr lang="en-US" sz="2500" b="1" dirty="0">
                <a:solidFill>
                  <a:srgbClr val="000000"/>
                </a:solidFill>
                <a:latin typeface="Times New Roman" panose="02020603050405020304" pitchFamily="18" charset="0"/>
                <a:cs typeface="Times New Roman" panose="02020603050405020304" pitchFamily="18" charset="0"/>
              </a:rPr>
              <a:t> TG: </a:t>
            </a:r>
            <a:r>
              <a:rPr lang="vi-VN" sz="2500" dirty="0">
                <a:latin typeface="Times New Roman" panose="02020603050405020304" pitchFamily="18" charset="0"/>
                <a:ea typeface="DengXian" panose="02010600030101010101" pitchFamily="2" charset="-122"/>
                <a:cs typeface="Times New Roman" panose="02020603050405020304" pitchFamily="18" charset="0"/>
              </a:rPr>
              <a:t>Các bằng chứng được trình bày dưới dạng so sánh</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vi-VN" sz="2500" dirty="0">
                <a:latin typeface="Times New Roman" panose="02020603050405020304" pitchFamily="18" charset="0"/>
                <a:ea typeface="DengXian" panose="02010600030101010101" pitchFamily="2" charset="-122"/>
                <a:cs typeface="Times New Roman" panose="02020603050405020304" pitchFamily="18" charset="0"/>
              </a:rPr>
              <a:t>đa dạng, thể hiện trên nhiều lĩnh vực</a:t>
            </a:r>
            <a:r>
              <a:rPr lang="en-US" sz="2500" dirty="0">
                <a:latin typeface="Times New Roman" panose="02020603050405020304" pitchFamily="18" charset="0"/>
                <a:ea typeface="DengXian" panose="02010600030101010101" pitchFamily="2" charset="-122"/>
                <a:cs typeface="Times New Roman" panose="02020603050405020304" pitchFamily="18" charset="0"/>
              </a:rPr>
              <a:t>.</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tabLst>
                <a:tab pos="90170" algn="l"/>
                <a:tab pos="180340" algn="l"/>
              </a:tabLst>
              <a:defRPr/>
            </a:pPr>
            <a:r>
              <a:rPr lang="en-US" sz="2500" dirty="0">
                <a:latin typeface="Times New Roman" panose="02020603050405020304" pitchFamily="18" charset="0"/>
                <a:ea typeface="DengXian" panose="02010600030101010101" pitchFamily="2" charset="-122"/>
                <a:cs typeface="Times New Roman" panose="02020603050405020304" pitchFamily="18" charset="0"/>
                <a:sym typeface="Wingdings" panose="05000000000000000000" pitchFamily="2" charset="2"/>
              </a:rPr>
              <a:t>-&gt;</a:t>
            </a:r>
            <a:r>
              <a:rPr lang="vi-VN" sz="2500" dirty="0">
                <a:latin typeface="Times New Roman" panose="02020603050405020304" pitchFamily="18" charset="0"/>
                <a:ea typeface="DengXian" panose="02010600030101010101" pitchFamily="2" charset="-122"/>
                <a:cs typeface="Times New Roman" panose="02020603050405020304" pitchFamily="18" charset="0"/>
              </a:rPr>
              <a:t> Tác giả xem xét vấn đề toàn diện.</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Bằng</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chứng</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được</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triển</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khai</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hiệu</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quả</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hợp</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lí</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thuyết</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phục</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góp</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phần</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làm</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sáng</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tỏ</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luận</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điểm</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và</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luận</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đề</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của</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văn</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r>
              <a:rPr lang="en-US" sz="2500" dirty="0" err="1">
                <a:latin typeface="Times New Roman" panose="02020603050405020304" pitchFamily="18" charset="0"/>
                <a:ea typeface="DengXian" panose="02010600030101010101" pitchFamily="2" charset="-122"/>
                <a:cs typeface="Times New Roman" panose="02020603050405020304" pitchFamily="18" charset="0"/>
              </a:rPr>
              <a:t>bản</a:t>
            </a:r>
            <a:r>
              <a:rPr lang="en-US" sz="2500" dirty="0">
                <a:latin typeface="Times New Roman" panose="02020603050405020304" pitchFamily="18" charset="0"/>
                <a:ea typeface="DengXian" panose="02010600030101010101" pitchFamily="2" charset="-122"/>
                <a:cs typeface="Times New Roman" panose="02020603050405020304" pitchFamily="18" charset="0"/>
              </a:rPr>
              <a:t>. </a:t>
            </a:r>
            <a:endParaRPr lang="en-US" sz="2500" dirty="0">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defRPr/>
            </a:pPr>
            <a:endParaRPr lang="en-US" sz="2500" b="1"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defRPr/>
            </a:pPr>
            <a:endParaRPr lang="en-US" sz="2500" dirty="0">
              <a:solidFill>
                <a:srgbClr val="000000"/>
              </a:solidFill>
              <a:latin typeface="Calibri"/>
            </a:endParaRPr>
          </a:p>
          <a:p>
            <a:pPr algn="just" eaLnBrk="0" fontAlgn="base" hangingPunct="0">
              <a:spcBef>
                <a:spcPct val="0"/>
              </a:spcBef>
              <a:spcAft>
                <a:spcPct val="0"/>
              </a:spcAft>
              <a:defRPr/>
            </a:pPr>
            <a:endParaRPr lang="en-US" sz="2500" dirty="0">
              <a:solidFill>
                <a:srgbClr val="000000"/>
              </a:solidFill>
              <a:latin typeface="Calibri"/>
            </a:endParaRPr>
          </a:p>
          <a:p>
            <a:pPr algn="just" eaLnBrk="0" fontAlgn="base" hangingPunct="0">
              <a:spcBef>
                <a:spcPct val="0"/>
              </a:spcBef>
              <a:spcAft>
                <a:spcPct val="0"/>
              </a:spcAft>
              <a:defRPr/>
            </a:pPr>
            <a:endParaRPr lang="vi-VN" sz="2500" dirty="0">
              <a:solidFill>
                <a:srgbClr val="000000"/>
              </a:solidFill>
              <a:latin typeface="Times New Roman" panose="02020603050405020304" pitchFamily="18" charset="0"/>
            </a:endParaRPr>
          </a:p>
        </p:txBody>
      </p:sp>
      <p:sp>
        <p:nvSpPr>
          <p:cNvPr id="13315" name="TextBox 3">
            <a:extLst>
              <a:ext uri="{FF2B5EF4-FFF2-40B4-BE49-F238E27FC236}">
                <a16:creationId xmlns:a16="http://schemas.microsoft.com/office/drawing/2014/main" id="{230FF8F4-D78E-A2E1-721C-696FE7360C56}"/>
              </a:ext>
            </a:extLst>
          </p:cNvPr>
          <p:cNvSpPr txBox="1">
            <a:spLocks noChangeArrowheads="1"/>
          </p:cNvSpPr>
          <p:nvPr/>
        </p:nvSpPr>
        <p:spPr bwMode="auto">
          <a:xfrm>
            <a:off x="3276600" y="152400"/>
            <a:ext cx="5943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dirty="0">
                <a:solidFill>
                  <a:srgbClr val="FF0000"/>
                </a:solidFill>
                <a:latin typeface="Times New Roman" panose="02020603050405020304" pitchFamily="18" charset="0"/>
                <a:cs typeface="Times New Roman" panose="02020603050405020304" pitchFamily="18" charset="0"/>
              </a:rPr>
              <a:t>BÁO CÁO KẾT QUẢ </a:t>
            </a:r>
          </a:p>
          <a:p>
            <a:pPr eaLnBrk="0" fontAlgn="base" hangingPunct="0">
              <a:spcBef>
                <a:spcPct val="0"/>
              </a:spcBef>
              <a:spcAft>
                <a:spcPct val="0"/>
              </a:spcAft>
            </a:pPr>
            <a:endParaRPr lang="en-US" altLang="en-US" dirty="0">
              <a:solidFill>
                <a:srgbClr val="000000"/>
              </a:solidFill>
            </a:endParaRPr>
          </a:p>
        </p:txBody>
      </p:sp>
    </p:spTree>
    <p:extLst>
      <p:ext uri="{BB962C8B-B14F-4D97-AF65-F5344CB8AC3E}">
        <p14:creationId xmlns:p14="http://schemas.microsoft.com/office/powerpoint/2010/main" val="394348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40000-F82D-6844-4EC7-B99524A6E1E7}"/>
              </a:ext>
            </a:extLst>
          </p:cNvPr>
          <p:cNvPicPr>
            <a:picLocks noChangeAspect="1"/>
          </p:cNvPicPr>
          <p:nvPr/>
        </p:nvPicPr>
        <p:blipFill>
          <a:blip r:embed="rId2"/>
          <a:stretch>
            <a:fillRect/>
          </a:stretch>
        </p:blipFill>
        <p:spPr>
          <a:xfrm>
            <a:off x="93306" y="0"/>
            <a:ext cx="12098694" cy="6727371"/>
          </a:xfrm>
          <a:prstGeom prst="rect">
            <a:avLst/>
          </a:prstGeom>
        </p:spPr>
      </p:pic>
    </p:spTree>
    <p:extLst>
      <p:ext uri="{BB962C8B-B14F-4D97-AF65-F5344CB8AC3E}">
        <p14:creationId xmlns:p14="http://schemas.microsoft.com/office/powerpoint/2010/main" val="217069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a:extLst>
              <a:ext uri="{FF2B5EF4-FFF2-40B4-BE49-F238E27FC236}">
                <a16:creationId xmlns:a16="http://schemas.microsoft.com/office/drawing/2014/main" id="{0D2F7FE4-B32C-24E1-B73A-77170F28B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314" y="5729289"/>
            <a:ext cx="17367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A6E7B2C3-3248-D317-C08A-6EE8AB9FD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313" y="5418138"/>
            <a:ext cx="2106612" cy="525462"/>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id="{575424A1-2736-0A55-963A-14AEFCA81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564" y="4905375"/>
            <a:ext cx="2268537" cy="1030288"/>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0A84F836-E48C-1BFD-990C-D3A9AECB8A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075" y="2644776"/>
            <a:ext cx="2540000" cy="3389313"/>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8215DB2D-35A7-141F-877D-8A1CFB78E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6651" y="4640264"/>
            <a:ext cx="1484313" cy="376237"/>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C92AF07F-6E96-CB52-B5C8-5C962EFA34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3313" y="4270375"/>
            <a:ext cx="1244600" cy="6540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4C68321D-8526-B13F-124E-333D23F30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1589" y="4133851"/>
            <a:ext cx="1303337" cy="79057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6343EA60-98FA-A80B-8A9B-E225D2C50D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5876" y="3914775"/>
            <a:ext cx="1743075" cy="382588"/>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6C581432-42AE-4006-2B6E-BF2F6B1324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8889" y="3538538"/>
            <a:ext cx="13938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D855B9A3-6F05-A7D2-1E03-A332BBB354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5239" y="3836989"/>
            <a:ext cx="14509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E2D33681-64A3-C4E7-5F62-87352CE590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9151" y="3175000"/>
            <a:ext cx="2405063" cy="427038"/>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A286A27-A10D-2870-E04C-D2080AEE37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2164" y="2792413"/>
            <a:ext cx="1425575" cy="65405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5A6E565A-304E-2288-824E-05A3CB5905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0789" y="3090863"/>
            <a:ext cx="1036637" cy="12319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721A14AB-2066-B0C4-C871-6A92F2DBFE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24726" y="2455864"/>
            <a:ext cx="2371725" cy="4349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71706E9E-1C81-11E7-9A36-4632151F488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04089" y="1995489"/>
            <a:ext cx="2035175" cy="7318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ADBF3F53-D82B-1BB7-E17A-57B04E61BB7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00788" y="2371725"/>
            <a:ext cx="1192212" cy="19446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BFF19C68-9D5C-BE87-510D-2FA7D18971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67076" y="2598738"/>
            <a:ext cx="3343275" cy="182086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D2252B2-5E13-8BF0-E294-B56E9CC8E17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00813" y="1620839"/>
            <a:ext cx="3059112" cy="4349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DEBC6E0D-2B4D-1C5D-2C49-CFDF93219E0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75414" y="576264"/>
            <a:ext cx="4192587" cy="13811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DE5B959-15E2-82CE-C68D-7530ED8DF73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67075" y="1562101"/>
            <a:ext cx="3492500" cy="14509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8C1F641B-B7BE-28D3-6049-D407E45C5DA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4400" y="1839914"/>
            <a:ext cx="4446588" cy="195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682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4E67-6D73-8944-2E78-6135C7D66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A99B6-9DEA-172E-50F3-04B2B2C16A6F}"/>
              </a:ext>
            </a:extLst>
          </p:cNvPr>
          <p:cNvSpPr>
            <a:spLocks noGrp="1"/>
          </p:cNvSpPr>
          <p:nvPr>
            <p:ph type="title"/>
          </p:nvPr>
        </p:nvSpPr>
        <p:spPr>
          <a:xfrm>
            <a:off x="1296955" y="466531"/>
            <a:ext cx="10422293" cy="690465"/>
          </a:xfrm>
        </p:spPr>
        <p:txBody>
          <a:bodyPr>
            <a:normAutofit fontScale="90000"/>
          </a:bodyPr>
          <a:lstStyle/>
          <a:p>
            <a:br>
              <a:rPr lang="en-US" sz="2700" b="1" dirty="0">
                <a:solidFill>
                  <a:srgbClr val="FF0000"/>
                </a:solidFill>
                <a:effectLst/>
                <a:latin typeface="Times New Roman" panose="02020603050405020304" pitchFamily="18" charset="0"/>
                <a:ea typeface="Calibri" panose="020F0502020204030204" pitchFamily="34" charset="0"/>
              </a:rPr>
            </a:br>
            <a:br>
              <a:rPr lang="en-US" sz="2700" b="1" dirty="0">
                <a:solidFill>
                  <a:srgbClr val="FF0000"/>
                </a:solidFill>
                <a:effectLst/>
                <a:latin typeface="Times New Roman" panose="02020603050405020304" pitchFamily="18" charset="0"/>
                <a:ea typeface="Calibri" panose="020F0502020204030204" pitchFamily="34"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Với cách lập luận đơn giản, chặt chẽ, thuyết phục: với hàng loạt chứng cứ cụ thể, xác thực, toàn diện,  phép so sánh đối lập.</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br>
              <a:rPr lang="en-US" sz="2400" dirty="0">
                <a:latin typeface=".VnTime"/>
                <a:ea typeface="Times New Roman" panose="02020603050405020304" pitchFamily="18" charset="0"/>
                <a:cs typeface="Times New Roman" panose="02020603050405020304" pitchFamily="18" charset="0"/>
              </a:rPr>
            </a:br>
            <a:br>
              <a:rPr lang="en-US" sz="2400" dirty="0">
                <a:latin typeface=".VnTime"/>
                <a:ea typeface="Times New Roman" panose="02020603050405020304" pitchFamily="18" charset="0"/>
                <a:cs typeface="Times New Roman" panose="02020603050405020304" pitchFamily="18" charset="0"/>
              </a:rPr>
            </a:br>
            <a:r>
              <a:rPr lang="en-US" sz="4000" b="1" dirty="0">
                <a:solidFill>
                  <a:srgbClr val="000000"/>
                </a:solidFill>
                <a:latin typeface="Times New Roman" panose="02020603050405020304" pitchFamily="18" charset="0"/>
              </a:rPr>
              <a:t>a. </a:t>
            </a:r>
            <a:r>
              <a:rPr lang="en-US" sz="4000" b="1" u="sng"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 </a:t>
            </a:r>
            <a:r>
              <a:rPr lang="en-US" sz="4000" b="1" u="sng" kern="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000" b="1" u="sng"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a:t>
            </a:r>
            <a:r>
              <a:rPr lang="en-US" sz="4000" b="1"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tiền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bỏ</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việc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chạy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đua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vũ</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trang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có</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giải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quyết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nhiều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vấn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đề</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thiết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yếu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nhân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loại</a:t>
            </a:r>
            <a:r>
              <a:rPr lang="en-US" sz="4000" b="1" dirty="0">
                <a:solidFill>
                  <a:prstClr val="black"/>
                </a:solidFill>
                <a:latin typeface="Times New Roman" panose="02020603050405020304" pitchFamily="18" charset="0"/>
                <a:cs typeface="Times New Roman" panose="02020603050405020304" pitchFamily="18" charset="0"/>
              </a:rPr>
              <a:t>. </a:t>
            </a:r>
            <a:r>
              <a:rPr lang="pt-BR" sz="40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br>
              <a:rPr lang="en-US" sz="2400" dirty="0">
                <a:latin typeface=".VnTime"/>
                <a:ea typeface="Times New Roman" panose="02020603050405020304" pitchFamily="18" charset="0"/>
                <a:cs typeface="Times New Roman" panose="02020603050405020304" pitchFamily="18" charset="0"/>
              </a:rPr>
            </a:b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400" dirty="0">
                <a:latin typeface=".VnTime"/>
                <a:ea typeface="Times New Roman" panose="02020603050405020304" pitchFamily="18" charset="0"/>
                <a:cs typeface="Times New Roman" panose="02020603050405020304" pitchFamily="18" charset="0"/>
              </a:rPr>
            </a:br>
            <a:br>
              <a:rPr lang="en-US" sz="2700" b="1" dirty="0">
                <a:solidFill>
                  <a:srgbClr val="FF0000"/>
                </a:solidFill>
                <a:effectLst/>
                <a:latin typeface="Times New Roman" panose="02020603050405020304" pitchFamily="18" charset="0"/>
                <a:ea typeface="Calibri" panose="020F0502020204030204" pitchFamily="34"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Content Placeholder 4">
            <a:extLst>
              <a:ext uri="{FF2B5EF4-FFF2-40B4-BE49-F238E27FC236}">
                <a16:creationId xmlns:a16="http://schemas.microsoft.com/office/drawing/2014/main" id="{67E7A985-3847-CA18-FB4C-04777A5043F5}"/>
              </a:ext>
            </a:extLst>
          </p:cNvPr>
          <p:cNvSpPr>
            <a:spLocks noGrp="1"/>
          </p:cNvSpPr>
          <p:nvPr>
            <p:ph idx="1"/>
          </p:nvPr>
        </p:nvSpPr>
        <p:spPr>
          <a:xfrm>
            <a:off x="1062134" y="2015314"/>
            <a:ext cx="10515600" cy="5355869"/>
          </a:xfrm>
        </p:spPr>
        <p:txBody>
          <a:bodyPr>
            <a:normAutofit/>
          </a:bodyPr>
          <a:lstStyle/>
          <a:p>
            <a:pPr marL="0" indent="0" algn="just">
              <a:buNone/>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Với cách lập luận đơn giản, chặt chẽ, thuyết phục</a:t>
            </a:r>
            <a:r>
              <a:rPr lang="pt-BR" sz="40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chứng cứ cụ thể, xác thực, toàn diện,  phép so sánh đối lập.</a:t>
            </a:r>
          </a:p>
          <a:p>
            <a:pPr marL="0" indent="0" algn="just">
              <a:buNone/>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Tác giả</a:t>
            </a:r>
            <a:r>
              <a:rPr lang="pt-BR"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đã chỉ rõ cuộc chạy đua vũ trang hạt nhân là vô cùng tốn kém và cực kì phi lí. Nó đã và đang cướp đi của nhân loại nhiều điều kiện để cải thiện cuộc sống.</a:t>
            </a:r>
            <a:endParaRPr lang="en-US" sz="4000" dirty="0">
              <a:effectLst/>
              <a:latin typeface=".VnTime"/>
              <a:ea typeface="Times New Roman" panose="02020603050405020304" pitchFamily="18" charset="0"/>
              <a:cs typeface="Times New Roman" panose="02020603050405020304" pitchFamily="18" charset="0"/>
            </a:endParaRPr>
          </a:p>
        </p:txBody>
      </p:sp>
      <p:pic>
        <p:nvPicPr>
          <p:cNvPr id="3" name="Picture 13">
            <a:extLst>
              <a:ext uri="{FF2B5EF4-FFF2-40B4-BE49-F238E27FC236}">
                <a16:creationId xmlns:a16="http://schemas.microsoft.com/office/drawing/2014/main" id="{9F2D31D5-A136-D77C-A7EB-D4ADCE97C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464906" cy="118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75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circle(in)">
                                      <p:cBhvr>
                                        <p:cTn id="24"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B809-6AF0-5212-33BF-A7450AAF2EE1}"/>
              </a:ext>
            </a:extLst>
          </p:cNvPr>
          <p:cNvSpPr>
            <a:spLocks noGrp="1"/>
          </p:cNvSpPr>
          <p:nvPr>
            <p:ph type="title"/>
          </p:nvPr>
        </p:nvSpPr>
        <p:spPr/>
        <p:txBody>
          <a:bodyPr>
            <a:normAutofit fontScale="90000"/>
          </a:bodyPr>
          <a:lstStyle/>
          <a:p>
            <a:pPr>
              <a:tabLst>
                <a:tab pos="90170" algn="l"/>
                <a:tab pos="180340" algn="l"/>
              </a:tabLst>
            </a:pPr>
            <a:b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4400" b="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pt-BR"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b="1" dirty="0">
                <a:effectLst/>
                <a:latin typeface="Times New Roman" panose="02020603050405020304" pitchFamily="18" charset="0"/>
                <a:ea typeface="DengXian" panose="02010600030101010101" pitchFamily="2" charset="-122"/>
                <a:cs typeface="Times New Roman" panose="02020603050405020304" pitchFamily="18" charset="0"/>
              </a:rPr>
              <a:t>Luận điểm 3</a:t>
            </a:r>
            <a:r>
              <a:rPr lang="vi-VN" sz="4400" dirty="0">
                <a:effectLst/>
                <a:latin typeface="Times New Roman" panose="02020603050405020304" pitchFamily="18" charset="0"/>
                <a:ea typeface="DengXian" panose="02010600030101010101" pitchFamily="2" charset="-122"/>
                <a:cs typeface="Times New Roman" panose="02020603050405020304" pitchFamily="18" charset="0"/>
              </a:rPr>
              <a:t>: </a:t>
            </a:r>
            <a:r>
              <a:rPr lang="vi-VN" sz="4400" b="1" dirty="0">
                <a:effectLst/>
                <a:latin typeface="Times New Roman" panose="02020603050405020304" pitchFamily="18" charset="0"/>
                <a:ea typeface="DengXian" panose="02010600030101010101" pitchFamily="2" charset="-122"/>
                <a:cs typeface="Times New Roman" panose="02020603050405020304" pitchFamily="18" charset="0"/>
              </a:rPr>
              <a:t>Chạy đua vũ trang là đi ngược lại lí trí con người và tự nhiên</a:t>
            </a:r>
            <a:br>
              <a:rPr lang="en-US" sz="4000" dirty="0">
                <a:effectLst/>
                <a:latin typeface=".VnTime"/>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BC661C2-DC44-A5F6-08D9-5EC4B75EF236}"/>
              </a:ext>
            </a:extLst>
          </p:cNvPr>
          <p:cNvSpPr>
            <a:spLocks noGrp="1"/>
          </p:cNvSpPr>
          <p:nvPr>
            <p:ph idx="1"/>
          </p:nvPr>
        </p:nvSpPr>
        <p:spPr>
          <a:xfrm>
            <a:off x="335901" y="2080727"/>
            <a:ext cx="11420669" cy="4096236"/>
          </a:xfrm>
        </p:spPr>
        <p:txBody>
          <a:bodyPr/>
          <a:lstStyle/>
          <a:p>
            <a:pPr marL="0" indent="0" algn="just">
              <a:buNone/>
              <a:tabLst>
                <a:tab pos="90170" algn="l"/>
                <a:tab pos="180340" algn="l"/>
              </a:tabLst>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 </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 tranh hạt nhân "không những đi ngược lại lí trí con người mà còn đi ngược lại cả lí trí tự nhiên nữa" là ý kiến chủ quan hay thông tin khách quan? Để thuyết phục người đọc tin vào điều đó, tác giả đã chọn cách triển khai đoạn văn như thế nào?</a:t>
            </a:r>
            <a:endParaRPr lang="en-US" sz="3600" b="1" dirty="0">
              <a:effectLst/>
              <a:latin typeface=".VnTime"/>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09418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D6ED-692D-8E30-FBF4-AEA8A5FA54BE}"/>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KIỂM TRA </a:t>
            </a:r>
          </a:p>
        </p:txBody>
      </p:sp>
      <p:sp>
        <p:nvSpPr>
          <p:cNvPr id="3" name="Content Placeholder 2">
            <a:extLst>
              <a:ext uri="{FF2B5EF4-FFF2-40B4-BE49-F238E27FC236}">
                <a16:creationId xmlns:a16="http://schemas.microsoft.com/office/drawing/2014/main" id="{873421FA-699D-2C12-8898-57C6D29BB5CA}"/>
              </a:ext>
            </a:extLst>
          </p:cNvPr>
          <p:cNvSpPr>
            <a:spLocks noGrp="1"/>
          </p:cNvSpPr>
          <p:nvPr>
            <p:ph idx="1"/>
          </p:nvPr>
        </p:nvSpPr>
        <p:spPr>
          <a:xfrm>
            <a:off x="223936" y="1847462"/>
            <a:ext cx="10692880" cy="4194564"/>
          </a:xfrm>
        </p:spPr>
        <p:txBody>
          <a:bodyPr/>
          <a:lstStyle/>
          <a:p>
            <a:r>
              <a:rPr lang="en-US" sz="3600" b="1" dirty="0">
                <a:latin typeface="Times New Roman" panose="02020603050405020304" pitchFamily="18" charset="0"/>
                <a:cs typeface="Times New Roman" panose="02020603050405020304" pitchFamily="18" charset="0"/>
              </a:rPr>
              <a:t>H: Em </a:t>
            </a: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triển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61164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AF90-219F-47F0-2D29-FC8F51AAE6F5}"/>
              </a:ext>
            </a:extLst>
          </p:cNvPr>
          <p:cNvSpPr>
            <a:spLocks noGrp="1"/>
          </p:cNvSpPr>
          <p:nvPr>
            <p:ph type="title"/>
          </p:nvPr>
        </p:nvSpPr>
        <p:spPr>
          <a:xfrm>
            <a:off x="838200" y="365125"/>
            <a:ext cx="10515600" cy="819863"/>
          </a:xfrm>
        </p:spPr>
        <p:txBody>
          <a:bodyPr/>
          <a:lstStyle/>
          <a:p>
            <a:pPr algn="ctr"/>
            <a:r>
              <a:rPr lang="en-US" b="1" i="1" dirty="0" err="1">
                <a:latin typeface="Times New Roman" panose="02020603050405020304" pitchFamily="18" charset="0"/>
                <a:cs typeface="Times New Roman" panose="02020603050405020304" pitchFamily="18" charset="0"/>
              </a:rPr>
              <a:t>Bài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làm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của</a:t>
            </a:r>
            <a:r>
              <a:rPr lang="en-US" b="1" i="1" dirty="0">
                <a:latin typeface="Times New Roman" panose="02020603050405020304" pitchFamily="18" charset="0"/>
                <a:cs typeface="Times New Roman" panose="02020603050405020304" pitchFamily="18" charset="0"/>
              </a:rPr>
              <a:t> Ngọc Anh</a:t>
            </a:r>
          </a:p>
        </p:txBody>
      </p:sp>
      <p:pic>
        <p:nvPicPr>
          <p:cNvPr id="5" name="Content Placeholder 4">
            <a:extLst>
              <a:ext uri="{FF2B5EF4-FFF2-40B4-BE49-F238E27FC236}">
                <a16:creationId xmlns:a16="http://schemas.microsoft.com/office/drawing/2014/main" id="{F911EB16-D377-C3EC-D9BC-7FA0E00671CC}"/>
              </a:ext>
            </a:extLst>
          </p:cNvPr>
          <p:cNvPicPr>
            <a:picLocks noGrp="1" noChangeAspect="1"/>
          </p:cNvPicPr>
          <p:nvPr>
            <p:ph idx="1"/>
          </p:nvPr>
        </p:nvPicPr>
        <p:blipFill>
          <a:blip r:embed="rId2"/>
          <a:stretch>
            <a:fillRect/>
          </a:stretch>
        </p:blipFill>
        <p:spPr>
          <a:xfrm>
            <a:off x="83976" y="1390262"/>
            <a:ext cx="12017828" cy="5467738"/>
          </a:xfrm>
        </p:spPr>
      </p:pic>
    </p:spTree>
    <p:extLst>
      <p:ext uri="{BB962C8B-B14F-4D97-AF65-F5344CB8AC3E}">
        <p14:creationId xmlns:p14="http://schemas.microsoft.com/office/powerpoint/2010/main" val="831827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AutoShape 3">
            <a:extLst>
              <a:ext uri="{FF2B5EF4-FFF2-40B4-BE49-F238E27FC236}">
                <a16:creationId xmlns:a16="http://schemas.microsoft.com/office/drawing/2014/main" id="{02D68B3E-4DAD-3657-E97F-CAA6463B17BF}"/>
              </a:ext>
            </a:extLst>
          </p:cNvPr>
          <p:cNvSpPr>
            <a:spLocks noGrp="1" noChangeArrowheads="1"/>
          </p:cNvSpPr>
          <p:nvPr>
            <p:ph sz="half" idx="4294967295"/>
          </p:nvPr>
        </p:nvSpPr>
        <p:spPr>
          <a:xfrm>
            <a:off x="1981200" y="1600200"/>
            <a:ext cx="4038600" cy="3276600"/>
          </a:xfrm>
          <a:prstGeom prst="downArrowCallout">
            <a:avLst>
              <a:gd name="adj1" fmla="val 30814"/>
              <a:gd name="adj2" fmla="val 30814"/>
              <a:gd name="adj3" fmla="val 16667"/>
              <a:gd name="adj4" fmla="val 66667"/>
            </a:avLst>
          </a:prstGeom>
          <a:solidFill>
            <a:schemeClr val="tx2"/>
          </a:solidFill>
        </p:spPr>
        <p:txBody>
          <a:bodyPr/>
          <a:lstStyle/>
          <a:p>
            <a:pPr marL="533400" indent="-533400" eaLnBrk="1" hangingPunct="1">
              <a:lnSpc>
                <a:spcPct val="80000"/>
              </a:lnSpc>
            </a:pPr>
            <a:r>
              <a:rPr lang="en-US" altLang="en-US" sz="2000" b="1">
                <a:solidFill>
                  <a:schemeClr val="bg1"/>
                </a:solidFill>
                <a:latin typeface="Times New Roman" panose="02020603050405020304" pitchFamily="18" charset="0"/>
                <a:cs typeface="Times New Roman" panose="02020603050405020304" pitchFamily="18" charset="0"/>
              </a:rPr>
              <a:t>380 triệu năm con bướm mới bay được</a:t>
            </a:r>
          </a:p>
          <a:p>
            <a:pPr marL="533400" indent="-533400" eaLnBrk="1" hangingPunct="1">
              <a:lnSpc>
                <a:spcPct val="80000"/>
              </a:lnSpc>
            </a:pPr>
            <a:r>
              <a:rPr lang="en-US" altLang="en-US" sz="2000" b="1">
                <a:solidFill>
                  <a:schemeClr val="bg1"/>
                </a:solidFill>
                <a:latin typeface="Times New Roman" panose="02020603050405020304" pitchFamily="18" charset="0"/>
                <a:cs typeface="Times New Roman" panose="02020603050405020304" pitchFamily="18" charset="0"/>
              </a:rPr>
              <a:t>180 triệu năm bông hồng mới nở, chỉ để làm đẹp</a:t>
            </a:r>
          </a:p>
          <a:p>
            <a:pPr marL="533400" indent="-533400" eaLnBrk="1" hangingPunct="1">
              <a:lnSpc>
                <a:spcPct val="80000"/>
              </a:lnSpc>
            </a:pPr>
            <a:r>
              <a:rPr lang="en-US" altLang="en-US" sz="2000" b="1">
                <a:solidFill>
                  <a:schemeClr val="bg1"/>
                </a:solidFill>
                <a:latin typeface="Times New Roman" panose="02020603050405020304" pitchFamily="18" charset="0"/>
                <a:cs typeface="Times New Roman" panose="02020603050405020304" pitchFamily="18" charset="0"/>
              </a:rPr>
              <a:t>Trải qua 4 kỉ điạ chất con người mới hát được hay hơn chim và mới chết vì yêu</a:t>
            </a:r>
          </a:p>
        </p:txBody>
      </p:sp>
      <p:sp>
        <p:nvSpPr>
          <p:cNvPr id="55300" name="AutoShape 4">
            <a:extLst>
              <a:ext uri="{FF2B5EF4-FFF2-40B4-BE49-F238E27FC236}">
                <a16:creationId xmlns:a16="http://schemas.microsoft.com/office/drawing/2014/main" id="{9263DA11-7DF3-4CC2-3B33-5A4823B67E75}"/>
              </a:ext>
            </a:extLst>
          </p:cNvPr>
          <p:cNvSpPr>
            <a:spLocks noChangeArrowheads="1"/>
          </p:cNvSpPr>
          <p:nvPr/>
        </p:nvSpPr>
        <p:spPr bwMode="auto">
          <a:xfrm>
            <a:off x="2438400" y="609600"/>
            <a:ext cx="3124200" cy="965200"/>
          </a:xfrm>
          <a:prstGeom prst="downArrowCallout">
            <a:avLst>
              <a:gd name="adj1" fmla="val 85267"/>
              <a:gd name="adj2" fmla="val 85267"/>
              <a:gd name="adj3" fmla="val 16667"/>
              <a:gd name="adj4" fmla="val 66667"/>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en-US" sz="1800" b="1">
                <a:solidFill>
                  <a:srgbClr val="FFFF00"/>
                </a:solidFill>
                <a:latin typeface="Times New Roman" panose="02020603050405020304" pitchFamily="18" charset="0"/>
                <a:cs typeface="Times New Roman" panose="02020603050405020304" pitchFamily="18" charset="0"/>
              </a:rPr>
              <a:t>Sự tiến hóa của tự nhiên và con người</a:t>
            </a:r>
          </a:p>
        </p:txBody>
      </p:sp>
      <p:sp>
        <p:nvSpPr>
          <p:cNvPr id="55301" name="Text Box 5">
            <a:extLst>
              <a:ext uri="{FF2B5EF4-FFF2-40B4-BE49-F238E27FC236}">
                <a16:creationId xmlns:a16="http://schemas.microsoft.com/office/drawing/2014/main" id="{E1D8EBF7-1E67-0087-E761-91C9F5C248D1}"/>
              </a:ext>
            </a:extLst>
          </p:cNvPr>
          <p:cNvSpPr txBox="1">
            <a:spLocks noChangeArrowheads="1"/>
          </p:cNvSpPr>
          <p:nvPr/>
        </p:nvSpPr>
        <p:spPr bwMode="auto">
          <a:xfrm>
            <a:off x="2362200" y="48768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Quá trình lâu dài</a:t>
            </a:r>
          </a:p>
        </p:txBody>
      </p:sp>
      <p:sp>
        <p:nvSpPr>
          <p:cNvPr id="55302" name="Text Box 6">
            <a:extLst>
              <a:ext uri="{FF2B5EF4-FFF2-40B4-BE49-F238E27FC236}">
                <a16:creationId xmlns:a16="http://schemas.microsoft.com/office/drawing/2014/main" id="{DC347D75-EA1C-35DE-C398-1DB28160DFFC}"/>
              </a:ext>
            </a:extLst>
          </p:cNvPr>
          <p:cNvSpPr txBox="1">
            <a:spLocks noChangeArrowheads="1"/>
          </p:cNvSpPr>
          <p:nvPr/>
        </p:nvSpPr>
        <p:spPr bwMode="auto">
          <a:xfrm>
            <a:off x="7772400" y="4876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None/>
            </a:pPr>
            <a:r>
              <a:rPr lang="en-US" altLang="en-US" sz="2400" b="1">
                <a:solidFill>
                  <a:srgbClr val="0000FF"/>
                </a:solidFill>
                <a:latin typeface="Times New Roman" panose="02020603050405020304" pitchFamily="18" charset="0"/>
                <a:cs typeface="Times New Roman" panose="02020603050405020304" pitchFamily="18" charset="0"/>
              </a:rPr>
              <a:t>Thời gian ngắn</a:t>
            </a:r>
          </a:p>
        </p:txBody>
      </p:sp>
      <p:grpSp>
        <p:nvGrpSpPr>
          <p:cNvPr id="2" name="Group 7">
            <a:extLst>
              <a:ext uri="{FF2B5EF4-FFF2-40B4-BE49-F238E27FC236}">
                <a16:creationId xmlns:a16="http://schemas.microsoft.com/office/drawing/2014/main" id="{E2E4D9BA-D416-621F-5D0C-70C594F47488}"/>
              </a:ext>
            </a:extLst>
          </p:cNvPr>
          <p:cNvGrpSpPr>
            <a:grpSpLocks/>
          </p:cNvGrpSpPr>
          <p:nvPr/>
        </p:nvGrpSpPr>
        <p:grpSpPr bwMode="auto">
          <a:xfrm>
            <a:off x="5029200" y="5105400"/>
            <a:ext cx="2743200" cy="573088"/>
            <a:chOff x="2256" y="3264"/>
            <a:chExt cx="1584" cy="317"/>
          </a:xfrm>
        </p:grpSpPr>
        <p:sp>
          <p:nvSpPr>
            <p:cNvPr id="33805" name="Line 8">
              <a:extLst>
                <a:ext uri="{FF2B5EF4-FFF2-40B4-BE49-F238E27FC236}">
                  <a16:creationId xmlns:a16="http://schemas.microsoft.com/office/drawing/2014/main" id="{397C26B2-0A9F-7EAE-9F9F-993E9E88BFBA}"/>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3806" name="Text Box 9">
              <a:extLst>
                <a:ext uri="{FF2B5EF4-FFF2-40B4-BE49-F238E27FC236}">
                  <a16:creationId xmlns:a16="http://schemas.microsoft.com/office/drawing/2014/main" id="{C0630E0F-FC49-717E-2015-652AA223EB8C}"/>
                </a:ext>
              </a:extLst>
            </p:cNvPr>
            <p:cNvSpPr txBox="1">
              <a:spLocks noChangeArrowheads="1"/>
            </p:cNvSpPr>
            <p:nvPr/>
          </p:nvSpPr>
          <p:spPr bwMode="auto">
            <a:xfrm>
              <a:off x="2448" y="3360"/>
              <a:ext cx="124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None/>
              </a:pPr>
              <a:r>
                <a:rPr lang="en-US" altLang="en-US" sz="2000" b="1">
                  <a:solidFill>
                    <a:srgbClr val="800000"/>
                  </a:solidFill>
                  <a:latin typeface="Times New Roman" panose="02020603050405020304" pitchFamily="18" charset="0"/>
                  <a:cs typeface="Times New Roman" panose="02020603050405020304" pitchFamily="18" charset="0"/>
                </a:rPr>
                <a:t>Bấm nút 1 cái</a:t>
              </a:r>
            </a:p>
          </p:txBody>
        </p:sp>
      </p:grpSp>
      <p:sp>
        <p:nvSpPr>
          <p:cNvPr id="55306" name="AutoShape 10">
            <a:extLst>
              <a:ext uri="{FF2B5EF4-FFF2-40B4-BE49-F238E27FC236}">
                <a16:creationId xmlns:a16="http://schemas.microsoft.com/office/drawing/2014/main" id="{28D4E0D3-8541-93CF-CE27-3E8D5D561124}"/>
              </a:ext>
            </a:extLst>
          </p:cNvPr>
          <p:cNvSpPr>
            <a:spLocks noChangeArrowheads="1"/>
          </p:cNvSpPr>
          <p:nvPr/>
        </p:nvSpPr>
        <p:spPr bwMode="auto">
          <a:xfrm>
            <a:off x="7010400" y="609601"/>
            <a:ext cx="3124200" cy="965121"/>
          </a:xfrm>
          <a:prstGeom prst="downArrowCallout">
            <a:avLst>
              <a:gd name="adj1" fmla="val 89848"/>
              <a:gd name="adj2" fmla="val 89848"/>
              <a:gd name="adj3" fmla="val 16667"/>
              <a:gd name="adj4" fmla="val 66667"/>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en-US" sz="1800" b="1">
                <a:solidFill>
                  <a:srgbClr val="FFFF00"/>
                </a:solidFill>
                <a:latin typeface="Times New Roman" panose="02020603050405020304" pitchFamily="18" charset="0"/>
                <a:cs typeface="Times New Roman" panose="02020603050405020304" pitchFamily="18" charset="0"/>
              </a:rPr>
              <a:t>Sự phát triển của khoa học và trí tuệ</a:t>
            </a:r>
          </a:p>
        </p:txBody>
      </p:sp>
      <p:sp>
        <p:nvSpPr>
          <p:cNvPr id="55307" name="AutoShape 11">
            <a:extLst>
              <a:ext uri="{FF2B5EF4-FFF2-40B4-BE49-F238E27FC236}">
                <a16:creationId xmlns:a16="http://schemas.microsoft.com/office/drawing/2014/main" id="{5077DBE3-B504-B2E9-7E67-941D50015917}"/>
              </a:ext>
            </a:extLst>
          </p:cNvPr>
          <p:cNvSpPr>
            <a:spLocks noChangeArrowheads="1"/>
          </p:cNvSpPr>
          <p:nvPr/>
        </p:nvSpPr>
        <p:spPr bwMode="auto">
          <a:xfrm>
            <a:off x="6781800" y="1600200"/>
            <a:ext cx="3581400" cy="3276600"/>
          </a:xfrm>
          <a:prstGeom prst="downArrowCallout">
            <a:avLst>
              <a:gd name="adj1" fmla="val 27326"/>
              <a:gd name="adj2" fmla="val 27326"/>
              <a:gd name="adj3" fmla="val 16667"/>
              <a:gd name="adj4" fmla="val 66667"/>
            </a:avLst>
          </a:prstGeom>
          <a:solidFill>
            <a:schemeClr val="tx2"/>
          </a:solidFill>
          <a:ln w="9525">
            <a:noFill/>
            <a:miter lim="800000"/>
            <a:headEnd/>
            <a:tailEnd/>
          </a:ln>
          <a:effectLst/>
        </p:spPr>
        <p:txBody>
          <a:bodyPr/>
          <a:lstStyle/>
          <a:p>
            <a:pPr marL="342900" indent="-342900" fontAlgn="base">
              <a:spcBef>
                <a:spcPct val="20000"/>
              </a:spcBef>
              <a:spcAft>
                <a:spcPct val="0"/>
              </a:spcAft>
              <a:buClr>
                <a:srgbClr val="1F497D"/>
              </a:buClr>
              <a:buSzPct val="115000"/>
              <a:buFont typeface="Wingdings" pitchFamily="2" charset="2"/>
              <a:buChar char="§"/>
              <a:defRPr/>
            </a:pP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Thế</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nhưng</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ngày</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nay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khoa</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học</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và</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trí</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tuệ</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chỉ</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cần</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bấm</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nút</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một</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cái</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là</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cả</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qúa</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trình</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tiến</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hóa</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lại</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trở</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về</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với</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điểm</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xuất</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phát</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của</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 </a:t>
            </a:r>
            <a:r>
              <a:rPr lang="en-US" sz="2000" b="1" dirty="0" err="1">
                <a:solidFill>
                  <a:prstClr val="white"/>
                </a:solidFill>
                <a:effectLst>
                  <a:outerShdw blurRad="38100" dist="38100" dir="2700000" algn="tl">
                    <a:srgbClr val="000000"/>
                  </a:outerShdw>
                </a:effectLst>
                <a:latin typeface="Times New Roman" pitchFamily="18" charset="0"/>
                <a:cs typeface="Times New Roman" pitchFamily="18" charset="0"/>
              </a:rPr>
              <a:t>nó</a:t>
            </a:r>
            <a:r>
              <a:rPr lang="en-US" sz="2000" b="1" dirty="0">
                <a:solidFill>
                  <a:prstClr val="white"/>
                </a:solidFill>
                <a:effectLst>
                  <a:outerShdw blurRad="38100" dist="38100" dir="2700000" algn="tl">
                    <a:srgbClr val="000000"/>
                  </a:outerShdw>
                </a:effectLst>
                <a:latin typeface="Times New Roman" pitchFamily="18" charset="0"/>
                <a:cs typeface="Times New Roman" pitchFamily="18" charset="0"/>
              </a:rPr>
              <a:t>.</a:t>
            </a:r>
          </a:p>
        </p:txBody>
      </p:sp>
      <p:grpSp>
        <p:nvGrpSpPr>
          <p:cNvPr id="3" name="Group 12">
            <a:extLst>
              <a:ext uri="{FF2B5EF4-FFF2-40B4-BE49-F238E27FC236}">
                <a16:creationId xmlns:a16="http://schemas.microsoft.com/office/drawing/2014/main" id="{AE29EA2A-B759-9B3D-5427-7D3CABA14AA4}"/>
              </a:ext>
            </a:extLst>
          </p:cNvPr>
          <p:cNvGrpSpPr>
            <a:grpSpLocks/>
          </p:cNvGrpSpPr>
          <p:nvPr/>
        </p:nvGrpSpPr>
        <p:grpSpPr bwMode="auto">
          <a:xfrm>
            <a:off x="3352800" y="5305426"/>
            <a:ext cx="6394450" cy="1704975"/>
            <a:chOff x="1152" y="3246"/>
            <a:chExt cx="4028" cy="1074"/>
          </a:xfrm>
        </p:grpSpPr>
        <p:sp>
          <p:nvSpPr>
            <p:cNvPr id="33803" name="AutoShape 13">
              <a:extLst>
                <a:ext uri="{FF2B5EF4-FFF2-40B4-BE49-F238E27FC236}">
                  <a16:creationId xmlns:a16="http://schemas.microsoft.com/office/drawing/2014/main" id="{4C22E362-B831-0C99-0445-D0F4AA904B04}"/>
                </a:ext>
              </a:extLst>
            </p:cNvPr>
            <p:cNvSpPr>
              <a:spLocks noChangeArrowheads="1"/>
            </p:cNvSpPr>
            <p:nvPr/>
          </p:nvSpPr>
          <p:spPr bwMode="auto">
            <a:xfrm>
              <a:off x="1632" y="3699"/>
              <a:ext cx="3548" cy="322"/>
            </a:xfrm>
            <a:prstGeom prst="roundRect">
              <a:avLst>
                <a:gd name="adj" fmla="val 16667"/>
              </a:avLst>
            </a:prstGeom>
            <a:solidFill>
              <a:schemeClr val="tx1"/>
            </a:solidFill>
            <a:ln w="38100">
              <a:solidFill>
                <a:schemeClr val="tx1"/>
              </a:solidFill>
              <a:round/>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buClr>
                  <a:srgbClr val="800080"/>
                </a:buClr>
                <a:buSzPct val="60000"/>
                <a:buNone/>
              </a:pPr>
              <a:r>
                <a:rPr lang="en-US" altLang="en-US" sz="2400" b="1">
                  <a:solidFill>
                    <a:prstClr val="white"/>
                  </a:solidFill>
                  <a:latin typeface="Times New Roman" panose="02020603050405020304" pitchFamily="18" charset="0"/>
                  <a:cs typeface="Times New Roman" panose="02020603050405020304" pitchFamily="18" charset="0"/>
                </a:rPr>
                <a:t>Trở về với điểm xuất phát của nó.</a:t>
              </a:r>
            </a:p>
          </p:txBody>
        </p:sp>
        <p:sp>
          <p:nvSpPr>
            <p:cNvPr id="33804" name="AutoShape 14">
              <a:extLst>
                <a:ext uri="{FF2B5EF4-FFF2-40B4-BE49-F238E27FC236}">
                  <a16:creationId xmlns:a16="http://schemas.microsoft.com/office/drawing/2014/main" id="{D7C54471-CBB3-859A-8946-3CDE2ACEAD2E}"/>
                </a:ext>
              </a:extLst>
            </p:cNvPr>
            <p:cNvSpPr>
              <a:spLocks noChangeArrowheads="1"/>
            </p:cNvSpPr>
            <p:nvPr/>
          </p:nvSpPr>
          <p:spPr bwMode="auto">
            <a:xfrm rot="-2161707">
              <a:off x="1152" y="3246"/>
              <a:ext cx="285" cy="1074"/>
            </a:xfrm>
            <a:prstGeom prst="curvedRightArrow">
              <a:avLst>
                <a:gd name="adj1" fmla="val 75368"/>
                <a:gd name="adj2" fmla="val 150737"/>
                <a:gd name="adj3" fmla="val 333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prstClr val="black"/>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ox(in)">
                                      <p:cBhvr>
                                        <p:cTn id="7" dur="500"/>
                                        <p:tgtEl>
                                          <p:spTgt spid="5530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5306"/>
                                        </p:tgtEl>
                                        <p:attrNameLst>
                                          <p:attrName>style.visibility</p:attrName>
                                        </p:attrNameLst>
                                      </p:cBhvr>
                                      <p:to>
                                        <p:strVal val="visible"/>
                                      </p:to>
                                    </p:set>
                                    <p:animEffect transition="in" filter="box(in)">
                                      <p:cBhvr>
                                        <p:cTn id="10" dur="500"/>
                                        <p:tgtEl>
                                          <p:spTgt spid="553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5299">
                                            <p:bg/>
                                          </p:spTgt>
                                        </p:tgtEl>
                                        <p:attrNameLst>
                                          <p:attrName>style.visibility</p:attrName>
                                        </p:attrNameLst>
                                      </p:cBhvr>
                                      <p:to>
                                        <p:strVal val="visible"/>
                                      </p:to>
                                    </p:set>
                                    <p:animEffect transition="in" filter="blinds(horizontal)">
                                      <p:cBhvr>
                                        <p:cTn id="15" dur="500"/>
                                        <p:tgtEl>
                                          <p:spTgt spid="55299">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5299">
                                            <p:txEl>
                                              <p:pRg st="0" end="0"/>
                                            </p:txEl>
                                          </p:spTgt>
                                        </p:tgtEl>
                                        <p:attrNameLst>
                                          <p:attrName>style.visibility</p:attrName>
                                        </p:attrNameLst>
                                      </p:cBhvr>
                                      <p:to>
                                        <p:strVal val="visible"/>
                                      </p:to>
                                    </p:set>
                                    <p:animEffect transition="in" filter="blinds(horizontal)">
                                      <p:cBhvr>
                                        <p:cTn id="20" dur="500"/>
                                        <p:tgtEl>
                                          <p:spTgt spid="5529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5299">
                                            <p:txEl>
                                              <p:pRg st="1" end="1"/>
                                            </p:txEl>
                                          </p:spTgt>
                                        </p:tgtEl>
                                        <p:attrNameLst>
                                          <p:attrName>style.visibility</p:attrName>
                                        </p:attrNameLst>
                                      </p:cBhvr>
                                      <p:to>
                                        <p:strVal val="visible"/>
                                      </p:to>
                                    </p:set>
                                    <p:animEffect transition="in" filter="blinds(horizontal)">
                                      <p:cBhvr>
                                        <p:cTn id="25" dur="500"/>
                                        <p:tgtEl>
                                          <p:spTgt spid="55299">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5299">
                                            <p:txEl>
                                              <p:pRg st="2" end="2"/>
                                            </p:txEl>
                                          </p:spTgt>
                                        </p:tgtEl>
                                        <p:attrNameLst>
                                          <p:attrName>style.visibility</p:attrName>
                                        </p:attrNameLst>
                                      </p:cBhvr>
                                      <p:to>
                                        <p:strVal val="visible"/>
                                      </p:to>
                                    </p:set>
                                    <p:animEffect transition="in" filter="blinds(horizontal)">
                                      <p:cBhvr>
                                        <p:cTn id="30" dur="500"/>
                                        <p:tgtEl>
                                          <p:spTgt spid="5529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5307"/>
                                        </p:tgtEl>
                                        <p:attrNameLst>
                                          <p:attrName>style.visibility</p:attrName>
                                        </p:attrNameLst>
                                      </p:cBhvr>
                                      <p:to>
                                        <p:strVal val="visible"/>
                                      </p:to>
                                    </p:set>
                                    <p:animEffect transition="in" filter="blinds(horizontal)">
                                      <p:cBhvr>
                                        <p:cTn id="35" dur="500"/>
                                        <p:tgtEl>
                                          <p:spTgt spid="5530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5301"/>
                                        </p:tgtEl>
                                        <p:attrNameLst>
                                          <p:attrName>style.visibility</p:attrName>
                                        </p:attrNameLst>
                                      </p:cBhvr>
                                      <p:to>
                                        <p:strVal val="visible"/>
                                      </p:to>
                                    </p:set>
                                    <p:animEffect transition="in" filter="blinds(horizontal)">
                                      <p:cBhvr>
                                        <p:cTn id="40" dur="500"/>
                                        <p:tgtEl>
                                          <p:spTgt spid="5530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55302"/>
                                        </p:tgtEl>
                                        <p:attrNameLst>
                                          <p:attrName>style.visibility</p:attrName>
                                        </p:attrNameLst>
                                      </p:cBhvr>
                                      <p:to>
                                        <p:strVal val="visible"/>
                                      </p:to>
                                    </p:set>
                                    <p:animEffect transition="in" filter="blinds(horizontal)">
                                      <p:cBhvr>
                                        <p:cTn id="45" dur="500"/>
                                        <p:tgtEl>
                                          <p:spTgt spid="5530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ox(in)">
                                      <p:cBhvr>
                                        <p:cTn id="50" dur="500"/>
                                        <p:tgtEl>
                                          <p:spTgt spid="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ox(in)">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nimBg="1"/>
      <p:bldP spid="55300" grpId="0" animBg="1"/>
      <p:bldP spid="55301" grpId="0"/>
      <p:bldP spid="55302" grpId="0"/>
      <p:bldP spid="55306" grpId="0" animBg="1"/>
      <p:bldP spid="553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10987-A8A4-42E3-CAB1-AED64F479E3F}"/>
              </a:ext>
            </a:extLst>
          </p:cNvPr>
          <p:cNvSpPr>
            <a:spLocks noGrp="1"/>
          </p:cNvSpPr>
          <p:nvPr>
            <p:ph type="title"/>
          </p:nvPr>
        </p:nvSpPr>
        <p:spPr/>
        <p:txBody>
          <a:bodyPr>
            <a:normAutofit fontScale="90000"/>
          </a:bodyPr>
          <a:lstStyle/>
          <a:p>
            <a:br>
              <a:rPr lang="en-US" sz="4400" b="1" u="sng"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4400" b="1" u="sng" kern="100" dirty="0">
                <a:effectLst/>
                <a:latin typeface="Times New Roman" panose="02020603050405020304" pitchFamily="18" charset="0"/>
                <a:ea typeface="Calibri" panose="020F0502020204030204" pitchFamily="34" charset="0"/>
                <a:cs typeface="Times New Roman" panose="02020603050405020304" pitchFamily="18" charset="0"/>
              </a:rPr>
              <a:t>b. Luận </a:t>
            </a:r>
            <a:r>
              <a:rPr lang="en-US" sz="44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400" b="1" u="sng" kern="100"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200" kern="100" dirty="0">
                <a:latin typeface="Calibri" panose="020F0502020204030204" pitchFamily="34" charset="0"/>
                <a:ea typeface="Calibri" panose="020F0502020204030204" pitchFamily="34" charset="0"/>
                <a:cs typeface="Times New Roman" panose="02020603050405020304" pitchFamily="18" charset="0"/>
              </a:rPr>
              <a:t> </a:t>
            </a:r>
            <a:r>
              <a:rPr lang="vi-VN" sz="4400" b="1" dirty="0">
                <a:ea typeface="DengXian" panose="02010600030101010101" pitchFamily="2" charset="-122"/>
              </a:rPr>
              <a:t>Chạy đua vũ trang là đi ngược lại lí trí con người</a:t>
            </a:r>
            <a:r>
              <a:rPr lang="en-US" sz="4400" b="1" dirty="0">
                <a:ea typeface="DengXian" panose="02010600030101010101" pitchFamily="2" charset="-122"/>
              </a:rPr>
              <a:t>, </a:t>
            </a:r>
            <a:r>
              <a:rPr lang="vi-VN" sz="4400" b="1" dirty="0">
                <a:ea typeface="DengXian" panose="02010600030101010101" pitchFamily="2" charset="-122"/>
              </a:rPr>
              <a:t>tự nhiên</a:t>
            </a:r>
            <a:endParaRPr lang="en-US" dirty="0"/>
          </a:p>
        </p:txBody>
      </p:sp>
      <p:sp>
        <p:nvSpPr>
          <p:cNvPr id="3" name="Content Placeholder 2">
            <a:extLst>
              <a:ext uri="{FF2B5EF4-FFF2-40B4-BE49-F238E27FC236}">
                <a16:creationId xmlns:a16="http://schemas.microsoft.com/office/drawing/2014/main" id="{8F27165E-D92D-0290-B3DD-C4E4DCCCDFF0}"/>
              </a:ext>
            </a:extLst>
          </p:cNvPr>
          <p:cNvSpPr>
            <a:spLocks noGrp="1"/>
          </p:cNvSpPr>
          <p:nvPr>
            <p:ph idx="1"/>
          </p:nvPr>
        </p:nvSpPr>
        <p:spPr>
          <a:xfrm>
            <a:off x="912845" y="2416629"/>
            <a:ext cx="10515600" cy="4441371"/>
          </a:xfrm>
        </p:spPr>
        <p:txBody>
          <a:bodyPr>
            <a:normAutofit/>
          </a:bodyPr>
          <a:lstStyle/>
          <a:p>
            <a:pPr marL="0" indent="0">
              <a:buNone/>
            </a:pPr>
            <a:r>
              <a:rPr lang="pt-BR" sz="4400" dirty="0">
                <a:effectLst/>
                <a:latin typeface="Times New Roman" panose="02020603050405020304" pitchFamily="18" charset="0"/>
                <a:ea typeface="Times New Roman" panose="02020603050405020304" pitchFamily="18" charset="0"/>
              </a:rPr>
              <a:t>- Với cách bày tỏ quan điểm cá nhân, trình bày các ý </a:t>
            </a:r>
            <a:r>
              <a:rPr lang="pt-BR" sz="4400" dirty="0">
                <a:latin typeface="Times New Roman" panose="02020603050405020304" pitchFamily="18" charset="0"/>
                <a:ea typeface="Times New Roman" panose="02020603050405020304" pitchFamily="18" charset="0"/>
              </a:rPr>
              <a:t>theo quan hệ đối lập tương phản</a:t>
            </a:r>
            <a:r>
              <a:rPr lang="pt-BR" sz="4400" dirty="0">
                <a:effectLst/>
                <a:latin typeface="Times New Roman" panose="02020603050405020304" pitchFamily="18" charset="0"/>
                <a:ea typeface="Times New Roman" panose="02020603050405020304" pitchFamily="18" charset="0"/>
              </a:rPr>
              <a:t>. </a:t>
            </a:r>
            <a:endParaRPr lang="pt-BR" sz="4400" dirty="0">
              <a:latin typeface="Times New Roman" panose="02020603050405020304" pitchFamily="18" charset="0"/>
              <a:ea typeface="Times New Roman" panose="02020603050405020304" pitchFamily="18" charset="0"/>
            </a:endParaRPr>
          </a:p>
          <a:p>
            <a:pPr marL="0" indent="0">
              <a:buNone/>
            </a:pPr>
            <a:r>
              <a:rPr lang="en-US" sz="4400" dirty="0">
                <a:effectLst/>
                <a:latin typeface="Times New Roman" panose="02020603050405020304" pitchFamily="18" charset="0"/>
                <a:ea typeface="Times New Roman" panose="02020603050405020304" pitchFamily="18" charset="0"/>
              </a:rPr>
              <a:t> </a:t>
            </a:r>
            <a:r>
              <a:rPr lang="vi-VN" sz="4400" dirty="0">
                <a:effectLst/>
                <a:latin typeface="Times New Roman" panose="02020603050405020304" pitchFamily="18" charset="0"/>
                <a:ea typeface="Times New Roman" panose="02020603050405020304" pitchFamily="18" charset="0"/>
              </a:rPr>
              <a:t>Chiến tranh hạt nhân nổ ra nó sẽ đẩy lùi sự tiến hóa trở về điểm xuất phát ban đầu, tiêu hủy mọi thành quả của quá trình tiến hóa sự sống trong tự nhiên.</a:t>
            </a:r>
            <a:endParaRPr lang="en-US" sz="4400" dirty="0"/>
          </a:p>
        </p:txBody>
      </p:sp>
      <p:pic>
        <p:nvPicPr>
          <p:cNvPr id="4" name="Picture 13">
            <a:extLst>
              <a:ext uri="{FF2B5EF4-FFF2-40B4-BE49-F238E27FC236}">
                <a16:creationId xmlns:a16="http://schemas.microsoft.com/office/drawing/2014/main" id="{A21FA366-B1C3-188C-BD16-3DC9805F9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20" y="-161925"/>
            <a:ext cx="1464906" cy="118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0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3516-3788-986B-E23F-76099A81C6F3}"/>
              </a:ext>
            </a:extLst>
          </p:cNvPr>
          <p:cNvSpPr>
            <a:spLocks noGrp="1"/>
          </p:cNvSpPr>
          <p:nvPr>
            <p:ph type="title"/>
          </p:nvPr>
        </p:nvSpPr>
        <p:spPr>
          <a:xfrm>
            <a:off x="838200" y="447869"/>
            <a:ext cx="10515600" cy="1242819"/>
          </a:xfrm>
        </p:spPr>
        <p:txBody>
          <a:bodyPr>
            <a:normAutofit fontScale="90000"/>
          </a:bodyPr>
          <a:lstStyle/>
          <a:p>
            <a:pPr marL="228600" marR="0" lvl="0" indent="-228600" defTabSz="914400" rtl="0" eaLnBrk="1" fontAlgn="auto" latinLnBrk="0" hangingPunct="1">
              <a:lnSpc>
                <a:spcPct val="90000"/>
              </a:lnSpc>
              <a:spcBef>
                <a:spcPts val="1000"/>
              </a:spcBef>
              <a:spcAft>
                <a:spcPts val="0"/>
              </a:spcAft>
              <a:tabLst>
                <a:tab pos="90170" algn="l"/>
                <a:tab pos="180340" algn="l"/>
              </a:tabLst>
              <a:defRPr/>
            </a:pP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Times New Roman" panose="02020603050405020304" pitchFamily="18" charset="0"/>
              </a:rPr>
            </a:br>
            <a:r>
              <a:rPr kumimoji="0" lang="en-US" sz="2800" b="1" i="0" u="sng" strike="noStrike" kern="1200" cap="none" spc="0" normalizeH="0" baseline="0" noProof="0" dirty="0" err="1">
                <a:ln>
                  <a:noFill/>
                </a:ln>
                <a:effectLst/>
                <a:uLnTx/>
                <a:uFillTx/>
                <a:latin typeface="Times New Roman" panose="02020603050405020304" pitchFamily="18" charset="0"/>
                <a:ea typeface="DengXian" panose="02010600030101010101" pitchFamily="2" charset="-122"/>
                <a:cs typeface="Times New Roman" panose="02020603050405020304" pitchFamily="18" charset="0"/>
              </a:rPr>
              <a:t>Câu</a:t>
            </a:r>
            <a:r>
              <a:rPr kumimoji="0" lang="en-US" sz="2800" b="1" i="0" u="sng" strike="noStrike" kern="1200" cap="none" spc="0" normalizeH="0" baseline="0" noProof="0" dirty="0">
                <a:ln>
                  <a:noFill/>
                </a:ln>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en-US" sz="2800" b="1" i="0" u="sng" strike="noStrike" kern="1200" cap="none" spc="0" normalizeH="0" baseline="0" noProof="0" dirty="0" err="1">
                <a:ln>
                  <a:noFill/>
                </a:ln>
                <a:effectLst/>
                <a:uLnTx/>
                <a:uFillTx/>
                <a:latin typeface="Times New Roman" panose="02020603050405020304" pitchFamily="18" charset="0"/>
                <a:ea typeface="DengXian" panose="02010600030101010101" pitchFamily="2" charset="-122"/>
                <a:cs typeface="Times New Roman" panose="02020603050405020304" pitchFamily="18" charset="0"/>
              </a:rPr>
              <a:t>hỏi</a:t>
            </a:r>
            <a:r>
              <a:rPr kumimoji="0" lang="en-US" sz="2800" b="1" i="0" u="sng" strike="noStrike" kern="1200" cap="none" spc="0" normalizeH="0" baseline="0" noProof="0" dirty="0">
                <a:ln>
                  <a:noFill/>
                </a:ln>
                <a:effectLst/>
                <a:uLnTx/>
                <a:uFillTx/>
                <a:latin typeface="Times New Roman" panose="02020603050405020304" pitchFamily="18" charset="0"/>
                <a:ea typeface="DengXian" panose="02010600030101010101" pitchFamily="2" charset="-122"/>
                <a:cs typeface="Times New Roman" panose="02020603050405020304" pitchFamily="18" charset="0"/>
              </a:rPr>
              <a:t>: </a:t>
            </a:r>
            <a:br>
              <a:rPr kumimoji="0" lang="en-US" sz="2800" b="1" i="0" u="none" strike="noStrike" kern="1200" cap="none" spc="0" normalizeH="0" baseline="0" noProof="0" dirty="0">
                <a:ln>
                  <a:noFill/>
                </a:ln>
                <a:effectLst/>
                <a:uLnTx/>
                <a:uFillTx/>
                <a:latin typeface="Times New Roman" panose="02020603050405020304" pitchFamily="18" charset="0"/>
                <a:ea typeface="DengXian" panose="02010600030101010101" pitchFamily="2" charset="-122"/>
                <a:cs typeface="Times New Roman" panose="02020603050405020304" pitchFamily="18" charset="0"/>
              </a:rPr>
            </a:br>
            <a:r>
              <a:rPr kumimoji="0" lang="vi-VN" sz="2800" b="1" i="0" u="none" strike="noStrike" kern="1200" cap="none" spc="0" normalizeH="0" baseline="0" noProof="0" dirty="0">
                <a:ln>
                  <a:noFill/>
                </a:ln>
                <a:effectLst/>
                <a:uLnTx/>
                <a:uFillTx/>
                <a:latin typeface="Times New Roman" panose="02020603050405020304" pitchFamily="18" charset="0"/>
                <a:ea typeface="DengXian" panose="02010600030101010101" pitchFamily="2" charset="-122"/>
                <a:cs typeface="Times New Roman" panose="02020603050405020304" pitchFamily="18" charset="0"/>
              </a:rPr>
              <a:t>Khi bàn về vấn đề được nêu ở trên, tác giả Mác-két đã bộc lộ thái độ như thế nào? Chỉ ra cách thể hiện thái độ của tác giả?</a:t>
            </a:r>
            <a:br>
              <a:rPr kumimoji="0" lang="en-US" sz="24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3CC1902-E7F7-F731-8228-72D0481718F3}"/>
              </a:ext>
            </a:extLst>
          </p:cNvPr>
          <p:cNvSpPr>
            <a:spLocks noGrp="1"/>
          </p:cNvSpPr>
          <p:nvPr>
            <p:ph idx="1"/>
          </p:nvPr>
        </p:nvSpPr>
        <p:spPr>
          <a:xfrm>
            <a:off x="838200" y="1825625"/>
            <a:ext cx="10927702" cy="4351338"/>
          </a:xfrm>
        </p:spPr>
        <p:txBody>
          <a:bodyPr>
            <a:normAutofit lnSpcReduction="10000"/>
          </a:bodyPr>
          <a:lstStyle/>
          <a:p>
            <a:pPr algn="just">
              <a:buNone/>
              <a:tabLst>
                <a:tab pos="90170" algn="l"/>
                <a:tab pos="180340" algn="l"/>
              </a:tabLst>
            </a:pPr>
            <a:r>
              <a:rPr lang="en-US" sz="2800" dirty="0">
                <a:effectLst/>
                <a:latin typeface="Times New Roman" panose="02020603050405020304" pitchFamily="18" charset="0"/>
                <a:ea typeface="DengXian" panose="02010600030101010101" pitchFamily="2" charset="-122"/>
                <a:cs typeface="Times New Roman" panose="02020603050405020304" pitchFamily="18" charset="0"/>
                <a:sym typeface="Wingdings" panose="05000000000000000000" pitchFamily="2" charset="2"/>
              </a:rPr>
              <a:t>- </a:t>
            </a:r>
            <a:r>
              <a:rPr lang="vi-VN" sz="2800" dirty="0">
                <a:effectLst/>
                <a:latin typeface="Times New Roman" panose="02020603050405020304" pitchFamily="18" charset="0"/>
                <a:ea typeface="DengXian" panose="02010600030101010101" pitchFamily="2" charset="-122"/>
                <a:cs typeface="Times New Roman" panose="02020603050405020304" pitchFamily="18" charset="0"/>
              </a:rPr>
              <a:t> Mác-két đã lên tiếng phản đối quyết liệt việc triển khai vũ khí hạt nhân. </a:t>
            </a:r>
            <a:endParaRPr lang="en-US" sz="2400" dirty="0">
              <a:effectLst/>
              <a:latin typeface=".VnTime"/>
              <a:ea typeface="Times New Roman" panose="02020603050405020304" pitchFamily="18" charset="0"/>
              <a:cs typeface="Times New Roman" panose="02020603050405020304" pitchFamily="18" charset="0"/>
            </a:endParaRPr>
          </a:p>
          <a:p>
            <a:pPr marL="0" indent="0" algn="just">
              <a:buNone/>
              <a:tabLst>
                <a:tab pos="90170" algn="l"/>
                <a:tab pos="180340" algn="l"/>
              </a:tabLst>
            </a:pPr>
            <a:r>
              <a:rPr lang="en-US" sz="2800" dirty="0">
                <a:effectLst/>
                <a:latin typeface="Times New Roman" panose="02020603050405020304" pitchFamily="18" charset="0"/>
                <a:ea typeface="DengXian" panose="02010600030101010101" pitchFamily="2" charset="-122"/>
                <a:cs typeface="Times New Roman" panose="02020603050405020304" pitchFamily="18" charset="0"/>
                <a:sym typeface="Wingdings" panose="05000000000000000000" pitchFamily="2" charset="2"/>
              </a:rPr>
              <a:t>- </a:t>
            </a:r>
            <a:r>
              <a:rPr lang="vi-VN" sz="2800" dirty="0">
                <a:effectLst/>
                <a:latin typeface="Times New Roman" panose="02020603050405020304" pitchFamily="18" charset="0"/>
                <a:ea typeface="DengXian" panose="02010600030101010101" pitchFamily="2" charset="-122"/>
                <a:cs typeface="Times New Roman" panose="02020603050405020304" pitchFamily="18" charset="0"/>
              </a:rPr>
              <a:t> Thể hiện quan điểm, thái độ rạch ròi, dứt khoát của nhà văn.</a:t>
            </a:r>
            <a:endParaRPr lang="en-US" sz="2800" dirty="0">
              <a:effectLst/>
              <a:latin typeface="Times New Roman" panose="02020603050405020304" pitchFamily="18" charset="0"/>
              <a:ea typeface="DengXian" panose="02010600030101010101" pitchFamily="2" charset="-122"/>
              <a:cs typeface="Times New Roman" panose="02020603050405020304" pitchFamily="18" charset="0"/>
            </a:endParaRPr>
          </a:p>
          <a:p>
            <a:pPr algn="just">
              <a:buNone/>
              <a:tabLst>
                <a:tab pos="90170" algn="l"/>
                <a:tab pos="180340" algn="l"/>
              </a:tabLst>
            </a:pPr>
            <a:r>
              <a:rPr lang="vi-VN" sz="2800" dirty="0">
                <a:effectLst/>
                <a:latin typeface="Times New Roman" panose="02020603050405020304" pitchFamily="18" charset="0"/>
                <a:ea typeface="DengXian" panose="02010600030101010101" pitchFamily="2" charset="-122"/>
                <a:cs typeface="Times New Roman" panose="02020603050405020304" pitchFamily="18" charset="0"/>
              </a:rPr>
              <a:t>- Tác giả đã thể hiện thái độ của mình bằng nhiều cách. </a:t>
            </a:r>
            <a:endParaRPr lang="en-US" sz="2400" dirty="0">
              <a:effectLst/>
              <a:latin typeface=".VnTime"/>
              <a:ea typeface="Times New Roman" panose="02020603050405020304" pitchFamily="18" charset="0"/>
              <a:cs typeface="Times New Roman" panose="02020603050405020304" pitchFamily="18" charset="0"/>
            </a:endParaRPr>
          </a:p>
          <a:p>
            <a:pPr algn="just">
              <a:buNone/>
              <a:tabLst>
                <a:tab pos="90170" algn="l"/>
                <a:tab pos="180340" algn="l"/>
              </a:tabLst>
            </a:pPr>
            <a:r>
              <a:rPr lang="vi-VN" sz="2800" dirty="0">
                <a:effectLst/>
                <a:latin typeface="Times New Roman" panose="02020603050405020304" pitchFamily="18" charset="0"/>
                <a:ea typeface="DengXian" panose="02010600030101010101" pitchFamily="2" charset="-122"/>
                <a:cs typeface="Times New Roman" panose="02020603050405020304" pitchFamily="18" charset="0"/>
              </a:rPr>
              <a:t>+ Để cho sự thật khách quan tự lên tiếng (</a:t>
            </a:r>
            <a:r>
              <a:rPr lang="vi-VN" sz="2800" i="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các số liệu</a:t>
            </a:r>
            <a:r>
              <a:rPr lang="vi-VN" sz="2800" dirty="0">
                <a:effectLst/>
                <a:latin typeface="Times New Roman" panose="02020603050405020304" pitchFamily="18" charset="0"/>
                <a:ea typeface="DengXian" panose="02010600030101010101" pitchFamily="2" charset="-122"/>
                <a:cs typeface="Times New Roman" panose="02020603050405020304" pitchFamily="18" charset="0"/>
              </a:rPr>
              <a:t>)</a:t>
            </a:r>
            <a:endParaRPr lang="en-US" sz="2400" dirty="0">
              <a:effectLst/>
              <a:latin typeface=".VnTime"/>
              <a:ea typeface="Times New Roman" panose="02020603050405020304" pitchFamily="18" charset="0"/>
              <a:cs typeface="Times New Roman" panose="02020603050405020304" pitchFamily="18" charset="0"/>
            </a:endParaRPr>
          </a:p>
          <a:p>
            <a:pPr algn="just">
              <a:buNone/>
              <a:tabLst>
                <a:tab pos="90170" algn="l"/>
                <a:tab pos="180340" algn="l"/>
              </a:tabLst>
            </a:pPr>
            <a:r>
              <a:rPr lang="vi-VN" sz="2800" dirty="0">
                <a:effectLst/>
                <a:latin typeface="Times New Roman" panose="02020603050405020304" pitchFamily="18" charset="0"/>
                <a:ea typeface="DengXian" panose="02010600030101010101" pitchFamily="2" charset="-122"/>
                <a:cs typeface="Times New Roman" panose="02020603050405020304" pitchFamily="18" charset="0"/>
              </a:rPr>
              <a:t>+ Dùng cách liên tưởng lạ lùng (</a:t>
            </a:r>
            <a:r>
              <a:rPr lang="vi-VN" sz="2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đề nghị mở </a:t>
            </a:r>
            <a:r>
              <a:rPr lang="vi-VN" sz="2800" i="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nhà băng lưu trữ trí nhớ có thể tồn tại được sau thảm họa hạt nhân)</a:t>
            </a:r>
            <a:endParaRPr lang="en-US" sz="2400" dirty="0">
              <a:solidFill>
                <a:srgbClr val="FF0000"/>
              </a:solidFill>
              <a:effectLst/>
              <a:latin typeface=".VnTime"/>
              <a:ea typeface="Times New Roman" panose="02020603050405020304" pitchFamily="18" charset="0"/>
              <a:cs typeface="Times New Roman" panose="02020603050405020304" pitchFamily="18" charset="0"/>
            </a:endParaRPr>
          </a:p>
          <a:p>
            <a:pPr algn="just">
              <a:buNone/>
              <a:tabLst>
                <a:tab pos="90170" algn="l"/>
                <a:tab pos="180340" algn="l"/>
              </a:tabLst>
            </a:pPr>
            <a:r>
              <a:rPr lang="vi-VN" sz="2800" dirty="0">
                <a:effectLst/>
                <a:latin typeface="Times New Roman" panose="02020603050405020304" pitchFamily="18" charset="0"/>
                <a:ea typeface="DengXian" panose="02010600030101010101" pitchFamily="2" charset="-122"/>
                <a:cs typeface="Times New Roman" panose="02020603050405020304" pitchFamily="18" charset="0"/>
              </a:rPr>
              <a:t>+ Thể hiện thái độ trực tiếp </a:t>
            </a:r>
            <a:r>
              <a:rPr lang="vi-VN" sz="2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t>
            </a:r>
            <a:r>
              <a:rPr lang="vi-VN" sz="2800" i="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Chúng ta đến đây để cố gắng chống lại việc đó, đem tiếng nói của chúng ta tham gia vào bản đồng ca của những người đòi hỏi một thế giới không có vũ khí và một cuộc sống hòa bình, công bằng.)</a:t>
            </a:r>
            <a:endParaRPr lang="en-US" sz="2400" dirty="0">
              <a:solidFill>
                <a:srgbClr val="FF0000"/>
              </a:solidFill>
              <a:effectLst/>
              <a:latin typeface=".VnTime"/>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403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0129-A9DE-AD85-D4B5-D944250AE005}"/>
              </a:ext>
            </a:extLst>
          </p:cNvPr>
          <p:cNvSpPr>
            <a:spLocks noGrp="1"/>
          </p:cNvSpPr>
          <p:nvPr>
            <p:ph type="title"/>
          </p:nvPr>
        </p:nvSpPr>
        <p:spPr>
          <a:xfrm>
            <a:off x="959498" y="1057898"/>
            <a:ext cx="10515600" cy="1325563"/>
          </a:xfrm>
        </p:spPr>
        <p:txBody>
          <a:bodyPr/>
          <a:lstStyle/>
          <a:p>
            <a:r>
              <a:rPr lang="en-US" b="1" dirty="0">
                <a:latin typeface="Times New Roman" panose="02020603050405020304" pitchFamily="18" charset="0"/>
                <a:cs typeface="Times New Roman" panose="02020603050405020304" pitchFamily="18" charset="0"/>
              </a:rPr>
              <a:t>3. Thái </a:t>
            </a:r>
            <a:r>
              <a:rPr lang="en-US" b="1" dirty="0" err="1">
                <a:latin typeface="Times New Roman" panose="02020603050405020304" pitchFamily="18" charset="0"/>
                <a:cs typeface="Times New Roman" panose="02020603050405020304" pitchFamily="18" charset="0"/>
              </a:rPr>
              <a:t>độ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AAF1D52-8564-93B1-3E59-1C5A919A3F94}"/>
              </a:ext>
            </a:extLst>
          </p:cNvPr>
          <p:cNvSpPr>
            <a:spLocks noGrp="1"/>
          </p:cNvSpPr>
          <p:nvPr>
            <p:ph idx="1"/>
          </p:nvPr>
        </p:nvSpPr>
        <p:spPr>
          <a:xfrm>
            <a:off x="345233" y="2413453"/>
            <a:ext cx="11625943" cy="4351338"/>
          </a:xfrm>
        </p:spPr>
        <p:txBody>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None/>
              <a:tabLst>
                <a:tab pos="90170" algn="l"/>
                <a:tab pos="180340" algn="l"/>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Mác-két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hể hiện quan điểm, thái độ dứt</a:t>
            </a:r>
            <a:r>
              <a:rPr lang="en-US" sz="40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khoát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lên</a:t>
            </a:r>
            <a:endParaRPr lang="en-US" sz="40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None/>
              <a:tabLst>
                <a:tab pos="90170" algn="l"/>
                <a:tab pos="180340" algn="l"/>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tiếng phản</a:t>
            </a:r>
            <a:r>
              <a:rPr lang="en-US" sz="40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đối quyết liệt việc triển khai</a:t>
            </a:r>
            <a:r>
              <a:rPr lang="en-US" sz="40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DengXian" panose="02010600030101010101" pitchFamily="2" charset="-122"/>
                <a:cs typeface="Times New Roman" panose="02020603050405020304" pitchFamily="18" charset="0"/>
              </a:rPr>
              <a:t>vũ khí hạt nhân.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13">
            <a:extLst>
              <a:ext uri="{FF2B5EF4-FFF2-40B4-BE49-F238E27FC236}">
                <a16:creationId xmlns:a16="http://schemas.microsoft.com/office/drawing/2014/main" id="{AC947855-76BB-BC25-CEFE-19653314E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21" y="-161925"/>
            <a:ext cx="1978089" cy="164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3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BE1B6-B6DF-4238-D91B-40CC839125C1}"/>
              </a:ext>
            </a:extLst>
          </p:cNvPr>
          <p:cNvSpPr>
            <a:spLocks noGrp="1"/>
          </p:cNvSpPr>
          <p:nvPr>
            <p:ph idx="1"/>
          </p:nvPr>
        </p:nvSpPr>
        <p:spPr>
          <a:xfrm>
            <a:off x="670249" y="699699"/>
            <a:ext cx="10515600" cy="4124325"/>
          </a:xfrm>
        </p:spPr>
        <p:txBody>
          <a:bodyPr/>
          <a:lstStyle/>
          <a:p>
            <a:pPr algn="just">
              <a:buNone/>
              <a:tabLst>
                <a:tab pos="90170" algn="l"/>
                <a:tab pos="180340" algn="l"/>
              </a:tabLst>
            </a:pPr>
            <a:endParaRPr lang="en-US" sz="2800" b="1" dirty="0">
              <a:effectLst/>
              <a:latin typeface="Times New Roman" panose="02020603050405020304" pitchFamily="18" charset="0"/>
              <a:ea typeface="DengXian" panose="02010600030101010101" pitchFamily="2" charset="-122"/>
              <a:cs typeface="Times New Roman" panose="02020603050405020304" pitchFamily="18" charset="0"/>
            </a:endParaRPr>
          </a:p>
          <a:p>
            <a:pPr algn="just">
              <a:buNone/>
              <a:tabLst>
                <a:tab pos="90170" algn="l"/>
                <a:tab pos="180340" algn="l"/>
              </a:tabLst>
            </a:pPr>
            <a:r>
              <a:rPr lang="vi-VN" sz="3200" b="1" dirty="0">
                <a:effectLst/>
                <a:latin typeface="Times New Roman" panose="02020603050405020304" pitchFamily="18" charset="0"/>
                <a:ea typeface="DengXian" panose="02010600030101010101" pitchFamily="2" charset="-122"/>
                <a:cs typeface="Times New Roman" panose="02020603050405020304" pitchFamily="18" charset="0"/>
              </a:rPr>
              <a:t>4. Thông điệp của văn bản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tabLst>
                <a:tab pos="90170" algn="l"/>
                <a:tab pos="180340" algn="l"/>
              </a:tabLst>
            </a:pPr>
            <a:r>
              <a:rPr lang="vi-VN" sz="3200" dirty="0">
                <a:effectLst/>
                <a:latin typeface="Times New Roman" panose="02020603050405020304" pitchFamily="18" charset="0"/>
                <a:ea typeface="DengXian" panose="02010600030101010101" pitchFamily="2" charset="-122"/>
                <a:cs typeface="Times New Roman" panose="02020603050405020304" pitchFamily="18" charset="0"/>
              </a:rPr>
              <a:t> Thế giới hãy bằng mọi cách ngăn chặn chạy đua vũ trang, loại bỏ vũ khí hạt nhân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vì 1 thế giới hoà bình.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tabLst>
                <a:tab pos="90170" algn="l"/>
                <a:tab pos="180340" algn="l"/>
              </a:tabLst>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tabLst>
                <a:tab pos="90170" algn="l"/>
                <a:tab pos="180340" algn="l"/>
              </a:tabLst>
            </a:pPr>
            <a:endParaRPr lang="en-US" sz="2400" dirty="0">
              <a:effectLst/>
              <a:latin typeface=".VnTime"/>
              <a:ea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7841421-CABF-DB59-0A1F-953B3F374A79}"/>
              </a:ext>
            </a:extLst>
          </p:cNvPr>
          <p:cNvPicPr>
            <a:picLocks noChangeAspect="1"/>
          </p:cNvPicPr>
          <p:nvPr/>
        </p:nvPicPr>
        <p:blipFill>
          <a:blip r:embed="rId2"/>
          <a:stretch>
            <a:fillRect/>
          </a:stretch>
        </p:blipFill>
        <p:spPr>
          <a:xfrm>
            <a:off x="573833" y="2941528"/>
            <a:ext cx="5715000" cy="3823167"/>
          </a:xfrm>
          <a:prstGeom prst="rect">
            <a:avLst/>
          </a:prstGeom>
        </p:spPr>
      </p:pic>
      <p:pic>
        <p:nvPicPr>
          <p:cNvPr id="8" name="Picture 7">
            <a:extLst>
              <a:ext uri="{FF2B5EF4-FFF2-40B4-BE49-F238E27FC236}">
                <a16:creationId xmlns:a16="http://schemas.microsoft.com/office/drawing/2014/main" id="{776725CE-09AF-794B-DA7E-FED46AE71245}"/>
              </a:ext>
            </a:extLst>
          </p:cNvPr>
          <p:cNvPicPr>
            <a:picLocks noChangeAspect="1"/>
          </p:cNvPicPr>
          <p:nvPr/>
        </p:nvPicPr>
        <p:blipFill>
          <a:blip r:embed="rId3"/>
          <a:stretch>
            <a:fillRect/>
          </a:stretch>
        </p:blipFill>
        <p:spPr>
          <a:xfrm>
            <a:off x="6568751" y="3135087"/>
            <a:ext cx="4422710" cy="3554962"/>
          </a:xfrm>
          <a:prstGeom prst="rect">
            <a:avLst/>
          </a:prstGeom>
        </p:spPr>
      </p:pic>
      <p:pic>
        <p:nvPicPr>
          <p:cNvPr id="9" name="Picture 13">
            <a:extLst>
              <a:ext uri="{FF2B5EF4-FFF2-40B4-BE49-F238E27FC236}">
                <a16:creationId xmlns:a16="http://schemas.microsoft.com/office/drawing/2014/main" id="{EC0B5403-3034-0125-2351-753187222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20" y="-161925"/>
            <a:ext cx="1464906" cy="118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2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7CF56-5E14-D9A9-5BB9-65E410051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 y="0"/>
            <a:ext cx="12098694" cy="6858000"/>
          </a:xfrm>
          <a:prstGeom prst="rect">
            <a:avLst/>
          </a:prstGeom>
        </p:spPr>
      </p:pic>
      <p:sp>
        <p:nvSpPr>
          <p:cNvPr id="4" name="Rectangle 3">
            <a:extLst>
              <a:ext uri="{FF2B5EF4-FFF2-40B4-BE49-F238E27FC236}">
                <a16:creationId xmlns:a16="http://schemas.microsoft.com/office/drawing/2014/main" id="{FDEC53D2-6D55-FF26-C661-EE7DC5167907}"/>
              </a:ext>
            </a:extLst>
          </p:cNvPr>
          <p:cNvSpPr/>
          <p:nvPr/>
        </p:nvSpPr>
        <p:spPr>
          <a:xfrm>
            <a:off x="9896669" y="6102220"/>
            <a:ext cx="2295331" cy="7557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KIM ANH</a:t>
            </a:r>
          </a:p>
        </p:txBody>
      </p:sp>
    </p:spTree>
    <p:extLst>
      <p:ext uri="{BB962C8B-B14F-4D97-AF65-F5344CB8AC3E}">
        <p14:creationId xmlns:p14="http://schemas.microsoft.com/office/powerpoint/2010/main" val="407317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A6248-A4A7-BF14-6449-504B2669D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3" y="0"/>
            <a:ext cx="11775233" cy="6858000"/>
          </a:xfrm>
          <a:prstGeom prst="rect">
            <a:avLst/>
          </a:prstGeom>
        </p:spPr>
      </p:pic>
      <p:sp>
        <p:nvSpPr>
          <p:cNvPr id="4" name="Rectangle: Rounded Corners 3">
            <a:extLst>
              <a:ext uri="{FF2B5EF4-FFF2-40B4-BE49-F238E27FC236}">
                <a16:creationId xmlns:a16="http://schemas.microsoft.com/office/drawing/2014/main" id="{8449766A-7508-BBDB-8669-A042246CE636}"/>
              </a:ext>
            </a:extLst>
          </p:cNvPr>
          <p:cNvSpPr/>
          <p:nvPr/>
        </p:nvSpPr>
        <p:spPr>
          <a:xfrm>
            <a:off x="10123714" y="6046237"/>
            <a:ext cx="2068286" cy="8117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HẢI YẾN</a:t>
            </a:r>
          </a:p>
        </p:txBody>
      </p:sp>
    </p:spTree>
    <p:extLst>
      <p:ext uri="{BB962C8B-B14F-4D97-AF65-F5344CB8AC3E}">
        <p14:creationId xmlns:p14="http://schemas.microsoft.com/office/powerpoint/2010/main" val="8664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E719D-750B-3787-6660-60C319F03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Picture 4">
            <a:extLst>
              <a:ext uri="{FF2B5EF4-FFF2-40B4-BE49-F238E27FC236}">
                <a16:creationId xmlns:a16="http://schemas.microsoft.com/office/drawing/2014/main" id="{5D50AA3E-F73D-1E01-EEEB-96D8590E6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5" y="0"/>
            <a:ext cx="12207551" cy="6858000"/>
          </a:xfrm>
          <a:prstGeom prst="rect">
            <a:avLst/>
          </a:prstGeom>
        </p:spPr>
      </p:pic>
      <p:sp>
        <p:nvSpPr>
          <p:cNvPr id="6" name="Rectangle: Rounded Corners 5">
            <a:extLst>
              <a:ext uri="{FF2B5EF4-FFF2-40B4-BE49-F238E27FC236}">
                <a16:creationId xmlns:a16="http://schemas.microsoft.com/office/drawing/2014/main" id="{7875C3EE-2AE6-9BD1-4E65-5828D28EF67C}"/>
              </a:ext>
            </a:extLst>
          </p:cNvPr>
          <p:cNvSpPr/>
          <p:nvPr/>
        </p:nvSpPr>
        <p:spPr>
          <a:xfrm>
            <a:off x="9843796" y="6036906"/>
            <a:ext cx="2267339" cy="8210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THU HUYỀN</a:t>
            </a:r>
          </a:p>
        </p:txBody>
      </p:sp>
    </p:spTree>
    <p:extLst>
      <p:ext uri="{BB962C8B-B14F-4D97-AF65-F5344CB8AC3E}">
        <p14:creationId xmlns:p14="http://schemas.microsoft.com/office/powerpoint/2010/main" val="4458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B00DE9-5B91-A2C5-348F-893A70388571}"/>
              </a:ext>
            </a:extLst>
          </p:cNvPr>
          <p:cNvSpPr/>
          <p:nvPr/>
        </p:nvSpPr>
        <p:spPr>
          <a:xfrm>
            <a:off x="609600" y="1092200"/>
            <a:ext cx="4139682" cy="1897699"/>
          </a:xfrm>
          <a:prstGeom prst="rect">
            <a:avLst/>
          </a:prstGeom>
        </p:spPr>
        <p:txBody>
          <a:bodyPr wrap="square">
            <a:spAutoFit/>
          </a:bodyPr>
          <a:lstStyle/>
          <a:p>
            <a:pPr algn="just" defTabSz="609630">
              <a:spcAft>
                <a:spcPts val="400"/>
              </a:spcAft>
              <a:defRPr/>
            </a:pPr>
            <a:r>
              <a:rPr lang="en-US" sz="2933" b="1" dirty="0">
                <a:solidFill>
                  <a:prstClr val="black"/>
                </a:solidFill>
                <a:latin typeface="Times New Roman" panose="02020603050405020304" pitchFamily="18" charset="0"/>
                <a:ea typeface="Times New Roman" panose="02020603050405020304" pitchFamily="18" charset="0"/>
              </a:rPr>
              <a:t>H*: Trong </a:t>
            </a:r>
            <a:r>
              <a:rPr lang="en-US" sz="2933" b="1" dirty="0" err="1">
                <a:solidFill>
                  <a:prstClr val="black"/>
                </a:solidFill>
                <a:latin typeface="Times New Roman" panose="02020603050405020304" pitchFamily="18" charset="0"/>
                <a:ea typeface="Times New Roman" panose="02020603050405020304" pitchFamily="18" charset="0"/>
              </a:rPr>
              <a:t>tình</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hình</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hiện</a:t>
            </a:r>
            <a:r>
              <a:rPr lang="en-US" sz="2933" b="1" dirty="0">
                <a:solidFill>
                  <a:prstClr val="black"/>
                </a:solidFill>
                <a:latin typeface="Times New Roman" panose="02020603050405020304" pitchFamily="18" charset="0"/>
                <a:ea typeface="Times New Roman" panose="02020603050405020304" pitchFamily="18" charset="0"/>
              </a:rPr>
              <a:t> nay </a:t>
            </a:r>
            <a:r>
              <a:rPr lang="en-US" sz="2933" b="1" dirty="0" err="1">
                <a:solidFill>
                  <a:prstClr val="black"/>
                </a:solidFill>
                <a:latin typeface="Times New Roman" panose="02020603050405020304" pitchFamily="18" charset="0"/>
                <a:ea typeface="Times New Roman" panose="02020603050405020304" pitchFamily="18" charset="0"/>
              </a:rPr>
              <a:t>của</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thế</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giới</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thông</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điệp</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đó</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có</a:t>
            </a:r>
            <a:r>
              <a:rPr lang="en-US" sz="2933" b="1" dirty="0">
                <a:solidFill>
                  <a:prstClr val="black"/>
                </a:solidFill>
                <a:latin typeface="Times New Roman" panose="02020603050405020304" pitchFamily="18" charset="0"/>
                <a:ea typeface="Times New Roman" panose="02020603050405020304" pitchFamily="18" charset="0"/>
              </a:rPr>
              <a:t> ý </a:t>
            </a:r>
            <a:r>
              <a:rPr lang="en-US" sz="2933" b="1" dirty="0" err="1">
                <a:solidFill>
                  <a:prstClr val="black"/>
                </a:solidFill>
                <a:latin typeface="Times New Roman" panose="02020603050405020304" pitchFamily="18" charset="0"/>
                <a:ea typeface="Times New Roman" panose="02020603050405020304" pitchFamily="18" charset="0"/>
              </a:rPr>
              <a:t>nghĩa</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không</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Vì</a:t>
            </a:r>
            <a:r>
              <a:rPr lang="en-US" sz="2933" b="1" dirty="0">
                <a:solidFill>
                  <a:prstClr val="black"/>
                </a:solidFill>
                <a:latin typeface="Times New Roman" panose="02020603050405020304" pitchFamily="18" charset="0"/>
                <a:ea typeface="Times New Roman" panose="02020603050405020304" pitchFamily="18" charset="0"/>
              </a:rPr>
              <a:t> </a:t>
            </a:r>
            <a:r>
              <a:rPr lang="en-US" sz="2933" b="1" dirty="0" err="1">
                <a:solidFill>
                  <a:prstClr val="black"/>
                </a:solidFill>
                <a:latin typeface="Times New Roman" panose="02020603050405020304" pitchFamily="18" charset="0"/>
                <a:ea typeface="Times New Roman" panose="02020603050405020304" pitchFamily="18" charset="0"/>
              </a:rPr>
              <a:t>sao</a:t>
            </a:r>
            <a:r>
              <a:rPr lang="en-US" sz="2933" b="1" dirty="0">
                <a:solidFill>
                  <a:prstClr val="black"/>
                </a:solidFill>
                <a:latin typeface="Times New Roman" panose="02020603050405020304" pitchFamily="18" charset="0"/>
                <a:ea typeface="Times New Roman" panose="02020603050405020304" pitchFamily="18" charset="0"/>
              </a:rPr>
              <a:t>?</a:t>
            </a:r>
          </a:p>
        </p:txBody>
      </p:sp>
      <p:sp>
        <p:nvSpPr>
          <p:cNvPr id="3" name="Rectangle 2">
            <a:extLst>
              <a:ext uri="{FF2B5EF4-FFF2-40B4-BE49-F238E27FC236}">
                <a16:creationId xmlns:a16="http://schemas.microsoft.com/office/drawing/2014/main" id="{BA6CE598-72AC-DAC1-8528-197D089E9D50}"/>
              </a:ext>
            </a:extLst>
          </p:cNvPr>
          <p:cNvSpPr/>
          <p:nvPr/>
        </p:nvSpPr>
        <p:spPr>
          <a:xfrm>
            <a:off x="5262465" y="238383"/>
            <a:ext cx="6634066" cy="6740307"/>
          </a:xfrm>
          <a:prstGeom prst="rect">
            <a:avLst/>
          </a:prstGeom>
        </p:spPr>
        <p:txBody>
          <a:bodyPr wrap="square">
            <a:spAutoFit/>
          </a:bodyPr>
          <a:lstStyle/>
          <a:p>
            <a:pPr algn="just" defTabSz="609630">
              <a:spcAft>
                <a:spcPts val="400"/>
              </a:spcAft>
              <a:defRPr/>
            </a:pPr>
            <a:r>
              <a:rPr lang="en-US" sz="3600" dirty="0">
                <a:solidFill>
                  <a:prstClr val="black"/>
                </a:solidFill>
                <a:latin typeface="Times New Roman" panose="02020603050405020304" pitchFamily="18" charset="0"/>
                <a:ea typeface="Times New Roman" panose="02020603050405020304" pitchFamily="18" charset="0"/>
              </a:rPr>
              <a:t>- Trong </a:t>
            </a:r>
            <a:r>
              <a:rPr lang="en-US" sz="3600" dirty="0" err="1">
                <a:solidFill>
                  <a:prstClr val="black"/>
                </a:solidFill>
                <a:latin typeface="Times New Roman" panose="02020603050405020304" pitchFamily="18" charset="0"/>
                <a:ea typeface="Times New Roman" panose="02020603050405020304" pitchFamily="18" charset="0"/>
              </a:rPr>
              <a:t>tình</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hình</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hiện</a:t>
            </a:r>
            <a:r>
              <a:rPr lang="en-US" sz="3600" dirty="0">
                <a:solidFill>
                  <a:prstClr val="black"/>
                </a:solidFill>
                <a:latin typeface="Times New Roman" panose="02020603050405020304" pitchFamily="18" charset="0"/>
                <a:ea typeface="Times New Roman" panose="02020603050405020304" pitchFamily="18" charset="0"/>
              </a:rPr>
              <a:t> nay </a:t>
            </a:r>
            <a:r>
              <a:rPr lang="en-US" sz="3600" dirty="0" err="1">
                <a:solidFill>
                  <a:prstClr val="black"/>
                </a:solidFill>
                <a:latin typeface="Times New Roman" panose="02020603050405020304" pitchFamily="18" charset="0"/>
                <a:ea typeface="Times New Roman" panose="02020603050405020304" pitchFamily="18" charset="0"/>
              </a:rPr>
              <a:t>của</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thế</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giới</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thông</a:t>
            </a:r>
            <a:r>
              <a:rPr lang="en-US" sz="3600" dirty="0">
                <a:solidFill>
                  <a:prstClr val="black"/>
                </a:solidFill>
                <a:latin typeface="Times New Roman" panose="02020603050405020304" pitchFamily="18" charset="0"/>
                <a:ea typeface="Times New Roman" panose="02020603050405020304" pitchFamily="18" charset="0"/>
              </a:rPr>
              <a:t> điệp </a:t>
            </a:r>
            <a:r>
              <a:rPr lang="en-US" sz="3600" dirty="0" err="1">
                <a:solidFill>
                  <a:prstClr val="black"/>
                </a:solidFill>
                <a:latin typeface="Times New Roman" panose="02020603050405020304" pitchFamily="18" charset="0"/>
                <a:ea typeface="Times New Roman" panose="02020603050405020304" pitchFamily="18" charset="0"/>
              </a:rPr>
              <a:t>trên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vẫn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còn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nguyên</a:t>
            </a:r>
            <a:r>
              <a:rPr lang="en-US" sz="3600" dirty="0">
                <a:solidFill>
                  <a:prstClr val="black"/>
                </a:solidFill>
                <a:latin typeface="Times New Roman" panose="02020603050405020304" pitchFamily="18" charset="0"/>
                <a:ea typeface="Times New Roman" panose="02020603050405020304" pitchFamily="18" charset="0"/>
              </a:rPr>
              <a:t> ý </a:t>
            </a:r>
            <a:r>
              <a:rPr lang="en-US" sz="3600" dirty="0" err="1">
                <a:solidFill>
                  <a:prstClr val="black"/>
                </a:solidFill>
                <a:latin typeface="Times New Roman" panose="02020603050405020304" pitchFamily="18" charset="0"/>
                <a:ea typeface="Times New Roman" panose="02020603050405020304" pitchFamily="18" charset="0"/>
              </a:rPr>
              <a:t>nghĩa</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thời</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sự</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bởi</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vì</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số</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vũ</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khí</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hạt</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nhân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mà</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các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quốc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gia</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sở</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hữu</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không</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ngừng</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tăng</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lên</a:t>
            </a:r>
            <a:r>
              <a:rPr lang="en-US" sz="3600" dirty="0">
                <a:solidFill>
                  <a:prstClr val="black"/>
                </a:solidFill>
                <a:latin typeface="Times New Roman" panose="02020603050405020304" pitchFamily="18" charset="0"/>
                <a:ea typeface="Times New Roman" panose="02020603050405020304" pitchFamily="18" charset="0"/>
              </a:rPr>
              <a:t>; do </a:t>
            </a:r>
            <a:r>
              <a:rPr lang="en-US" sz="3600" dirty="0" err="1">
                <a:solidFill>
                  <a:prstClr val="black"/>
                </a:solidFill>
                <a:latin typeface="Times New Roman" panose="02020603050405020304" pitchFamily="18" charset="0"/>
                <a:ea typeface="Times New Roman" panose="02020603050405020304" pitchFamily="18" charset="0"/>
              </a:rPr>
              <a:t>xung</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đột</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về</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chính</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trị</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quân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sự</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cho</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nên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các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hiệp</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ước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hạn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chế</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vũ</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khí</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hạt</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nhân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giữa</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hai</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cường</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quốc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rất</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kém</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hiệu</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lực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một</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số</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nước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thường</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xuyên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tiến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hành</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các</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vụ</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thử</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hạt</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nhân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để</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đi</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đến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sản</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xuất</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vũ</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khí</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hàng</a:t>
            </a:r>
            <a:r>
              <a:rPr lang="en-US" sz="3600" dirty="0">
                <a:solidFill>
                  <a:prstClr val="black"/>
                </a:solidFill>
                <a:latin typeface="Times New Roman" panose="02020603050405020304" pitchFamily="18" charset="0"/>
                <a:ea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rPr>
              <a:t>loạt</a:t>
            </a:r>
            <a:r>
              <a:rPr lang="en-US" sz="3600" dirty="0">
                <a:solidFill>
                  <a:prstClr val="black"/>
                </a:solidFill>
                <a:latin typeface="Times New Roman" panose="02020603050405020304" pitchFamily="18" charset="0"/>
                <a:ea typeface="Times New Roman" panose="02020603050405020304" pitchFamily="18" charset="0"/>
              </a:rPr>
              <a:t>.</a:t>
            </a:r>
          </a:p>
        </p:txBody>
      </p:sp>
      <p:pic>
        <p:nvPicPr>
          <p:cNvPr id="4" name="Picture 3">
            <a:extLst>
              <a:ext uri="{FF2B5EF4-FFF2-40B4-BE49-F238E27FC236}">
                <a16:creationId xmlns:a16="http://schemas.microsoft.com/office/drawing/2014/main" id="{F5CE0BEF-23E7-99E2-93E4-E634CF422FE4}"/>
              </a:ext>
            </a:extLst>
          </p:cNvPr>
          <p:cNvPicPr>
            <a:picLocks noChangeAspect="1"/>
          </p:cNvPicPr>
          <p:nvPr/>
        </p:nvPicPr>
        <p:blipFill>
          <a:blip r:embed="rId3"/>
          <a:stretch>
            <a:fillRect/>
          </a:stretch>
        </p:blipFill>
        <p:spPr>
          <a:xfrm>
            <a:off x="609600" y="3429000"/>
            <a:ext cx="4139682" cy="3009122"/>
          </a:xfrm>
          <a:prstGeom prst="rect">
            <a:avLst/>
          </a:prstGeom>
        </p:spPr>
      </p:pic>
    </p:spTree>
    <p:extLst>
      <p:ext uri="{BB962C8B-B14F-4D97-AF65-F5344CB8AC3E}">
        <p14:creationId xmlns:p14="http://schemas.microsoft.com/office/powerpoint/2010/main" val="28751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10F4FE-2277-8776-74A6-AF7C2F14EA9B}"/>
              </a:ext>
            </a:extLst>
          </p:cNvPr>
          <p:cNvGrpSpPr/>
          <p:nvPr/>
        </p:nvGrpSpPr>
        <p:grpSpPr>
          <a:xfrm>
            <a:off x="128815" y="177801"/>
            <a:ext cx="11934371" cy="4406300"/>
            <a:chOff x="81643" y="2278044"/>
            <a:chExt cx="17901556" cy="6609452"/>
          </a:xfrm>
        </p:grpSpPr>
        <p:sp>
          <p:nvSpPr>
            <p:cNvPr id="3" name="Rectangle 2">
              <a:extLst>
                <a:ext uri="{FF2B5EF4-FFF2-40B4-BE49-F238E27FC236}">
                  <a16:creationId xmlns:a16="http://schemas.microsoft.com/office/drawing/2014/main" id="{8B12A4E3-F9DC-0781-0D01-3C615267E2B4}"/>
                </a:ext>
              </a:extLst>
            </p:cNvPr>
            <p:cNvSpPr/>
            <p:nvPr/>
          </p:nvSpPr>
          <p:spPr>
            <a:xfrm>
              <a:off x="2239733" y="2278044"/>
              <a:ext cx="13925938" cy="1800494"/>
            </a:xfrm>
            <a:prstGeom prst="rect">
              <a:avLst/>
            </a:prstGeom>
            <a:solidFill>
              <a:schemeClr val="tx2">
                <a:lumMod val="40000"/>
                <a:lumOff val="60000"/>
              </a:schemeClr>
            </a:solidFill>
          </p:spPr>
          <p:txBody>
            <a:bodyPr wrap="square">
              <a:spAutoFit/>
            </a:bodyPr>
            <a:lstStyle/>
            <a:p>
              <a:pPr algn="ctr" defTabSz="609630"/>
              <a:r>
                <a:rPr lang="vi-VN" sz="3600" b="1" dirty="0">
                  <a:solidFill>
                    <a:prstClr val="black"/>
                  </a:solidFill>
                  <a:highlight>
                    <a:srgbClr val="FFFF00"/>
                  </a:highlight>
                  <a:latin typeface="Times New Roman" panose="02020603050405020304" pitchFamily="18" charset="0"/>
                  <a:ea typeface="Calibri" panose="020F0502020204030204" pitchFamily="34" charset="0"/>
                </a:rPr>
                <a:t>Luận đề</a:t>
              </a:r>
              <a:r>
                <a:rPr lang="en-US" sz="3600" b="1" dirty="0">
                  <a:solidFill>
                    <a:prstClr val="black"/>
                  </a:solidFill>
                  <a:highlight>
                    <a:srgbClr val="FFFF00"/>
                  </a:highlight>
                  <a:latin typeface="Times New Roman" panose="02020603050405020304" pitchFamily="18" charset="0"/>
                  <a:ea typeface="Calibri" panose="020F0502020204030204" pitchFamily="34" charset="0"/>
                </a:rPr>
                <a:t>: </a:t>
              </a:r>
              <a:r>
                <a:rPr lang="vi-VN" sz="3600" dirty="0">
                  <a:solidFill>
                    <a:prstClr val="black"/>
                  </a:solidFill>
                  <a:highlight>
                    <a:srgbClr val="FFFF00"/>
                  </a:highlight>
                  <a:latin typeface="Times New Roman" panose="02020603050405020304" pitchFamily="18" charset="0"/>
                  <a:ea typeface="Calibri" panose="020F0502020204030204" pitchFamily="34" charset="0"/>
                </a:rPr>
                <a:t>chạy đua sản xuất vũ khí hạt nhân </a:t>
              </a:r>
              <a:endParaRPr lang="en-US" sz="3600" dirty="0">
                <a:solidFill>
                  <a:prstClr val="black"/>
                </a:solidFill>
                <a:highlight>
                  <a:srgbClr val="FFFF00"/>
                </a:highlight>
                <a:latin typeface="Times New Roman" panose="02020603050405020304" pitchFamily="18" charset="0"/>
                <a:ea typeface="Calibri" panose="020F0502020204030204" pitchFamily="34" charset="0"/>
              </a:endParaRPr>
            </a:p>
            <a:p>
              <a:pPr algn="ctr" defTabSz="609630"/>
              <a:r>
                <a:rPr lang="vi-VN" sz="3600" dirty="0">
                  <a:solidFill>
                    <a:prstClr val="black"/>
                  </a:solidFill>
                  <a:highlight>
                    <a:srgbClr val="FFFF00"/>
                  </a:highlight>
                  <a:latin typeface="Times New Roman" panose="02020603050405020304" pitchFamily="18" charset="0"/>
                  <a:ea typeface="Calibri" panose="020F0502020204030204" pitchFamily="34" charset="0"/>
                </a:rPr>
                <a:t>là đặt nhân loại trước nguy cơ bị hủy diệt</a:t>
              </a:r>
              <a:endParaRPr lang="en-US" sz="3600" dirty="0">
                <a:solidFill>
                  <a:prstClr val="black"/>
                </a:solidFill>
                <a:highlight>
                  <a:srgbClr val="FFFF00"/>
                </a:highlight>
                <a:latin typeface="Calibri"/>
              </a:endParaRPr>
            </a:p>
          </p:txBody>
        </p:sp>
        <p:sp>
          <p:nvSpPr>
            <p:cNvPr id="4" name="Rectangle 3">
              <a:extLst>
                <a:ext uri="{FF2B5EF4-FFF2-40B4-BE49-F238E27FC236}">
                  <a16:creationId xmlns:a16="http://schemas.microsoft.com/office/drawing/2014/main" id="{08A684AB-B805-21E1-1109-F1267CA1DF3C}"/>
                </a:ext>
              </a:extLst>
            </p:cNvPr>
            <p:cNvSpPr/>
            <p:nvPr/>
          </p:nvSpPr>
          <p:spPr>
            <a:xfrm>
              <a:off x="81643" y="4686921"/>
              <a:ext cx="5216978" cy="4200573"/>
            </a:xfrm>
            <a:prstGeom prst="rect">
              <a:avLst/>
            </a:prstGeom>
            <a:solidFill>
              <a:schemeClr val="accent1">
                <a:lumMod val="20000"/>
                <a:lumOff val="80000"/>
              </a:schemeClr>
            </a:solidFill>
          </p:spPr>
          <p:txBody>
            <a:bodyPr wrap="square">
              <a:spAutoFit/>
            </a:bodyPr>
            <a:lstStyle/>
            <a:p>
              <a:pPr algn="just" defTabSz="609630">
                <a:spcBef>
                  <a:spcPts val="800"/>
                </a:spcBef>
                <a:spcAft>
                  <a:spcPts val="400"/>
                </a:spcAft>
              </a:pPr>
              <a:r>
                <a:rPr lang="en-US" sz="2933" b="1" dirty="0" err="1">
                  <a:solidFill>
                    <a:prstClr val="black"/>
                  </a:solidFill>
                  <a:latin typeface="Times New Roman" panose="02020603050405020304" pitchFamily="18" charset="0"/>
                  <a:cs typeface="Times New Roman" panose="02020603050405020304" pitchFamily="18" charset="0"/>
                </a:rPr>
                <a:t>Luận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điểm</a:t>
              </a:r>
              <a:r>
                <a:rPr lang="en-US" sz="2933" b="1" dirty="0">
                  <a:solidFill>
                    <a:prstClr val="black"/>
                  </a:solidFill>
                  <a:latin typeface="Times New Roman" panose="02020603050405020304" pitchFamily="18" charset="0"/>
                  <a:cs typeface="Times New Roman" panose="02020603050405020304" pitchFamily="18" charset="0"/>
                </a:rPr>
                <a:t> 1 </a:t>
              </a:r>
              <a:r>
                <a:rPr lang="en-US" sz="2933" dirty="0">
                  <a:solidFill>
                    <a:prstClr val="black"/>
                  </a:solidFill>
                  <a:latin typeface="Times New Roman" panose="02020603050405020304" pitchFamily="18" charset="0"/>
                  <a:cs typeface="Times New Roman" panose="02020603050405020304" pitchFamily="18" charset="0"/>
                </a:rPr>
                <a:t>(</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đầu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đến</a:t>
              </a:r>
              <a:r>
                <a:rPr lang="en-US" sz="2933"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vận</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mệnh</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thế</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giới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Người</a:t>
              </a:r>
              <a:r>
                <a:rPr lang="en-US" sz="2933" dirty="0">
                  <a:solidFill>
                    <a:prstClr val="black"/>
                  </a:solidFill>
                  <a:latin typeface="Times New Roman" panose="02020603050405020304" pitchFamily="18" charset="0"/>
                  <a:cs typeface="Times New Roman" panose="02020603050405020304" pitchFamily="18" charset="0"/>
                </a:rPr>
                <a:t> ta </a:t>
              </a:r>
              <a:r>
                <a:rPr lang="en-US" sz="2933" dirty="0" err="1">
                  <a:solidFill>
                    <a:prstClr val="black"/>
                  </a:solidFill>
                  <a:latin typeface="Times New Roman" panose="02020603050405020304" pitchFamily="18" charset="0"/>
                  <a:cs typeface="Times New Roman" panose="02020603050405020304" pitchFamily="18" charset="0"/>
                </a:rPr>
                <a:t>đã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đầu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đạn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hạt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năng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hủy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diệt</a:t>
              </a:r>
              <a:r>
                <a:rPr lang="en-US" sz="2933" dirty="0">
                  <a:solidFill>
                    <a:prstClr val="black"/>
                  </a:solidFill>
                  <a:latin typeface="Times New Roman" panose="02020603050405020304" pitchFamily="18" charset="0"/>
                  <a:cs typeface="Times New Roman" panose="02020603050405020304" pitchFamily="18" charset="0"/>
                </a:rPr>
                <a:t> 12 </a:t>
              </a:r>
              <a:r>
                <a:rPr lang="en-US" sz="2933" dirty="0" err="1">
                  <a:solidFill>
                    <a:prstClr val="black"/>
                  </a:solidFill>
                  <a:latin typeface="Times New Roman" panose="02020603050405020304" pitchFamily="18" charset="0"/>
                  <a:cs typeface="Times New Roman" panose="02020603050405020304" pitchFamily="18" charset="0"/>
                </a:rPr>
                <a:t>lần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Đất</a:t>
              </a:r>
              <a:endPar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3C96ECB-7B42-FB8A-0D7D-881C2CB1ACDD}"/>
                </a:ext>
              </a:extLst>
            </p:cNvPr>
            <p:cNvSpPr/>
            <p:nvPr/>
          </p:nvSpPr>
          <p:spPr>
            <a:xfrm>
              <a:off x="5529940" y="4680788"/>
              <a:ext cx="6477000" cy="4200574"/>
            </a:xfrm>
            <a:prstGeom prst="rect">
              <a:avLst/>
            </a:prstGeom>
            <a:solidFill>
              <a:schemeClr val="accent1">
                <a:lumMod val="20000"/>
                <a:lumOff val="80000"/>
              </a:schemeClr>
            </a:solidFill>
          </p:spPr>
          <p:txBody>
            <a:bodyPr wrap="square">
              <a:spAutoFit/>
            </a:bodyPr>
            <a:lstStyle/>
            <a:p>
              <a:pPr algn="just" defTabSz="609630">
                <a:spcBef>
                  <a:spcPts val="800"/>
                </a:spcBef>
                <a:spcAft>
                  <a:spcPts val="400"/>
                </a:spcAft>
              </a:pPr>
              <a:r>
                <a:rPr lang="en-US" sz="2933" b="1" dirty="0" err="1">
                  <a:solidFill>
                    <a:prstClr val="black"/>
                  </a:solidFill>
                  <a:latin typeface="Times New Roman" panose="02020603050405020304" pitchFamily="18" charset="0"/>
                  <a:cs typeface="Times New Roman" panose="02020603050405020304" pitchFamily="18" charset="0"/>
                </a:rPr>
                <a:t>Luận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điểm</a:t>
              </a:r>
              <a:r>
                <a:rPr lang="en-US" sz="2933" b="1" dirty="0">
                  <a:solidFill>
                    <a:prstClr val="black"/>
                  </a:solidFill>
                  <a:latin typeface="Times New Roman" panose="02020603050405020304" pitchFamily="18" charset="0"/>
                  <a:cs typeface="Times New Roman" panose="02020603050405020304" pitchFamily="18" charset="0"/>
                </a:rPr>
                <a:t> 2 </a:t>
              </a:r>
              <a:r>
                <a:rPr lang="en-US" sz="2933" dirty="0">
                  <a:solidFill>
                    <a:prstClr val="black"/>
                  </a:solidFill>
                  <a:latin typeface="Times New Roman" panose="02020603050405020304" pitchFamily="18" charset="0"/>
                  <a:cs typeface="Times New Roman" panose="02020603050405020304" pitchFamily="18" charset="0"/>
                </a:rPr>
                <a:t>(</a:t>
              </a:r>
              <a:r>
                <a:rPr lang="en-US" sz="2933" i="1" dirty="0" err="1">
                  <a:solidFill>
                    <a:prstClr val="black"/>
                  </a:solidFill>
                  <a:latin typeface="Times New Roman" panose="02020603050405020304" pitchFamily="18" charset="0"/>
                  <a:cs typeface="Times New Roman" panose="02020603050405020304" pitchFamily="18" charset="0"/>
                </a:rPr>
                <a:t>Niềm</a:t>
              </a:r>
              <a:r>
                <a:rPr lang="en-US" sz="2933" i="1" dirty="0">
                  <a:solidFill>
                    <a:prstClr val="black"/>
                  </a:solidFill>
                  <a:latin typeface="Times New Roman" panose="02020603050405020304" pitchFamily="18" charset="0"/>
                  <a:cs typeface="Times New Roman" panose="02020603050405020304" pitchFamily="18" charset="0"/>
                </a:rPr>
                <a:t> an </a:t>
              </a:r>
              <a:r>
                <a:rPr lang="en-US" sz="2933" i="1" dirty="0" err="1">
                  <a:solidFill>
                    <a:prstClr val="black"/>
                  </a:solidFill>
                  <a:latin typeface="Times New Roman" panose="02020603050405020304" pitchFamily="18" charset="0"/>
                  <a:cs typeface="Times New Roman" panose="02020603050405020304" pitchFamily="18" charset="0"/>
                </a:rPr>
                <a:t>ủi</a:t>
              </a:r>
              <a:r>
                <a:rPr lang="en-US" sz="2933" i="1" dirty="0">
                  <a:solidFill>
                    <a:prstClr val="black"/>
                  </a:solidFill>
                  <a:latin typeface="Times New Roman" panose="02020603050405020304" pitchFamily="18" charset="0"/>
                  <a:cs typeface="Times New Roman" panose="02020603050405020304" pitchFamily="18" charset="0"/>
                </a:rPr>
                <a:t> … </a:t>
              </a:r>
              <a:r>
                <a:rPr lang="en-US" sz="2933" i="1" dirty="0" err="1">
                  <a:solidFill>
                    <a:prstClr val="black"/>
                  </a:solidFill>
                  <a:latin typeface="Times New Roman" panose="02020603050405020304" pitchFamily="18" charset="0"/>
                  <a:cs typeface="Times New Roman" panose="02020603050405020304" pitchFamily="18" charset="0"/>
                </a:rPr>
                <a:t>xoá</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nạn</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mù</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chữ</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cho</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toàn</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thế</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giới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tiền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bỏ</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ra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việc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chạy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đua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thể</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quyết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vấn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đề</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thiết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yếu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loại</a:t>
              </a:r>
              <a:endPar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4C5F1AC-A49A-0DB2-ECE3-6D0A4F1C06E4}"/>
                </a:ext>
              </a:extLst>
            </p:cNvPr>
            <p:cNvSpPr/>
            <p:nvPr/>
          </p:nvSpPr>
          <p:spPr>
            <a:xfrm>
              <a:off x="12259251" y="4686922"/>
              <a:ext cx="5723948" cy="4200574"/>
            </a:xfrm>
            <a:prstGeom prst="rect">
              <a:avLst/>
            </a:prstGeom>
            <a:solidFill>
              <a:schemeClr val="accent1">
                <a:lumMod val="20000"/>
                <a:lumOff val="80000"/>
              </a:schemeClr>
            </a:solidFill>
          </p:spPr>
          <p:txBody>
            <a:bodyPr wrap="square">
              <a:spAutoFit/>
            </a:bodyPr>
            <a:lstStyle/>
            <a:p>
              <a:pPr algn="just" defTabSz="609630">
                <a:spcBef>
                  <a:spcPts val="800"/>
                </a:spcBef>
                <a:spcAft>
                  <a:spcPts val="400"/>
                </a:spcAft>
              </a:pPr>
              <a:r>
                <a:rPr lang="en-US" sz="2933" b="1" dirty="0" err="1">
                  <a:solidFill>
                    <a:prstClr val="black"/>
                  </a:solidFill>
                  <a:latin typeface="Times New Roman" panose="02020603050405020304" pitchFamily="18" charset="0"/>
                  <a:cs typeface="Times New Roman" panose="02020603050405020304" pitchFamily="18" charset="0"/>
                </a:rPr>
                <a:t>Luận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điểm</a:t>
              </a:r>
              <a:r>
                <a:rPr lang="en-US" sz="2933" b="1" dirty="0">
                  <a:solidFill>
                    <a:prstClr val="black"/>
                  </a:solidFill>
                  <a:latin typeface="Times New Roman" panose="02020603050405020304" pitchFamily="18" charset="0"/>
                  <a:cs typeface="Times New Roman" panose="02020603050405020304" pitchFamily="18" charset="0"/>
                </a:rPr>
                <a:t> 3 </a:t>
              </a:r>
              <a:r>
                <a:rPr lang="en-US" sz="2933" dirty="0">
                  <a:solidFill>
                    <a:prstClr val="black"/>
                  </a:solidFill>
                  <a:latin typeface="Times New Roman" panose="02020603050405020304" pitchFamily="18" charset="0"/>
                  <a:cs typeface="Times New Roman" panose="02020603050405020304" pitchFamily="18" charset="0"/>
                </a:rPr>
                <a:t>(</a:t>
              </a:r>
              <a:r>
                <a:rPr lang="en-US" sz="2933" i="1" dirty="0" err="1">
                  <a:solidFill>
                    <a:prstClr val="black"/>
                  </a:solidFill>
                  <a:latin typeface="Times New Roman" panose="02020603050405020304" pitchFamily="18" charset="0"/>
                  <a:cs typeface="Times New Roman" panose="02020603050405020304" pitchFamily="18" charset="0"/>
                </a:rPr>
                <a:t>Một</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nhà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tiểu</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thuyết</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lớn</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hết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Chạy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đua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trí</a:t>
              </a:r>
              <a:r>
                <a:rPr lang="en-US" sz="2933" dirty="0">
                  <a:solidFill>
                    <a:prstClr val="black"/>
                  </a:solidFill>
                  <a:latin typeface="Times New Roman" panose="02020603050405020304" pitchFamily="18" charset="0"/>
                  <a:cs typeface="Times New Roman" panose="02020603050405020304" pitchFamily="18" charset="0"/>
                </a:rPr>
                <a:t> con </a:t>
              </a:r>
              <a:r>
                <a:rPr lang="en-US" sz="2933" dirty="0" err="1">
                  <a:solidFill>
                    <a:prstClr val="black"/>
                  </a:solidFill>
                  <a:latin typeface="Times New Roman" panose="02020603050405020304" pitchFamily="18" charset="0"/>
                  <a:cs typeface="Times New Roman" panose="02020603050405020304" pitchFamily="18" charset="0"/>
                </a:rPr>
                <a:t>người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cũng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nhiên</a:t>
              </a:r>
              <a:endPar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E5D6FC02-1548-B650-392F-08A6282ADC15}"/>
                </a:ext>
              </a:extLst>
            </p:cNvPr>
            <p:cNvGrpSpPr/>
            <p:nvPr/>
          </p:nvGrpSpPr>
          <p:grpSpPr>
            <a:xfrm>
              <a:off x="1828800" y="3724594"/>
              <a:ext cx="13792200" cy="956194"/>
              <a:chOff x="2209800" y="2594131"/>
              <a:chExt cx="13792200" cy="956194"/>
            </a:xfrm>
          </p:grpSpPr>
          <p:cxnSp>
            <p:nvCxnSpPr>
              <p:cNvPr id="17" name="Straight Connector 16">
                <a:extLst>
                  <a:ext uri="{FF2B5EF4-FFF2-40B4-BE49-F238E27FC236}">
                    <a16:creationId xmlns:a16="http://schemas.microsoft.com/office/drawing/2014/main" id="{01AA38FC-0987-E7EC-3F97-08F19CC88D10}"/>
                  </a:ext>
                </a:extLst>
              </p:cNvPr>
              <p:cNvCxnSpPr/>
              <p:nvPr/>
            </p:nvCxnSpPr>
            <p:spPr>
              <a:xfrm>
                <a:off x="2209800" y="3009900"/>
                <a:ext cx="13792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76E5BC-3F6D-F69A-98F2-41D8841187B3}"/>
                  </a:ext>
                </a:extLst>
              </p:cNvPr>
              <p:cNvCxnSpPr>
                <a:cxnSpLocks/>
              </p:cNvCxnSpPr>
              <p:nvPr/>
            </p:nvCxnSpPr>
            <p:spPr>
              <a:xfrm flipV="1">
                <a:off x="9170432" y="2594131"/>
                <a:ext cx="1" cy="4194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3AF47A-38DD-0462-F809-E5730016894E}"/>
                  </a:ext>
                </a:extLst>
              </p:cNvPr>
              <p:cNvCxnSpPr>
                <a:cxnSpLocks/>
              </p:cNvCxnSpPr>
              <p:nvPr/>
            </p:nvCxnSpPr>
            <p:spPr>
              <a:xfrm flipV="1">
                <a:off x="2209800" y="3009900"/>
                <a:ext cx="0" cy="525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347F2F-F5F2-B058-6824-93B5E829F3FF}"/>
                  </a:ext>
                </a:extLst>
              </p:cNvPr>
              <p:cNvCxnSpPr>
                <a:cxnSpLocks/>
              </p:cNvCxnSpPr>
              <p:nvPr/>
            </p:nvCxnSpPr>
            <p:spPr>
              <a:xfrm flipV="1">
                <a:off x="9170431" y="3024366"/>
                <a:ext cx="0" cy="525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2793C3-1BAF-4A0B-2363-A05B0CD0A8AD}"/>
                  </a:ext>
                </a:extLst>
              </p:cNvPr>
              <p:cNvCxnSpPr>
                <a:cxnSpLocks/>
              </p:cNvCxnSpPr>
              <p:nvPr/>
            </p:nvCxnSpPr>
            <p:spPr>
              <a:xfrm flipV="1">
                <a:off x="15969343" y="3009900"/>
                <a:ext cx="0" cy="525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3" name="Rectangle 22">
            <a:extLst>
              <a:ext uri="{FF2B5EF4-FFF2-40B4-BE49-F238E27FC236}">
                <a16:creationId xmlns:a16="http://schemas.microsoft.com/office/drawing/2014/main" id="{772B7807-9A39-4CE5-ACC2-F0A0E0512084}"/>
              </a:ext>
            </a:extLst>
          </p:cNvPr>
          <p:cNvSpPr/>
          <p:nvPr/>
        </p:nvSpPr>
        <p:spPr>
          <a:xfrm>
            <a:off x="128815" y="4623396"/>
            <a:ext cx="3477985" cy="1446358"/>
          </a:xfrm>
          <a:prstGeom prst="rect">
            <a:avLst/>
          </a:prstGeom>
        </p:spPr>
        <p:txBody>
          <a:bodyPr wrap="square">
            <a:spAutoFit/>
          </a:bodyPr>
          <a:lstStyle/>
          <a:p>
            <a:pPr algn="ctr" defTabSz="609630"/>
            <a:r>
              <a:rPr lang="en-US" sz="2933" b="1" dirty="0" err="1">
                <a:solidFill>
                  <a:srgbClr val="FF0000"/>
                </a:solidFill>
                <a:latin typeface="Times New Roman" panose="02020603050405020304" pitchFamily="18" charset="0"/>
                <a:ea typeface="Calibri" panose="020F0502020204030204" pitchFamily="34" charset="0"/>
              </a:rPr>
              <a:t>Nêu</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thực</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trạng</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đáng</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sợ</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về</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việc</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chạy</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đua</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vũ</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khí</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hạt</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nhân</a:t>
            </a:r>
            <a:endParaRPr lang="en-US" sz="2933" dirty="0">
              <a:solidFill>
                <a:srgbClr val="FF0000"/>
              </a:solidFill>
              <a:latin typeface="Calibri"/>
            </a:endParaRPr>
          </a:p>
        </p:txBody>
      </p:sp>
      <p:sp>
        <p:nvSpPr>
          <p:cNvPr id="24" name="Rectangle 23">
            <a:extLst>
              <a:ext uri="{FF2B5EF4-FFF2-40B4-BE49-F238E27FC236}">
                <a16:creationId xmlns:a16="http://schemas.microsoft.com/office/drawing/2014/main" id="{AB3053D0-2029-5410-015B-9193718E1C69}"/>
              </a:ext>
            </a:extLst>
          </p:cNvPr>
          <p:cNvSpPr/>
          <p:nvPr/>
        </p:nvSpPr>
        <p:spPr>
          <a:xfrm>
            <a:off x="3761013" y="4623396"/>
            <a:ext cx="4318000" cy="1446358"/>
          </a:xfrm>
          <a:prstGeom prst="rect">
            <a:avLst/>
          </a:prstGeom>
        </p:spPr>
        <p:txBody>
          <a:bodyPr wrap="square">
            <a:spAutoFit/>
          </a:bodyPr>
          <a:lstStyle/>
          <a:p>
            <a:pPr algn="ctr" defTabSz="609630"/>
            <a:r>
              <a:rPr lang="en-US" sz="2933" b="1" dirty="0">
                <a:solidFill>
                  <a:srgbClr val="FF0000"/>
                </a:solidFill>
                <a:latin typeface="Times New Roman" panose="02020603050405020304" pitchFamily="18" charset="0"/>
                <a:ea typeface="Calibri" panose="020F0502020204030204" pitchFamily="34" charset="0"/>
              </a:rPr>
              <a:t>So </a:t>
            </a:r>
            <a:r>
              <a:rPr lang="en-US" sz="2933" b="1" dirty="0" err="1">
                <a:solidFill>
                  <a:srgbClr val="FF0000"/>
                </a:solidFill>
                <a:latin typeface="Times New Roman" panose="02020603050405020304" pitchFamily="18" charset="0"/>
                <a:ea typeface="Calibri" panose="020F0502020204030204" pitchFamily="34" charset="0"/>
              </a:rPr>
              <a:t>sánh</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để</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thấy</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kinh</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phí</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dành</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cho</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việc</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sản</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xuất</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vũ</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khí</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tốn</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kém</a:t>
            </a:r>
            <a:endParaRPr lang="en-US" sz="2933" dirty="0">
              <a:solidFill>
                <a:srgbClr val="FF0000"/>
              </a:solidFill>
              <a:latin typeface="Calibri"/>
            </a:endParaRPr>
          </a:p>
        </p:txBody>
      </p:sp>
      <p:sp>
        <p:nvSpPr>
          <p:cNvPr id="25" name="Rectangle 24">
            <a:extLst>
              <a:ext uri="{FF2B5EF4-FFF2-40B4-BE49-F238E27FC236}">
                <a16:creationId xmlns:a16="http://schemas.microsoft.com/office/drawing/2014/main" id="{7BED95E3-E97D-CF46-3472-7CEBF1DE6F76}"/>
              </a:ext>
            </a:extLst>
          </p:cNvPr>
          <p:cNvSpPr/>
          <p:nvPr/>
        </p:nvSpPr>
        <p:spPr>
          <a:xfrm>
            <a:off x="8247220" y="4623396"/>
            <a:ext cx="3815965" cy="995016"/>
          </a:xfrm>
          <a:prstGeom prst="rect">
            <a:avLst/>
          </a:prstGeom>
        </p:spPr>
        <p:txBody>
          <a:bodyPr wrap="square">
            <a:spAutoFit/>
          </a:bodyPr>
          <a:lstStyle/>
          <a:p>
            <a:pPr algn="ctr" defTabSz="609630"/>
            <a:r>
              <a:rPr lang="en-US" sz="2933" b="1" dirty="0" err="1">
                <a:solidFill>
                  <a:srgbClr val="FF0000"/>
                </a:solidFill>
                <a:latin typeface="Times New Roman" panose="02020603050405020304" pitchFamily="18" charset="0"/>
                <a:ea typeface="Calibri" panose="020F0502020204030204" pitchFamily="34" charset="0"/>
              </a:rPr>
              <a:t>Rút</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ra</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sự</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vô</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lí</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của</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sự</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chạy</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đua</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vũ</a:t>
            </a:r>
            <a:r>
              <a:rPr lang="en-US" sz="2933" b="1" dirty="0">
                <a:solidFill>
                  <a:srgbClr val="FF0000"/>
                </a:solidFill>
                <a:latin typeface="Times New Roman" panose="02020603050405020304" pitchFamily="18" charset="0"/>
                <a:ea typeface="Calibri" panose="020F0502020204030204" pitchFamily="34" charset="0"/>
              </a:rPr>
              <a:t> </a:t>
            </a:r>
            <a:r>
              <a:rPr lang="en-US" sz="2933" b="1" dirty="0" err="1">
                <a:solidFill>
                  <a:srgbClr val="FF0000"/>
                </a:solidFill>
                <a:latin typeface="Times New Roman" panose="02020603050405020304" pitchFamily="18" charset="0"/>
                <a:ea typeface="Calibri" panose="020F0502020204030204" pitchFamily="34" charset="0"/>
              </a:rPr>
              <a:t>trang</a:t>
            </a:r>
            <a:endParaRPr lang="en-US" sz="2933" dirty="0">
              <a:solidFill>
                <a:srgbClr val="FF0000"/>
              </a:solidFill>
              <a:latin typeface="Calibri"/>
            </a:endParaRPr>
          </a:p>
        </p:txBody>
      </p:sp>
    </p:spTree>
    <p:extLst>
      <p:ext uri="{BB962C8B-B14F-4D97-AF65-F5344CB8AC3E}">
        <p14:creationId xmlns:p14="http://schemas.microsoft.com/office/powerpoint/2010/main" val="78008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OM NGUYEN TU 1">
            <a:extLst>
              <a:ext uri="{FF2B5EF4-FFF2-40B4-BE49-F238E27FC236}">
                <a16:creationId xmlns:a16="http://schemas.microsoft.com/office/drawing/2014/main" id="{3D92502F-4C81-2413-6DC6-C52A0C1DE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63900"/>
            <a:ext cx="44958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descr="KHUNG BO 2">
            <a:extLst>
              <a:ext uri="{FF2B5EF4-FFF2-40B4-BE49-F238E27FC236}">
                <a16:creationId xmlns:a16="http://schemas.microsoft.com/office/drawing/2014/main" id="{469331F6-05C7-A138-38E2-6B001CBEF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KHUNG BO 1">
            <a:extLst>
              <a:ext uri="{FF2B5EF4-FFF2-40B4-BE49-F238E27FC236}">
                <a16:creationId xmlns:a16="http://schemas.microsoft.com/office/drawing/2014/main" id="{DF77C813-C503-3C3B-560D-4C5B665D2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0"/>
            <a:ext cx="4559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CHIEN TRANH 1">
            <a:extLst>
              <a:ext uri="{FF2B5EF4-FFF2-40B4-BE49-F238E27FC236}">
                <a16:creationId xmlns:a16="http://schemas.microsoft.com/office/drawing/2014/main" id="{C654C7FB-11E3-8118-F37E-B052EEC47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352800"/>
            <a:ext cx="472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ox(in)">
                                      <p:cBhvr>
                                        <p:cTn id="7" dur="500"/>
                                        <p:tgtEl>
                                          <p:spTgt spid="69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9634"/>
                                        </p:tgtEl>
                                        <p:attrNameLst>
                                          <p:attrName>style.visibility</p:attrName>
                                        </p:attrNameLst>
                                      </p:cBhvr>
                                      <p:to>
                                        <p:strVal val="visible"/>
                                      </p:to>
                                    </p:set>
                                    <p:animEffect transition="in" filter="box(in)">
                                      <p:cBhvr>
                                        <p:cTn id="12" dur="500"/>
                                        <p:tgtEl>
                                          <p:spTgt spid="69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9636"/>
                                        </p:tgtEl>
                                        <p:attrNameLst>
                                          <p:attrName>style.visibility</p:attrName>
                                        </p:attrNameLst>
                                      </p:cBhvr>
                                      <p:to>
                                        <p:strVal val="visible"/>
                                      </p:to>
                                    </p:set>
                                    <p:animEffect transition="in" filter="box(in)">
                                      <p:cBhvr>
                                        <p:cTn id="17" dur="500"/>
                                        <p:tgtEl>
                                          <p:spTgt spid="69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9637"/>
                                        </p:tgtEl>
                                        <p:attrNameLst>
                                          <p:attrName>style.visibility</p:attrName>
                                        </p:attrNameLst>
                                      </p:cBhvr>
                                      <p:to>
                                        <p:strVal val="visible"/>
                                      </p:to>
                                    </p:set>
                                    <p:animEffect transition="in" filter="box(in)">
                                      <p:cBhvr>
                                        <p:cTn id="22"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FA6154-F0A9-7236-7E83-1A77D770F1C0}"/>
              </a:ext>
            </a:extLst>
          </p:cNvPr>
          <p:cNvSpPr txBox="1"/>
          <p:nvPr/>
        </p:nvSpPr>
        <p:spPr>
          <a:xfrm>
            <a:off x="811763" y="1004415"/>
            <a:ext cx="11137639" cy="5293757"/>
          </a:xfrm>
          <a:prstGeom prst="rect">
            <a:avLst/>
          </a:prstGeom>
          <a:noFill/>
        </p:spPr>
        <p:txBody>
          <a:bodyPr wrap="square">
            <a:spAutoFit/>
          </a:bodyPr>
          <a:lstStyle/>
          <a:p>
            <a:pPr algn="just">
              <a:buNone/>
              <a:tabLst>
                <a:tab pos="90170" algn="l"/>
                <a:tab pos="180340" algn="l"/>
              </a:tabLst>
            </a:pPr>
            <a:r>
              <a:rPr lang="vi-VN" sz="3600" b="1" dirty="0">
                <a:effectLst/>
                <a:latin typeface="Times New Roman" panose="02020603050405020304" pitchFamily="18" charset="0"/>
                <a:ea typeface="DengXian" panose="02010600030101010101" pitchFamily="2" charset="-122"/>
                <a:cs typeface="Times New Roman" panose="02020603050405020304" pitchFamily="18" charset="0"/>
              </a:rPr>
              <a:t>III. Tổng kết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tabLst>
                <a:tab pos="90170" algn="l"/>
                <a:tab pos="180340" algn="l"/>
              </a:tabLst>
            </a:pPr>
            <a:r>
              <a:rPr lang="vi-VN" sz="3600" b="1" dirty="0">
                <a:effectLst/>
                <a:latin typeface="Times New Roman" panose="02020603050405020304" pitchFamily="18" charset="0"/>
                <a:ea typeface="DengXian" panose="02010600030101010101" pitchFamily="2" charset="-122"/>
                <a:cs typeface="Times New Roman" panose="02020603050405020304" pitchFamily="18" charset="0"/>
              </a:rPr>
              <a:t>1. Nghệ thuật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tabLst>
                <a:tab pos="90170" algn="l"/>
                <a:tab pos="180340" algn="l"/>
              </a:tabLst>
            </a:pPr>
            <a:r>
              <a:rPr lang="vi-VN" sz="3600" dirty="0">
                <a:effectLst/>
                <a:latin typeface="Times New Roman" panose="02020603050405020304" pitchFamily="18" charset="0"/>
                <a:ea typeface="DengXian" panose="02010600030101010101" pitchFamily="2" charset="-122"/>
                <a:cs typeface="Times New Roman" panose="02020603050405020304" pitchFamily="18" charset="0"/>
              </a:rPr>
              <a:t>- Lập luận chặt chẽ</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tabLst>
                <a:tab pos="90170" algn="l"/>
                <a:tab pos="180340" algn="l"/>
              </a:tabLst>
            </a:pPr>
            <a:r>
              <a:rPr lang="vi-VN" sz="3600" dirty="0">
                <a:effectLst/>
                <a:latin typeface="Times New Roman" panose="02020603050405020304" pitchFamily="18" charset="0"/>
                <a:ea typeface="DengXian" panose="02010600030101010101" pitchFamily="2" charset="-122"/>
                <a:cs typeface="Times New Roman" panose="02020603050405020304" pitchFamily="18" charset="0"/>
              </a:rPr>
              <a:t>- Hệ thống lập luận, dẫn chứng cụ thể, xác thực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tabLst>
                <a:tab pos="90170" algn="l"/>
                <a:tab pos="180340" algn="l"/>
              </a:tabLst>
            </a:pPr>
            <a:r>
              <a:rPr lang="vi-VN" sz="3600" b="1" dirty="0">
                <a:effectLst/>
                <a:latin typeface="Times New Roman" panose="02020603050405020304" pitchFamily="18" charset="0"/>
                <a:ea typeface="DengXian" panose="02010600030101010101" pitchFamily="2" charset="-122"/>
                <a:cs typeface="Times New Roman" panose="02020603050405020304" pitchFamily="18" charset="0"/>
              </a:rPr>
              <a:t>2. Nội dung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Nguy cơ chiến tranh hạt nhân đang đe dọa toàn thể loài người và sự sống trên trái đất. Đấu tranh ngăn chặn và xóa bỏ nguy cơ chiến tranh hạt nhân là nhiệm vụ cấp bách của toàn nhân loại.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90170" algn="l"/>
                <a:tab pos="180340" algn="l"/>
              </a:tabLst>
            </a:pPr>
            <a:r>
              <a:rPr lang="vi-VN" sz="14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200" dirty="0">
              <a:effectLst/>
              <a:latin typeface=".VnTime"/>
              <a:ea typeface="Times New Roman" panose="02020603050405020304" pitchFamily="18" charset="0"/>
              <a:cs typeface="Times New Roman" panose="02020603050405020304" pitchFamily="18" charset="0"/>
            </a:endParaRPr>
          </a:p>
        </p:txBody>
      </p:sp>
      <p:pic>
        <p:nvPicPr>
          <p:cNvPr id="2" name="Picture 13">
            <a:extLst>
              <a:ext uri="{FF2B5EF4-FFF2-40B4-BE49-F238E27FC236}">
                <a16:creationId xmlns:a16="http://schemas.microsoft.com/office/drawing/2014/main" id="{63EF5084-35C8-10EC-130E-EDB5F96DF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97" y="270588"/>
            <a:ext cx="1464906" cy="118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23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heel(1)">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heel(1)">
                                      <p:cBhvr>
                                        <p:cTn id="3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NH HẰNG">
            <a:hlinkClick r:id="" action="ppaction://media"/>
            <a:extLst>
              <a:ext uri="{FF2B5EF4-FFF2-40B4-BE49-F238E27FC236}">
                <a16:creationId xmlns:a16="http://schemas.microsoft.com/office/drawing/2014/main" id="{3408BAFC-3447-75A6-DBFE-820533D386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71" y="1"/>
            <a:ext cx="11476653" cy="6307494"/>
          </a:xfrm>
          <a:prstGeom prst="rect">
            <a:avLst/>
          </a:prstGeom>
        </p:spPr>
      </p:pic>
    </p:spTree>
    <p:extLst>
      <p:ext uri="{BB962C8B-B14F-4D97-AF65-F5344CB8AC3E}">
        <p14:creationId xmlns:p14="http://schemas.microsoft.com/office/powerpoint/2010/main" val="4887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D357-0DD4-04E7-1E7C-F401A32AE452}"/>
              </a:ext>
            </a:extLst>
          </p:cNvPr>
          <p:cNvSpPr>
            <a:spLocks noGrp="1"/>
          </p:cNvSpPr>
          <p:nvPr>
            <p:ph type="title"/>
          </p:nvPr>
        </p:nvSpPr>
        <p:spPr>
          <a:xfrm>
            <a:off x="1547327" y="411778"/>
            <a:ext cx="10515600" cy="829193"/>
          </a:xfrm>
        </p:spPr>
        <p:txBody>
          <a:bodyPr/>
          <a:lstStyle/>
          <a:p>
            <a:pPr algn="ctr"/>
            <a:r>
              <a:rPr lang="en-US" b="1" dirty="0">
                <a:latin typeface="Times New Roman" panose="02020603050405020304" pitchFamily="18" charset="0"/>
                <a:cs typeface="Times New Roman" panose="02020603050405020304" pitchFamily="18" charset="0"/>
              </a:rPr>
              <a:t>HƯỚNG DẪN HỌC BÀI</a:t>
            </a:r>
          </a:p>
        </p:txBody>
      </p:sp>
      <p:sp>
        <p:nvSpPr>
          <p:cNvPr id="3" name="Content Placeholder 2">
            <a:extLst>
              <a:ext uri="{FF2B5EF4-FFF2-40B4-BE49-F238E27FC236}">
                <a16:creationId xmlns:a16="http://schemas.microsoft.com/office/drawing/2014/main" id="{1CCB8177-AA90-4E9B-F6E3-1B4E2BDB13F7}"/>
              </a:ext>
            </a:extLst>
          </p:cNvPr>
          <p:cNvSpPr>
            <a:spLocks noGrp="1"/>
          </p:cNvSpPr>
          <p:nvPr>
            <p:ph idx="1"/>
          </p:nvPr>
        </p:nvSpPr>
        <p:spPr>
          <a:xfrm>
            <a:off x="129073" y="1418253"/>
            <a:ext cx="11933854" cy="5299788"/>
          </a:xfrm>
        </p:spPr>
        <p:txBody>
          <a:bodyPr>
            <a:noAutofit/>
          </a:bodyPr>
          <a:lstStyle/>
          <a:p>
            <a:pPr>
              <a:buFontTx/>
              <a:buChar char="-"/>
            </a:pP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cũ</a:t>
            </a:r>
            <a:r>
              <a:rPr lang="en-US" sz="3600" b="1" dirty="0">
                <a:latin typeface="Times New Roman" panose="02020603050405020304" pitchFamily="18" charset="0"/>
                <a:cs typeface="Times New Roman" panose="02020603050405020304" pitchFamily="18" charset="0"/>
              </a:rPr>
              <a:t>:</a:t>
            </a:r>
          </a:p>
          <a:p>
            <a:pPr marL="0" indent="0">
              <a:buNone/>
            </a:pPr>
            <a:r>
              <a:rPr lang="en-US" sz="3600" dirty="0">
                <a:latin typeface="Times New Roman" panose="02020603050405020304" pitchFamily="18" charset="0"/>
                <a:cs typeface="Times New Roman" panose="02020603050405020304" pitchFamily="18" charset="0"/>
              </a:rPr>
              <a:t>+ Học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a:t>
            </a:r>
          </a:p>
          <a:p>
            <a:pPr marL="0" indent="0">
              <a:buNone/>
            </a:pPr>
            <a:r>
              <a:rPr lang="en-US" sz="3600" dirty="0">
                <a:latin typeface="Times New Roman" panose="02020603050405020304" pitchFamily="18" charset="0"/>
                <a:cs typeface="Times New Roman" panose="02020603050405020304" pitchFamily="18" charset="0"/>
              </a:rPr>
              <a:t>+ Hoàn </a:t>
            </a:r>
            <a:r>
              <a:rPr lang="en-US" sz="3600" dirty="0" err="1">
                <a:latin typeface="Times New Roman" panose="02020603050405020304" pitchFamily="18" charset="0"/>
                <a:cs typeface="Times New Roman" panose="02020603050405020304" pitchFamily="18" charset="0"/>
              </a:rPr>
              <a:t>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(SGK- Trang 70: </a:t>
            </a:r>
            <a:r>
              <a:rPr lang="en-US" sz="3600" i="1" dirty="0" err="1">
                <a:latin typeface="Times New Roman" panose="02020603050405020304" pitchFamily="18" charset="0"/>
                <a:cs typeface="Times New Roman" panose="02020603050405020304" pitchFamily="18" charset="0"/>
              </a:rPr>
              <a:t>Viết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đoạn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khoảng</a:t>
            </a:r>
            <a:r>
              <a:rPr lang="en-US" sz="3600" i="1" dirty="0">
                <a:latin typeface="Times New Roman" panose="02020603050405020304" pitchFamily="18" charset="0"/>
                <a:cs typeface="Times New Roman" panose="02020603050405020304" pitchFamily="18" charset="0"/>
              </a:rPr>
              <a:t> 7-9 </a:t>
            </a:r>
            <a:r>
              <a:rPr lang="en-US" sz="3600" i="1" dirty="0" err="1">
                <a:latin typeface="Times New Roman" panose="02020603050405020304" pitchFamily="18" charset="0"/>
                <a:cs typeface="Times New Roman" panose="02020603050405020304" pitchFamily="18" charset="0"/>
              </a:rPr>
              <a:t>câu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chủ</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đề</a:t>
            </a:r>
            <a:r>
              <a:rPr lang="en-US" sz="3600" i="1" dirty="0">
                <a:latin typeface="Times New Roman" panose="02020603050405020304" pitchFamily="18" charset="0"/>
                <a:cs typeface="Times New Roman" panose="02020603050405020304" pitchFamily="18" charset="0"/>
              </a:rPr>
              <a:t>: Vũ </a:t>
            </a:r>
            <a:r>
              <a:rPr lang="en-US" sz="3600" i="1" dirty="0" err="1">
                <a:latin typeface="Times New Roman" panose="02020603050405020304" pitchFamily="18" charset="0"/>
                <a:cs typeface="Times New Roman" panose="02020603050405020304" pitchFamily="18" charset="0"/>
              </a:rPr>
              <a:t>khí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đang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hiểm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hoạ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đe</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doạ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tồn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của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loại</a:t>
            </a:r>
            <a:r>
              <a:rPr lang="en-US" sz="3600" i="1" dirty="0">
                <a:latin typeface="Times New Roman" panose="02020603050405020304" pitchFamily="18" charset="0"/>
                <a:cs typeface="Times New Roman" panose="02020603050405020304" pitchFamily="18" charset="0"/>
              </a:rPr>
              <a:t>.</a:t>
            </a:r>
          </a:p>
          <a:p>
            <a:pPr marL="0" indent="0">
              <a:buNone/>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mới</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doạ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SGK- Trang 75)</a:t>
            </a:r>
          </a:p>
        </p:txBody>
      </p:sp>
    </p:spTree>
    <p:extLst>
      <p:ext uri="{BB962C8B-B14F-4D97-AF65-F5344CB8AC3E}">
        <p14:creationId xmlns:p14="http://schemas.microsoft.com/office/powerpoint/2010/main" val="155674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34636-4E8A-928A-8DCD-8291ED987EC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2B56CEE-28DE-FCE7-D9DC-85D8E3169A61}"/>
              </a:ext>
            </a:extLst>
          </p:cNvPr>
          <p:cNvSpPr>
            <a:spLocks noGrp="1"/>
          </p:cNvSpPr>
          <p:nvPr>
            <p:ph type="subTitle" idx="1"/>
          </p:nvPr>
        </p:nvSpPr>
        <p:spPr>
          <a:xfrm>
            <a:off x="656253" y="6242180"/>
            <a:ext cx="11249608" cy="536509"/>
          </a:xfrm>
        </p:spPr>
        <p:txBody>
          <a:bodyPr>
            <a:normAutofit fontScale="77500" lnSpcReduction="20000"/>
          </a:bodyPr>
          <a:lstStyle/>
          <a:p>
            <a:r>
              <a:rPr lang="en-US" sz="4800" b="1" dirty="0">
                <a:latin typeface="Times New Roman" panose="02020603050405020304" pitchFamily="18" charset="0"/>
                <a:cs typeface="Times New Roman" panose="02020603050405020304" pitchFamily="18" charset="0"/>
              </a:rPr>
              <a:t>H: </a:t>
            </a:r>
            <a:r>
              <a:rPr lang="en-US" sz="4800" b="1" dirty="0" err="1">
                <a:latin typeface="Times New Roman" panose="02020603050405020304" pitchFamily="18" charset="0"/>
                <a:cs typeface="Times New Roman" panose="02020603050405020304" pitchFamily="18" charset="0"/>
              </a:rPr>
              <a:t>Nêu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cảm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xem</a:t>
            </a:r>
            <a:r>
              <a:rPr lang="en-US" sz="4800" b="1" dirty="0">
                <a:latin typeface="Times New Roman" panose="02020603050405020304" pitchFamily="18" charset="0"/>
                <a:cs typeface="Times New Roman" panose="02020603050405020304" pitchFamily="18" charset="0"/>
              </a:rPr>
              <a:t> video</a:t>
            </a:r>
          </a:p>
        </p:txBody>
      </p:sp>
      <p:pic>
        <p:nvPicPr>
          <p:cNvPr id="4" name="CHIẾN TRANH">
            <a:hlinkClick r:id="" action="ppaction://media"/>
            <a:extLst>
              <a:ext uri="{FF2B5EF4-FFF2-40B4-BE49-F238E27FC236}">
                <a16:creationId xmlns:a16="http://schemas.microsoft.com/office/drawing/2014/main" id="{E439521A-2F2F-30B7-AC97-385E28B42B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0929" y="251927"/>
            <a:ext cx="10590247" cy="5551714"/>
          </a:xfrm>
          <a:prstGeom prst="rect">
            <a:avLst/>
          </a:prstGeom>
        </p:spPr>
      </p:pic>
    </p:spTree>
    <p:extLst>
      <p:ext uri="{BB962C8B-B14F-4D97-AF65-F5344CB8AC3E}">
        <p14:creationId xmlns:p14="http://schemas.microsoft.com/office/powerpoint/2010/main" val="212916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0D2F-9792-B50D-64A1-20AA9A05BEB4}"/>
              </a:ext>
            </a:extLst>
          </p:cNvPr>
          <p:cNvSpPr>
            <a:spLocks noGrp="1"/>
          </p:cNvSpPr>
          <p:nvPr>
            <p:ph type="title"/>
          </p:nvPr>
        </p:nvSpPr>
        <p:spPr>
          <a:xfrm>
            <a:off x="838199" y="466531"/>
            <a:ext cx="10881049" cy="690465"/>
          </a:xfrm>
        </p:spPr>
        <p:txBody>
          <a:bodyPr>
            <a:normAutofit fontScale="90000"/>
          </a:bodyPr>
          <a:lstStyle/>
          <a:p>
            <a:pPr algn="ctr"/>
            <a:br>
              <a:rPr lang="en-US" sz="2700" b="1" dirty="0">
                <a:solidFill>
                  <a:srgbClr val="FF0000"/>
                </a:solidFill>
                <a:effectLst/>
                <a:latin typeface="Times New Roman" panose="02020603050405020304" pitchFamily="18" charset="0"/>
                <a:ea typeface="Calibri" panose="020F0502020204030204" pitchFamily="34" charset="0"/>
              </a:rPr>
            </a:br>
            <a:br>
              <a:rPr lang="en-US" sz="2700" b="1" dirty="0">
                <a:solidFill>
                  <a:srgbClr val="FF0000"/>
                </a:solidFill>
                <a:effectLst/>
                <a:latin typeface="Times New Roman" panose="02020603050405020304" pitchFamily="18" charset="0"/>
                <a:ea typeface="Calibri" panose="020F0502020204030204" pitchFamily="34" charset="0"/>
              </a:rPr>
            </a:br>
            <a:br>
              <a:rPr lang="en-US" sz="2700" b="1" dirty="0">
                <a:solidFill>
                  <a:srgbClr val="FF0000"/>
                </a:solidFill>
                <a:effectLst/>
                <a:latin typeface="Times New Roman" panose="02020603050405020304" pitchFamily="18" charset="0"/>
                <a:ea typeface="Calibri" panose="020F0502020204030204" pitchFamily="34" charset="0"/>
              </a:rPr>
            </a:br>
            <a:br>
              <a:rPr lang="en-US" sz="2700" b="1" dirty="0">
                <a:solidFill>
                  <a:srgbClr val="FF0000"/>
                </a:solidFill>
                <a:effectLst/>
                <a:latin typeface="Times New Roman" panose="02020603050405020304" pitchFamily="18" charset="0"/>
                <a:ea typeface="Calibri" panose="020F0502020204030204" pitchFamily="34" charset="0"/>
              </a:rPr>
            </a:br>
            <a:br>
              <a:rPr lang="en-US" sz="2700" b="1" dirty="0">
                <a:solidFill>
                  <a:srgbClr val="FF0000"/>
                </a:solidFill>
                <a:latin typeface="Times New Roman" panose="02020603050405020304" pitchFamily="18" charset="0"/>
                <a:ea typeface="Calibri" panose="020F0502020204030204" pitchFamily="34" charset="0"/>
              </a:rPr>
            </a:br>
            <a:br>
              <a:rPr lang="en-US" sz="2700" b="1" dirty="0">
                <a:solidFill>
                  <a:srgbClr val="FF0000"/>
                </a:solidFill>
                <a:latin typeface="Times New Roman" panose="02020603050405020304" pitchFamily="18" charset="0"/>
                <a:ea typeface="Calibri" panose="020F0502020204030204" pitchFamily="34" charset="0"/>
              </a:rPr>
            </a:br>
            <a:r>
              <a:rPr lang="en-US" sz="4000" b="1" dirty="0">
                <a:solidFill>
                  <a:srgbClr val="FF0000"/>
                </a:solidFill>
                <a:effectLst/>
                <a:latin typeface="Times New Roman" panose="02020603050405020304" pitchFamily="18" charset="0"/>
                <a:ea typeface="Calibri" panose="020F0502020204030204" pitchFamily="34" charset="0"/>
              </a:rPr>
              <a:t>PHIẾU HỌC TẬP </a:t>
            </a:r>
            <a:br>
              <a:rPr lang="en-US" sz="2700" b="1" dirty="0">
                <a:solidFill>
                  <a:srgbClr val="FF0000"/>
                </a:solidFill>
                <a:effectLst/>
                <a:latin typeface="Times New Roman" panose="02020603050405020304" pitchFamily="18" charset="0"/>
                <a:ea typeface="Calibri" panose="020F0502020204030204" pitchFamily="34" charset="0"/>
              </a:rPr>
            </a:br>
            <a:br>
              <a:rPr lang="en-US" sz="2700" b="1" dirty="0">
                <a:solidFill>
                  <a:srgbClr val="FF0000"/>
                </a:solidFill>
                <a:latin typeface="Times New Roman" panose="02020603050405020304" pitchFamily="18" charset="0"/>
                <a:ea typeface="Calibri" panose="020F0502020204030204" pitchFamily="34" charset="0"/>
              </a:rPr>
            </a:b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Luận </a:t>
            </a:r>
            <a:r>
              <a:rPr lang="en-US" sz="4000" b="1"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4000" b="1" kern="1200" dirty="0" err="1">
                <a:effectLst/>
                <a:latin typeface="Times New Roman" panose="02020603050405020304" pitchFamily="18" charset="0"/>
                <a:ea typeface="+mn-ea"/>
                <a:cs typeface="Times New Roman" panose="02020603050405020304" pitchFamily="18" charset="0"/>
              </a:rPr>
              <a:t>S</a:t>
            </a:r>
            <a:r>
              <a:rPr lang="en-US" sz="4000" b="1" dirty="0" err="1">
                <a:latin typeface="Times New Roman" panose="02020603050405020304" pitchFamily="18" charset="0"/>
                <a:ea typeface="+mn-ea"/>
                <a:cs typeface="Times New Roman" panose="02020603050405020304" pitchFamily="18" charset="0"/>
              </a:rPr>
              <a:t>ố</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tiền</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bỏ</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ra</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cho</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việc</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chạy</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đua</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vũ</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trang</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có</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thể</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giải</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quyết</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nhiều</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vấn</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đề</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thiết</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yếu</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của</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nhân</a:t>
            </a:r>
            <a:r>
              <a:rPr lang="en-US" sz="4000" b="1" dirty="0">
                <a:latin typeface="Times New Roman" panose="02020603050405020304" pitchFamily="18" charset="0"/>
                <a:ea typeface="+mn-ea"/>
                <a:cs typeface="Times New Roman" panose="02020603050405020304" pitchFamily="18" charset="0"/>
              </a:rPr>
              <a:t> </a:t>
            </a:r>
            <a:r>
              <a:rPr lang="en-US" sz="4000" b="1" dirty="0" err="1">
                <a:latin typeface="Times New Roman" panose="02020603050405020304" pitchFamily="18" charset="0"/>
                <a:ea typeface="+mn-ea"/>
                <a:cs typeface="Times New Roman" panose="02020603050405020304" pitchFamily="18" charset="0"/>
              </a:rPr>
              <a:t>loại</a:t>
            </a:r>
            <a:r>
              <a:rPr lang="en-US" sz="4000" b="1" dirty="0">
                <a:latin typeface="Times New Roman" panose="02020603050405020304" pitchFamily="18" charset="0"/>
                <a:ea typeface="+mn-ea"/>
                <a:cs typeface="Times New Roman" panose="02020603050405020304" pitchFamily="18" charset="0"/>
              </a:rPr>
              <a:t>.</a:t>
            </a:r>
            <a:br>
              <a:rPr lang="en-US" sz="4000" b="1" dirty="0">
                <a:latin typeface="Times New Roman" panose="02020603050405020304" pitchFamily="18" charset="0"/>
                <a:ea typeface="+mn-ea"/>
                <a:cs typeface="Times New Roman" panose="02020603050405020304" pitchFamily="18" charset="0"/>
              </a:rPr>
            </a:br>
            <a:endParaRPr lang="en-US" sz="4000" dirty="0"/>
          </a:p>
        </p:txBody>
      </p:sp>
      <p:graphicFrame>
        <p:nvGraphicFramePr>
          <p:cNvPr id="4" name="Content Placeholder 3">
            <a:extLst>
              <a:ext uri="{FF2B5EF4-FFF2-40B4-BE49-F238E27FC236}">
                <a16:creationId xmlns:a16="http://schemas.microsoft.com/office/drawing/2014/main" id="{2E8AD12E-9599-00D5-CAEA-FB54B3E46E66}"/>
              </a:ext>
            </a:extLst>
          </p:cNvPr>
          <p:cNvGraphicFramePr>
            <a:graphicFrameLocks noGrp="1"/>
          </p:cNvGraphicFramePr>
          <p:nvPr>
            <p:ph idx="1"/>
            <p:extLst>
              <p:ext uri="{D42A27DB-BD31-4B8C-83A1-F6EECF244321}">
                <p14:modId xmlns:p14="http://schemas.microsoft.com/office/powerpoint/2010/main" val="744411378"/>
              </p:ext>
            </p:extLst>
          </p:nvPr>
        </p:nvGraphicFramePr>
        <p:xfrm>
          <a:off x="455643" y="2950858"/>
          <a:ext cx="10476722" cy="1920240"/>
        </p:xfrm>
        <a:graphic>
          <a:graphicData uri="http://schemas.openxmlformats.org/drawingml/2006/table">
            <a:tbl>
              <a:tblPr firstRow="1" bandRow="1">
                <a:tableStyleId>{5940675A-B579-460E-94D1-54222C63F5DA}</a:tableStyleId>
              </a:tblPr>
              <a:tblGrid>
                <a:gridCol w="6458341">
                  <a:extLst>
                    <a:ext uri="{9D8B030D-6E8A-4147-A177-3AD203B41FA5}">
                      <a16:colId xmlns:a16="http://schemas.microsoft.com/office/drawing/2014/main" val="1329079609"/>
                    </a:ext>
                  </a:extLst>
                </a:gridCol>
                <a:gridCol w="4018381">
                  <a:extLst>
                    <a:ext uri="{9D8B030D-6E8A-4147-A177-3AD203B41FA5}">
                      <a16:colId xmlns:a16="http://schemas.microsoft.com/office/drawing/2014/main" val="2367922222"/>
                    </a:ext>
                  </a:extLst>
                </a:gridCol>
              </a:tblGrid>
              <a:tr h="268203">
                <a:tc>
                  <a:txBody>
                    <a:bodyPr/>
                    <a:lstStyle/>
                    <a:p>
                      <a:r>
                        <a:rPr lang="en-US" sz="3600" b="1" kern="1200" dirty="0" err="1">
                          <a:solidFill>
                            <a:schemeClr val="tx1"/>
                          </a:solidFill>
                          <a:effectLst/>
                          <a:latin typeface="Times New Roman" panose="02020603050405020304" pitchFamily="18" charset="0"/>
                          <a:ea typeface="+mn-ea"/>
                          <a:cs typeface="Times New Roman" panose="02020603050405020304" pitchFamily="18" charset="0"/>
                        </a:rPr>
                        <a:t>Lí</a:t>
                      </a:r>
                      <a:r>
                        <a:rPr lang="en-US" sz="3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kern="1200" dirty="0" err="1">
                          <a:solidFill>
                            <a:schemeClr val="tx1"/>
                          </a:solidFill>
                          <a:effectLst/>
                          <a:latin typeface="Times New Roman" panose="02020603050405020304" pitchFamily="18" charset="0"/>
                          <a:ea typeface="+mn-ea"/>
                          <a:cs typeface="Times New Roman" panose="02020603050405020304" pitchFamily="18" charset="0"/>
                        </a:rPr>
                        <a:t>lẽ</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470370463"/>
                  </a:ext>
                </a:extLst>
              </a:tr>
              <a:tr h="370840">
                <a:tc>
                  <a:txBody>
                    <a:bodyPr/>
                    <a:lstStyle/>
                    <a:p>
                      <a:r>
                        <a:rPr lang="en-US" sz="3600" b="1" kern="1200" dirty="0" err="1">
                          <a:solidFill>
                            <a:schemeClr val="dk1"/>
                          </a:solidFill>
                          <a:effectLst/>
                          <a:latin typeface="Times New Roman" panose="02020603050405020304" pitchFamily="18" charset="0"/>
                          <a:cs typeface="Times New Roman" panose="02020603050405020304" pitchFamily="18" charset="0"/>
                        </a:rPr>
                        <a:t>Bằng</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chứng</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27510093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1200" dirty="0" err="1">
                          <a:solidFill>
                            <a:schemeClr val="dk1"/>
                          </a:solidFill>
                          <a:effectLst/>
                          <a:latin typeface="Times New Roman" panose="02020603050405020304" pitchFamily="18" charset="0"/>
                          <a:cs typeface="Times New Roman" panose="02020603050405020304" pitchFamily="18" charset="0"/>
                        </a:rPr>
                        <a:t>Nghệ</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thuật</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lập</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luận</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của</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tác</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giả</a:t>
                      </a:r>
                      <a:endParaRPr lang="en-US" sz="3600" kern="1200" dirty="0">
                        <a:solidFill>
                          <a:schemeClr val="dk1"/>
                        </a:solidFill>
                        <a:effectLst/>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49098241"/>
                  </a:ext>
                </a:extLst>
              </a:tr>
            </a:tbl>
          </a:graphicData>
        </a:graphic>
      </p:graphicFrame>
    </p:spTree>
    <p:extLst>
      <p:ext uri="{BB962C8B-B14F-4D97-AF65-F5344CB8AC3E}">
        <p14:creationId xmlns:p14="http://schemas.microsoft.com/office/powerpoint/2010/main" val="131373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203176-3D5B-5CA5-D596-C31C06AA906C}"/>
              </a:ext>
            </a:extLst>
          </p:cNvPr>
          <p:cNvSpPr txBox="1"/>
          <p:nvPr/>
        </p:nvSpPr>
        <p:spPr>
          <a:xfrm>
            <a:off x="214604" y="685801"/>
            <a:ext cx="11756572" cy="5262979"/>
          </a:xfrm>
          <a:prstGeom prst="rect">
            <a:avLst/>
          </a:prstGeom>
          <a:noFill/>
        </p:spPr>
        <p:txBody>
          <a:bodyPr wrap="square">
            <a:spAutoFit/>
          </a:bodyPr>
          <a:lstStyle/>
          <a:p>
            <a:pPr eaLnBrk="0" fontAlgn="base" hangingPunct="0">
              <a:spcBef>
                <a:spcPct val="0"/>
              </a:spcBef>
              <a:spcAft>
                <a:spcPct val="0"/>
              </a:spcAft>
              <a:defRPr/>
            </a:pPr>
            <a:r>
              <a:rPr lang="vi-VN" sz="2800" b="1" dirty="0">
                <a:solidFill>
                  <a:srgbClr val="000000"/>
                </a:solidFill>
                <a:latin typeface="Times New Roman" panose="02020603050405020304" pitchFamily="18" charset="0"/>
              </a:rPr>
              <a:t> </a:t>
            </a:r>
            <a:r>
              <a:rPr lang="en-US" sz="2800" b="1" u="sng" dirty="0">
                <a:solidFill>
                  <a:srgbClr val="000000"/>
                </a:solidFill>
                <a:latin typeface="Times New Roman" panose="02020603050405020304" pitchFamily="18" charset="0"/>
              </a:rPr>
              <a:t>a. </a:t>
            </a:r>
            <a:r>
              <a:rPr kumimoji="0" lang="en-US" sz="2800" b="1" i="0" u="sng"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 </a:t>
            </a:r>
            <a:r>
              <a:rPr kumimoji="0" lang="en-US" sz="2800" b="1" i="0" u="sng"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1" i="0" u="sng"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tiền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bỏ</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việc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chạy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đua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quyết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yếu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loại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lang="vi-VN"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Lí</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lẽ</a:t>
            </a:r>
            <a:r>
              <a:rPr lang="vi-VN" sz="2800" b="1"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defRPr/>
            </a:pPr>
            <a:r>
              <a:rPr lang="vi-VN" sz="2800" dirty="0">
                <a:solidFill>
                  <a:srgbClr val="000000"/>
                </a:solidFill>
                <a:latin typeface="Times New Roman" panose="02020603050405020304" pitchFamily="18" charset="0"/>
                <a:cs typeface="Times New Roman" panose="02020603050405020304" pitchFamily="18" charset="0"/>
              </a:rPr>
              <a:t>+ Kho vũ khí hạt nhân đang được tàng trữ có khả năng hủy diệt cả Trái Đất và các hành tinh khác trong hệ Mặt Trời.</a:t>
            </a:r>
          </a:p>
          <a:p>
            <a:pPr algn="just" eaLnBrk="0" fontAlgn="base" hangingPunct="0">
              <a:spcBef>
                <a:spcPct val="0"/>
              </a:spcBef>
              <a:spcAft>
                <a:spcPct val="0"/>
              </a:spcAft>
              <a:defRPr/>
            </a:pPr>
            <a:r>
              <a:rPr lang="vi-VN" sz="2800" dirty="0">
                <a:solidFill>
                  <a:srgbClr val="FF0000"/>
                </a:solidFill>
                <a:latin typeface="Times New Roman" panose="02020603050405020304" pitchFamily="18" charset="0"/>
                <a:cs typeface="Times New Roman" panose="02020603050405020304" pitchFamily="18" charset="0"/>
              </a:rPr>
              <a:t>+ Cuộc chạy đua vũ trang làm mất đi khả năng cải thiện đời sống cho hàng tỷ người.</a:t>
            </a:r>
          </a:p>
          <a:p>
            <a:pPr algn="just" eaLnBrk="0" fontAlgn="base" hangingPunct="0">
              <a:spcBef>
                <a:spcPct val="0"/>
              </a:spcBef>
              <a:spcAft>
                <a:spcPct val="0"/>
              </a:spcAft>
              <a:defRPr/>
            </a:pPr>
            <a:r>
              <a:rPr lang="vi-VN" sz="2800" dirty="0">
                <a:solidFill>
                  <a:srgbClr val="000000"/>
                </a:solidFill>
                <a:latin typeface="Times New Roman" panose="02020603050405020304" pitchFamily="18" charset="0"/>
                <a:cs typeface="Times New Roman" panose="02020603050405020304" pitchFamily="18" charset="0"/>
              </a:rPr>
              <a:t>+ Chiến tranh hạt nhân không những đi ngược lại lý trí của loài người mà còn ngược lại với lý trí của tự nhiên, phản lại sự tiến hoá.</a:t>
            </a:r>
            <a:endParaRPr 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defRPr/>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Bằng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chứng</a:t>
            </a:r>
            <a:r>
              <a:rPr lang="en-US" sz="2800" b="1"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defRPr/>
            </a:pPr>
            <a:endParaRPr lang="en-US" sz="2800" dirty="0">
              <a:solidFill>
                <a:srgbClr val="000000"/>
              </a:solidFill>
              <a:latin typeface="Calibri"/>
            </a:endParaRPr>
          </a:p>
          <a:p>
            <a:pPr algn="just" eaLnBrk="0" fontAlgn="base" hangingPunct="0">
              <a:spcBef>
                <a:spcPct val="0"/>
              </a:spcBef>
              <a:spcAft>
                <a:spcPct val="0"/>
              </a:spcAft>
              <a:defRPr/>
            </a:pPr>
            <a:endParaRPr lang="vi-VN" sz="2800" dirty="0">
              <a:solidFill>
                <a:srgbClr val="000000"/>
              </a:solidFill>
              <a:latin typeface="Times New Roman" panose="02020603050405020304" pitchFamily="18" charset="0"/>
            </a:endParaRPr>
          </a:p>
        </p:txBody>
      </p:sp>
      <p:sp>
        <p:nvSpPr>
          <p:cNvPr id="4099" name="TextBox 3">
            <a:extLst>
              <a:ext uri="{FF2B5EF4-FFF2-40B4-BE49-F238E27FC236}">
                <a16:creationId xmlns:a16="http://schemas.microsoft.com/office/drawing/2014/main" id="{293C00AA-D5D3-816A-CCD3-D36F1624F76D}"/>
              </a:ext>
            </a:extLst>
          </p:cNvPr>
          <p:cNvSpPr txBox="1">
            <a:spLocks noChangeArrowheads="1"/>
          </p:cNvSpPr>
          <p:nvPr/>
        </p:nvSpPr>
        <p:spPr bwMode="auto">
          <a:xfrm>
            <a:off x="3276600" y="152400"/>
            <a:ext cx="5943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dirty="0">
                <a:solidFill>
                  <a:srgbClr val="FF0000"/>
                </a:solidFill>
                <a:latin typeface="Times New Roman" panose="02020603050405020304" pitchFamily="18" charset="0"/>
                <a:cs typeface="Times New Roman" panose="02020603050405020304" pitchFamily="18" charset="0"/>
              </a:rPr>
              <a:t>BÁO CÁO SẢN PHẨM HS HẢI YẾN 9A1 </a:t>
            </a:r>
          </a:p>
          <a:p>
            <a:pPr eaLnBrk="0" fontAlgn="base" hangingPunct="0">
              <a:spcBef>
                <a:spcPct val="0"/>
              </a:spcBef>
              <a:spcAft>
                <a:spcPct val="0"/>
              </a:spcAft>
            </a:pPr>
            <a:endParaRPr lang="en-US" altLang="en-US" dirty="0">
              <a:solidFill>
                <a:prstClr val="black"/>
              </a:solidFill>
            </a:endParaRPr>
          </a:p>
        </p:txBody>
      </p:sp>
    </p:spTree>
    <p:extLst>
      <p:ext uri="{BB962C8B-B14F-4D97-AF65-F5344CB8AC3E}">
        <p14:creationId xmlns:p14="http://schemas.microsoft.com/office/powerpoint/2010/main" val="738002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3D6BEE5-8A0E-61AD-BDC9-F1486A506506}"/>
              </a:ext>
            </a:extLst>
          </p:cNvPr>
          <p:cNvSpPr>
            <a:spLocks noGrp="1"/>
          </p:cNvSpPr>
          <p:nvPr>
            <p:ph type="body" idx="1"/>
          </p:nvPr>
        </p:nvSpPr>
        <p:spPr>
          <a:xfrm>
            <a:off x="1981200" y="152401"/>
            <a:ext cx="3887788" cy="2119313"/>
          </a:xfrm>
        </p:spPr>
        <p:txBody>
          <a:bodyPr rtlCol="0">
            <a:normAutofit fontScale="92500"/>
          </a:bodyPr>
          <a:lstStyle/>
          <a:p>
            <a:pPr eaLnBrk="1" fontAlgn="auto" hangingPunct="1">
              <a:spcAft>
                <a:spcPts val="0"/>
              </a:spcAft>
              <a:defRPr/>
            </a:pPr>
            <a:endParaRPr lang="en-US" dirty="0">
              <a:solidFill>
                <a:srgbClr val="000000"/>
              </a:solidFill>
              <a:latin typeface="Times New Roman"/>
              <a:ea typeface="Times New Roman"/>
              <a:cs typeface="Arial"/>
            </a:endParaRPr>
          </a:p>
          <a:p>
            <a:pPr algn="just" eaLnBrk="1" fontAlgn="auto" hangingPunct="1">
              <a:spcAft>
                <a:spcPts val="0"/>
              </a:spcAft>
              <a:defRPr/>
            </a:pPr>
            <a:r>
              <a:rPr lang="en-US" dirty="0">
                <a:solidFill>
                  <a:srgbClr val="000000"/>
                </a:solidFill>
                <a:latin typeface="Times New Roman"/>
                <a:ea typeface="Times New Roman"/>
                <a:cs typeface="Arial"/>
              </a:rPr>
              <a:t>100 </a:t>
            </a:r>
            <a:r>
              <a:rPr lang="en-US" dirty="0" err="1">
                <a:solidFill>
                  <a:srgbClr val="000000"/>
                </a:solidFill>
                <a:latin typeface="Times New Roman"/>
                <a:ea typeface="Times New Roman"/>
                <a:cs typeface="Arial"/>
              </a:rPr>
              <a:t>tỉ</a:t>
            </a:r>
            <a:r>
              <a:rPr lang="en-US" dirty="0">
                <a:solidFill>
                  <a:srgbClr val="000000"/>
                </a:solidFill>
                <a:latin typeface="Times New Roman"/>
                <a:ea typeface="Times New Roman"/>
                <a:cs typeface="Arial"/>
              </a:rPr>
              <a:t> USD </a:t>
            </a:r>
            <a:r>
              <a:rPr lang="en-US" dirty="0" err="1">
                <a:solidFill>
                  <a:srgbClr val="000000"/>
                </a:solidFill>
                <a:latin typeface="Times New Roman"/>
                <a:ea typeface="Times New Roman"/>
                <a:cs typeface="Arial"/>
              </a:rPr>
              <a:t>để</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giải</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quyết</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những</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vấn</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đề</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cấp</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bách</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cứu</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trợ</a:t>
            </a:r>
            <a:r>
              <a:rPr lang="en-US" dirty="0">
                <a:solidFill>
                  <a:srgbClr val="000000"/>
                </a:solidFill>
                <a:latin typeface="Times New Roman"/>
                <a:ea typeface="Times New Roman"/>
                <a:cs typeface="Arial"/>
              </a:rPr>
              <a:t>  y </a:t>
            </a:r>
            <a:r>
              <a:rPr lang="en-US" dirty="0" err="1">
                <a:solidFill>
                  <a:srgbClr val="000000"/>
                </a:solidFill>
                <a:latin typeface="Times New Roman"/>
                <a:ea typeface="Times New Roman"/>
                <a:cs typeface="Arial"/>
              </a:rPr>
              <a:t>tế</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giáo</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dục</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cho</a:t>
            </a:r>
            <a:r>
              <a:rPr lang="en-US" dirty="0">
                <a:solidFill>
                  <a:srgbClr val="000000"/>
                </a:solidFill>
                <a:latin typeface="Times New Roman"/>
                <a:ea typeface="Times New Roman"/>
                <a:cs typeface="Arial"/>
              </a:rPr>
              <a:t> 500 </a:t>
            </a:r>
            <a:r>
              <a:rPr lang="en-US" dirty="0" err="1">
                <a:solidFill>
                  <a:srgbClr val="000000"/>
                </a:solidFill>
                <a:latin typeface="Times New Roman"/>
                <a:ea typeface="Times New Roman"/>
                <a:cs typeface="Arial"/>
              </a:rPr>
              <a:t>triệu</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trẻ</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em</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nghèo</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trên</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thế</a:t>
            </a:r>
            <a:r>
              <a:rPr lang="en-US" dirty="0">
                <a:solidFill>
                  <a:srgbClr val="000000"/>
                </a:solidFill>
                <a:latin typeface="Times New Roman"/>
                <a:ea typeface="Times New Roman"/>
                <a:cs typeface="Arial"/>
              </a:rPr>
              <a:t> </a:t>
            </a:r>
            <a:r>
              <a:rPr lang="en-US" dirty="0" err="1">
                <a:solidFill>
                  <a:srgbClr val="000000"/>
                </a:solidFill>
                <a:latin typeface="Times New Roman"/>
                <a:ea typeface="Times New Roman"/>
                <a:cs typeface="Arial"/>
              </a:rPr>
              <a:t>giới</a:t>
            </a:r>
            <a:r>
              <a:rPr lang="en-US" dirty="0">
                <a:solidFill>
                  <a:srgbClr val="000000"/>
                </a:solidFill>
                <a:latin typeface="Times New Roman"/>
                <a:ea typeface="Times New Roman"/>
                <a:cs typeface="Arial"/>
              </a:rPr>
              <a:t>.</a:t>
            </a:r>
            <a:endParaRPr lang="en-US" dirty="0">
              <a:solidFill>
                <a:srgbClr val="000000"/>
              </a:solidFill>
              <a:latin typeface=".VnTime"/>
              <a:ea typeface="Times New Roman"/>
              <a:cs typeface="Arial"/>
            </a:endParaRPr>
          </a:p>
          <a:p>
            <a:pPr eaLnBrk="1" fontAlgn="auto" hangingPunct="1">
              <a:spcAft>
                <a:spcPts val="0"/>
              </a:spcAft>
              <a:defRPr/>
            </a:pPr>
            <a:endParaRPr lang="en-US" dirty="0"/>
          </a:p>
        </p:txBody>
      </p:sp>
      <p:sp>
        <p:nvSpPr>
          <p:cNvPr id="5123" name="Text Placeholder 9">
            <a:extLst>
              <a:ext uri="{FF2B5EF4-FFF2-40B4-BE49-F238E27FC236}">
                <a16:creationId xmlns:a16="http://schemas.microsoft.com/office/drawing/2014/main" id="{3D7F1029-1378-CF72-9456-5216951AE200}"/>
              </a:ext>
            </a:extLst>
          </p:cNvPr>
          <p:cNvSpPr>
            <a:spLocks noGrp="1"/>
          </p:cNvSpPr>
          <p:nvPr>
            <p:ph type="body" sz="quarter" idx="3"/>
          </p:nvPr>
        </p:nvSpPr>
        <p:spPr>
          <a:xfrm>
            <a:off x="6096000" y="520701"/>
            <a:ext cx="3963988" cy="1692275"/>
          </a:xfrm>
        </p:spPr>
        <p:txBody>
          <a:bodyPr/>
          <a:lstStyle/>
          <a:p>
            <a:pPr eaLnBrk="1" hangingPunct="1"/>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Chỉ</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gần</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bằng</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chi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phí</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cho</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100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máy</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bay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ném</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bom</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và</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7000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tên</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lửa</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chứa</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đầu</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đạn</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hạt</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altLang="en-US" sz="22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nhân</a:t>
            </a:r>
            <a:r>
              <a:rPr lang="en-US" altLang="en-US" sz="22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endParaRPr lang="en-US" altLang="en-US" sz="2200" dirty="0">
              <a:solidFill>
                <a:srgbClr val="000000"/>
              </a:solidFill>
              <a:latin typeface=".VnTime" pitchFamily="34" charset="0"/>
              <a:ea typeface="Times New Roman" panose="02020603050405020304" pitchFamily="18" charset="0"/>
              <a:cs typeface="Arial" panose="020B0604020202020204" pitchFamily="34" charset="0"/>
            </a:endParaRPr>
          </a:p>
          <a:p>
            <a:pPr eaLnBrk="1" hangingPunct="1"/>
            <a:endParaRPr lang="en-US" altLang="en-US" dirty="0">
              <a:ea typeface="Times New Roman" panose="02020603050405020304" pitchFamily="18" charset="0"/>
              <a:cs typeface="Arial" panose="020B0604020202020204" pitchFamily="34" charset="0"/>
            </a:endParaRPr>
          </a:p>
        </p:txBody>
      </p:sp>
      <p:pic>
        <p:nvPicPr>
          <p:cNvPr id="5124" name="Picture 2" descr="C:\Users\Administrator\Desktop\images.jpg">
            <a:extLst>
              <a:ext uri="{FF2B5EF4-FFF2-40B4-BE49-F238E27FC236}">
                <a16:creationId xmlns:a16="http://schemas.microsoft.com/office/drawing/2014/main" id="{B247C076-8845-E499-0239-1B61613859C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05000" y="1890713"/>
            <a:ext cx="3733800" cy="2374900"/>
          </a:xfrm>
        </p:spPr>
      </p:pic>
      <p:pic>
        <p:nvPicPr>
          <p:cNvPr id="5125" name="Picture 3" descr="C:\Users\Administrator\Desktop\images (1).jpg">
            <a:extLst>
              <a:ext uri="{FF2B5EF4-FFF2-40B4-BE49-F238E27FC236}">
                <a16:creationId xmlns:a16="http://schemas.microsoft.com/office/drawing/2014/main" id="{61140FE8-771B-E1C4-77CE-C8287EBCC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329114"/>
            <a:ext cx="37338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C:\Users\Administrator\Desktop\tải xuống (3).jpg">
            <a:extLst>
              <a:ext uri="{FF2B5EF4-FFF2-40B4-BE49-F238E27FC236}">
                <a16:creationId xmlns:a16="http://schemas.microsoft.com/office/drawing/2014/main" id="{F393E2BF-CD01-6571-393F-3FD5D3342BA3}"/>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943600" y="1890713"/>
            <a:ext cx="4267200" cy="2317750"/>
          </a:xfrm>
        </p:spPr>
      </p:pic>
      <p:pic>
        <p:nvPicPr>
          <p:cNvPr id="5127" name="Picture 5" descr="C:\Users\Administrator\Desktop\tải xuống (4).jpg">
            <a:extLst>
              <a:ext uri="{FF2B5EF4-FFF2-40B4-BE49-F238E27FC236}">
                <a16:creationId xmlns:a16="http://schemas.microsoft.com/office/drawing/2014/main" id="{727826A5-A74F-AD13-F23A-36CEDA5AE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329114"/>
            <a:ext cx="42672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1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esktop\images (2).jpg">
            <a:extLst>
              <a:ext uri="{FF2B5EF4-FFF2-40B4-BE49-F238E27FC236}">
                <a16:creationId xmlns:a16="http://schemas.microsoft.com/office/drawing/2014/main" id="{54F417A8-7650-3BE1-C712-63A49E7AA0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0" y="457200"/>
            <a:ext cx="3962400" cy="2857500"/>
          </a:xfrm>
        </p:spPr>
      </p:pic>
      <p:pic>
        <p:nvPicPr>
          <p:cNvPr id="6147" name="Picture 3" descr="C:\Users\Administrator\Desktop\images (3).jpg">
            <a:extLst>
              <a:ext uri="{FF2B5EF4-FFF2-40B4-BE49-F238E27FC236}">
                <a16:creationId xmlns:a16="http://schemas.microsoft.com/office/drawing/2014/main" id="{742CE45A-814F-0F4D-7A5C-6ACADF43F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44888"/>
            <a:ext cx="39624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C:\Users\Administrator\Desktop\tải xuống (7).jpg">
            <a:extLst>
              <a:ext uri="{FF2B5EF4-FFF2-40B4-BE49-F238E27FC236}">
                <a16:creationId xmlns:a16="http://schemas.microsoft.com/office/drawing/2014/main" id="{DD9827E5-F40E-8FA9-7D11-B710D8A88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57200"/>
            <a:ext cx="396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C:\Users\Administrator\Desktop\tải xuống (8).jpg">
            <a:extLst>
              <a:ext uri="{FF2B5EF4-FFF2-40B4-BE49-F238E27FC236}">
                <a16:creationId xmlns:a16="http://schemas.microsoft.com/office/drawing/2014/main" id="{E4FFD1B0-D174-937A-76DF-FCCADE5A7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544888"/>
            <a:ext cx="40386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83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5">
            <a:extLst>
              <a:ext uri="{FF2B5EF4-FFF2-40B4-BE49-F238E27FC236}">
                <a16:creationId xmlns:a16="http://schemas.microsoft.com/office/drawing/2014/main" id="{E58F7BCA-A396-6BFC-C8E9-6E38ABCEAE1E}"/>
              </a:ext>
            </a:extLst>
          </p:cNvPr>
          <p:cNvSpPr>
            <a:spLocks noGrp="1"/>
          </p:cNvSpPr>
          <p:nvPr>
            <p:ph type="body" idx="1"/>
          </p:nvPr>
        </p:nvSpPr>
        <p:spPr>
          <a:xfrm>
            <a:off x="1905000" y="-20638"/>
            <a:ext cx="4038600" cy="2162176"/>
          </a:xfrm>
        </p:spPr>
        <p:txBody>
          <a:bodyPr/>
          <a:lstStyle/>
          <a:p>
            <a:pPr eaLnBrk="1" hangingPunct="1">
              <a:lnSpc>
                <a:spcPts val="2000"/>
              </a:lnSpc>
            </a:pPr>
            <a:endParaRPr lang="en-US" altLang="en-US">
              <a:solidFill>
                <a:srgbClr val="000000"/>
              </a:solidFill>
              <a:latin typeface="Times New Roman" panose="02020603050405020304" pitchFamily="18" charset="0"/>
              <a:ea typeface="Times New Roman" panose="02020603050405020304" pitchFamily="18" charset="0"/>
              <a:cs typeface="Arial" panose="020B0604020202020204" pitchFamily="34" charset="0"/>
            </a:endParaRPr>
          </a:p>
          <a:p>
            <a:pPr algn="just" eaLnBrk="1" hangingPunct="1"/>
            <a:r>
              <a:rPr lang="en-US" altLang="en-US">
                <a:solidFill>
                  <a:srgbClr val="000000"/>
                </a:solidFill>
                <a:latin typeface="Times New Roman" panose="02020603050405020304" pitchFamily="18" charset="0"/>
                <a:ea typeface="Times New Roman" panose="02020603050405020304" pitchFamily="18" charset="0"/>
                <a:cs typeface="Arial" panose="020B0604020202020204" pitchFamily="34" charset="0"/>
              </a:rPr>
              <a:t>Y tế: Phòng bệnh 14 năm, phòng bệnh sốt rét cho 1 tỉ và cứu 14 triệu trẻ em Châu Phi.</a:t>
            </a:r>
          </a:p>
          <a:p>
            <a:pPr eaLnBrk="1" hangingPunct="1"/>
            <a:endParaRPr lang="en-US" altLang="en-US">
              <a:ea typeface="Times New Roman" panose="02020603050405020304" pitchFamily="18" charset="0"/>
              <a:cs typeface="Arial" panose="020B0604020202020204" pitchFamily="34" charset="0"/>
            </a:endParaRPr>
          </a:p>
        </p:txBody>
      </p:sp>
      <p:sp>
        <p:nvSpPr>
          <p:cNvPr id="7171" name="Text Placeholder 7">
            <a:extLst>
              <a:ext uri="{FF2B5EF4-FFF2-40B4-BE49-F238E27FC236}">
                <a16:creationId xmlns:a16="http://schemas.microsoft.com/office/drawing/2014/main" id="{EAF4A33D-4012-3104-9EEC-3EC0C78D99B4}"/>
              </a:ext>
            </a:extLst>
          </p:cNvPr>
          <p:cNvSpPr>
            <a:spLocks noGrp="1"/>
          </p:cNvSpPr>
          <p:nvPr>
            <p:ph type="body" sz="quarter" idx="3"/>
          </p:nvPr>
        </p:nvSpPr>
        <p:spPr>
          <a:xfrm>
            <a:off x="6248400" y="381000"/>
            <a:ext cx="3962400" cy="1219200"/>
          </a:xfrm>
        </p:spPr>
        <p:txBody>
          <a:bodyPr/>
          <a:lstStyle/>
          <a:p>
            <a:pPr eaLnBrk="1" hangingPunct="1"/>
            <a:r>
              <a:rPr lang="de-DE" altLang="en-US">
                <a:solidFill>
                  <a:srgbClr val="000000"/>
                </a:solidFill>
                <a:latin typeface="Times New Roman" panose="02020603050405020304" pitchFamily="18" charset="0"/>
                <a:ea typeface="Times New Roman" panose="02020603050405020304" pitchFamily="18" charset="0"/>
                <a:cs typeface="Arial" panose="020B0604020202020204" pitchFamily="34" charset="0"/>
              </a:rPr>
              <a:t>Bằng giá 10 tàu bay Ni-mít mang vũ khí hạt nhân.</a:t>
            </a:r>
            <a:endParaRPr lang="en-US" altLang="en-US">
              <a:solidFill>
                <a:srgbClr val="000000"/>
              </a:solidFill>
              <a:latin typeface=".VnTime" pitchFamily="34" charset="0"/>
              <a:ea typeface="Times New Roman" panose="02020603050405020304" pitchFamily="18" charset="0"/>
              <a:cs typeface="Arial" panose="020B0604020202020204" pitchFamily="34" charset="0"/>
            </a:endParaRPr>
          </a:p>
          <a:p>
            <a:pPr eaLnBrk="1" hangingPunct="1"/>
            <a:endParaRPr lang="en-US" altLang="en-US">
              <a:ea typeface="Times New Roman" panose="02020603050405020304" pitchFamily="18" charset="0"/>
              <a:cs typeface="Arial" panose="020B0604020202020204" pitchFamily="34" charset="0"/>
            </a:endParaRPr>
          </a:p>
        </p:txBody>
      </p:sp>
      <p:pic>
        <p:nvPicPr>
          <p:cNvPr id="7172" name="Picture 2" descr="C:\Users\Administrator\Desktop\tải xuống (11).jpg">
            <a:extLst>
              <a:ext uri="{FF2B5EF4-FFF2-40B4-BE49-F238E27FC236}">
                <a16:creationId xmlns:a16="http://schemas.microsoft.com/office/drawing/2014/main" id="{F1A25BE9-A3AE-AC7B-BEC8-9CAEFD680FA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05000" y="1774825"/>
            <a:ext cx="3962400" cy="2292350"/>
          </a:xfrm>
        </p:spPr>
      </p:pic>
      <p:pic>
        <p:nvPicPr>
          <p:cNvPr id="7173" name="Picture 3" descr="C:\Users\Administrator\Desktop\tải xuống (12).jpg">
            <a:extLst>
              <a:ext uri="{FF2B5EF4-FFF2-40B4-BE49-F238E27FC236}">
                <a16:creationId xmlns:a16="http://schemas.microsoft.com/office/drawing/2014/main" id="{9C92D022-DA75-2B40-6F5A-B53301FEE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7176"/>
            <a:ext cx="4267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C:\Users\Administrator\Desktop\tải xuống (17).jpg">
            <a:extLst>
              <a:ext uri="{FF2B5EF4-FFF2-40B4-BE49-F238E27FC236}">
                <a16:creationId xmlns:a16="http://schemas.microsoft.com/office/drawing/2014/main" id="{E135E37E-0C5A-87E2-162E-750181A94837}"/>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019800" y="1600200"/>
            <a:ext cx="4267200" cy="2292350"/>
          </a:xfrm>
        </p:spPr>
      </p:pic>
      <p:pic>
        <p:nvPicPr>
          <p:cNvPr id="7175" name="Picture 5" descr="C:\Users\Administrator\Desktop\tải xuống (18).jpg">
            <a:extLst>
              <a:ext uri="{FF2B5EF4-FFF2-40B4-BE49-F238E27FC236}">
                <a16:creationId xmlns:a16="http://schemas.microsoft.com/office/drawing/2014/main" id="{7230B98C-E6EC-21B2-037E-9FB5C4151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67176"/>
            <a:ext cx="4267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361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1766</Words>
  <Application>Microsoft Office PowerPoint</Application>
  <PresentationFormat>Widescreen</PresentationFormat>
  <Paragraphs>107</Paragraphs>
  <Slides>33</Slides>
  <Notes>2</Notes>
  <HiddenSlides>0</HiddenSlides>
  <MMClips>2</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33</vt:i4>
      </vt:variant>
    </vt:vector>
  </HeadingPairs>
  <TitlesOfParts>
    <vt:vector size="50" baseType="lpstr">
      <vt:lpstr>DengXian</vt:lpstr>
      <vt:lpstr>.VnTime</vt:lpstr>
      <vt:lpstr>Arial</vt:lpstr>
      <vt:lpstr>Calibri</vt:lpstr>
      <vt:lpstr>Calibri Light</vt:lpstr>
      <vt:lpstr>Times New Roman</vt:lpstr>
      <vt:lpstr>Trebuchet MS</vt:lpstr>
      <vt:lpstr>Wingdings</vt:lpstr>
      <vt:lpstr>Wingdings 3</vt:lpstr>
      <vt:lpstr>Office Theme</vt:lpstr>
      <vt:lpstr>1_Office Theme</vt:lpstr>
      <vt:lpstr>2_Office Theme</vt:lpstr>
      <vt:lpstr>3_Office Theme</vt:lpstr>
      <vt:lpstr>Facet</vt:lpstr>
      <vt:lpstr>4_Office Theme</vt:lpstr>
      <vt:lpstr>Default Design</vt:lpstr>
      <vt:lpstr>5_Office Theme</vt:lpstr>
      <vt:lpstr>PowerPoint Presentation</vt:lpstr>
      <vt:lpstr>KIỂM TRA </vt:lpstr>
      <vt:lpstr>PowerPoint Presentation</vt:lpstr>
      <vt:lpstr>PowerPoint Presentation</vt:lpstr>
      <vt:lpstr>      PHIẾU HỌC TẬP   Luận điểm 2: Số tiền bỏ ra cho việc chạy đua vũ trang có thể giải quyết nhiều vấn đề thiết yếu của nhân loại.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Với cách lập luận đơn giản, chặt chẽ, thuyết phục: với hàng loạt chứng cứ cụ thể, xác thực, toàn diện,  phép so sánh đối lập.                           a. Luận điểm 2: Số tiền bỏ ra cho việc chạy đua vũ trang có thể giải quyết nhiều vấn đề thiết yếu của nhân loại.                              </vt:lpstr>
      <vt:lpstr> b. Luận điểm 3: Chạy đua vũ trang là đi ngược lại lí trí con người và tự nhiên </vt:lpstr>
      <vt:lpstr>Bài làm của Ngọc Anh</vt:lpstr>
      <vt:lpstr>PowerPoint Presentation</vt:lpstr>
      <vt:lpstr> b. Luận điểm 3: Chạy đua vũ trang là đi ngược lại lí trí con người, tự nhiên</vt:lpstr>
      <vt:lpstr> Câu hỏi:  Khi bàn về vấn đề được nêu ở trên, tác giả Mác-két đã bộc lộ thái độ như thế nào? Chỉ ra cách thể hiện thái độ của tác giả? </vt:lpstr>
      <vt:lpstr>3. Thái độ của tác giả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BÀI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98</cp:revision>
  <dcterms:created xsi:type="dcterms:W3CDTF">2025-03-10T10:30:58Z</dcterms:created>
  <dcterms:modified xsi:type="dcterms:W3CDTF">2025-03-10T21:09:49Z</dcterms:modified>
</cp:coreProperties>
</file>