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1" r:id="rId1"/>
    <p:sldMasterId id="2147484005" r:id="rId2"/>
  </p:sldMasterIdLst>
  <p:notesMasterIdLst>
    <p:notesMasterId r:id="rId25"/>
  </p:notesMasterIdLst>
  <p:sldIdLst>
    <p:sldId id="281" r:id="rId3"/>
    <p:sldId id="283" r:id="rId4"/>
    <p:sldId id="284" r:id="rId5"/>
    <p:sldId id="286" r:id="rId6"/>
    <p:sldId id="509" r:id="rId7"/>
    <p:sldId id="290" r:id="rId8"/>
    <p:sldId id="635" r:id="rId9"/>
    <p:sldId id="646" r:id="rId10"/>
    <p:sldId id="636" r:id="rId11"/>
    <p:sldId id="263" r:id="rId12"/>
    <p:sldId id="637" r:id="rId13"/>
    <p:sldId id="297" r:id="rId14"/>
    <p:sldId id="644" r:id="rId15"/>
    <p:sldId id="638" r:id="rId16"/>
    <p:sldId id="639" r:id="rId17"/>
    <p:sldId id="298" r:id="rId18"/>
    <p:sldId id="299" r:id="rId19"/>
    <p:sldId id="642" r:id="rId20"/>
    <p:sldId id="640" r:id="rId21"/>
    <p:sldId id="643" r:id="rId22"/>
    <p:sldId id="641" r:id="rId23"/>
    <p:sldId id="6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7C72D-BFFF-4A06-B4FD-42C553C463C9}" type="datetimeFigureOut">
              <a:rPr lang="en-US" smtClean="0"/>
              <a:t>24/4/2025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37487-3F4C-40F5-B704-41AF50720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978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9732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78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0083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06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2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63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03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95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6976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64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809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111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98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01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152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804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011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1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2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8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67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26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3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21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79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1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26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2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451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9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84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32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76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637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5FCDF-3F10-4CE2-9993-242317A3DFC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8BA69-2BEE-4D14-AA73-BE280995DB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7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758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矩形 10">
            <a:extLst>
              <a:ext uri="{FF2B5EF4-FFF2-40B4-BE49-F238E27FC236}">
                <a16:creationId xmlns:a16="http://schemas.microsoft.com/office/drawing/2014/main" id="{41BB6076-BF1A-3945-8001-B0AAD7A6E7F7}"/>
              </a:ext>
            </a:extLst>
          </p:cNvPr>
          <p:cNvSpPr/>
          <p:nvPr/>
        </p:nvSpPr>
        <p:spPr>
          <a:xfrm>
            <a:off x="7259470" y="1095667"/>
            <a:ext cx="4297869" cy="2832656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5079D67-6615-9840-B930-62913C6A2A89}"/>
              </a:ext>
            </a:extLst>
          </p:cNvPr>
          <p:cNvSpPr txBox="1"/>
          <p:nvPr/>
        </p:nvSpPr>
        <p:spPr>
          <a:xfrm>
            <a:off x="6997148" y="1095668"/>
            <a:ext cx="4454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thơ </a:t>
            </a:r>
            <a:r>
              <a:rPr kumimoji="0" lang="en-VN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“Con chào mào” </a:t>
            </a: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trích trong </a:t>
            </a:r>
            <a:r>
              <a:rPr kumimoji="0" lang="en-VN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“Bầu trời không mái che”</a:t>
            </a:r>
            <a:r>
              <a:rPr kumimoji="0" lang="en-US" sz="35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NXB Hà</a:t>
            </a:r>
            <a:r>
              <a:rPr kumimoji="0" lang="en-US" sz="35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endParaRPr kumimoji="0" lang="en-VN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F9239-9A09-F264-6E7D-2541530D2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06" y="188640"/>
            <a:ext cx="6135756" cy="6669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47455" y="6356350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19455" y="6356350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C825F5-DFD3-E941-A668-01304218050F}"/>
              </a:ext>
            </a:extLst>
          </p:cNvPr>
          <p:cNvSpPr txBox="1"/>
          <p:nvPr/>
        </p:nvSpPr>
        <p:spPr>
          <a:xfrm>
            <a:off x="1651353" y="-19654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1 – LÀM VIỆC CÁ NHÂN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1F4D8-DCB1-D848-B991-981334314626}"/>
              </a:ext>
            </a:extLst>
          </p:cNvPr>
          <p:cNvSpPr/>
          <p:nvPr/>
        </p:nvSpPr>
        <p:spPr>
          <a:xfrm rot="611397">
            <a:off x="1779810" y="733338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E12670-9DAD-9845-9963-29481CBAD09C}"/>
              </a:ext>
            </a:extLst>
          </p:cNvPr>
          <p:cNvSpPr/>
          <p:nvPr/>
        </p:nvSpPr>
        <p:spPr>
          <a:xfrm rot="20419440">
            <a:off x="5479540" y="844432"/>
            <a:ext cx="4778829" cy="330925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D20F4E3-12DF-9848-8D83-23C94BDC6BBD}"/>
              </a:ext>
            </a:extLst>
          </p:cNvPr>
          <p:cNvSpPr/>
          <p:nvPr/>
        </p:nvSpPr>
        <p:spPr>
          <a:xfrm rot="16200000">
            <a:off x="4558512" y="2538760"/>
            <a:ext cx="3076531" cy="528889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F364087-AC72-B94A-9A90-1ADA4BACA689}"/>
              </a:ext>
            </a:extLst>
          </p:cNvPr>
          <p:cNvSpPr/>
          <p:nvPr/>
        </p:nvSpPr>
        <p:spPr>
          <a:xfrm>
            <a:off x="4785437" y="1730328"/>
            <a:ext cx="2804327" cy="2634967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60BBB4A-D816-B240-907F-8665E1BFA2FD}"/>
              </a:ext>
            </a:extLst>
          </p:cNvPr>
          <p:cNvSpPr txBox="1"/>
          <p:nvPr/>
        </p:nvSpPr>
        <p:spPr>
          <a:xfrm>
            <a:off x="2886488" y="1025952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sắc: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A360E5-C75F-EA4E-9980-FF5916AAEC26}"/>
              </a:ext>
            </a:extLst>
          </p:cNvPr>
          <p:cNvSpPr txBox="1"/>
          <p:nvPr/>
        </p:nvSpPr>
        <p:spPr>
          <a:xfrm>
            <a:off x="7822634" y="1120008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E68E40-DCAB-0845-ADFB-375EF8422CB0}"/>
              </a:ext>
            </a:extLst>
          </p:cNvPr>
          <p:cNvSpPr txBox="1"/>
          <p:nvPr/>
        </p:nvSpPr>
        <p:spPr>
          <a:xfrm>
            <a:off x="5121615" y="4317213"/>
            <a:ext cx="25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gian: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947055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148BE78-0E37-364B-99F6-915234049A31}"/>
              </a:ext>
            </a:extLst>
          </p:cNvPr>
          <p:cNvSpPr/>
          <p:nvPr/>
        </p:nvSpPr>
        <p:spPr>
          <a:xfrm>
            <a:off x="751112" y="1395895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 sắc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20D9E17-FC37-3345-A890-8E48088375D8}"/>
              </a:ext>
            </a:extLst>
          </p:cNvPr>
          <p:cNvSpPr/>
          <p:nvPr/>
        </p:nvSpPr>
        <p:spPr>
          <a:xfrm>
            <a:off x="751112" y="2771804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Âm thanh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A89C3EF-E214-AD4E-9BDC-E370AC8A137B}"/>
              </a:ext>
            </a:extLst>
          </p:cNvPr>
          <p:cNvSpPr/>
          <p:nvPr/>
        </p:nvSpPr>
        <p:spPr>
          <a:xfrm>
            <a:off x="751112" y="4147713"/>
            <a:ext cx="2579916" cy="818696"/>
          </a:xfrm>
          <a:prstGeom prst="roundRect">
            <a:avLst/>
          </a:prstGeom>
          <a:solidFill>
            <a:srgbClr val="EDF08F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gian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6C42FEC-2DCD-1C41-B55C-406FEADCEB04}"/>
              </a:ext>
            </a:extLst>
          </p:cNvPr>
          <p:cNvSpPr/>
          <p:nvPr/>
        </p:nvSpPr>
        <p:spPr>
          <a:xfrm>
            <a:off x="3806007" y="1265269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Đốm trắng mũ đỏ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Tươi tắn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0056B82-6CDC-D643-9D56-FCAD18B88325}"/>
              </a:ext>
            </a:extLst>
          </p:cNvPr>
          <p:cNvSpPr/>
          <p:nvPr/>
        </p:nvSpPr>
        <p:spPr>
          <a:xfrm>
            <a:off x="3806007" y="2634596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 hót dài,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 trẻo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8B185BC-5BF6-E049-BDF1-FF8D64BE3322}"/>
              </a:ext>
            </a:extLst>
          </p:cNvPr>
          <p:cNvSpPr/>
          <p:nvPr/>
        </p:nvSpPr>
        <p:spPr>
          <a:xfrm>
            <a:off x="3806007" y="4008470"/>
            <a:ext cx="4140563" cy="1086530"/>
          </a:xfrm>
          <a:prstGeom prst="roundRect">
            <a:avLst/>
          </a:prstGeom>
          <a:solidFill>
            <a:srgbClr val="92C872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 cao chót vót </a:t>
            </a: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→ thoáng đãng, bình yên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7988F6A-6B02-D342-856A-6CAF50C62AD1}"/>
              </a:ext>
            </a:extLst>
          </p:cNvPr>
          <p:cNvCxnSpPr>
            <a:cxnSpLocks/>
            <a:stCxn id="4" idx="3"/>
            <a:endCxn id="18" idx="1"/>
          </p:cNvCxnSpPr>
          <p:nvPr/>
        </p:nvCxnSpPr>
        <p:spPr>
          <a:xfrm>
            <a:off x="3331028" y="1805243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2D97E4-B412-F947-B182-C0AACDFFDA23}"/>
              </a:ext>
            </a:extLst>
          </p:cNvPr>
          <p:cNvCxnSpPr>
            <a:cxnSpLocks/>
          </p:cNvCxnSpPr>
          <p:nvPr/>
        </p:nvCxnSpPr>
        <p:spPr>
          <a:xfrm>
            <a:off x="3331028" y="3176215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9710CA5-6CE7-9246-A4A4-D13F0E42A558}"/>
              </a:ext>
            </a:extLst>
          </p:cNvPr>
          <p:cNvCxnSpPr>
            <a:cxnSpLocks/>
          </p:cNvCxnSpPr>
          <p:nvPr/>
        </p:nvCxnSpPr>
        <p:spPr>
          <a:xfrm>
            <a:off x="3331028" y="4547187"/>
            <a:ext cx="474979" cy="329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022C8AA-8BEE-0947-AF29-641CD66E055F}"/>
              </a:ext>
            </a:extLst>
          </p:cNvPr>
          <p:cNvSpPr/>
          <p:nvPr/>
        </p:nvSpPr>
        <p:spPr>
          <a:xfrm>
            <a:off x="8120743" y="1265269"/>
            <a:ext cx="544285" cy="3829731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C94E45A-5F47-154A-AC4F-3C35DFDE77B2}"/>
              </a:ext>
            </a:extLst>
          </p:cNvPr>
          <p:cNvSpPr/>
          <p:nvPr/>
        </p:nvSpPr>
        <p:spPr>
          <a:xfrm>
            <a:off x="8829722" y="1107753"/>
            <a:ext cx="2694057" cy="4136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 gợi ra vẻ đẹp của chú chim chào mào, vừa gợi ra vẻ đẹp của thiên nhiên</a:t>
            </a:r>
          </a:p>
        </p:txBody>
      </p:sp>
    </p:spTree>
    <p:extLst>
      <p:ext uri="{BB962C8B-B14F-4D97-AF65-F5344CB8AC3E}">
        <p14:creationId xmlns:p14="http://schemas.microsoft.com/office/powerpoint/2010/main" val="40229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12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5AE91-C888-567C-BE3D-982083DC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502DFC-3873-95C5-EF7B-F020EA567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4" y="172278"/>
            <a:ext cx="11184835" cy="6685722"/>
          </a:xfrm>
        </p:spPr>
      </p:pic>
    </p:spTree>
    <p:extLst>
      <p:ext uri="{BB962C8B-B14F-4D97-AF65-F5344CB8AC3E}">
        <p14:creationId xmlns:p14="http://schemas.microsoft.com/office/powerpoint/2010/main" val="193574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0D030-9EFA-118B-8460-5ACC7982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437322"/>
            <a:ext cx="10717696" cy="5739641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   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Tác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giả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sử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dụng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từ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láy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tính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từ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miêu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tả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màu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sắc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vừa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gợi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chú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chim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chào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mào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vừa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gợi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ra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vẻ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đẹp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thiên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nhiên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thoáng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đãng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,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bình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yên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8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12120-EC0B-74FA-6882-1F93245CF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609" y="357809"/>
            <a:ext cx="10691191" cy="5819154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90170" algn="l"/>
                <a:tab pos="180340" algn="l"/>
              </a:tabLst>
              <a:defRPr/>
            </a:pPr>
            <a:r>
              <a:rPr kumimoji="0" lang="de-DE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HS HĐCĐ (5 phút) trả lời câu hỏi sau:</a:t>
            </a:r>
            <a:endParaRPr kumimoji="0" lang="en-US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>
                <a:tab pos="90170" algn="l"/>
                <a:tab pos="180340" algn="l"/>
              </a:tabLst>
              <a:defRPr/>
            </a:pPr>
            <a:r>
              <a:rPr kumimoji="0" lang="de-DE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Vì sao nhân vật tôi lại vội vàng “vẽ chiếc lồng trong ý nghĩ</a:t>
            </a:r>
            <a:r>
              <a:rPr kumimoji="0" lang="en-US" sz="36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”?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90170" algn="l"/>
                <a:tab pos="180340" algn="l"/>
              </a:tabLst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90170" algn="l"/>
                <a:tab pos="180340" algn="l"/>
              </a:tabLst>
              <a:defRPr/>
            </a:pP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Nhân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vật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tôi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“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hối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hả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đuổi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” con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chim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chào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mào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để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1" u="none" strike="noStrike" kern="1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90170" algn="l"/>
                <a:tab pos="180340" algn="l"/>
              </a:tabLst>
              <a:defRPr/>
            </a:pPr>
            <a:endParaRPr kumimoji="0" lang="en-US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90170" algn="l"/>
                <a:tab pos="180340" algn="l"/>
              </a:tabLst>
              <a:defRPr/>
            </a:pPr>
            <a:r>
              <a:rPr kumimoji="0" lang="de-DE" sz="3600" b="1" i="1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3. Khi không thấy tăm tích con chim chào mào, nhân vật tôi hình dung ra điều gì?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98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4AA19A-E13B-1440-8099-794751B10315}"/>
              </a:ext>
            </a:extLst>
          </p:cNvPr>
          <p:cNvSpPr txBox="1"/>
          <p:nvPr/>
        </p:nvSpPr>
        <p:spPr>
          <a:xfrm>
            <a:off x="503583" y="1272209"/>
            <a:ext cx="111223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Khi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vội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lồng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muốn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chiếm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 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Khi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hối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níu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hót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còn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“con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sạch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tôi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</a:t>
            </a: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3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grpSp>
        <p:nvGrpSpPr>
          <p:cNvPr id="22" name="组合 136">
            <a:extLst>
              <a:ext uri="{FF2B5EF4-FFF2-40B4-BE49-F238E27FC236}">
                <a16:creationId xmlns:a16="http://schemas.microsoft.com/office/drawing/2014/main" id="{CE1739D9-3B92-234C-BFBA-FCAD27BAD64A}"/>
              </a:ext>
            </a:extLst>
          </p:cNvPr>
          <p:cNvGrpSpPr/>
          <p:nvPr/>
        </p:nvGrpSpPr>
        <p:grpSpPr>
          <a:xfrm>
            <a:off x="5595257" y="1130936"/>
            <a:ext cx="5628903" cy="3832949"/>
            <a:chOff x="7512431" y="1646790"/>
            <a:chExt cx="2698523" cy="1980244"/>
          </a:xfrm>
        </p:grpSpPr>
        <p:grpSp>
          <p:nvGrpSpPr>
            <p:cNvPr id="23" name="组合 137">
              <a:extLst>
                <a:ext uri="{FF2B5EF4-FFF2-40B4-BE49-F238E27FC236}">
                  <a16:creationId xmlns:a16="http://schemas.microsoft.com/office/drawing/2014/main" id="{DFFABD5D-D455-AC48-860F-69C4AB293B7E}"/>
                </a:ext>
              </a:extLst>
            </p:cNvPr>
            <p:cNvGrpSpPr/>
            <p:nvPr/>
          </p:nvGrpSpPr>
          <p:grpSpPr>
            <a:xfrm flipH="1">
              <a:off x="7512431" y="1646790"/>
              <a:ext cx="2698523" cy="1980244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25" name="Freeform 5">
                <a:extLst>
                  <a:ext uri="{FF2B5EF4-FFF2-40B4-BE49-F238E27FC236}">
                    <a16:creationId xmlns:a16="http://schemas.microsoft.com/office/drawing/2014/main" id="{1CAD8BBF-5BFB-C84B-94FE-D84984860EE2}"/>
                  </a:ext>
                </a:extLst>
              </p:cNvPr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6" name="Freeform 6">
                <a:extLst>
                  <a:ext uri="{FF2B5EF4-FFF2-40B4-BE49-F238E27FC236}">
                    <a16:creationId xmlns:a16="http://schemas.microsoft.com/office/drawing/2014/main" id="{37D58C74-4485-684F-9259-7323ED07E349}"/>
                  </a:ext>
                </a:extLst>
              </p:cNvPr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7" name="Freeform 7">
                <a:extLst>
                  <a:ext uri="{FF2B5EF4-FFF2-40B4-BE49-F238E27FC236}">
                    <a16:creationId xmlns:a16="http://schemas.microsoft.com/office/drawing/2014/main" id="{4E099139-A3CB-8545-BE05-BA58234A54EC}"/>
                  </a:ext>
                </a:extLst>
              </p:cNvPr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8" name="Freeform 8">
                <a:extLst>
                  <a:ext uri="{FF2B5EF4-FFF2-40B4-BE49-F238E27FC236}">
                    <a16:creationId xmlns:a16="http://schemas.microsoft.com/office/drawing/2014/main" id="{24093C34-DAB3-8145-965C-811B57E65A8B}"/>
                  </a:ext>
                </a:extLst>
              </p:cNvPr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29" name="Freeform 9">
                <a:extLst>
                  <a:ext uri="{FF2B5EF4-FFF2-40B4-BE49-F238E27FC236}">
                    <a16:creationId xmlns:a16="http://schemas.microsoft.com/office/drawing/2014/main" id="{26325B6A-A682-D745-B8FC-B6F1C325A839}"/>
                  </a:ext>
                </a:extLst>
              </p:cNvPr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0" name="Freeform 10">
                <a:extLst>
                  <a:ext uri="{FF2B5EF4-FFF2-40B4-BE49-F238E27FC236}">
                    <a16:creationId xmlns:a16="http://schemas.microsoft.com/office/drawing/2014/main" id="{3B3C1F6E-0CE3-064B-BD12-1E384947683B}"/>
                  </a:ext>
                </a:extLst>
              </p:cNvPr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sp>
            <p:nvSpPr>
              <p:cNvPr id="31" name="Freeform 11">
                <a:extLst>
                  <a:ext uri="{FF2B5EF4-FFF2-40B4-BE49-F238E27FC236}">
                    <a16:creationId xmlns:a16="http://schemas.microsoft.com/office/drawing/2014/main" id="{798E19BF-A66F-9E45-BDF8-1A43B2F9D2C9}"/>
                  </a:ext>
                </a:extLst>
              </p:cNvPr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2185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1200" cap="none" spc="0" normalizeH="0" baseline="0" noProof="1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方正静蕾简体"/>
                  <a:cs typeface="+mn-ea"/>
                  <a:sym typeface="+mn-lt"/>
                </a:endParaRPr>
              </a:p>
            </p:txBody>
          </p:sp>
          <p:grpSp>
            <p:nvGrpSpPr>
              <p:cNvPr id="32" name="组合 146">
                <a:extLst>
                  <a:ext uri="{FF2B5EF4-FFF2-40B4-BE49-F238E27FC236}">
                    <a16:creationId xmlns:a16="http://schemas.microsoft.com/office/drawing/2014/main" id="{5E2644D2-696E-384F-B14F-830C95A912D8}"/>
                  </a:ext>
                </a:extLst>
              </p:cNvPr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33" name="Freeform 12">
                  <a:extLst>
                    <a:ext uri="{FF2B5EF4-FFF2-40B4-BE49-F238E27FC236}">
                      <a16:creationId xmlns:a16="http://schemas.microsoft.com/office/drawing/2014/main" id="{5BA0305A-2547-7944-A0C5-CC80BA29C946}"/>
                    </a:ext>
                  </a:extLst>
                </p:cNvPr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13">
                  <a:extLst>
                    <a:ext uri="{FF2B5EF4-FFF2-40B4-BE49-F238E27FC236}">
                      <a16:creationId xmlns:a16="http://schemas.microsoft.com/office/drawing/2014/main" id="{9EDD1C4B-ED62-6C4D-8D68-BF3458D26671}"/>
                    </a:ext>
                  </a:extLst>
                </p:cNvPr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14">
                  <a:extLst>
                    <a:ext uri="{FF2B5EF4-FFF2-40B4-BE49-F238E27FC236}">
                      <a16:creationId xmlns:a16="http://schemas.microsoft.com/office/drawing/2014/main" id="{D75AAF59-653F-6F48-B759-674BB752E998}"/>
                    </a:ext>
                  </a:extLst>
                </p:cNvPr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15">
                  <a:extLst>
                    <a:ext uri="{FF2B5EF4-FFF2-40B4-BE49-F238E27FC236}">
                      <a16:creationId xmlns:a16="http://schemas.microsoft.com/office/drawing/2014/main" id="{7FBED484-626F-0446-BDED-BF1595D60DBD}"/>
                    </a:ext>
                  </a:extLst>
                </p:cNvPr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16">
                  <a:extLst>
                    <a:ext uri="{FF2B5EF4-FFF2-40B4-BE49-F238E27FC236}">
                      <a16:creationId xmlns:a16="http://schemas.microsoft.com/office/drawing/2014/main" id="{C19E8A06-682A-B043-BED4-F894D95B4711}"/>
                    </a:ext>
                  </a:extLst>
                </p:cNvPr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17">
                  <a:extLst>
                    <a:ext uri="{FF2B5EF4-FFF2-40B4-BE49-F238E27FC236}">
                      <a16:creationId xmlns:a16="http://schemas.microsoft.com/office/drawing/2014/main" id="{8A0ABAB5-FA84-D242-BFFE-6CD67510EEEF}"/>
                    </a:ext>
                  </a:extLst>
                </p:cNvPr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18">
                  <a:extLst>
                    <a:ext uri="{FF2B5EF4-FFF2-40B4-BE49-F238E27FC236}">
                      <a16:creationId xmlns:a16="http://schemas.microsoft.com/office/drawing/2014/main" id="{BE280A6B-3909-7846-BC7F-1A1030B793FB}"/>
                    </a:ext>
                  </a:extLst>
                </p:cNvPr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19">
                  <a:extLst>
                    <a:ext uri="{FF2B5EF4-FFF2-40B4-BE49-F238E27FC236}">
                      <a16:creationId xmlns:a16="http://schemas.microsoft.com/office/drawing/2014/main" id="{D1266EA4-9A94-A24F-9B53-19BF7FF8E823}"/>
                    </a:ext>
                  </a:extLst>
                </p:cNvPr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0">
                  <a:extLst>
                    <a:ext uri="{FF2B5EF4-FFF2-40B4-BE49-F238E27FC236}">
                      <a16:creationId xmlns:a16="http://schemas.microsoft.com/office/drawing/2014/main" id="{1352E390-7F1D-F44E-8B4F-029438076FBA}"/>
                    </a:ext>
                  </a:extLst>
                </p:cNvPr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1">
                  <a:extLst>
                    <a:ext uri="{FF2B5EF4-FFF2-40B4-BE49-F238E27FC236}">
                      <a16:creationId xmlns:a16="http://schemas.microsoft.com/office/drawing/2014/main" id="{28580B37-47AE-EA41-A952-2EFAF25CDA96}"/>
                    </a:ext>
                  </a:extLst>
                </p:cNvPr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22">
                  <a:extLst>
                    <a:ext uri="{FF2B5EF4-FFF2-40B4-BE49-F238E27FC236}">
                      <a16:creationId xmlns:a16="http://schemas.microsoft.com/office/drawing/2014/main" id="{404B2155-4F07-3940-AA44-0D5ABFD7AF4C}"/>
                    </a:ext>
                  </a:extLst>
                </p:cNvPr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23">
                  <a:extLst>
                    <a:ext uri="{FF2B5EF4-FFF2-40B4-BE49-F238E27FC236}">
                      <a16:creationId xmlns:a16="http://schemas.microsoft.com/office/drawing/2014/main" id="{A0F29BBC-9746-0749-8461-CC4DC70EE348}"/>
                    </a:ext>
                  </a:extLst>
                </p:cNvPr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EFD4D031-6A55-774D-879C-F992A8C36158}"/>
                    </a:ext>
                  </a:extLst>
                </p:cNvPr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25">
                  <a:extLst>
                    <a:ext uri="{FF2B5EF4-FFF2-40B4-BE49-F238E27FC236}">
                      <a16:creationId xmlns:a16="http://schemas.microsoft.com/office/drawing/2014/main" id="{3E8013A0-C23D-8C4D-A718-0C98AEBE4079}"/>
                    </a:ext>
                  </a:extLst>
                </p:cNvPr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26">
                  <a:extLst>
                    <a:ext uri="{FF2B5EF4-FFF2-40B4-BE49-F238E27FC236}">
                      <a16:creationId xmlns:a16="http://schemas.microsoft.com/office/drawing/2014/main" id="{838AB392-0BC5-3146-8124-1901962BBE40}"/>
                    </a:ext>
                  </a:extLst>
                </p:cNvPr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27">
                  <a:extLst>
                    <a:ext uri="{FF2B5EF4-FFF2-40B4-BE49-F238E27FC236}">
                      <a16:creationId xmlns:a16="http://schemas.microsoft.com/office/drawing/2014/main" id="{A9BC4040-BDD6-CD45-85F8-D6168AF4BE12}"/>
                    </a:ext>
                  </a:extLst>
                </p:cNvPr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28">
                  <a:extLst>
                    <a:ext uri="{FF2B5EF4-FFF2-40B4-BE49-F238E27FC236}">
                      <a16:creationId xmlns:a16="http://schemas.microsoft.com/office/drawing/2014/main" id="{305CCABF-D010-9F4E-AB13-03B00C79F282}"/>
                    </a:ext>
                  </a:extLst>
                </p:cNvPr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29">
                  <a:extLst>
                    <a:ext uri="{FF2B5EF4-FFF2-40B4-BE49-F238E27FC236}">
                      <a16:creationId xmlns:a16="http://schemas.microsoft.com/office/drawing/2014/main" id="{4B36B040-F876-3546-AF7A-4D3C0E23A720}"/>
                    </a:ext>
                  </a:extLst>
                </p:cNvPr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0">
                  <a:extLst>
                    <a:ext uri="{FF2B5EF4-FFF2-40B4-BE49-F238E27FC236}">
                      <a16:creationId xmlns:a16="http://schemas.microsoft.com/office/drawing/2014/main" id="{FCD05044-37D9-5041-8A51-2FA4DBA59F0E}"/>
                    </a:ext>
                  </a:extLst>
                </p:cNvPr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1">
                  <a:extLst>
                    <a:ext uri="{FF2B5EF4-FFF2-40B4-BE49-F238E27FC236}">
                      <a16:creationId xmlns:a16="http://schemas.microsoft.com/office/drawing/2014/main" id="{1B234F6E-8560-4B45-90BC-CBDE4AC6E2A9}"/>
                    </a:ext>
                  </a:extLst>
                </p:cNvPr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32">
                  <a:extLst>
                    <a:ext uri="{FF2B5EF4-FFF2-40B4-BE49-F238E27FC236}">
                      <a16:creationId xmlns:a16="http://schemas.microsoft.com/office/drawing/2014/main" id="{276DB2A1-B36C-8641-9E25-B60D3A9F4FD2}"/>
                    </a:ext>
                  </a:extLst>
                </p:cNvPr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33">
                  <a:extLst>
                    <a:ext uri="{FF2B5EF4-FFF2-40B4-BE49-F238E27FC236}">
                      <a16:creationId xmlns:a16="http://schemas.microsoft.com/office/drawing/2014/main" id="{EF6ABCB1-3DC3-DC42-9F1F-71C59726333D}"/>
                    </a:ext>
                  </a:extLst>
                </p:cNvPr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34">
                  <a:extLst>
                    <a:ext uri="{FF2B5EF4-FFF2-40B4-BE49-F238E27FC236}">
                      <a16:creationId xmlns:a16="http://schemas.microsoft.com/office/drawing/2014/main" id="{FF433EA9-5B8A-214B-8FCB-9C993CDFFAAD}"/>
                    </a:ext>
                  </a:extLst>
                </p:cNvPr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35">
                  <a:extLst>
                    <a:ext uri="{FF2B5EF4-FFF2-40B4-BE49-F238E27FC236}">
                      <a16:creationId xmlns:a16="http://schemas.microsoft.com/office/drawing/2014/main" id="{0B78C443-5E4E-D140-ABEC-898F039CA3C3}"/>
                    </a:ext>
                  </a:extLst>
                </p:cNvPr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36">
                  <a:extLst>
                    <a:ext uri="{FF2B5EF4-FFF2-40B4-BE49-F238E27FC236}">
                      <a16:creationId xmlns:a16="http://schemas.microsoft.com/office/drawing/2014/main" id="{F62C1FCD-B5A7-BD47-9608-3639C98264B4}"/>
                    </a:ext>
                  </a:extLst>
                </p:cNvPr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37">
                  <a:extLst>
                    <a:ext uri="{FF2B5EF4-FFF2-40B4-BE49-F238E27FC236}">
                      <a16:creationId xmlns:a16="http://schemas.microsoft.com/office/drawing/2014/main" id="{65A76121-47D6-6844-BD69-473BD6705A8A}"/>
                    </a:ext>
                  </a:extLst>
                </p:cNvPr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38">
                  <a:extLst>
                    <a:ext uri="{FF2B5EF4-FFF2-40B4-BE49-F238E27FC236}">
                      <a16:creationId xmlns:a16="http://schemas.microsoft.com/office/drawing/2014/main" id="{37BB449A-9611-2245-A470-A71F794ED2CC}"/>
                    </a:ext>
                  </a:extLst>
                </p:cNvPr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39">
                  <a:extLst>
                    <a:ext uri="{FF2B5EF4-FFF2-40B4-BE49-F238E27FC236}">
                      <a16:creationId xmlns:a16="http://schemas.microsoft.com/office/drawing/2014/main" id="{31DF0450-5DA6-6C4B-8AD3-5360B098CC67}"/>
                    </a:ext>
                  </a:extLst>
                </p:cNvPr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0">
                  <a:extLst>
                    <a:ext uri="{FF2B5EF4-FFF2-40B4-BE49-F238E27FC236}">
                      <a16:creationId xmlns:a16="http://schemas.microsoft.com/office/drawing/2014/main" id="{4AA95EC9-D5A4-874C-BD34-C9275B36BB7C}"/>
                    </a:ext>
                  </a:extLst>
                </p:cNvPr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1">
                  <a:extLst>
                    <a:ext uri="{FF2B5EF4-FFF2-40B4-BE49-F238E27FC236}">
                      <a16:creationId xmlns:a16="http://schemas.microsoft.com/office/drawing/2014/main" id="{827A857C-772A-E145-B99C-AD46213A2636}"/>
                    </a:ext>
                  </a:extLst>
                </p:cNvPr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42">
                  <a:extLst>
                    <a:ext uri="{FF2B5EF4-FFF2-40B4-BE49-F238E27FC236}">
                      <a16:creationId xmlns:a16="http://schemas.microsoft.com/office/drawing/2014/main" id="{05C9B0C5-9947-FD44-A74D-1DCC8B445115}"/>
                    </a:ext>
                  </a:extLst>
                </p:cNvPr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43">
                  <a:extLst>
                    <a:ext uri="{FF2B5EF4-FFF2-40B4-BE49-F238E27FC236}">
                      <a16:creationId xmlns:a16="http://schemas.microsoft.com/office/drawing/2014/main" id="{748A435F-96C8-8C41-81E7-66CD19C7ADB4}"/>
                    </a:ext>
                  </a:extLst>
                </p:cNvPr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44">
                  <a:extLst>
                    <a:ext uri="{FF2B5EF4-FFF2-40B4-BE49-F238E27FC236}">
                      <a16:creationId xmlns:a16="http://schemas.microsoft.com/office/drawing/2014/main" id="{0AD60985-4682-AB4B-A3EA-80F52E05B412}"/>
                    </a:ext>
                  </a:extLst>
                </p:cNvPr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45">
                  <a:extLst>
                    <a:ext uri="{FF2B5EF4-FFF2-40B4-BE49-F238E27FC236}">
                      <a16:creationId xmlns:a16="http://schemas.microsoft.com/office/drawing/2014/main" id="{43DC545A-D4B9-7B4D-909A-8EA185B3DF6B}"/>
                    </a:ext>
                  </a:extLst>
                </p:cNvPr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46">
                  <a:extLst>
                    <a:ext uri="{FF2B5EF4-FFF2-40B4-BE49-F238E27FC236}">
                      <a16:creationId xmlns:a16="http://schemas.microsoft.com/office/drawing/2014/main" id="{44050433-C465-314C-9499-AE1FC7637319}"/>
                    </a:ext>
                  </a:extLst>
                </p:cNvPr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47">
                  <a:extLst>
                    <a:ext uri="{FF2B5EF4-FFF2-40B4-BE49-F238E27FC236}">
                      <a16:creationId xmlns:a16="http://schemas.microsoft.com/office/drawing/2014/main" id="{40B4A097-49E8-6241-8025-5908D2A713AE}"/>
                    </a:ext>
                  </a:extLst>
                </p:cNvPr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48">
                  <a:extLst>
                    <a:ext uri="{FF2B5EF4-FFF2-40B4-BE49-F238E27FC236}">
                      <a16:creationId xmlns:a16="http://schemas.microsoft.com/office/drawing/2014/main" id="{0A93288E-99B8-AA4D-8ADE-317C1AE69E35}"/>
                    </a:ext>
                  </a:extLst>
                </p:cNvPr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49">
                  <a:extLst>
                    <a:ext uri="{FF2B5EF4-FFF2-40B4-BE49-F238E27FC236}">
                      <a16:creationId xmlns:a16="http://schemas.microsoft.com/office/drawing/2014/main" id="{04C3B823-5970-2443-AC49-13F0589F13C8}"/>
                    </a:ext>
                  </a:extLst>
                </p:cNvPr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0">
                  <a:extLst>
                    <a:ext uri="{FF2B5EF4-FFF2-40B4-BE49-F238E27FC236}">
                      <a16:creationId xmlns:a16="http://schemas.microsoft.com/office/drawing/2014/main" id="{ABECE079-A836-8F48-A717-E81A0D03E827}"/>
                    </a:ext>
                  </a:extLst>
                </p:cNvPr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1">
                  <a:extLst>
                    <a:ext uri="{FF2B5EF4-FFF2-40B4-BE49-F238E27FC236}">
                      <a16:creationId xmlns:a16="http://schemas.microsoft.com/office/drawing/2014/main" id="{967E11AD-645A-6C46-8D8B-411314902761}"/>
                    </a:ext>
                  </a:extLst>
                </p:cNvPr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52">
                  <a:extLst>
                    <a:ext uri="{FF2B5EF4-FFF2-40B4-BE49-F238E27FC236}">
                      <a16:creationId xmlns:a16="http://schemas.microsoft.com/office/drawing/2014/main" id="{3C7E04E4-0700-8547-80EA-14DFDC7F9535}"/>
                    </a:ext>
                  </a:extLst>
                </p:cNvPr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53">
                  <a:extLst>
                    <a:ext uri="{FF2B5EF4-FFF2-40B4-BE49-F238E27FC236}">
                      <a16:creationId xmlns:a16="http://schemas.microsoft.com/office/drawing/2014/main" id="{FC2F9A7F-A7D8-9E4D-BDA7-CB4BBFEA9321}"/>
                    </a:ext>
                  </a:extLst>
                </p:cNvPr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54">
                  <a:extLst>
                    <a:ext uri="{FF2B5EF4-FFF2-40B4-BE49-F238E27FC236}">
                      <a16:creationId xmlns:a16="http://schemas.microsoft.com/office/drawing/2014/main" id="{FF3BA55F-8394-DD41-A1C8-65FBF15B24A6}"/>
                    </a:ext>
                  </a:extLst>
                </p:cNvPr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55">
                  <a:extLst>
                    <a:ext uri="{FF2B5EF4-FFF2-40B4-BE49-F238E27FC236}">
                      <a16:creationId xmlns:a16="http://schemas.microsoft.com/office/drawing/2014/main" id="{89F831E3-6A5F-CF44-84F4-F786AF6E05C5}"/>
                    </a:ext>
                  </a:extLst>
                </p:cNvPr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56">
                  <a:extLst>
                    <a:ext uri="{FF2B5EF4-FFF2-40B4-BE49-F238E27FC236}">
                      <a16:creationId xmlns:a16="http://schemas.microsoft.com/office/drawing/2014/main" id="{44AF908C-A328-E342-9959-283D093F2D4A}"/>
                    </a:ext>
                  </a:extLst>
                </p:cNvPr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57">
                  <a:extLst>
                    <a:ext uri="{FF2B5EF4-FFF2-40B4-BE49-F238E27FC236}">
                      <a16:creationId xmlns:a16="http://schemas.microsoft.com/office/drawing/2014/main" id="{6A5C17BF-E699-8A4E-9C31-BF437E6CDF7B}"/>
                    </a:ext>
                  </a:extLst>
                </p:cNvPr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58">
                  <a:extLst>
                    <a:ext uri="{FF2B5EF4-FFF2-40B4-BE49-F238E27FC236}">
                      <a16:creationId xmlns:a16="http://schemas.microsoft.com/office/drawing/2014/main" id="{9A354310-8FBD-5F44-82A6-64F4E4855196}"/>
                    </a:ext>
                  </a:extLst>
                </p:cNvPr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59">
                  <a:extLst>
                    <a:ext uri="{FF2B5EF4-FFF2-40B4-BE49-F238E27FC236}">
                      <a16:creationId xmlns:a16="http://schemas.microsoft.com/office/drawing/2014/main" id="{CCA20C18-684A-464D-BFDB-734D1B45AD3C}"/>
                    </a:ext>
                  </a:extLst>
                </p:cNvPr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0">
                  <a:extLst>
                    <a:ext uri="{FF2B5EF4-FFF2-40B4-BE49-F238E27FC236}">
                      <a16:creationId xmlns:a16="http://schemas.microsoft.com/office/drawing/2014/main" id="{C9369653-98E7-5B4F-874B-DD006559AAE2}"/>
                    </a:ext>
                  </a:extLst>
                </p:cNvPr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1">
                  <a:extLst>
                    <a:ext uri="{FF2B5EF4-FFF2-40B4-BE49-F238E27FC236}">
                      <a16:creationId xmlns:a16="http://schemas.microsoft.com/office/drawing/2014/main" id="{8E2354AA-3D2E-1449-8192-431C0C3798FF}"/>
                    </a:ext>
                  </a:extLst>
                </p:cNvPr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62">
                  <a:extLst>
                    <a:ext uri="{FF2B5EF4-FFF2-40B4-BE49-F238E27FC236}">
                      <a16:creationId xmlns:a16="http://schemas.microsoft.com/office/drawing/2014/main" id="{A99C64A0-D654-CD4C-9BED-8BFF3F88E576}"/>
                    </a:ext>
                  </a:extLst>
                </p:cNvPr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63">
                  <a:extLst>
                    <a:ext uri="{FF2B5EF4-FFF2-40B4-BE49-F238E27FC236}">
                      <a16:creationId xmlns:a16="http://schemas.microsoft.com/office/drawing/2014/main" id="{1F677D30-CAAB-0047-92F3-ED4FB74F909C}"/>
                    </a:ext>
                  </a:extLst>
                </p:cNvPr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64">
                  <a:extLst>
                    <a:ext uri="{FF2B5EF4-FFF2-40B4-BE49-F238E27FC236}">
                      <a16:creationId xmlns:a16="http://schemas.microsoft.com/office/drawing/2014/main" id="{B8CC8576-8577-8A4C-A228-269F454E0803}"/>
                    </a:ext>
                  </a:extLst>
                </p:cNvPr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5">
                  <a:extLst>
                    <a:ext uri="{FF2B5EF4-FFF2-40B4-BE49-F238E27FC236}">
                      <a16:creationId xmlns:a16="http://schemas.microsoft.com/office/drawing/2014/main" id="{5C48FF3B-611F-B145-941E-D377B6D3EB27}"/>
                    </a:ext>
                  </a:extLst>
                </p:cNvPr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66">
                  <a:extLst>
                    <a:ext uri="{FF2B5EF4-FFF2-40B4-BE49-F238E27FC236}">
                      <a16:creationId xmlns:a16="http://schemas.microsoft.com/office/drawing/2014/main" id="{995E967C-C9DF-1640-B9A8-EA26187CFB18}"/>
                    </a:ext>
                  </a:extLst>
                </p:cNvPr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67">
                  <a:extLst>
                    <a:ext uri="{FF2B5EF4-FFF2-40B4-BE49-F238E27FC236}">
                      <a16:creationId xmlns:a16="http://schemas.microsoft.com/office/drawing/2014/main" id="{CA897F67-F90D-D941-8B97-975480BC6BDE}"/>
                    </a:ext>
                  </a:extLst>
                </p:cNvPr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68">
                  <a:extLst>
                    <a:ext uri="{FF2B5EF4-FFF2-40B4-BE49-F238E27FC236}">
                      <a16:creationId xmlns:a16="http://schemas.microsoft.com/office/drawing/2014/main" id="{AD42B1F3-AE66-7A4E-9D17-49282AB9E677}"/>
                    </a:ext>
                  </a:extLst>
                </p:cNvPr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69">
                  <a:extLst>
                    <a:ext uri="{FF2B5EF4-FFF2-40B4-BE49-F238E27FC236}">
                      <a16:creationId xmlns:a16="http://schemas.microsoft.com/office/drawing/2014/main" id="{B93CC208-0980-144E-9D4A-7BCFF583E8BF}"/>
                    </a:ext>
                  </a:extLst>
                </p:cNvPr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0">
                  <a:extLst>
                    <a:ext uri="{FF2B5EF4-FFF2-40B4-BE49-F238E27FC236}">
                      <a16:creationId xmlns:a16="http://schemas.microsoft.com/office/drawing/2014/main" id="{CEEEE01C-23E2-2948-8AED-F6B0DBD29458}"/>
                    </a:ext>
                  </a:extLst>
                </p:cNvPr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1">
                  <a:extLst>
                    <a:ext uri="{FF2B5EF4-FFF2-40B4-BE49-F238E27FC236}">
                      <a16:creationId xmlns:a16="http://schemas.microsoft.com/office/drawing/2014/main" id="{5BC841AB-13E7-D749-AFA9-3C5644FE6D00}"/>
                    </a:ext>
                  </a:extLst>
                </p:cNvPr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72">
                  <a:extLst>
                    <a:ext uri="{FF2B5EF4-FFF2-40B4-BE49-F238E27FC236}">
                      <a16:creationId xmlns:a16="http://schemas.microsoft.com/office/drawing/2014/main" id="{C4D896AF-89E4-F346-BAA3-4206F7EF9D60}"/>
                    </a:ext>
                  </a:extLst>
                </p:cNvPr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73">
                  <a:extLst>
                    <a:ext uri="{FF2B5EF4-FFF2-40B4-BE49-F238E27FC236}">
                      <a16:creationId xmlns:a16="http://schemas.microsoft.com/office/drawing/2014/main" id="{8261B52B-6439-F44C-A8C8-2ADAE75F35FC}"/>
                    </a:ext>
                  </a:extLst>
                </p:cNvPr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74">
                  <a:extLst>
                    <a:ext uri="{FF2B5EF4-FFF2-40B4-BE49-F238E27FC236}">
                      <a16:creationId xmlns:a16="http://schemas.microsoft.com/office/drawing/2014/main" id="{A3CA5F12-1AC0-7C43-B5B2-B95ACA81FE8E}"/>
                    </a:ext>
                  </a:extLst>
                </p:cNvPr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75">
                  <a:extLst>
                    <a:ext uri="{FF2B5EF4-FFF2-40B4-BE49-F238E27FC236}">
                      <a16:creationId xmlns:a16="http://schemas.microsoft.com/office/drawing/2014/main" id="{599D490A-DCAC-2645-A3B4-C5246228A6BB}"/>
                    </a:ext>
                  </a:extLst>
                </p:cNvPr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76">
                  <a:extLst>
                    <a:ext uri="{FF2B5EF4-FFF2-40B4-BE49-F238E27FC236}">
                      <a16:creationId xmlns:a16="http://schemas.microsoft.com/office/drawing/2014/main" id="{6BFF2029-4253-4A40-BF58-890B29414E2B}"/>
                    </a:ext>
                  </a:extLst>
                </p:cNvPr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77">
                  <a:extLst>
                    <a:ext uri="{FF2B5EF4-FFF2-40B4-BE49-F238E27FC236}">
                      <a16:creationId xmlns:a16="http://schemas.microsoft.com/office/drawing/2014/main" id="{5CD5CC9C-4A5C-744E-AD74-FDE0F867F27C}"/>
                    </a:ext>
                  </a:extLst>
                </p:cNvPr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78">
                  <a:extLst>
                    <a:ext uri="{FF2B5EF4-FFF2-40B4-BE49-F238E27FC236}">
                      <a16:creationId xmlns:a16="http://schemas.microsoft.com/office/drawing/2014/main" id="{D7A7B7A3-B221-1D44-8996-63883F8B135E}"/>
                    </a:ext>
                  </a:extLst>
                </p:cNvPr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79">
                  <a:extLst>
                    <a:ext uri="{FF2B5EF4-FFF2-40B4-BE49-F238E27FC236}">
                      <a16:creationId xmlns:a16="http://schemas.microsoft.com/office/drawing/2014/main" id="{2A641C26-D179-FD45-87A4-A5D4CEC102A6}"/>
                    </a:ext>
                  </a:extLst>
                </p:cNvPr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0">
                  <a:extLst>
                    <a:ext uri="{FF2B5EF4-FFF2-40B4-BE49-F238E27FC236}">
                      <a16:creationId xmlns:a16="http://schemas.microsoft.com/office/drawing/2014/main" id="{529A42D4-7A70-6745-AB3B-12B03049B49E}"/>
                    </a:ext>
                  </a:extLst>
                </p:cNvPr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1">
                  <a:extLst>
                    <a:ext uri="{FF2B5EF4-FFF2-40B4-BE49-F238E27FC236}">
                      <a16:creationId xmlns:a16="http://schemas.microsoft.com/office/drawing/2014/main" id="{B4172884-3A21-B94A-BC23-7BCBEE9F7DCE}"/>
                    </a:ext>
                  </a:extLst>
                </p:cNvPr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82">
                  <a:extLst>
                    <a:ext uri="{FF2B5EF4-FFF2-40B4-BE49-F238E27FC236}">
                      <a16:creationId xmlns:a16="http://schemas.microsoft.com/office/drawing/2014/main" id="{3AF5BC8E-C54E-344D-AC92-A0660AF9A25D}"/>
                    </a:ext>
                  </a:extLst>
                </p:cNvPr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83">
                  <a:extLst>
                    <a:ext uri="{FF2B5EF4-FFF2-40B4-BE49-F238E27FC236}">
                      <a16:creationId xmlns:a16="http://schemas.microsoft.com/office/drawing/2014/main" id="{2B5367BD-81B0-9143-A4F2-248C6638750B}"/>
                    </a:ext>
                  </a:extLst>
                </p:cNvPr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84">
                  <a:extLst>
                    <a:ext uri="{FF2B5EF4-FFF2-40B4-BE49-F238E27FC236}">
                      <a16:creationId xmlns:a16="http://schemas.microsoft.com/office/drawing/2014/main" id="{1FEA224B-EFE0-AA4C-85E4-CF2DEB2B2B80}"/>
                    </a:ext>
                  </a:extLst>
                </p:cNvPr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85">
                  <a:extLst>
                    <a:ext uri="{FF2B5EF4-FFF2-40B4-BE49-F238E27FC236}">
                      <a16:creationId xmlns:a16="http://schemas.microsoft.com/office/drawing/2014/main" id="{02AB77C5-2F97-F241-B157-8DCAB8DCB3DB}"/>
                    </a:ext>
                  </a:extLst>
                </p:cNvPr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6">
                  <a:extLst>
                    <a:ext uri="{FF2B5EF4-FFF2-40B4-BE49-F238E27FC236}">
                      <a16:creationId xmlns:a16="http://schemas.microsoft.com/office/drawing/2014/main" id="{6A192B96-0B20-614B-AD18-C63DAD9A2B7B}"/>
                    </a:ext>
                  </a:extLst>
                </p:cNvPr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87">
                  <a:extLst>
                    <a:ext uri="{FF2B5EF4-FFF2-40B4-BE49-F238E27FC236}">
                      <a16:creationId xmlns:a16="http://schemas.microsoft.com/office/drawing/2014/main" id="{0BC7B9F6-2F80-3749-BA60-5DA1C21AF13F}"/>
                    </a:ext>
                  </a:extLst>
                </p:cNvPr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88">
                  <a:extLst>
                    <a:ext uri="{FF2B5EF4-FFF2-40B4-BE49-F238E27FC236}">
                      <a16:creationId xmlns:a16="http://schemas.microsoft.com/office/drawing/2014/main" id="{F44CF3BB-4CA2-F14F-B0C5-A39393BF31DF}"/>
                    </a:ext>
                  </a:extLst>
                </p:cNvPr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89">
                  <a:extLst>
                    <a:ext uri="{FF2B5EF4-FFF2-40B4-BE49-F238E27FC236}">
                      <a16:creationId xmlns:a16="http://schemas.microsoft.com/office/drawing/2014/main" id="{59911BBC-81B0-774E-98C2-DBA86D717D13}"/>
                    </a:ext>
                  </a:extLst>
                </p:cNvPr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0">
                  <a:extLst>
                    <a:ext uri="{FF2B5EF4-FFF2-40B4-BE49-F238E27FC236}">
                      <a16:creationId xmlns:a16="http://schemas.microsoft.com/office/drawing/2014/main" id="{FD8E8D91-C378-CC49-9960-7A6FC56894BF}"/>
                    </a:ext>
                  </a:extLst>
                </p:cNvPr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1">
                  <a:extLst>
                    <a:ext uri="{FF2B5EF4-FFF2-40B4-BE49-F238E27FC236}">
                      <a16:creationId xmlns:a16="http://schemas.microsoft.com/office/drawing/2014/main" id="{EC4B527F-8C94-8543-B43C-D7F88EE714D3}"/>
                    </a:ext>
                  </a:extLst>
                </p:cNvPr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92">
                  <a:extLst>
                    <a:ext uri="{FF2B5EF4-FFF2-40B4-BE49-F238E27FC236}">
                      <a16:creationId xmlns:a16="http://schemas.microsoft.com/office/drawing/2014/main" id="{751EA962-1539-3640-8E1F-508970F184F1}"/>
                    </a:ext>
                  </a:extLst>
                </p:cNvPr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121856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3200" b="0" i="0" u="none" strike="noStrike" kern="1200" cap="none" spc="0" normalizeH="0" baseline="0" noProof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方正静蕾简体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24" name="文本框 49">
              <a:extLst>
                <a:ext uri="{FF2B5EF4-FFF2-40B4-BE49-F238E27FC236}">
                  <a16:creationId xmlns:a16="http://schemas.microsoft.com/office/drawing/2014/main" id="{CE157FCF-78AC-3A40-81ED-DF4A2543DE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1685" y="1919603"/>
              <a:ext cx="1896126" cy="147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1218565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Dòng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nào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được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trong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 Theo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việc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lặp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lại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như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vậy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có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dụng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gì</a:t>
              </a:r>
              <a:r>
                <a: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+mn-lt"/>
                </a:rPr>
                <a:t> ?</a:t>
              </a:r>
            </a:p>
          </p:txBody>
        </p:sp>
      </p:grpSp>
      <p:pic>
        <p:nvPicPr>
          <p:cNvPr id="114" name="图片 67">
            <a:extLst>
              <a:ext uri="{FF2B5EF4-FFF2-40B4-BE49-F238E27FC236}">
                <a16:creationId xmlns:a16="http://schemas.microsoft.com/office/drawing/2014/main" id="{CF1ECF82-A852-8547-8774-325FF9BEA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80384" y="1488609"/>
            <a:ext cx="4276909" cy="3298425"/>
          </a:xfrm>
          <a:prstGeom prst="rect">
            <a:avLst/>
          </a:prstGeom>
        </p:spPr>
      </p:pic>
      <p:pic>
        <p:nvPicPr>
          <p:cNvPr id="115" name="Picture 114" descr="https://static.chotot.com/storage/chotot-kinhnghiem/c2c/2019/10/gia-chim-chao-mao-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344558"/>
            <a:ext cx="11622157" cy="635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64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DF8DC-6F31-F779-1D43-B2FD1076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8A79A6-4487-3FCD-D574-CDB3CCBA3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359164"/>
            <a:ext cx="10919791" cy="6498836"/>
          </a:xfrm>
        </p:spPr>
      </p:pic>
    </p:spTree>
    <p:extLst>
      <p:ext uri="{BB962C8B-B14F-4D97-AF65-F5344CB8AC3E}">
        <p14:creationId xmlns:p14="http://schemas.microsoft.com/office/powerpoint/2010/main" val="73932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210A-0308-0025-5EFD-93CA953B4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  <a:sym typeface="Wingdings" panose="05000000000000000000" pitchFamily="2" charset="2"/>
              </a:rPr>
              <a:t>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7F1D9-24F8-C630-7889-E0D34C331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583" y="1524000"/>
            <a:ext cx="11198087" cy="465296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láy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chào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mào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ức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36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en-US" sz="3600" kern="1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519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9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1286-0363-167C-2DDE-89B29A5A3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238D45-7783-F814-A17F-09FC18E259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90298"/>
            <a:ext cx="10515600" cy="6202578"/>
          </a:xfrm>
        </p:spPr>
      </p:pic>
    </p:spTree>
    <p:extLst>
      <p:ext uri="{BB962C8B-B14F-4D97-AF65-F5344CB8AC3E}">
        <p14:creationId xmlns:p14="http://schemas.microsoft.com/office/powerpoint/2010/main" val="56663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6358-ADE4-AA60-56E3-0BB95E3E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  <a:sym typeface="Wingdings" panose="05000000000000000000" pitchFamily="2" charset="2"/>
              </a:rPr>
              <a:t>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61F2B-1148-118B-E483-9CA10377A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04" y="1457739"/>
            <a:ext cx="11131826" cy="4719224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6230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304" y="200297"/>
            <a:ext cx="11383618" cy="5976666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t</a:t>
            </a:r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ả vẻ đẹp của ch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ú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chào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mào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 T</a:t>
            </a:r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ừ đ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ó ta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</a:t>
            </a:r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ấy được vẻ đẹp của thi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ên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c</a:t>
            </a:r>
            <a:r>
              <a:rPr lang="vi-VN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ủa con người đối với thi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ên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nhiên</a:t>
            </a:r>
            <a:r>
              <a:rPr lang="en-US" sz="36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9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0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1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2B469F-DD3A-DC9A-3237-7C5AEEAD56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216" y="220169"/>
            <a:ext cx="11336937" cy="655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 userDrawn="1"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EC98ACF-B7B9-014A-9661-53316DE3B2C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16" y="331304"/>
            <a:ext cx="11595708" cy="67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0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Copyright Notice"/>
          <p:cNvSpPr/>
          <p:nvPr/>
        </p:nvSpPr>
        <p:spPr bwMode="auto">
          <a:xfrm>
            <a:off x="2888974" y="430294"/>
            <a:ext cx="2706216" cy="619431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sm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TIẾT 32</a:t>
            </a:r>
            <a:endParaRPr kumimoji="0" sz="3600" b="1" i="0" u="none" strike="noStrike" kern="1200" cap="sm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6681239" y="1300251"/>
            <a:ext cx="4304963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7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</a:ln>
                <a:solidFill>
                  <a:srgbClr val="0091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方正少儿简体" panose="03000509000000000000" charset="-122"/>
                <a:cs typeface="Times New Roman" panose="02020603050405020304" pitchFamily="18" charset="0"/>
              </a:rPr>
              <a:t>CON CHÀO MÀO</a:t>
            </a:r>
            <a:endParaRPr kumimoji="0" lang="zh-CN" altLang="en-US" sz="7500" b="1" i="0" u="none" strike="noStrike" kern="1200" cap="none" spc="0" normalizeH="0" baseline="0" noProof="0" dirty="0">
              <a:ln w="38100">
                <a:solidFill>
                  <a:prstClr val="white"/>
                </a:solidFill>
              </a:ln>
              <a:solidFill>
                <a:srgbClr val="0091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方正少儿简体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16" name="TextBox 2"/>
          <p:cNvSpPr txBox="1"/>
          <p:nvPr/>
        </p:nvSpPr>
        <p:spPr>
          <a:xfrm>
            <a:off x="6859537" y="4972984"/>
            <a:ext cx="39230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- Mai Văn Phấn -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未标题-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26889" r="23240" b="36556"/>
          <a:stretch>
            <a:fillRect/>
          </a:stretch>
        </p:blipFill>
        <p:spPr bwMode="auto">
          <a:xfrm>
            <a:off x="5929811" y="865193"/>
            <a:ext cx="1205747" cy="87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ỹ thuật nuôi chào mào quảng trị sinh sản - nhân giống chim chào mào">
            <a:extLst>
              <a:ext uri="{FF2B5EF4-FFF2-40B4-BE49-F238E27FC236}">
                <a16:creationId xmlns:a16="http://schemas.microsoft.com/office/drawing/2014/main" id="{B64063A7-57AA-9941-BE2B-1F9FAC11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" y="1216360"/>
            <a:ext cx="7079417" cy="51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25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BD3BC9F-4896-79AC-5211-1857BB8DA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7564" y="436562"/>
            <a:ext cx="11304105" cy="626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3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838200" y="942297"/>
            <a:ext cx="5793890" cy="4914217"/>
          </a:xfrm>
          <a:prstGeom prst="rect">
            <a:avLst/>
          </a:prstGeom>
          <a:noFill/>
          <a:ln w="101600">
            <a:solidFill>
              <a:srgbClr val="68C5C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0" name="Picture 2" descr="Đặc trưng thế giới nghệ thuật thơ Mai Văn Phấn - Tạp chí Tao Đàn">
            <a:extLst>
              <a:ext uri="{FF2B5EF4-FFF2-40B4-BE49-F238E27FC236}">
                <a16:creationId xmlns:a16="http://schemas.microsoft.com/office/drawing/2014/main" id="{C7AFF648-59BB-5942-8D15-4EF7A26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3260">
            <a:off x="7441839" y="732447"/>
            <a:ext cx="3965090" cy="524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D4154E-75F6-584B-BDF0-E858AFA8F9E9}"/>
              </a:ext>
            </a:extLst>
          </p:cNvPr>
          <p:cNvSpPr txBox="1"/>
          <p:nvPr/>
        </p:nvSpPr>
        <p:spPr>
          <a:xfrm>
            <a:off x="838200" y="1228397"/>
            <a:ext cx="56514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</a:t>
            </a: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ên: Mai Văn Phấn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sinh: 1955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Quê quán: Ninh Bình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 tác thơ và viết tiểu luận phê bình.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VN" sz="3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 phong phú về đề tài, có những cách tân nội dung và nghệ thuật.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4" grpId="0" build="p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2035</TotalTime>
  <Words>602</Words>
  <Application>Microsoft Office PowerPoint</Application>
  <PresentationFormat>Widescreen</PresentationFormat>
  <Paragraphs>83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微软雅黑</vt:lpstr>
      <vt:lpstr>.VnTime</vt:lpstr>
      <vt:lpstr>Arial</vt:lpstr>
      <vt:lpstr>Calibri</vt:lpstr>
      <vt:lpstr>Calibri Light</vt:lpstr>
      <vt:lpstr>Cambria</vt:lpstr>
      <vt:lpstr>Times New Roman</vt:lpstr>
      <vt:lpstr>2_Office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</vt:lpstr>
      <vt:lpstr>PowerPoint Presentation</vt:lpstr>
      <vt:lpstr>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299</cp:revision>
  <dcterms:created xsi:type="dcterms:W3CDTF">2022-09-28T01:19:02Z</dcterms:created>
  <dcterms:modified xsi:type="dcterms:W3CDTF">2025-04-24T13:43:46Z</dcterms:modified>
</cp:coreProperties>
</file>