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700" r:id="rId3"/>
    <p:sldMasterId id="2147483712" r:id="rId4"/>
  </p:sldMasterIdLst>
  <p:notesMasterIdLst>
    <p:notesMasterId r:id="rId30"/>
  </p:notesMasterIdLst>
  <p:sldIdLst>
    <p:sldId id="381" r:id="rId5"/>
    <p:sldId id="11088605" r:id="rId6"/>
    <p:sldId id="11088607" r:id="rId7"/>
    <p:sldId id="274" r:id="rId8"/>
    <p:sldId id="310" r:id="rId9"/>
    <p:sldId id="11088565" r:id="rId10"/>
    <p:sldId id="11088590" r:id="rId11"/>
    <p:sldId id="11088604" r:id="rId12"/>
    <p:sldId id="11088594" r:id="rId13"/>
    <p:sldId id="11088611" r:id="rId14"/>
    <p:sldId id="11088616" r:id="rId15"/>
    <p:sldId id="11088567" r:id="rId16"/>
    <p:sldId id="11088603" r:id="rId17"/>
    <p:sldId id="11088600" r:id="rId18"/>
    <p:sldId id="11088591" r:id="rId19"/>
    <p:sldId id="11088614" r:id="rId20"/>
    <p:sldId id="11088570" r:id="rId21"/>
    <p:sldId id="11088586" r:id="rId22"/>
    <p:sldId id="11088595" r:id="rId23"/>
    <p:sldId id="611" r:id="rId24"/>
    <p:sldId id="613" r:id="rId25"/>
    <p:sldId id="614" r:id="rId26"/>
    <p:sldId id="615" r:id="rId27"/>
    <p:sldId id="11088597" r:id="rId28"/>
    <p:sldId id="1108858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98" autoAdjust="0"/>
    <p:restoredTop sz="94661" autoAdjust="0"/>
  </p:normalViewPr>
  <p:slideViewPr>
    <p:cSldViewPr snapToGrid="0">
      <p:cViewPr varScale="1">
        <p:scale>
          <a:sx n="92" d="100"/>
          <a:sy n="92" d="100"/>
        </p:scale>
        <p:origin x="108"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45867C-45A9-4BD6-ADA3-F16BAF3E87DE}" type="datetimeFigureOut">
              <a:rPr lang="en-US" smtClean="0"/>
              <a:t>3/19/2025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AF92CE-FAB7-470C-A9F6-CBD99D6C53F8}" type="slidenum">
              <a:rPr lang="en-US" smtClean="0"/>
              <a:t>‹#›</a:t>
            </a:fld>
            <a:endParaRPr lang="en-US"/>
          </a:p>
        </p:txBody>
      </p:sp>
    </p:spTree>
    <p:extLst>
      <p:ext uri="{BB962C8B-B14F-4D97-AF65-F5344CB8AC3E}">
        <p14:creationId xmlns:p14="http://schemas.microsoft.com/office/powerpoint/2010/main" val="3275260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0" y="4286200"/>
            <a:ext cx="12191539" cy="4374933"/>
            <a:chOff x="0" y="3214650"/>
            <a:chExt cx="9143654" cy="3281200"/>
          </a:xfrm>
        </p:grpSpPr>
        <p:sp>
          <p:nvSpPr>
            <p:cNvPr id="10" name="Google Shape;10;p2"/>
            <p:cNvSpPr/>
            <p:nvPr/>
          </p:nvSpPr>
          <p:spPr>
            <a:xfrm>
              <a:off x="7800" y="3214650"/>
              <a:ext cx="9129022" cy="1326015"/>
            </a:xfrm>
            <a:custGeom>
              <a:avLst/>
              <a:gdLst/>
              <a:ahLst/>
              <a:cxnLst/>
              <a:rect l="l" t="t" r="r" b="b"/>
              <a:pathLst>
                <a:path w="284504" h="67905" extrusionOk="0">
                  <a:moveTo>
                    <a:pt x="0" y="1"/>
                  </a:moveTo>
                  <a:lnTo>
                    <a:pt x="0" y="64530"/>
                  </a:lnTo>
                  <a:lnTo>
                    <a:pt x="7326" y="67904"/>
                  </a:lnTo>
                  <a:lnTo>
                    <a:pt x="277148" y="67904"/>
                  </a:lnTo>
                  <a:lnTo>
                    <a:pt x="284504" y="65138"/>
                  </a:lnTo>
                  <a:lnTo>
                    <a:pt x="2845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798" y="4256425"/>
              <a:ext cx="962657" cy="284225"/>
            </a:xfrm>
            <a:custGeom>
              <a:avLst/>
              <a:gdLst/>
              <a:ahLst/>
              <a:cxnLst/>
              <a:rect l="l" t="t" r="r" b="b"/>
              <a:pathLst>
                <a:path w="30001" h="11369" extrusionOk="0">
                  <a:moveTo>
                    <a:pt x="0" y="0"/>
                  </a:moveTo>
                  <a:lnTo>
                    <a:pt x="0" y="3618"/>
                  </a:lnTo>
                  <a:lnTo>
                    <a:pt x="19636" y="11368"/>
                  </a:lnTo>
                  <a:lnTo>
                    <a:pt x="30001" y="11368"/>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798" y="4144725"/>
              <a:ext cx="1404470" cy="395925"/>
            </a:xfrm>
            <a:custGeom>
              <a:avLst/>
              <a:gdLst/>
              <a:ahLst/>
              <a:cxnLst/>
              <a:rect l="l" t="t" r="r" b="b"/>
              <a:pathLst>
                <a:path w="43770" h="15837" extrusionOk="0">
                  <a:moveTo>
                    <a:pt x="0" y="0"/>
                  </a:moveTo>
                  <a:lnTo>
                    <a:pt x="0" y="1459"/>
                  </a:lnTo>
                  <a:lnTo>
                    <a:pt x="39241" y="15836"/>
                  </a:lnTo>
                  <a:lnTo>
                    <a:pt x="43770" y="15836"/>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173509" y="4256425"/>
              <a:ext cx="963620" cy="284225"/>
            </a:xfrm>
            <a:custGeom>
              <a:avLst/>
              <a:gdLst/>
              <a:ahLst/>
              <a:cxnLst/>
              <a:rect l="l" t="t" r="r" b="b"/>
              <a:pathLst>
                <a:path w="30031" h="11369" extrusionOk="0">
                  <a:moveTo>
                    <a:pt x="30031" y="0"/>
                  </a:moveTo>
                  <a:lnTo>
                    <a:pt x="0" y="11368"/>
                  </a:lnTo>
                  <a:lnTo>
                    <a:pt x="10365" y="11368"/>
                  </a:lnTo>
                  <a:lnTo>
                    <a:pt x="30031" y="3618"/>
                  </a:lnTo>
                  <a:lnTo>
                    <a:pt x="3003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732642" y="4144725"/>
              <a:ext cx="1404470" cy="395925"/>
            </a:xfrm>
            <a:custGeom>
              <a:avLst/>
              <a:gdLst/>
              <a:ahLst/>
              <a:cxnLst/>
              <a:rect l="l" t="t" r="r" b="b"/>
              <a:pathLst>
                <a:path w="43770" h="15837" extrusionOk="0">
                  <a:moveTo>
                    <a:pt x="43770" y="0"/>
                  </a:moveTo>
                  <a:lnTo>
                    <a:pt x="0" y="15836"/>
                  </a:lnTo>
                  <a:lnTo>
                    <a:pt x="4499" y="15836"/>
                  </a:lnTo>
                  <a:lnTo>
                    <a:pt x="43770" y="1459"/>
                  </a:lnTo>
                  <a:lnTo>
                    <a:pt x="4377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0" y="4770100"/>
              <a:ext cx="9143654" cy="360225"/>
            </a:xfrm>
            <a:custGeom>
              <a:avLst/>
              <a:gdLst/>
              <a:ahLst/>
              <a:cxnLst/>
              <a:rect l="l" t="t" r="r" b="b"/>
              <a:pathLst>
                <a:path w="284960" h="14409" extrusionOk="0">
                  <a:moveTo>
                    <a:pt x="0" y="1"/>
                  </a:moveTo>
                  <a:lnTo>
                    <a:pt x="0" y="14408"/>
                  </a:lnTo>
                  <a:lnTo>
                    <a:pt x="284960" y="14408"/>
                  </a:lnTo>
                  <a:lnTo>
                    <a:pt x="284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0" y="4770100"/>
              <a:ext cx="9143654" cy="180875"/>
            </a:xfrm>
            <a:custGeom>
              <a:avLst/>
              <a:gdLst/>
              <a:ahLst/>
              <a:cxnLst/>
              <a:rect l="l" t="t" r="r" b="b"/>
              <a:pathLst>
                <a:path w="284960" h="7235" extrusionOk="0">
                  <a:moveTo>
                    <a:pt x="0" y="1"/>
                  </a:moveTo>
                  <a:lnTo>
                    <a:pt x="0" y="1825"/>
                  </a:lnTo>
                  <a:lnTo>
                    <a:pt x="284960" y="7235"/>
                  </a:lnTo>
                  <a:lnTo>
                    <a:pt x="284960" y="1"/>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75917" y="4770100"/>
              <a:ext cx="7790909" cy="360225"/>
            </a:xfrm>
            <a:custGeom>
              <a:avLst/>
              <a:gdLst/>
              <a:ahLst/>
              <a:cxnLst/>
              <a:rect l="l" t="t" r="r" b="b"/>
              <a:pathLst>
                <a:path w="242802" h="14409" extrusionOk="0">
                  <a:moveTo>
                    <a:pt x="0" y="1"/>
                  </a:moveTo>
                  <a:lnTo>
                    <a:pt x="19089" y="14408"/>
                  </a:lnTo>
                  <a:lnTo>
                    <a:pt x="223713" y="14408"/>
                  </a:lnTo>
                  <a:cubicBezTo>
                    <a:pt x="229792" y="9819"/>
                    <a:pt x="235658" y="5411"/>
                    <a:pt x="242801" y="1"/>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0" y="4540625"/>
              <a:ext cx="9143654" cy="229500"/>
            </a:xfrm>
            <a:custGeom>
              <a:avLst/>
              <a:gdLst/>
              <a:ahLst/>
              <a:cxnLst/>
              <a:rect l="l" t="t" r="r" b="b"/>
              <a:pathLst>
                <a:path w="284960" h="9180" extrusionOk="0">
                  <a:moveTo>
                    <a:pt x="0" y="0"/>
                  </a:moveTo>
                  <a:lnTo>
                    <a:pt x="0" y="9180"/>
                  </a:lnTo>
                  <a:lnTo>
                    <a:pt x="284960" y="9180"/>
                  </a:lnTo>
                  <a:lnTo>
                    <a:pt x="2849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0" y="4540625"/>
              <a:ext cx="9143654" cy="61575"/>
            </a:xfrm>
            <a:custGeom>
              <a:avLst/>
              <a:gdLst/>
              <a:ahLst/>
              <a:cxnLst/>
              <a:rect l="l" t="t" r="r" b="b"/>
              <a:pathLst>
                <a:path w="284960" h="2463" extrusionOk="0">
                  <a:moveTo>
                    <a:pt x="0" y="0"/>
                  </a:moveTo>
                  <a:lnTo>
                    <a:pt x="0" y="943"/>
                  </a:lnTo>
                  <a:lnTo>
                    <a:pt x="284960" y="2462"/>
                  </a:lnTo>
                  <a:lnTo>
                    <a:pt x="284960" y="0"/>
                  </a:ln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2847" y="4540625"/>
              <a:ext cx="8659903" cy="229500"/>
            </a:xfrm>
            <a:custGeom>
              <a:avLst/>
              <a:gdLst/>
              <a:ahLst/>
              <a:cxnLst/>
              <a:rect l="l" t="t" r="r" b="b"/>
              <a:pathLst>
                <a:path w="269884" h="9180" extrusionOk="0">
                  <a:moveTo>
                    <a:pt x="1" y="0"/>
                  </a:moveTo>
                  <a:lnTo>
                    <a:pt x="11399" y="9180"/>
                  </a:lnTo>
                  <a:lnTo>
                    <a:pt x="258425" y="9180"/>
                  </a:lnTo>
                  <a:cubicBezTo>
                    <a:pt x="264504" y="4286"/>
                    <a:pt x="269884" y="0"/>
                    <a:pt x="269884" y="0"/>
                  </a:cubicBezTo>
                  <a:close/>
                </a:path>
              </a:pathLst>
            </a:custGeom>
            <a:solidFill>
              <a:srgbClr val="282848">
                <a:alpha val="285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42847" y="4540625"/>
              <a:ext cx="8657978" cy="1955225"/>
            </a:xfrm>
            <a:custGeom>
              <a:avLst/>
              <a:gdLst/>
              <a:ahLst/>
              <a:cxnLst/>
              <a:rect l="l" t="t" r="r" b="b"/>
              <a:pathLst>
                <a:path w="269824" h="78209" extrusionOk="0">
                  <a:moveTo>
                    <a:pt x="1" y="0"/>
                  </a:moveTo>
                  <a:lnTo>
                    <a:pt x="134927" y="78208"/>
                  </a:lnTo>
                  <a:lnTo>
                    <a:pt x="26982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636897" y="4540625"/>
              <a:ext cx="7868914" cy="1777400"/>
            </a:xfrm>
            <a:custGeom>
              <a:avLst/>
              <a:gdLst/>
              <a:ahLst/>
              <a:cxnLst/>
              <a:rect l="l" t="t" r="r" b="b"/>
              <a:pathLst>
                <a:path w="245233" h="71096" extrusionOk="0">
                  <a:moveTo>
                    <a:pt x="0" y="0"/>
                  </a:moveTo>
                  <a:lnTo>
                    <a:pt x="122647" y="71096"/>
                  </a:lnTo>
                  <a:lnTo>
                    <a:pt x="245233" y="0"/>
                  </a:lnTo>
                  <a:lnTo>
                    <a:pt x="234838" y="0"/>
                  </a:lnTo>
                  <a:cubicBezTo>
                    <a:pt x="201372" y="19423"/>
                    <a:pt x="122647" y="65077"/>
                    <a:pt x="122647" y="65077"/>
                  </a:cubicBezTo>
                  <a:lnTo>
                    <a:pt x="103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266991" y="4540625"/>
              <a:ext cx="6609768" cy="1493200"/>
            </a:xfrm>
            <a:custGeom>
              <a:avLst/>
              <a:gdLst/>
              <a:ahLst/>
              <a:cxnLst/>
              <a:rect l="l" t="t" r="r" b="b"/>
              <a:pathLst>
                <a:path w="205992" h="59728" extrusionOk="0">
                  <a:moveTo>
                    <a:pt x="0" y="0"/>
                  </a:moveTo>
                  <a:lnTo>
                    <a:pt x="103011" y="59728"/>
                  </a:lnTo>
                  <a:lnTo>
                    <a:pt x="205992" y="0"/>
                  </a:lnTo>
                  <a:lnTo>
                    <a:pt x="201493" y="0"/>
                  </a:lnTo>
                  <a:lnTo>
                    <a:pt x="103011" y="57114"/>
                  </a:lnTo>
                  <a:lnTo>
                    <a:pt x="452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487408" y="5000350"/>
              <a:ext cx="6061650" cy="300950"/>
            </a:xfrm>
            <a:custGeom>
              <a:avLst/>
              <a:gdLst/>
              <a:ahLst/>
              <a:cxnLst/>
              <a:rect l="l" t="t" r="r" b="b"/>
              <a:pathLst>
                <a:path w="188910" h="12038" extrusionOk="0">
                  <a:moveTo>
                    <a:pt x="0" y="1"/>
                  </a:moveTo>
                  <a:cubicBezTo>
                    <a:pt x="7797" y="3653"/>
                    <a:pt x="16982" y="6945"/>
                    <a:pt x="32668" y="6945"/>
                  </a:cubicBezTo>
                  <a:cubicBezTo>
                    <a:pt x="37346" y="6945"/>
                    <a:pt x="42602" y="6652"/>
                    <a:pt x="48573" y="5989"/>
                  </a:cubicBezTo>
                  <a:cubicBezTo>
                    <a:pt x="52188" y="5587"/>
                    <a:pt x="55475" y="5414"/>
                    <a:pt x="58568" y="5414"/>
                  </a:cubicBezTo>
                  <a:cubicBezTo>
                    <a:pt x="77716" y="5414"/>
                    <a:pt x="89445" y="12037"/>
                    <a:pt x="125504" y="12037"/>
                  </a:cubicBezTo>
                  <a:cubicBezTo>
                    <a:pt x="167359" y="12037"/>
                    <a:pt x="188910" y="1"/>
                    <a:pt x="188910"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41830" y="4540625"/>
              <a:ext cx="8153723" cy="300950"/>
            </a:xfrm>
            <a:custGeom>
              <a:avLst/>
              <a:gdLst/>
              <a:ahLst/>
              <a:cxnLst/>
              <a:rect l="l" t="t" r="r" b="b"/>
              <a:pathLst>
                <a:path w="254109" h="12038" extrusionOk="0">
                  <a:moveTo>
                    <a:pt x="0" y="0"/>
                  </a:moveTo>
                  <a:cubicBezTo>
                    <a:pt x="0" y="0"/>
                    <a:pt x="28967" y="12037"/>
                    <a:pt x="85260" y="12037"/>
                  </a:cubicBezTo>
                  <a:cubicBezTo>
                    <a:pt x="133697" y="12037"/>
                    <a:pt x="149490" y="5414"/>
                    <a:pt x="175251" y="5414"/>
                  </a:cubicBezTo>
                  <a:cubicBezTo>
                    <a:pt x="179413" y="5414"/>
                    <a:pt x="183835" y="5587"/>
                    <a:pt x="188697" y="5988"/>
                  </a:cubicBezTo>
                  <a:cubicBezTo>
                    <a:pt x="196698" y="6649"/>
                    <a:pt x="203752" y="6941"/>
                    <a:pt x="210036" y="6941"/>
                  </a:cubicBezTo>
                  <a:cubicBezTo>
                    <a:pt x="231203" y="6941"/>
                    <a:pt x="243632" y="3633"/>
                    <a:pt x="254108" y="0"/>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73660" y="5000350"/>
              <a:ext cx="5289207" cy="107175"/>
            </a:xfrm>
            <a:custGeom>
              <a:avLst/>
              <a:gdLst/>
              <a:ahLst/>
              <a:cxnLst/>
              <a:rect l="l" t="t" r="r" b="b"/>
              <a:pathLst>
                <a:path w="164837" h="4287" extrusionOk="0">
                  <a:moveTo>
                    <a:pt x="0" y="1"/>
                  </a:moveTo>
                  <a:cubicBezTo>
                    <a:pt x="6759" y="1306"/>
                    <a:pt x="14750" y="2486"/>
                    <a:pt x="28331" y="2486"/>
                  </a:cubicBezTo>
                  <a:cubicBezTo>
                    <a:pt x="32463" y="2486"/>
                    <a:pt x="37113" y="2377"/>
                    <a:pt x="42402" y="2128"/>
                  </a:cubicBezTo>
                  <a:cubicBezTo>
                    <a:pt x="45558" y="1984"/>
                    <a:pt x="48427" y="1922"/>
                    <a:pt x="51129" y="1922"/>
                  </a:cubicBezTo>
                  <a:cubicBezTo>
                    <a:pt x="67813" y="1922"/>
                    <a:pt x="78071" y="4286"/>
                    <a:pt x="109516" y="4286"/>
                  </a:cubicBezTo>
                  <a:cubicBezTo>
                    <a:pt x="146021" y="4286"/>
                    <a:pt x="164836" y="1"/>
                    <a:pt x="164836" y="1"/>
                  </a:cubicBezTo>
                  <a:close/>
                </a:path>
              </a:pathLst>
            </a:custGeom>
            <a:solidFill>
              <a:srgbClr val="282848">
                <a:alpha val="138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 name="Google Shape;27;p2"/>
          <p:cNvSpPr txBox="1">
            <a:spLocks noGrp="1"/>
          </p:cNvSpPr>
          <p:nvPr>
            <p:ph type="ctrTitle"/>
          </p:nvPr>
        </p:nvSpPr>
        <p:spPr>
          <a:xfrm>
            <a:off x="6096000" y="1952500"/>
            <a:ext cx="5136000" cy="2104800"/>
          </a:xfrm>
          <a:prstGeom prst="rect">
            <a:avLst/>
          </a:prstGeom>
          <a:noFill/>
        </p:spPr>
        <p:txBody>
          <a:bodyPr spcFirstLastPara="1" wrap="square" lIns="91425" tIns="91425" rIns="91425" bIns="91425" anchor="ctr" anchorCtr="0">
            <a:noAutofit/>
          </a:bodyPr>
          <a:lstStyle>
            <a:lvl1pPr lvl="0">
              <a:lnSpc>
                <a:spcPct val="90000"/>
              </a:lnSpc>
              <a:spcBef>
                <a:spcPts val="0"/>
              </a:spcBef>
              <a:spcAft>
                <a:spcPts val="0"/>
              </a:spcAft>
              <a:buClr>
                <a:schemeClr val="accent2"/>
              </a:buClr>
              <a:buSzPts val="5200"/>
              <a:buNone/>
              <a:defRPr sz="8266" b="1">
                <a:solidFill>
                  <a:schemeClr val="accent2"/>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8" name="Google Shape;28;p2"/>
          <p:cNvSpPr txBox="1">
            <a:spLocks noGrp="1"/>
          </p:cNvSpPr>
          <p:nvPr>
            <p:ph type="subTitle" idx="1"/>
          </p:nvPr>
        </p:nvSpPr>
        <p:spPr>
          <a:xfrm>
            <a:off x="6096000" y="4428333"/>
            <a:ext cx="4890000" cy="6316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grpSp>
        <p:nvGrpSpPr>
          <p:cNvPr id="29" name="Google Shape;29;p2"/>
          <p:cNvGrpSpPr/>
          <p:nvPr/>
        </p:nvGrpSpPr>
        <p:grpSpPr>
          <a:xfrm rot="343916">
            <a:off x="9651562" y="-696589"/>
            <a:ext cx="3558061" cy="5354273"/>
            <a:chOff x="5219200" y="-59750"/>
            <a:chExt cx="3222725" cy="4849650"/>
          </a:xfrm>
        </p:grpSpPr>
        <p:sp>
          <p:nvSpPr>
            <p:cNvPr id="30" name="Google Shape;30;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 name="Google Shape;52;p2"/>
          <p:cNvGrpSpPr/>
          <p:nvPr/>
        </p:nvGrpSpPr>
        <p:grpSpPr>
          <a:xfrm rot="10800000">
            <a:off x="1898855" y="-3784712"/>
            <a:ext cx="3557888" cy="5354013"/>
            <a:chOff x="5219200" y="-59750"/>
            <a:chExt cx="3222725" cy="4849650"/>
          </a:xfrm>
        </p:grpSpPr>
        <p:sp>
          <p:nvSpPr>
            <p:cNvPr id="53" name="Google Shape;53;p2"/>
            <p:cNvSpPr/>
            <p:nvPr/>
          </p:nvSpPr>
          <p:spPr>
            <a:xfrm>
              <a:off x="5751125" y="32975"/>
              <a:ext cx="2690800" cy="4756925"/>
            </a:xfrm>
            <a:custGeom>
              <a:avLst/>
              <a:gdLst/>
              <a:ahLst/>
              <a:cxnLst/>
              <a:rect l="l" t="t" r="r" b="b"/>
              <a:pathLst>
                <a:path w="107632" h="190277" extrusionOk="0">
                  <a:moveTo>
                    <a:pt x="2919" y="0"/>
                  </a:moveTo>
                  <a:lnTo>
                    <a:pt x="1" y="2432"/>
                  </a:lnTo>
                  <a:cubicBezTo>
                    <a:pt x="45260" y="57843"/>
                    <a:pt x="79516" y="122069"/>
                    <a:pt x="100337" y="190276"/>
                  </a:cubicBezTo>
                  <a:lnTo>
                    <a:pt x="107632" y="187997"/>
                  </a:lnTo>
                  <a:cubicBezTo>
                    <a:pt x="85291" y="119212"/>
                    <a:pt x="49485" y="55016"/>
                    <a:pt x="2919"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7057400" y="3028525"/>
              <a:ext cx="645150" cy="170175"/>
            </a:xfrm>
            <a:custGeom>
              <a:avLst/>
              <a:gdLst/>
              <a:ahLst/>
              <a:cxnLst/>
              <a:rect l="l" t="t" r="r" b="b"/>
              <a:pathLst>
                <a:path w="25806" h="6807" extrusionOk="0">
                  <a:moveTo>
                    <a:pt x="5808" y="1"/>
                  </a:moveTo>
                  <a:cubicBezTo>
                    <a:pt x="3950" y="1"/>
                    <a:pt x="2007" y="174"/>
                    <a:pt x="0" y="575"/>
                  </a:cubicBezTo>
                  <a:cubicBezTo>
                    <a:pt x="0" y="575"/>
                    <a:pt x="12128" y="5134"/>
                    <a:pt x="25806" y="6806"/>
                  </a:cubicBezTo>
                  <a:cubicBezTo>
                    <a:pt x="25806" y="6806"/>
                    <a:pt x="17463" y="1"/>
                    <a:pt x="5808"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7345400" y="2894700"/>
              <a:ext cx="357150" cy="304750"/>
            </a:xfrm>
            <a:custGeom>
              <a:avLst/>
              <a:gdLst/>
              <a:ahLst/>
              <a:cxnLst/>
              <a:rect l="l" t="t" r="r" b="b"/>
              <a:pathLst>
                <a:path w="14286" h="12190" extrusionOk="0">
                  <a:moveTo>
                    <a:pt x="30" y="1"/>
                  </a:moveTo>
                  <a:lnTo>
                    <a:pt x="30" y="1"/>
                  </a:lnTo>
                  <a:cubicBezTo>
                    <a:pt x="0" y="1"/>
                    <a:pt x="6170" y="6809"/>
                    <a:pt x="14286" y="12190"/>
                  </a:cubicBezTo>
                  <a:cubicBezTo>
                    <a:pt x="14286" y="12190"/>
                    <a:pt x="10122" y="2858"/>
                    <a:pt x="30"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6289125" y="-59750"/>
              <a:ext cx="326800" cy="704450"/>
            </a:xfrm>
            <a:custGeom>
              <a:avLst/>
              <a:gdLst/>
              <a:ahLst/>
              <a:cxnLst/>
              <a:rect l="l" t="t" r="r" b="b"/>
              <a:pathLst>
                <a:path w="13072" h="28178" extrusionOk="0">
                  <a:moveTo>
                    <a:pt x="13071" y="1"/>
                  </a:moveTo>
                  <a:lnTo>
                    <a:pt x="13071" y="1"/>
                  </a:lnTo>
                  <a:cubicBezTo>
                    <a:pt x="1" y="11369"/>
                    <a:pt x="457" y="28178"/>
                    <a:pt x="457" y="28178"/>
                  </a:cubicBezTo>
                  <a:cubicBezTo>
                    <a:pt x="8603" y="14439"/>
                    <a:pt x="13071" y="62"/>
                    <a:pt x="1307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6160725" y="101350"/>
              <a:ext cx="159600" cy="544100"/>
            </a:xfrm>
            <a:custGeom>
              <a:avLst/>
              <a:gdLst/>
              <a:ahLst/>
              <a:cxnLst/>
              <a:rect l="l" t="t" r="r" b="b"/>
              <a:pathLst>
                <a:path w="6384" h="21764" extrusionOk="0">
                  <a:moveTo>
                    <a:pt x="4559" y="1"/>
                  </a:moveTo>
                  <a:cubicBezTo>
                    <a:pt x="0" y="11308"/>
                    <a:pt x="5654" y="21764"/>
                    <a:pt x="5654" y="21764"/>
                  </a:cubicBezTo>
                  <a:cubicBezTo>
                    <a:pt x="6383" y="10488"/>
                    <a:pt x="4560" y="2"/>
                    <a:pt x="455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6616650" y="2131775"/>
              <a:ext cx="415675" cy="105800"/>
            </a:xfrm>
            <a:custGeom>
              <a:avLst/>
              <a:gdLst/>
              <a:ahLst/>
              <a:cxnLst/>
              <a:rect l="l" t="t" r="r" b="b"/>
              <a:pathLst>
                <a:path w="16627" h="4232" extrusionOk="0">
                  <a:moveTo>
                    <a:pt x="16627" y="1"/>
                  </a:moveTo>
                  <a:lnTo>
                    <a:pt x="16627" y="1"/>
                  </a:lnTo>
                  <a:cubicBezTo>
                    <a:pt x="7812" y="1004"/>
                    <a:pt x="1" y="3800"/>
                    <a:pt x="1" y="3800"/>
                  </a:cubicBezTo>
                  <a:cubicBezTo>
                    <a:pt x="1387" y="4103"/>
                    <a:pt x="2728" y="4232"/>
                    <a:pt x="4007" y="4232"/>
                  </a:cubicBezTo>
                  <a:cubicBezTo>
                    <a:pt x="11338" y="4232"/>
                    <a:pt x="16627" y="1"/>
                    <a:pt x="16627"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520900" y="1776900"/>
              <a:ext cx="425575" cy="339700"/>
            </a:xfrm>
            <a:custGeom>
              <a:avLst/>
              <a:gdLst/>
              <a:ahLst/>
              <a:cxnLst/>
              <a:rect l="l" t="t" r="r" b="b"/>
              <a:pathLst>
                <a:path w="17023" h="13588" extrusionOk="0">
                  <a:moveTo>
                    <a:pt x="1" y="1"/>
                  </a:moveTo>
                  <a:lnTo>
                    <a:pt x="1" y="1"/>
                  </a:lnTo>
                  <a:cubicBezTo>
                    <a:pt x="0" y="1"/>
                    <a:pt x="0" y="2"/>
                    <a:pt x="1" y="3"/>
                  </a:cubicBezTo>
                  <a:lnTo>
                    <a:pt x="1" y="3"/>
                  </a:lnTo>
                  <a:cubicBezTo>
                    <a:pt x="1" y="2"/>
                    <a:pt x="1" y="2"/>
                    <a:pt x="1" y="1"/>
                  </a:cubicBezTo>
                  <a:close/>
                  <a:moveTo>
                    <a:pt x="1" y="3"/>
                  </a:moveTo>
                  <a:lnTo>
                    <a:pt x="1" y="3"/>
                  </a:lnTo>
                  <a:cubicBezTo>
                    <a:pt x="5412" y="10944"/>
                    <a:pt x="17022" y="13588"/>
                    <a:pt x="17022" y="13588"/>
                  </a:cubicBezTo>
                  <a:cubicBezTo>
                    <a:pt x="9104" y="5640"/>
                    <a:pt x="113" y="107"/>
                    <a:pt x="1"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20600" y="2295150"/>
              <a:ext cx="423300" cy="177850"/>
            </a:xfrm>
            <a:custGeom>
              <a:avLst/>
              <a:gdLst/>
              <a:ahLst/>
              <a:cxnLst/>
              <a:rect l="l" t="t" r="r" b="b"/>
              <a:pathLst>
                <a:path w="16932" h="7114" extrusionOk="0">
                  <a:moveTo>
                    <a:pt x="1" y="1"/>
                  </a:moveTo>
                  <a:cubicBezTo>
                    <a:pt x="1" y="1"/>
                    <a:pt x="2" y="2"/>
                    <a:pt x="4" y="3"/>
                  </a:cubicBezTo>
                  <a:lnTo>
                    <a:pt x="4" y="3"/>
                  </a:lnTo>
                  <a:cubicBezTo>
                    <a:pt x="3" y="2"/>
                    <a:pt x="2" y="2"/>
                    <a:pt x="1" y="1"/>
                  </a:cubicBezTo>
                  <a:close/>
                  <a:moveTo>
                    <a:pt x="4" y="3"/>
                  </a:moveTo>
                  <a:cubicBezTo>
                    <a:pt x="8423" y="6749"/>
                    <a:pt x="16931" y="7113"/>
                    <a:pt x="16931" y="7113"/>
                  </a:cubicBezTo>
                  <a:cubicBezTo>
                    <a:pt x="9981" y="2119"/>
                    <a:pt x="203" y="103"/>
                    <a:pt x="4" y="3"/>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7039900" y="2457650"/>
              <a:ext cx="291075" cy="39850"/>
            </a:xfrm>
            <a:custGeom>
              <a:avLst/>
              <a:gdLst/>
              <a:ahLst/>
              <a:cxnLst/>
              <a:rect l="l" t="t" r="r" b="b"/>
              <a:pathLst>
                <a:path w="11643" h="1594" extrusionOk="0">
                  <a:moveTo>
                    <a:pt x="8756" y="0"/>
                  </a:moveTo>
                  <a:cubicBezTo>
                    <a:pt x="4223" y="0"/>
                    <a:pt x="1" y="1221"/>
                    <a:pt x="1" y="1221"/>
                  </a:cubicBezTo>
                  <a:cubicBezTo>
                    <a:pt x="1449" y="1489"/>
                    <a:pt x="2812" y="1594"/>
                    <a:pt x="4060" y="1594"/>
                  </a:cubicBezTo>
                  <a:cubicBezTo>
                    <a:pt x="8624" y="1594"/>
                    <a:pt x="11643" y="188"/>
                    <a:pt x="11643" y="188"/>
                  </a:cubicBezTo>
                  <a:cubicBezTo>
                    <a:pt x="10691" y="55"/>
                    <a:pt x="9717" y="0"/>
                    <a:pt x="875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6609050" y="2027675"/>
              <a:ext cx="734075" cy="461275"/>
            </a:xfrm>
            <a:custGeom>
              <a:avLst/>
              <a:gdLst/>
              <a:ahLst/>
              <a:cxnLst/>
              <a:rect l="l" t="t" r="r" b="b"/>
              <a:pathLst>
                <a:path w="29363" h="18451" extrusionOk="0">
                  <a:moveTo>
                    <a:pt x="122" y="1"/>
                  </a:moveTo>
                  <a:lnTo>
                    <a:pt x="1" y="365"/>
                  </a:lnTo>
                  <a:cubicBezTo>
                    <a:pt x="5289" y="1885"/>
                    <a:pt x="10943" y="3466"/>
                    <a:pt x="16627" y="4377"/>
                  </a:cubicBezTo>
                  <a:lnTo>
                    <a:pt x="29089" y="18451"/>
                  </a:lnTo>
                  <a:lnTo>
                    <a:pt x="29363" y="18207"/>
                  </a:lnTo>
                  <a:lnTo>
                    <a:pt x="16840" y="3982"/>
                  </a:lnTo>
                  <a:lnTo>
                    <a:pt x="16749" y="3982"/>
                  </a:lnTo>
                  <a:cubicBezTo>
                    <a:pt x="11095" y="3070"/>
                    <a:pt x="5381" y="1520"/>
                    <a:pt x="122"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6601450" y="562600"/>
              <a:ext cx="307025" cy="373900"/>
            </a:xfrm>
            <a:custGeom>
              <a:avLst/>
              <a:gdLst/>
              <a:ahLst/>
              <a:cxnLst/>
              <a:rect l="l" t="t" r="r" b="b"/>
              <a:pathLst>
                <a:path w="12281" h="14956" extrusionOk="0">
                  <a:moveTo>
                    <a:pt x="12281" y="1"/>
                  </a:moveTo>
                  <a:lnTo>
                    <a:pt x="12281" y="1"/>
                  </a:lnTo>
                  <a:cubicBezTo>
                    <a:pt x="12279" y="1"/>
                    <a:pt x="5429" y="6525"/>
                    <a:pt x="1" y="14955"/>
                  </a:cubicBezTo>
                  <a:cubicBezTo>
                    <a:pt x="1" y="14955"/>
                    <a:pt x="9575" y="10487"/>
                    <a:pt x="12280" y="1"/>
                  </a:cubicBezTo>
                  <a:cubicBezTo>
                    <a:pt x="12281" y="1"/>
                    <a:pt x="12281" y="1"/>
                    <a:pt x="1228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6500375" y="235850"/>
              <a:ext cx="208250" cy="604150"/>
            </a:xfrm>
            <a:custGeom>
              <a:avLst/>
              <a:gdLst/>
              <a:ahLst/>
              <a:cxnLst/>
              <a:rect l="l" t="t" r="r" b="b"/>
              <a:pathLst>
                <a:path w="8330" h="24166" extrusionOk="0">
                  <a:moveTo>
                    <a:pt x="1" y="1"/>
                  </a:moveTo>
                  <a:cubicBezTo>
                    <a:pt x="1" y="2"/>
                    <a:pt x="1065" y="12068"/>
                    <a:pt x="5168" y="24165"/>
                  </a:cubicBezTo>
                  <a:cubicBezTo>
                    <a:pt x="5168" y="24165"/>
                    <a:pt x="8329" y="11065"/>
                    <a:pt x="1"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6750400" y="906075"/>
              <a:ext cx="136800" cy="518275"/>
            </a:xfrm>
            <a:custGeom>
              <a:avLst/>
              <a:gdLst/>
              <a:ahLst/>
              <a:cxnLst/>
              <a:rect l="l" t="t" r="r" b="b"/>
              <a:pathLst>
                <a:path w="5472" h="20731" extrusionOk="0">
                  <a:moveTo>
                    <a:pt x="2979" y="1"/>
                  </a:moveTo>
                  <a:lnTo>
                    <a:pt x="2979" y="1"/>
                  </a:lnTo>
                  <a:cubicBezTo>
                    <a:pt x="2979" y="2"/>
                    <a:pt x="0" y="11035"/>
                    <a:pt x="1550" y="20730"/>
                  </a:cubicBezTo>
                  <a:cubicBezTo>
                    <a:pt x="1550" y="20730"/>
                    <a:pt x="5471" y="11916"/>
                    <a:pt x="2979"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6810425" y="1118850"/>
              <a:ext cx="172525" cy="281950"/>
            </a:xfrm>
            <a:custGeom>
              <a:avLst/>
              <a:gdLst/>
              <a:ahLst/>
              <a:cxnLst/>
              <a:rect l="l" t="t" r="r" b="b"/>
              <a:pathLst>
                <a:path w="6901" h="11278" extrusionOk="0">
                  <a:moveTo>
                    <a:pt x="6900" y="0"/>
                  </a:moveTo>
                  <a:lnTo>
                    <a:pt x="6900" y="0"/>
                  </a:lnTo>
                  <a:cubicBezTo>
                    <a:pt x="6900" y="1"/>
                    <a:pt x="1976" y="5350"/>
                    <a:pt x="0" y="11277"/>
                  </a:cubicBezTo>
                  <a:cubicBezTo>
                    <a:pt x="0" y="11277"/>
                    <a:pt x="4773" y="7478"/>
                    <a:pt x="690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599175" y="456975"/>
              <a:ext cx="210525" cy="971175"/>
            </a:xfrm>
            <a:custGeom>
              <a:avLst/>
              <a:gdLst/>
              <a:ahLst/>
              <a:cxnLst/>
              <a:rect l="l" t="t" r="r" b="b"/>
              <a:pathLst>
                <a:path w="8421" h="38847" extrusionOk="0">
                  <a:moveTo>
                    <a:pt x="4408" y="1"/>
                  </a:moveTo>
                  <a:cubicBezTo>
                    <a:pt x="3314" y="6141"/>
                    <a:pt x="2037" y="12676"/>
                    <a:pt x="61" y="18907"/>
                  </a:cubicBezTo>
                  <a:lnTo>
                    <a:pt x="0" y="18968"/>
                  </a:lnTo>
                  <a:lnTo>
                    <a:pt x="8025" y="38846"/>
                  </a:lnTo>
                  <a:lnTo>
                    <a:pt x="8420" y="38725"/>
                  </a:lnTo>
                  <a:lnTo>
                    <a:pt x="426" y="18968"/>
                  </a:lnTo>
                  <a:cubicBezTo>
                    <a:pt x="2371" y="12737"/>
                    <a:pt x="3709" y="6202"/>
                    <a:pt x="4803" y="92"/>
                  </a:cubicBezTo>
                  <a:lnTo>
                    <a:pt x="4408"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5846125" y="265500"/>
              <a:ext cx="158075" cy="532700"/>
            </a:xfrm>
            <a:custGeom>
              <a:avLst/>
              <a:gdLst/>
              <a:ahLst/>
              <a:cxnLst/>
              <a:rect l="l" t="t" r="r" b="b"/>
              <a:pathLst>
                <a:path w="6323" h="21308" extrusionOk="0">
                  <a:moveTo>
                    <a:pt x="5259" y="0"/>
                  </a:moveTo>
                  <a:cubicBezTo>
                    <a:pt x="0" y="10730"/>
                    <a:pt x="4803" y="21307"/>
                    <a:pt x="4803" y="21307"/>
                  </a:cubicBezTo>
                  <a:cubicBezTo>
                    <a:pt x="6323" y="10365"/>
                    <a:pt x="5259" y="1"/>
                    <a:pt x="5259"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5803575" y="458500"/>
              <a:ext cx="163400" cy="339700"/>
            </a:xfrm>
            <a:custGeom>
              <a:avLst/>
              <a:gdLst/>
              <a:ahLst/>
              <a:cxnLst/>
              <a:rect l="l" t="t" r="r" b="b"/>
              <a:pathLst>
                <a:path w="6536" h="13588" extrusionOk="0">
                  <a:moveTo>
                    <a:pt x="0" y="1"/>
                  </a:moveTo>
                  <a:cubicBezTo>
                    <a:pt x="0" y="1"/>
                    <a:pt x="0" y="1"/>
                    <a:pt x="0" y="1"/>
                  </a:cubicBezTo>
                  <a:lnTo>
                    <a:pt x="0" y="1"/>
                  </a:lnTo>
                  <a:cubicBezTo>
                    <a:pt x="0" y="1"/>
                    <a:pt x="0" y="1"/>
                    <a:pt x="0" y="1"/>
                  </a:cubicBezTo>
                  <a:close/>
                  <a:moveTo>
                    <a:pt x="0" y="1"/>
                  </a:moveTo>
                  <a:lnTo>
                    <a:pt x="0" y="1"/>
                  </a:lnTo>
                  <a:cubicBezTo>
                    <a:pt x="122" y="8481"/>
                    <a:pt x="6535" y="13587"/>
                    <a:pt x="6535" y="13587"/>
                  </a:cubicBezTo>
                  <a:cubicBezTo>
                    <a:pt x="3952" y="6233"/>
                    <a:pt x="1" y="33"/>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293675" y="935650"/>
              <a:ext cx="693050" cy="157375"/>
            </a:xfrm>
            <a:custGeom>
              <a:avLst/>
              <a:gdLst/>
              <a:ahLst/>
              <a:cxnLst/>
              <a:rect l="l" t="t" r="r" b="b"/>
              <a:pathLst>
                <a:path w="27722" h="6295" extrusionOk="0">
                  <a:moveTo>
                    <a:pt x="3" y="945"/>
                  </a:moveTo>
                  <a:cubicBezTo>
                    <a:pt x="1" y="945"/>
                    <a:pt x="1" y="945"/>
                    <a:pt x="1" y="945"/>
                  </a:cubicBezTo>
                  <a:cubicBezTo>
                    <a:pt x="1" y="945"/>
                    <a:pt x="2" y="945"/>
                    <a:pt x="3" y="945"/>
                  </a:cubicBezTo>
                  <a:lnTo>
                    <a:pt x="3" y="945"/>
                  </a:lnTo>
                  <a:cubicBezTo>
                    <a:pt x="3" y="945"/>
                    <a:pt x="3" y="945"/>
                    <a:pt x="3" y="945"/>
                  </a:cubicBezTo>
                  <a:close/>
                  <a:moveTo>
                    <a:pt x="7662" y="0"/>
                  </a:moveTo>
                  <a:cubicBezTo>
                    <a:pt x="5231" y="0"/>
                    <a:pt x="2662" y="276"/>
                    <a:pt x="3" y="945"/>
                  </a:cubicBezTo>
                  <a:lnTo>
                    <a:pt x="3" y="945"/>
                  </a:lnTo>
                  <a:cubicBezTo>
                    <a:pt x="211" y="953"/>
                    <a:pt x="13248" y="5149"/>
                    <a:pt x="27721" y="6295"/>
                  </a:cubicBezTo>
                  <a:cubicBezTo>
                    <a:pt x="27721" y="6295"/>
                    <a:pt x="19266" y="0"/>
                    <a:pt x="7662"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6047500" y="1169000"/>
              <a:ext cx="276625" cy="185450"/>
            </a:xfrm>
            <a:custGeom>
              <a:avLst/>
              <a:gdLst/>
              <a:ahLst/>
              <a:cxnLst/>
              <a:rect l="l" t="t" r="r" b="b"/>
              <a:pathLst>
                <a:path w="11065" h="7418" extrusionOk="0">
                  <a:moveTo>
                    <a:pt x="11064" y="1"/>
                  </a:moveTo>
                  <a:cubicBezTo>
                    <a:pt x="11064" y="1"/>
                    <a:pt x="5046" y="1429"/>
                    <a:pt x="0" y="7417"/>
                  </a:cubicBezTo>
                  <a:cubicBezTo>
                    <a:pt x="0" y="7417"/>
                    <a:pt x="6778" y="4590"/>
                    <a:pt x="1106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5537600" y="1099850"/>
              <a:ext cx="411125" cy="269775"/>
            </a:xfrm>
            <a:custGeom>
              <a:avLst/>
              <a:gdLst/>
              <a:ahLst/>
              <a:cxnLst/>
              <a:rect l="l" t="t" r="r" b="b"/>
              <a:pathLst>
                <a:path w="16445" h="10791" extrusionOk="0">
                  <a:moveTo>
                    <a:pt x="16445" y="1"/>
                  </a:moveTo>
                  <a:cubicBezTo>
                    <a:pt x="16444" y="1"/>
                    <a:pt x="7143" y="1764"/>
                    <a:pt x="1" y="10791"/>
                  </a:cubicBezTo>
                  <a:cubicBezTo>
                    <a:pt x="1" y="10791"/>
                    <a:pt x="9332" y="6080"/>
                    <a:pt x="1644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530000" y="1085425"/>
              <a:ext cx="848075" cy="133750"/>
            </a:xfrm>
            <a:custGeom>
              <a:avLst/>
              <a:gdLst/>
              <a:ahLst/>
              <a:cxnLst/>
              <a:rect l="l" t="t" r="r" b="b"/>
              <a:pathLst>
                <a:path w="33923" h="5350" extrusionOk="0">
                  <a:moveTo>
                    <a:pt x="18238" y="0"/>
                  </a:moveTo>
                  <a:lnTo>
                    <a:pt x="1" y="4985"/>
                  </a:lnTo>
                  <a:lnTo>
                    <a:pt x="92" y="5350"/>
                  </a:lnTo>
                  <a:lnTo>
                    <a:pt x="18238" y="365"/>
                  </a:lnTo>
                  <a:cubicBezTo>
                    <a:pt x="23314" y="2006"/>
                    <a:pt x="28603" y="3222"/>
                    <a:pt x="33892" y="4073"/>
                  </a:cubicBezTo>
                  <a:lnTo>
                    <a:pt x="33922" y="3678"/>
                  </a:lnTo>
                  <a:cubicBezTo>
                    <a:pt x="28633" y="2857"/>
                    <a:pt x="23345" y="1641"/>
                    <a:pt x="18268"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5219200" y="329325"/>
              <a:ext cx="3057850" cy="2771350"/>
            </a:xfrm>
            <a:custGeom>
              <a:avLst/>
              <a:gdLst/>
              <a:ahLst/>
              <a:cxnLst/>
              <a:rect l="l" t="t" r="r" b="b"/>
              <a:pathLst>
                <a:path w="122314" h="110854" extrusionOk="0">
                  <a:moveTo>
                    <a:pt x="1825" y="0"/>
                  </a:moveTo>
                  <a:lnTo>
                    <a:pt x="1" y="3344"/>
                  </a:lnTo>
                  <a:cubicBezTo>
                    <a:pt x="46628" y="29515"/>
                    <a:pt x="86933" y="66688"/>
                    <a:pt x="116690" y="110853"/>
                  </a:cubicBezTo>
                  <a:lnTo>
                    <a:pt x="122313" y="106993"/>
                  </a:lnTo>
                  <a:cubicBezTo>
                    <a:pt x="91127" y="62494"/>
                    <a:pt x="49485" y="25563"/>
                    <a:pt x="1825"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2"/>
          <p:cNvSpPr/>
          <p:nvPr/>
        </p:nvSpPr>
        <p:spPr>
          <a:xfrm>
            <a:off x="448000" y="-139700"/>
            <a:ext cx="1170800" cy="2504000"/>
          </a:xfrm>
          <a:prstGeom prst="rect">
            <a:avLst/>
          </a:prstGeom>
          <a:solidFill>
            <a:schemeClr val="accent4"/>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275241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77"/>
        <p:cNvGrpSpPr/>
        <p:nvPr/>
      </p:nvGrpSpPr>
      <p:grpSpPr>
        <a:xfrm>
          <a:off x="0" y="0"/>
          <a:ext cx="0" cy="0"/>
          <a:chOff x="0" y="0"/>
          <a:chExt cx="0" cy="0"/>
        </a:xfrm>
      </p:grpSpPr>
      <p:sp>
        <p:nvSpPr>
          <p:cNvPr id="378" name="Google Shape;378;p13"/>
          <p:cNvSpPr txBox="1">
            <a:spLocks noGrp="1"/>
          </p:cNvSpPr>
          <p:nvPr>
            <p:ph type="subTitle" idx="1"/>
          </p:nvPr>
        </p:nvSpPr>
        <p:spPr>
          <a:xfrm>
            <a:off x="4030771" y="1870200"/>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79" name="Google Shape;379;p13"/>
          <p:cNvSpPr txBox="1">
            <a:spLocks noGrp="1"/>
          </p:cNvSpPr>
          <p:nvPr>
            <p:ph type="subTitle" idx="2"/>
          </p:nvPr>
        </p:nvSpPr>
        <p:spPr>
          <a:xfrm>
            <a:off x="4029101" y="2326500"/>
            <a:ext cx="2966800" cy="832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13"/>
          <p:cNvSpPr txBox="1">
            <a:spLocks noGrp="1"/>
          </p:cNvSpPr>
          <p:nvPr>
            <p:ph type="title" hasCustomPrompt="1"/>
          </p:nvPr>
        </p:nvSpPr>
        <p:spPr>
          <a:xfrm>
            <a:off x="3067501" y="18702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1" name="Google Shape;381;p13"/>
          <p:cNvSpPr txBox="1">
            <a:spLocks noGrp="1"/>
          </p:cNvSpPr>
          <p:nvPr>
            <p:ph type="subTitle" idx="3"/>
          </p:nvPr>
        </p:nvSpPr>
        <p:spPr>
          <a:xfrm>
            <a:off x="4029101"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2" name="Google Shape;382;p13"/>
          <p:cNvSpPr txBox="1">
            <a:spLocks noGrp="1"/>
          </p:cNvSpPr>
          <p:nvPr>
            <p:ph type="subTitle" idx="4"/>
          </p:nvPr>
        </p:nvSpPr>
        <p:spPr>
          <a:xfrm>
            <a:off x="4029101" y="3923329"/>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3" name="Google Shape;383;p13"/>
          <p:cNvSpPr txBox="1">
            <a:spLocks noGrp="1"/>
          </p:cNvSpPr>
          <p:nvPr>
            <p:ph type="title" idx="5" hasCustomPrompt="1"/>
          </p:nvPr>
        </p:nvSpPr>
        <p:spPr>
          <a:xfrm>
            <a:off x="3067501"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4" name="Google Shape;384;p13"/>
          <p:cNvSpPr txBox="1">
            <a:spLocks noGrp="1"/>
          </p:cNvSpPr>
          <p:nvPr>
            <p:ph type="subTitle" idx="6"/>
          </p:nvPr>
        </p:nvSpPr>
        <p:spPr>
          <a:xfrm>
            <a:off x="8268301" y="1870200"/>
            <a:ext cx="29528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5" name="Google Shape;385;p13"/>
          <p:cNvSpPr txBox="1">
            <a:spLocks noGrp="1"/>
          </p:cNvSpPr>
          <p:nvPr>
            <p:ph type="subTitle" idx="7"/>
          </p:nvPr>
        </p:nvSpPr>
        <p:spPr>
          <a:xfrm>
            <a:off x="8266635" y="2326500"/>
            <a:ext cx="2966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6" name="Google Shape;386;p13"/>
          <p:cNvSpPr txBox="1">
            <a:spLocks noGrp="1"/>
          </p:cNvSpPr>
          <p:nvPr>
            <p:ph type="title" idx="8" hasCustomPrompt="1"/>
          </p:nvPr>
        </p:nvSpPr>
        <p:spPr>
          <a:xfrm>
            <a:off x="7305035" y="1868100"/>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87" name="Google Shape;387;p13"/>
          <p:cNvSpPr txBox="1">
            <a:spLocks noGrp="1"/>
          </p:cNvSpPr>
          <p:nvPr>
            <p:ph type="subTitle" idx="9"/>
          </p:nvPr>
        </p:nvSpPr>
        <p:spPr>
          <a:xfrm>
            <a:off x="8268304" y="3469167"/>
            <a:ext cx="2939200" cy="5436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667">
                <a:latin typeface="Poppins"/>
                <a:ea typeface="Poppins"/>
                <a:cs typeface="Poppins"/>
                <a:sym typeface="Poppins"/>
              </a:defRPr>
            </a:lvl1pPr>
            <a:lvl2pPr lvl="1" rtl="0">
              <a:spcBef>
                <a:spcPts val="0"/>
              </a:spcBef>
              <a:spcAft>
                <a:spcPts val="0"/>
              </a:spcAft>
              <a:buSzPts val="1800"/>
              <a:buFont typeface="Poppins"/>
              <a:buNone/>
              <a:defRPr sz="2400">
                <a:latin typeface="Poppins"/>
                <a:ea typeface="Poppins"/>
                <a:cs typeface="Poppins"/>
                <a:sym typeface="Poppins"/>
              </a:defRPr>
            </a:lvl2pPr>
            <a:lvl3pPr lvl="2" rtl="0">
              <a:spcBef>
                <a:spcPts val="0"/>
              </a:spcBef>
              <a:spcAft>
                <a:spcPts val="0"/>
              </a:spcAft>
              <a:buSzPts val="1800"/>
              <a:buFont typeface="Poppins"/>
              <a:buNone/>
              <a:defRPr sz="2400">
                <a:latin typeface="Poppins"/>
                <a:ea typeface="Poppins"/>
                <a:cs typeface="Poppins"/>
                <a:sym typeface="Poppins"/>
              </a:defRPr>
            </a:lvl3pPr>
            <a:lvl4pPr lvl="3" rtl="0">
              <a:spcBef>
                <a:spcPts val="0"/>
              </a:spcBef>
              <a:spcAft>
                <a:spcPts val="0"/>
              </a:spcAft>
              <a:buSzPts val="1800"/>
              <a:buFont typeface="Poppins"/>
              <a:buNone/>
              <a:defRPr sz="2400">
                <a:latin typeface="Poppins"/>
                <a:ea typeface="Poppins"/>
                <a:cs typeface="Poppins"/>
                <a:sym typeface="Poppins"/>
              </a:defRPr>
            </a:lvl4pPr>
            <a:lvl5pPr lvl="4" rtl="0">
              <a:spcBef>
                <a:spcPts val="0"/>
              </a:spcBef>
              <a:spcAft>
                <a:spcPts val="0"/>
              </a:spcAft>
              <a:buSzPts val="1800"/>
              <a:buFont typeface="Poppins"/>
              <a:buNone/>
              <a:defRPr sz="2400">
                <a:latin typeface="Poppins"/>
                <a:ea typeface="Poppins"/>
                <a:cs typeface="Poppins"/>
                <a:sym typeface="Poppins"/>
              </a:defRPr>
            </a:lvl5pPr>
            <a:lvl6pPr lvl="5" rtl="0">
              <a:spcBef>
                <a:spcPts val="0"/>
              </a:spcBef>
              <a:spcAft>
                <a:spcPts val="0"/>
              </a:spcAft>
              <a:buSzPts val="1800"/>
              <a:buFont typeface="Poppins"/>
              <a:buNone/>
              <a:defRPr sz="2400">
                <a:latin typeface="Poppins"/>
                <a:ea typeface="Poppins"/>
                <a:cs typeface="Poppins"/>
                <a:sym typeface="Poppins"/>
              </a:defRPr>
            </a:lvl6pPr>
            <a:lvl7pPr lvl="6" rtl="0">
              <a:spcBef>
                <a:spcPts val="0"/>
              </a:spcBef>
              <a:spcAft>
                <a:spcPts val="0"/>
              </a:spcAft>
              <a:buSzPts val="1800"/>
              <a:buFont typeface="Poppins"/>
              <a:buNone/>
              <a:defRPr sz="2400">
                <a:latin typeface="Poppins"/>
                <a:ea typeface="Poppins"/>
                <a:cs typeface="Poppins"/>
                <a:sym typeface="Poppins"/>
              </a:defRPr>
            </a:lvl7pPr>
            <a:lvl8pPr lvl="7" rtl="0">
              <a:spcBef>
                <a:spcPts val="0"/>
              </a:spcBef>
              <a:spcAft>
                <a:spcPts val="0"/>
              </a:spcAft>
              <a:buSzPts val="1800"/>
              <a:buFont typeface="Poppins"/>
              <a:buNone/>
              <a:defRPr sz="2400">
                <a:latin typeface="Poppins"/>
                <a:ea typeface="Poppins"/>
                <a:cs typeface="Poppins"/>
                <a:sym typeface="Poppins"/>
              </a:defRPr>
            </a:lvl8pPr>
            <a:lvl9pPr lvl="8" rtl="0">
              <a:spcBef>
                <a:spcPts val="0"/>
              </a:spcBef>
              <a:spcAft>
                <a:spcPts val="0"/>
              </a:spcAft>
              <a:buSzPts val="1800"/>
              <a:buFont typeface="Poppins"/>
              <a:buNone/>
              <a:defRPr sz="2400">
                <a:latin typeface="Poppins"/>
                <a:ea typeface="Poppins"/>
                <a:cs typeface="Poppins"/>
                <a:sym typeface="Poppins"/>
              </a:defRPr>
            </a:lvl9pPr>
          </a:lstStyle>
          <a:p>
            <a:endParaRPr/>
          </a:p>
        </p:txBody>
      </p:sp>
      <p:sp>
        <p:nvSpPr>
          <p:cNvPr id="388" name="Google Shape;388;p13"/>
          <p:cNvSpPr txBox="1">
            <a:spLocks noGrp="1"/>
          </p:cNvSpPr>
          <p:nvPr>
            <p:ph type="subTitle" idx="13"/>
          </p:nvPr>
        </p:nvSpPr>
        <p:spPr>
          <a:xfrm>
            <a:off x="8268368" y="3923332"/>
            <a:ext cx="2952800" cy="832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867"/>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9" name="Google Shape;389;p13"/>
          <p:cNvSpPr txBox="1">
            <a:spLocks noGrp="1"/>
          </p:cNvSpPr>
          <p:nvPr>
            <p:ph type="title" idx="14" hasCustomPrompt="1"/>
          </p:nvPr>
        </p:nvSpPr>
        <p:spPr>
          <a:xfrm>
            <a:off x="7305035" y="3469167"/>
            <a:ext cx="961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2"/>
              </a:buClr>
              <a:buSzPts val="2800"/>
              <a:buNone/>
              <a:defRPr b="1">
                <a:solidFill>
                  <a:schemeClr val="accent2"/>
                </a:solidFill>
              </a:defRPr>
            </a:lvl1pPr>
            <a:lvl2pPr lvl="1"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2pPr>
            <a:lvl3pPr lvl="2"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3pPr>
            <a:lvl4pPr lvl="3"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4pPr>
            <a:lvl5pPr lvl="4"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5pPr>
            <a:lvl6pPr lvl="5"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6pPr>
            <a:lvl7pPr lvl="6"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7pPr>
            <a:lvl8pPr lvl="7"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8pPr>
            <a:lvl9pPr lvl="8" algn="r" rtl="0">
              <a:spcBef>
                <a:spcPts val="0"/>
              </a:spcBef>
              <a:spcAft>
                <a:spcPts val="0"/>
              </a:spcAft>
              <a:buClr>
                <a:schemeClr val="dk2"/>
              </a:buClr>
              <a:buSzPts val="3600"/>
              <a:buFont typeface="Poppins"/>
              <a:buNone/>
              <a:defRPr sz="4800" b="1">
                <a:solidFill>
                  <a:schemeClr val="dk2"/>
                </a:solidFill>
                <a:latin typeface="Poppins"/>
                <a:ea typeface="Poppins"/>
                <a:cs typeface="Poppins"/>
                <a:sym typeface="Poppins"/>
              </a:defRPr>
            </a:lvl9pPr>
          </a:lstStyle>
          <a:p>
            <a:r>
              <a:t>xx%</a:t>
            </a:r>
          </a:p>
        </p:txBody>
      </p:sp>
      <p:sp>
        <p:nvSpPr>
          <p:cNvPr id="390" name="Google Shape;390;p13"/>
          <p:cNvSpPr txBox="1">
            <a:spLocks noGrp="1"/>
          </p:cNvSpPr>
          <p:nvPr>
            <p:ph type="title" idx="15"/>
          </p:nvPr>
        </p:nvSpPr>
        <p:spPr>
          <a:xfrm>
            <a:off x="3067500" y="720000"/>
            <a:ext cx="81644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91" name="Google Shape;391;p13"/>
          <p:cNvGrpSpPr/>
          <p:nvPr/>
        </p:nvGrpSpPr>
        <p:grpSpPr>
          <a:xfrm>
            <a:off x="-1322682" y="-182699"/>
            <a:ext cx="4462100" cy="6413500"/>
            <a:chOff x="-798375" y="146950"/>
            <a:chExt cx="3346575" cy="4810125"/>
          </a:xfrm>
        </p:grpSpPr>
        <p:sp>
          <p:nvSpPr>
            <p:cNvPr id="392" name="Google Shape;392;p13"/>
            <p:cNvSpPr/>
            <p:nvPr/>
          </p:nvSpPr>
          <p:spPr>
            <a:xfrm>
              <a:off x="-798375" y="357450"/>
              <a:ext cx="3042625" cy="3523625"/>
            </a:xfrm>
            <a:custGeom>
              <a:avLst/>
              <a:gdLst/>
              <a:ahLst/>
              <a:cxnLst/>
              <a:rect l="l" t="t" r="r" b="b"/>
              <a:pathLst>
                <a:path w="121705" h="140945" extrusionOk="0">
                  <a:moveTo>
                    <a:pt x="119151" y="0"/>
                  </a:moveTo>
                  <a:cubicBezTo>
                    <a:pt x="71947" y="38147"/>
                    <a:pt x="31399" y="84743"/>
                    <a:pt x="0" y="136993"/>
                  </a:cubicBezTo>
                  <a:lnTo>
                    <a:pt x="6718" y="140944"/>
                  </a:lnTo>
                  <a:cubicBezTo>
                    <a:pt x="36566" y="88846"/>
                    <a:pt x="75655" y="41916"/>
                    <a:pt x="121705" y="3070"/>
                  </a:cubicBezTo>
                  <a:lnTo>
                    <a:pt x="119151" y="0"/>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3"/>
            <p:cNvSpPr/>
            <p:nvPr/>
          </p:nvSpPr>
          <p:spPr>
            <a:xfrm>
              <a:off x="526875" y="1282225"/>
              <a:ext cx="205200" cy="341975"/>
            </a:xfrm>
            <a:custGeom>
              <a:avLst/>
              <a:gdLst/>
              <a:ahLst/>
              <a:cxnLst/>
              <a:rect l="l" t="t" r="r" b="b"/>
              <a:pathLst>
                <a:path w="8208" h="13679" extrusionOk="0">
                  <a:moveTo>
                    <a:pt x="0" y="0"/>
                  </a:moveTo>
                  <a:lnTo>
                    <a:pt x="0" y="0"/>
                  </a:lnTo>
                  <a:cubicBezTo>
                    <a:pt x="943" y="8876"/>
                    <a:pt x="8207" y="13678"/>
                    <a:pt x="8207" y="13678"/>
                  </a:cubicBezTo>
                  <a:cubicBezTo>
                    <a:pt x="4803" y="6140"/>
                    <a:pt x="0"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3"/>
            <p:cNvSpPr/>
            <p:nvPr/>
          </p:nvSpPr>
          <p:spPr>
            <a:xfrm>
              <a:off x="696325" y="1064900"/>
              <a:ext cx="202925" cy="477225"/>
            </a:xfrm>
            <a:custGeom>
              <a:avLst/>
              <a:gdLst/>
              <a:ahLst/>
              <a:cxnLst/>
              <a:rect l="l" t="t" r="r" b="b"/>
              <a:pathLst>
                <a:path w="8117" h="19089" extrusionOk="0">
                  <a:moveTo>
                    <a:pt x="8116" y="0"/>
                  </a:moveTo>
                  <a:cubicBezTo>
                    <a:pt x="1" y="8025"/>
                    <a:pt x="973" y="19089"/>
                    <a:pt x="973" y="19089"/>
                  </a:cubicBezTo>
                  <a:cubicBezTo>
                    <a:pt x="5776" y="9697"/>
                    <a:pt x="8116" y="31"/>
                    <a:pt x="8116"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3"/>
            <p:cNvSpPr/>
            <p:nvPr/>
          </p:nvSpPr>
          <p:spPr>
            <a:xfrm>
              <a:off x="466075" y="1572500"/>
              <a:ext cx="114775" cy="427850"/>
            </a:xfrm>
            <a:custGeom>
              <a:avLst/>
              <a:gdLst/>
              <a:ahLst/>
              <a:cxnLst/>
              <a:rect l="l" t="t" r="r" b="b"/>
              <a:pathLst>
                <a:path w="4591" h="17114" extrusionOk="0">
                  <a:moveTo>
                    <a:pt x="3496" y="1"/>
                  </a:moveTo>
                  <a:lnTo>
                    <a:pt x="3496" y="1"/>
                  </a:lnTo>
                  <a:cubicBezTo>
                    <a:pt x="1" y="9423"/>
                    <a:pt x="2128" y="17113"/>
                    <a:pt x="2128" y="17113"/>
                  </a:cubicBezTo>
                  <a:cubicBezTo>
                    <a:pt x="4590" y="9393"/>
                    <a:pt x="3527" y="1"/>
                    <a:pt x="3496" y="1"/>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3"/>
            <p:cNvSpPr/>
            <p:nvPr/>
          </p:nvSpPr>
          <p:spPr>
            <a:xfrm>
              <a:off x="716850" y="1245000"/>
              <a:ext cx="260675" cy="296375"/>
            </a:xfrm>
            <a:custGeom>
              <a:avLst/>
              <a:gdLst/>
              <a:ahLst/>
              <a:cxnLst/>
              <a:rect l="l" t="t" r="r" b="b"/>
              <a:pathLst>
                <a:path w="10427" h="11855" extrusionOk="0">
                  <a:moveTo>
                    <a:pt x="10365" y="0"/>
                  </a:moveTo>
                  <a:lnTo>
                    <a:pt x="10365" y="0"/>
                  </a:lnTo>
                  <a:cubicBezTo>
                    <a:pt x="2614" y="5046"/>
                    <a:pt x="0" y="11854"/>
                    <a:pt x="0" y="11854"/>
                  </a:cubicBezTo>
                  <a:cubicBezTo>
                    <a:pt x="6049" y="7477"/>
                    <a:pt x="10426" y="0"/>
                    <a:pt x="1036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1866550" y="770650"/>
              <a:ext cx="681650" cy="194725"/>
            </a:xfrm>
            <a:custGeom>
              <a:avLst/>
              <a:gdLst/>
              <a:ahLst/>
              <a:cxnLst/>
              <a:rect l="l" t="t" r="r" b="b"/>
              <a:pathLst>
                <a:path w="27266" h="7789" extrusionOk="0">
                  <a:moveTo>
                    <a:pt x="21895" y="0"/>
                  </a:moveTo>
                  <a:cubicBezTo>
                    <a:pt x="9088" y="0"/>
                    <a:pt x="1" y="7789"/>
                    <a:pt x="1" y="7789"/>
                  </a:cubicBezTo>
                  <a:cubicBezTo>
                    <a:pt x="14469" y="5661"/>
                    <a:pt x="27266" y="463"/>
                    <a:pt x="27266" y="463"/>
                  </a:cubicBezTo>
                  <a:cubicBezTo>
                    <a:pt x="25417" y="142"/>
                    <a:pt x="23622" y="0"/>
                    <a:pt x="21895"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a:off x="1536000" y="1066425"/>
              <a:ext cx="288800" cy="164900"/>
            </a:xfrm>
            <a:custGeom>
              <a:avLst/>
              <a:gdLst/>
              <a:ahLst/>
              <a:cxnLst/>
              <a:rect l="l" t="t" r="r" b="b"/>
              <a:pathLst>
                <a:path w="11552" h="6596" extrusionOk="0">
                  <a:moveTo>
                    <a:pt x="1" y="0"/>
                  </a:moveTo>
                  <a:lnTo>
                    <a:pt x="1" y="0"/>
                  </a:lnTo>
                  <a:cubicBezTo>
                    <a:pt x="4591" y="4256"/>
                    <a:pt x="11551" y="6596"/>
                    <a:pt x="11551" y="6596"/>
                  </a:cubicBezTo>
                  <a:cubicBezTo>
                    <a:pt x="6080" y="1034"/>
                    <a:pt x="1" y="0"/>
                    <a:pt x="1"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1905325" y="969150"/>
              <a:ext cx="429350" cy="240900"/>
            </a:xfrm>
            <a:custGeom>
              <a:avLst/>
              <a:gdLst/>
              <a:ahLst/>
              <a:cxnLst/>
              <a:rect l="l" t="t" r="r" b="b"/>
              <a:pathLst>
                <a:path w="17174" h="9636" extrusionOk="0">
                  <a:moveTo>
                    <a:pt x="0" y="0"/>
                  </a:moveTo>
                  <a:cubicBezTo>
                    <a:pt x="7478" y="5593"/>
                    <a:pt x="17174" y="9636"/>
                    <a:pt x="17174" y="9636"/>
                  </a:cubicBezTo>
                  <a:cubicBezTo>
                    <a:pt x="9423" y="1156"/>
                    <a:pt x="1" y="1"/>
                    <a:pt x="0"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1481300" y="957750"/>
              <a:ext cx="848825" cy="130725"/>
            </a:xfrm>
            <a:custGeom>
              <a:avLst/>
              <a:gdLst/>
              <a:ahLst/>
              <a:cxnLst/>
              <a:rect l="l" t="t" r="r" b="b"/>
              <a:pathLst>
                <a:path w="33953" h="5229" extrusionOk="0">
                  <a:moveTo>
                    <a:pt x="15411" y="1"/>
                  </a:moveTo>
                  <a:lnTo>
                    <a:pt x="15350" y="61"/>
                  </a:lnTo>
                  <a:cubicBezTo>
                    <a:pt x="10396" y="2037"/>
                    <a:pt x="5228" y="3618"/>
                    <a:pt x="0" y="4833"/>
                  </a:cubicBezTo>
                  <a:lnTo>
                    <a:pt x="92" y="5229"/>
                  </a:lnTo>
                  <a:cubicBezTo>
                    <a:pt x="5289" y="4013"/>
                    <a:pt x="10456" y="2402"/>
                    <a:pt x="15441" y="426"/>
                  </a:cubicBezTo>
                  <a:lnTo>
                    <a:pt x="33861" y="4074"/>
                  </a:lnTo>
                  <a:lnTo>
                    <a:pt x="33952" y="3709"/>
                  </a:lnTo>
                  <a:lnTo>
                    <a:pt x="15411" y="1"/>
                  </a:ln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a:off x="503325" y="1219925"/>
              <a:ext cx="231775" cy="781950"/>
            </a:xfrm>
            <a:custGeom>
              <a:avLst/>
              <a:gdLst/>
              <a:ahLst/>
              <a:cxnLst/>
              <a:rect l="l" t="t" r="r" b="b"/>
              <a:pathLst>
                <a:path w="9271" h="31278" extrusionOk="0">
                  <a:moveTo>
                    <a:pt x="7599" y="0"/>
                  </a:moveTo>
                  <a:cubicBezTo>
                    <a:pt x="7781" y="5137"/>
                    <a:pt x="8055" y="10608"/>
                    <a:pt x="8876" y="15927"/>
                  </a:cubicBezTo>
                  <a:lnTo>
                    <a:pt x="0" y="31095"/>
                  </a:lnTo>
                  <a:lnTo>
                    <a:pt x="334" y="31277"/>
                  </a:lnTo>
                  <a:lnTo>
                    <a:pt x="9271" y="16049"/>
                  </a:lnTo>
                  <a:lnTo>
                    <a:pt x="9271" y="15958"/>
                  </a:lnTo>
                  <a:cubicBezTo>
                    <a:pt x="8420" y="10638"/>
                    <a:pt x="8116" y="5137"/>
                    <a:pt x="7964" y="0"/>
                  </a:cubicBezTo>
                  <a:close/>
                </a:path>
              </a:pathLst>
            </a:custGeom>
            <a:solidFill>
              <a:srgbClr val="EFE1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a:off x="1080825" y="508650"/>
              <a:ext cx="198375" cy="658100"/>
            </a:xfrm>
            <a:custGeom>
              <a:avLst/>
              <a:gdLst/>
              <a:ahLst/>
              <a:cxnLst/>
              <a:rect l="l" t="t" r="r" b="b"/>
              <a:pathLst>
                <a:path w="7935" h="26324" extrusionOk="0">
                  <a:moveTo>
                    <a:pt x="7934" y="1"/>
                  </a:moveTo>
                  <a:cubicBezTo>
                    <a:pt x="1" y="12585"/>
                    <a:pt x="4530" y="26323"/>
                    <a:pt x="4530" y="26323"/>
                  </a:cubicBezTo>
                  <a:cubicBezTo>
                    <a:pt x="7873" y="12949"/>
                    <a:pt x="7934" y="1"/>
                    <a:pt x="793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1013975" y="725225"/>
              <a:ext cx="181625" cy="441525"/>
            </a:xfrm>
            <a:custGeom>
              <a:avLst/>
              <a:gdLst/>
              <a:ahLst/>
              <a:cxnLst/>
              <a:rect l="l" t="t" r="r" b="b"/>
              <a:pathLst>
                <a:path w="7265" h="17661" extrusionOk="0">
                  <a:moveTo>
                    <a:pt x="942" y="1"/>
                  </a:moveTo>
                  <a:lnTo>
                    <a:pt x="942" y="1"/>
                  </a:lnTo>
                  <a:cubicBezTo>
                    <a:pt x="0" y="10457"/>
                    <a:pt x="7265" y="17660"/>
                    <a:pt x="7265" y="17660"/>
                  </a:cubicBezTo>
                  <a:cubicBezTo>
                    <a:pt x="5076" y="8207"/>
                    <a:pt x="973" y="1"/>
                    <a:pt x="942"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a:off x="184925" y="3047400"/>
              <a:ext cx="739400" cy="241725"/>
            </a:xfrm>
            <a:custGeom>
              <a:avLst/>
              <a:gdLst/>
              <a:ahLst/>
              <a:cxnLst/>
              <a:rect l="l" t="t" r="r" b="b"/>
              <a:pathLst>
                <a:path w="29576" h="9669" extrusionOk="0">
                  <a:moveTo>
                    <a:pt x="25219" y="1"/>
                  </a:moveTo>
                  <a:cubicBezTo>
                    <a:pt x="10277" y="1"/>
                    <a:pt x="0" y="9668"/>
                    <a:pt x="0" y="9668"/>
                  </a:cubicBezTo>
                  <a:cubicBezTo>
                    <a:pt x="15717" y="6610"/>
                    <a:pt x="29472" y="293"/>
                    <a:pt x="29575" y="276"/>
                  </a:cubicBezTo>
                  <a:lnTo>
                    <a:pt x="29575" y="276"/>
                  </a:lnTo>
                  <a:cubicBezTo>
                    <a:pt x="29575" y="276"/>
                    <a:pt x="29575" y="276"/>
                    <a:pt x="29575" y="276"/>
                  </a:cubicBezTo>
                  <a:cubicBezTo>
                    <a:pt x="29575" y="276"/>
                    <a:pt x="29575" y="276"/>
                    <a:pt x="29575" y="276"/>
                  </a:cubicBezTo>
                  <a:cubicBezTo>
                    <a:pt x="29575" y="276"/>
                    <a:pt x="29575" y="276"/>
                    <a:pt x="29575" y="276"/>
                  </a:cubicBezTo>
                  <a:lnTo>
                    <a:pt x="29575" y="276"/>
                  </a:lnTo>
                  <a:cubicBezTo>
                    <a:pt x="28084" y="87"/>
                    <a:pt x="26631" y="1"/>
                    <a:pt x="25219"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a:off x="185675" y="2905350"/>
              <a:ext cx="390625" cy="384525"/>
            </a:xfrm>
            <a:custGeom>
              <a:avLst/>
              <a:gdLst/>
              <a:ahLst/>
              <a:cxnLst/>
              <a:rect l="l" t="t" r="r" b="b"/>
              <a:pathLst>
                <a:path w="15625" h="15381" extrusionOk="0">
                  <a:moveTo>
                    <a:pt x="15624" y="0"/>
                  </a:moveTo>
                  <a:lnTo>
                    <a:pt x="15624" y="0"/>
                  </a:lnTo>
                  <a:cubicBezTo>
                    <a:pt x="15624" y="0"/>
                    <a:pt x="15624" y="0"/>
                    <a:pt x="15624" y="1"/>
                  </a:cubicBezTo>
                  <a:lnTo>
                    <a:pt x="15624" y="1"/>
                  </a:lnTo>
                  <a:cubicBezTo>
                    <a:pt x="15624" y="0"/>
                    <a:pt x="15624" y="0"/>
                    <a:pt x="15624" y="0"/>
                  </a:cubicBezTo>
                  <a:close/>
                  <a:moveTo>
                    <a:pt x="15624" y="1"/>
                  </a:moveTo>
                  <a:cubicBezTo>
                    <a:pt x="4043" y="4134"/>
                    <a:pt x="1" y="15381"/>
                    <a:pt x="1" y="15381"/>
                  </a:cubicBezTo>
                  <a:cubicBezTo>
                    <a:pt x="8921" y="8402"/>
                    <a:pt x="15570" y="31"/>
                    <a:pt x="15624"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3"/>
            <p:cNvSpPr/>
            <p:nvPr/>
          </p:nvSpPr>
          <p:spPr>
            <a:xfrm>
              <a:off x="1102875" y="1641650"/>
              <a:ext cx="511425" cy="163475"/>
            </a:xfrm>
            <a:custGeom>
              <a:avLst/>
              <a:gdLst/>
              <a:ahLst/>
              <a:cxnLst/>
              <a:rect l="l" t="t" r="r" b="b"/>
              <a:pathLst>
                <a:path w="20457" h="6539" extrusionOk="0">
                  <a:moveTo>
                    <a:pt x="0" y="1"/>
                  </a:moveTo>
                  <a:cubicBezTo>
                    <a:pt x="0" y="1"/>
                    <a:pt x="7065" y="6539"/>
                    <a:pt x="17259" y="6539"/>
                  </a:cubicBezTo>
                  <a:cubicBezTo>
                    <a:pt x="18294" y="6539"/>
                    <a:pt x="19361" y="6471"/>
                    <a:pt x="20457" y="6323"/>
                  </a:cubicBezTo>
                  <a:cubicBezTo>
                    <a:pt x="20457" y="6323"/>
                    <a:pt x="10882" y="2067"/>
                    <a:pt x="0"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3"/>
            <p:cNvSpPr/>
            <p:nvPr/>
          </p:nvSpPr>
          <p:spPr>
            <a:xfrm>
              <a:off x="1213050" y="1245000"/>
              <a:ext cx="563875" cy="386800"/>
            </a:xfrm>
            <a:custGeom>
              <a:avLst/>
              <a:gdLst/>
              <a:ahLst/>
              <a:cxnLst/>
              <a:rect l="l" t="t" r="r" b="b"/>
              <a:pathLst>
                <a:path w="22555" h="15472" extrusionOk="0">
                  <a:moveTo>
                    <a:pt x="22554" y="0"/>
                  </a:moveTo>
                  <a:cubicBezTo>
                    <a:pt x="22554" y="0"/>
                    <a:pt x="10669" y="6140"/>
                    <a:pt x="1" y="15471"/>
                  </a:cubicBezTo>
                  <a:cubicBezTo>
                    <a:pt x="1" y="15471"/>
                    <a:pt x="14712" y="13192"/>
                    <a:pt x="22554"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681125" y="1857450"/>
              <a:ext cx="545625" cy="182450"/>
            </a:xfrm>
            <a:custGeom>
              <a:avLst/>
              <a:gdLst/>
              <a:ahLst/>
              <a:cxnLst/>
              <a:rect l="l" t="t" r="r" b="b"/>
              <a:pathLst>
                <a:path w="21825" h="7298" extrusionOk="0">
                  <a:moveTo>
                    <a:pt x="21825" y="1"/>
                  </a:moveTo>
                  <a:cubicBezTo>
                    <a:pt x="21824" y="1"/>
                    <a:pt x="9271" y="1642"/>
                    <a:pt x="1" y="7296"/>
                  </a:cubicBezTo>
                  <a:cubicBezTo>
                    <a:pt x="1" y="7296"/>
                    <a:pt x="59" y="7298"/>
                    <a:pt x="172" y="7298"/>
                  </a:cubicBezTo>
                  <a:cubicBezTo>
                    <a:pt x="1584" y="7298"/>
                    <a:pt x="11496" y="7037"/>
                    <a:pt x="21825" y="1"/>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a:off x="715325" y="2050000"/>
              <a:ext cx="360975" cy="64975"/>
            </a:xfrm>
            <a:custGeom>
              <a:avLst/>
              <a:gdLst/>
              <a:ahLst/>
              <a:cxnLst/>
              <a:rect l="l" t="t" r="r" b="b"/>
              <a:pathLst>
                <a:path w="14439" h="2599" extrusionOk="0">
                  <a:moveTo>
                    <a:pt x="1547" y="0"/>
                  </a:moveTo>
                  <a:cubicBezTo>
                    <a:pt x="1030" y="0"/>
                    <a:pt x="513" y="16"/>
                    <a:pt x="1" y="50"/>
                  </a:cubicBezTo>
                  <a:cubicBezTo>
                    <a:pt x="1" y="50"/>
                    <a:pt x="4518" y="2598"/>
                    <a:pt x="11328" y="2598"/>
                  </a:cubicBezTo>
                  <a:cubicBezTo>
                    <a:pt x="12319" y="2598"/>
                    <a:pt x="13358" y="2544"/>
                    <a:pt x="14438" y="2421"/>
                  </a:cubicBezTo>
                  <a:cubicBezTo>
                    <a:pt x="14438" y="2421"/>
                    <a:pt x="7957" y="0"/>
                    <a:pt x="1547"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681900" y="1551975"/>
              <a:ext cx="958250" cy="507650"/>
            </a:xfrm>
            <a:custGeom>
              <a:avLst/>
              <a:gdLst/>
              <a:ahLst/>
              <a:cxnLst/>
              <a:rect l="l" t="t" r="r" b="b"/>
              <a:pathLst>
                <a:path w="38330" h="20306" extrusionOk="0">
                  <a:moveTo>
                    <a:pt x="38268" y="1"/>
                  </a:moveTo>
                  <a:cubicBezTo>
                    <a:pt x="31490" y="1429"/>
                    <a:pt x="24225" y="2828"/>
                    <a:pt x="17052" y="3436"/>
                  </a:cubicBezTo>
                  <a:lnTo>
                    <a:pt x="16991" y="3436"/>
                  </a:lnTo>
                  <a:lnTo>
                    <a:pt x="0" y="20062"/>
                  </a:lnTo>
                  <a:lnTo>
                    <a:pt x="274" y="20305"/>
                  </a:lnTo>
                  <a:lnTo>
                    <a:pt x="17143" y="3831"/>
                  </a:lnTo>
                  <a:cubicBezTo>
                    <a:pt x="24347" y="3223"/>
                    <a:pt x="31551" y="1825"/>
                    <a:pt x="38329" y="366"/>
                  </a:cubicBezTo>
                  <a:lnTo>
                    <a:pt x="3826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533950" y="185700"/>
              <a:ext cx="2354950" cy="4771375"/>
            </a:xfrm>
            <a:custGeom>
              <a:avLst/>
              <a:gdLst/>
              <a:ahLst/>
              <a:cxnLst/>
              <a:rect l="l" t="t" r="r" b="b"/>
              <a:pathLst>
                <a:path w="94198" h="190855" extrusionOk="0">
                  <a:moveTo>
                    <a:pt x="91918" y="1"/>
                  </a:moveTo>
                  <a:cubicBezTo>
                    <a:pt x="90580" y="1794"/>
                    <a:pt x="89182" y="3496"/>
                    <a:pt x="87905" y="5320"/>
                  </a:cubicBezTo>
                  <a:lnTo>
                    <a:pt x="86021" y="8025"/>
                  </a:lnTo>
                  <a:lnTo>
                    <a:pt x="84197" y="10761"/>
                  </a:lnTo>
                  <a:cubicBezTo>
                    <a:pt x="81735" y="14439"/>
                    <a:pt x="79395" y="18177"/>
                    <a:pt x="77115" y="21916"/>
                  </a:cubicBezTo>
                  <a:cubicBezTo>
                    <a:pt x="72556" y="29454"/>
                    <a:pt x="68270" y="37114"/>
                    <a:pt x="64106" y="44834"/>
                  </a:cubicBezTo>
                  <a:cubicBezTo>
                    <a:pt x="55747" y="60305"/>
                    <a:pt x="47905" y="75990"/>
                    <a:pt x="40336" y="91826"/>
                  </a:cubicBezTo>
                  <a:cubicBezTo>
                    <a:pt x="32828" y="107692"/>
                    <a:pt x="25594" y="123680"/>
                    <a:pt x="18694" y="139820"/>
                  </a:cubicBezTo>
                  <a:cubicBezTo>
                    <a:pt x="15229" y="147875"/>
                    <a:pt x="11886" y="156021"/>
                    <a:pt x="8694" y="164228"/>
                  </a:cubicBezTo>
                  <a:cubicBezTo>
                    <a:pt x="7904" y="166264"/>
                    <a:pt x="7114" y="168331"/>
                    <a:pt x="6354" y="170368"/>
                  </a:cubicBezTo>
                  <a:lnTo>
                    <a:pt x="5199" y="173499"/>
                  </a:lnTo>
                  <a:lnTo>
                    <a:pt x="4104" y="176599"/>
                  </a:lnTo>
                  <a:cubicBezTo>
                    <a:pt x="2615" y="180794"/>
                    <a:pt x="1156" y="184958"/>
                    <a:pt x="1" y="189335"/>
                  </a:cubicBezTo>
                  <a:lnTo>
                    <a:pt x="5867" y="190854"/>
                  </a:lnTo>
                  <a:cubicBezTo>
                    <a:pt x="6901" y="186751"/>
                    <a:pt x="8269" y="182617"/>
                    <a:pt x="9636" y="178514"/>
                  </a:cubicBezTo>
                  <a:lnTo>
                    <a:pt x="10700" y="175414"/>
                  </a:lnTo>
                  <a:lnTo>
                    <a:pt x="11794" y="172344"/>
                  </a:lnTo>
                  <a:cubicBezTo>
                    <a:pt x="12524" y="170307"/>
                    <a:pt x="13284" y="168240"/>
                    <a:pt x="14044" y="166204"/>
                  </a:cubicBezTo>
                  <a:cubicBezTo>
                    <a:pt x="17083" y="158027"/>
                    <a:pt x="20275" y="149881"/>
                    <a:pt x="23588" y="141796"/>
                  </a:cubicBezTo>
                  <a:cubicBezTo>
                    <a:pt x="30214" y="125626"/>
                    <a:pt x="37145" y="109546"/>
                    <a:pt x="44439" y="93649"/>
                  </a:cubicBezTo>
                  <a:cubicBezTo>
                    <a:pt x="51704" y="77753"/>
                    <a:pt x="59303" y="61977"/>
                    <a:pt x="67358" y="46475"/>
                  </a:cubicBezTo>
                  <a:cubicBezTo>
                    <a:pt x="71400" y="38725"/>
                    <a:pt x="75565" y="31035"/>
                    <a:pt x="79942" y="23527"/>
                  </a:cubicBezTo>
                  <a:cubicBezTo>
                    <a:pt x="84349" y="15989"/>
                    <a:pt x="88969" y="8572"/>
                    <a:pt x="94197" y="1672"/>
                  </a:cubicBezTo>
                  <a:lnTo>
                    <a:pt x="91918" y="1"/>
                  </a:ln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a:off x="1184175" y="146950"/>
              <a:ext cx="251550" cy="339700"/>
            </a:xfrm>
            <a:custGeom>
              <a:avLst/>
              <a:gdLst/>
              <a:ahLst/>
              <a:cxnLst/>
              <a:rect l="l" t="t" r="r" b="b"/>
              <a:pathLst>
                <a:path w="10062" h="13588" extrusionOk="0">
                  <a:moveTo>
                    <a:pt x="1" y="0"/>
                  </a:moveTo>
                  <a:lnTo>
                    <a:pt x="1" y="0"/>
                  </a:lnTo>
                  <a:cubicBezTo>
                    <a:pt x="0" y="1"/>
                    <a:pt x="1" y="1"/>
                    <a:pt x="1" y="2"/>
                  </a:cubicBezTo>
                  <a:lnTo>
                    <a:pt x="1" y="2"/>
                  </a:lnTo>
                  <a:cubicBezTo>
                    <a:pt x="1" y="2"/>
                    <a:pt x="1" y="1"/>
                    <a:pt x="1" y="0"/>
                  </a:cubicBezTo>
                  <a:close/>
                  <a:moveTo>
                    <a:pt x="1" y="2"/>
                  </a:moveTo>
                  <a:cubicBezTo>
                    <a:pt x="1917" y="9302"/>
                    <a:pt x="10062" y="13587"/>
                    <a:pt x="10062" y="13587"/>
                  </a:cubicBezTo>
                  <a:cubicBezTo>
                    <a:pt x="5690" y="6081"/>
                    <a:pt x="63" y="129"/>
                    <a:pt x="1" y="2"/>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a:off x="1377950" y="202425"/>
              <a:ext cx="71450" cy="561575"/>
            </a:xfrm>
            <a:custGeom>
              <a:avLst/>
              <a:gdLst/>
              <a:ahLst/>
              <a:cxnLst/>
              <a:rect l="l" t="t" r="r" b="b"/>
              <a:pathLst>
                <a:path w="2858" h="22463" extrusionOk="0">
                  <a:moveTo>
                    <a:pt x="396" y="0"/>
                  </a:moveTo>
                  <a:lnTo>
                    <a:pt x="1" y="122"/>
                  </a:lnTo>
                  <a:cubicBezTo>
                    <a:pt x="2128" y="7295"/>
                    <a:pt x="2463" y="15016"/>
                    <a:pt x="1034" y="22402"/>
                  </a:cubicBezTo>
                  <a:lnTo>
                    <a:pt x="1399" y="22463"/>
                  </a:lnTo>
                  <a:lnTo>
                    <a:pt x="1399" y="22463"/>
                  </a:lnTo>
                  <a:cubicBezTo>
                    <a:pt x="2858" y="15016"/>
                    <a:pt x="2523" y="7265"/>
                    <a:pt x="396" y="0"/>
                  </a:cubicBezTo>
                  <a:close/>
                </a:path>
              </a:pathLst>
            </a:custGeom>
            <a:solidFill>
              <a:srgbClr val="E8D7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4" name="Google Shape;414;p13"/>
          <p:cNvSpPr/>
          <p:nvPr/>
        </p:nvSpPr>
        <p:spPr>
          <a:xfrm>
            <a:off x="-63500" y="5990333"/>
            <a:ext cx="12395200" cy="9948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64856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70EAB-07FB-9705-F8A3-159DA8CBD7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6E0423A-7CBF-8ED3-71BA-2A59A64E78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E18402-46E3-7D66-99D8-779AF593786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BCA4C-B06F-47F8-BE19-42A123A62DC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6EFABD5-A72F-C0CE-F62B-6221D6118CC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A8B541C-5868-30AF-B87E-A957C4DB2E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BEDCA-06A6-409B-969C-8E3915DC39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1013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A517F-CE3C-D18C-B484-A1B5518024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1C4D5E-D78C-1684-8A08-948E44B23D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32A0DF-2324-6EA2-A597-50B139BD105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BCA4C-B06F-47F8-BE19-42A123A62DC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2144502-5C18-5A40-3FAC-FA17C95BDD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1785F83-0073-1E1C-2B44-1C040137840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BEDCA-06A6-409B-969C-8E3915DC39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07923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C6F49-C40E-9286-4829-0390B79745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F66FEF-14F2-2750-3AF5-685815E94A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6E5BF3-651E-4834-B5CB-5A4B0CAE6AA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BCA4C-B06F-47F8-BE19-42A123A62DC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A5A8C11D-E3A2-F6AC-2B12-2A98870505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DA0BF4F1-AA80-27CC-3BA9-69B1F01EC4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BEDCA-06A6-409B-969C-8E3915DC39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5533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4E4AA-888E-05D1-0156-D4C4795D8D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83773B-DDEC-9344-4D54-30225EF1C8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4830043-278C-9947-409B-E5AAFC5268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EEC12F-4952-BDE4-FA8D-39AFE1226DB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BCA4C-B06F-47F8-BE19-42A123A62DC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5E3C642-DDD5-3564-F114-A43CECCC517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AF03A8B-77C1-13BD-DCC7-42FB0F4916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BEDCA-06A6-409B-969C-8E3915DC39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519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BCF36-E96F-2311-CBB3-4896EF35DB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C3CF15-D452-E0BA-FD2B-F844E309B5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26CFC9-E04F-B7C0-DC6D-6C7CF905261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AA54BC-3084-0A9D-F8A8-A5C41C58B5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BAF811-F5E8-1821-AF0B-FDC4A341E5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1FA14A-A216-6F58-9AD2-599432B9792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BCA4C-B06F-47F8-BE19-42A123A62DC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3530C325-5070-A87A-E89F-B7A64476719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A2688AF-638E-0148-B0A7-AFF98F724DD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BEDCA-06A6-409B-969C-8E3915DC39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51567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27996-5C32-45D5-3654-DFF23DE733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3EBB1B-D3A0-9518-B7DF-7F04581FCD5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BCA4C-B06F-47F8-BE19-42A123A62DC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6576B333-7A3A-D7D6-134A-2B51381B7B6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6F0953EF-3F3E-6980-8803-5EDB0CC55A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BEDCA-06A6-409B-969C-8E3915DC39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1804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1A2815-5C22-B8FF-77FF-E5E09354571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BCA4C-B06F-47F8-BE19-42A123A62DC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AF5715D6-C7BF-9C0A-8D77-B7062857A4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5C34CA4F-8EB3-CB4D-8500-6E52EAAEFCE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BEDCA-06A6-409B-969C-8E3915DC39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79448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A2732-4A81-6341-6352-1CF4880769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C7CE66A-BC5D-04EB-7FE5-3C3204866D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DA96140-9AFC-B94E-0BF8-613BF8C647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84F4F7-4D7C-5E4D-C466-FEF0924F8C0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BCA4C-B06F-47F8-BE19-42A123A62DC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8D69A6E-C225-CEAF-A084-72BCF9DE823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22E3D61D-6CDA-05D9-4400-4889D5E6FE3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BEDCA-06A6-409B-969C-8E3915DC39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9424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EF607-E1E8-E272-C6E7-CEE50E5373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697EDAE-075A-99E5-1DAE-886D0CAEF9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6141BAF-2127-27CA-13CD-069AF5DC5D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2729EA-2144-5E35-B1E5-7513FD0A6C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BCA4C-B06F-47F8-BE19-42A123A62DC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F7795B8-0304-BE8F-A695-9CFFBDC0BD7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DD8F861C-6B6D-D425-6AE5-6793A587F7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BEDCA-06A6-409B-969C-8E3915DC39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66116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E3FCF-1793-D2E6-507D-A32BB7A891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D8896E-B55D-15F7-2A29-1935DB35C25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72C509-F3A7-ADEA-82BF-1C464B84B08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BCA4C-B06F-47F8-BE19-42A123A62DC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3B0CC2D-43A1-FA7F-273A-909EACF6E6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8E8F660-BDD9-1E0C-FE82-1D8394261D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BEDCA-06A6-409B-969C-8E3915DC39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88584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E73C00-3360-767B-2CC7-D6D25BF4AE2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EB64D09-67AF-269E-B40A-C053D3028C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0FA9A-76E7-92D2-22E4-B35016FDCE2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CBCA4C-B06F-47F8-BE19-42A123A62DC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DD9CAB9-975D-291B-8A62-C0CA6A68CCF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3ECA0CD-04E0-5D47-CE6A-B80B114E11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3BEDCA-06A6-409B-969C-8E3915DC39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9962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40273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4652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5479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0488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3/19/2025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497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3/19/2025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3/19/2025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1679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3/19/2025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2764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03410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3/19/2025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5705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9578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3/19/2025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0226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3/19/2025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3/19/2025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3/19/2025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3/19/2025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3/19/2025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E5B9">
            <a:alpha val="334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1pPr>
            <a:lvl2pPr marL="914400" lvl="1"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2pPr>
            <a:lvl3pPr marL="1371600" lvl="2"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3pPr>
            <a:lvl4pPr marL="1828800" lvl="3"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4pPr>
            <a:lvl5pPr marL="2286000" lvl="4"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5pPr>
            <a:lvl6pPr marL="2743200" lvl="5"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6pPr>
            <a:lvl7pPr marL="3200400" lvl="6"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7pPr>
            <a:lvl8pPr marL="3657600" lvl="7"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8pPr>
            <a:lvl9pPr marL="4114800" lvl="8" indent="-317500">
              <a:lnSpc>
                <a:spcPct val="100000"/>
              </a:lnSpc>
              <a:spcBef>
                <a:spcPts val="0"/>
              </a:spcBef>
              <a:spcAft>
                <a:spcPts val="0"/>
              </a:spcAft>
              <a:buClr>
                <a:schemeClr val="dk1"/>
              </a:buClr>
              <a:buSzPts val="1400"/>
              <a:buFont typeface="Anaheim"/>
              <a:buChar char="■"/>
              <a:defRPr>
                <a:solidFill>
                  <a:schemeClr val="dk1"/>
                </a:solidFill>
                <a:latin typeface="Anaheim"/>
                <a:ea typeface="Anaheim"/>
                <a:cs typeface="Anaheim"/>
                <a:sym typeface="Anaheim"/>
              </a:defRPr>
            </a:lvl9pPr>
          </a:lstStyle>
          <a:p>
            <a:endParaRPr/>
          </a:p>
        </p:txBody>
      </p:sp>
    </p:spTree>
    <p:extLst>
      <p:ext uri="{BB962C8B-B14F-4D97-AF65-F5344CB8AC3E}">
        <p14:creationId xmlns:p14="http://schemas.microsoft.com/office/powerpoint/2010/main" val="2203164847"/>
      </p:ext>
    </p:extLst>
  </p:cSld>
  <p:clrMap bg1="lt1" tx1="dk1" bg2="dk2" tx2="lt2" accent1="accent1" accent2="accent2" accent3="accent3" accent4="accent4" accent5="accent5" accent6="accent6" hlink="hlink" folHlink="folHlink"/>
  <p:sldLayoutIdLst>
    <p:sldLayoutId id="2147483661" r:id="rId1"/>
    <p:sldLayoutId id="2147483662"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76B348-9982-1966-8DFE-CAF4BD2098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0A0A2E-C852-FDD7-0AD5-32D509D28E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64E069-FE6B-8E77-E6FF-171522AF28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FCBCA4C-B06F-47F8-BE19-42A123A62DC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3/19/2025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38B8DE8-E9A1-267C-9B0F-F52C1D59D4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185C8B6-A5F8-B7C5-2600-F584DC1D17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23BEDCA-06A6-409B-969C-8E3915DC39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076114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
                <a:srgbClr val="000000"/>
              </a:buClr>
              <a:buFont typeface="Arial" panose="020B0604020202020204"/>
              <a:buNone/>
            </a:pPr>
            <a:fld id="{1D8BD707-D9CF-40AE-B4C6-C98DA3205C09}" type="datetimeFigureOut">
              <a:rPr lang="en-US" kern="0" smtClean="0">
                <a:solidFill>
                  <a:prstClr val="black">
                    <a:tint val="75000"/>
                  </a:prstClr>
                </a:solidFill>
                <a:latin typeface="Arial" panose="020B0604020202020204"/>
                <a:cs typeface="Arial" panose="020B0604020202020204"/>
                <a:sym typeface="Arial" panose="020B0604020202020204"/>
              </a:rPr>
              <a:pPr>
                <a:buClr>
                  <a:srgbClr val="000000"/>
                </a:buClr>
                <a:buFont typeface="Arial" panose="020B0604020202020204"/>
                <a:buNone/>
              </a:pPr>
              <a:t>3/19/2025</a:t>
            </a:fld>
            <a:endParaRPr lang="en-US" kern="0">
              <a:solidFill>
                <a:prstClr val="black">
                  <a:tint val="75000"/>
                </a:prstClr>
              </a:solidFill>
              <a:latin typeface="Arial" panose="020B0604020202020204"/>
              <a:cs typeface="Arial" panose="020B0604020202020204"/>
              <a:sym typeface="Arial" panose="020B0604020202020204"/>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
                <a:srgbClr val="000000"/>
              </a:buClr>
              <a:buFont typeface="Arial" panose="020B0604020202020204"/>
              <a:buNone/>
            </a:pPr>
            <a:endParaRPr lang="en-US" kern="0">
              <a:solidFill>
                <a:prstClr val="black">
                  <a:tint val="75000"/>
                </a:prstClr>
              </a:solidFill>
              <a:latin typeface="Arial" panose="020B0604020202020204"/>
              <a:cs typeface="Arial" panose="020B0604020202020204"/>
              <a:sym typeface="Arial" panose="020B0604020202020204"/>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
                <a:srgbClr val="000000"/>
              </a:buClr>
              <a:buFont typeface="Arial" panose="020B0604020202020204"/>
              <a:buNone/>
            </a:pPr>
            <a:fld id="{B6F15528-21DE-4FAA-801E-634DDDAF4B2B}" type="slidenum">
              <a:rPr lang="en-US" kern="0" smtClean="0">
                <a:solidFill>
                  <a:prstClr val="black">
                    <a:tint val="75000"/>
                  </a:prstClr>
                </a:solidFill>
                <a:latin typeface="Arial" panose="020B0604020202020204"/>
                <a:cs typeface="Arial" panose="020B0604020202020204"/>
                <a:sym typeface="Arial" panose="020B0604020202020204"/>
              </a:rPr>
              <a:pPr>
                <a:buClr>
                  <a:srgbClr val="000000"/>
                </a:buClr>
                <a:buFont typeface="Arial" panose="020B0604020202020204"/>
                <a:buNone/>
              </a:pPr>
              <a:t>‹#›</a:t>
            </a:fld>
            <a:endParaRPr lang="en-US" kern="0">
              <a:solidFill>
                <a:prstClr val="black">
                  <a:tint val="75000"/>
                </a:prstClr>
              </a:solidFill>
              <a:latin typeface="Arial" panose="020B0604020202020204"/>
              <a:cs typeface="Arial" panose="020B0604020202020204"/>
              <a:sym typeface="Arial" panose="020B0604020202020204"/>
            </a:endParaRPr>
          </a:p>
        </p:txBody>
      </p:sp>
    </p:spTree>
    <p:extLst>
      <p:ext uri="{BB962C8B-B14F-4D97-AF65-F5344CB8AC3E}">
        <p14:creationId xmlns:p14="http://schemas.microsoft.com/office/powerpoint/2010/main" val="172830850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3355" indent="-286166"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6.xml"/><Relationship Id="rId4" Type="http://schemas.openxmlformats.org/officeDocument/2006/relationships/slide" Target="slide1.xm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7.png"/><Relationship Id="rId3" Type="http://schemas.openxmlformats.org/officeDocument/2006/relationships/audio" Target="../media/audio2.wav"/><Relationship Id="rId7" Type="http://schemas.openxmlformats.org/officeDocument/2006/relationships/image" Target="../media/image32.png"/><Relationship Id="rId12"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25.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29.png"/><Relationship Id="rId14" Type="http://schemas.openxmlformats.org/officeDocument/2006/relationships/slide" Target="slide5.xml"/></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3.png"/><Relationship Id="rId3" Type="http://schemas.openxmlformats.org/officeDocument/2006/relationships/audio" Target="../media/audio1.wav"/><Relationship Id="rId7" Type="http://schemas.openxmlformats.org/officeDocument/2006/relationships/image" Target="../media/image32.png"/><Relationship Id="rId12" Type="http://schemas.openxmlformats.org/officeDocument/2006/relationships/image" Target="../media/image36.png"/><Relationship Id="rId2" Type="http://schemas.openxmlformats.org/officeDocument/2006/relationships/audio" Target="../media/audio2.wav"/><Relationship Id="rId1" Type="http://schemas.openxmlformats.org/officeDocument/2006/relationships/slideLayout" Target="../slideLayouts/slideLayout25.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29.png"/><Relationship Id="rId14" Type="http://schemas.openxmlformats.org/officeDocument/2006/relationships/slide" Target="slide5.xml"/></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png"/><Relationship Id="rId3" Type="http://schemas.openxmlformats.org/officeDocument/2006/relationships/audio" Target="../media/audio1.wav"/><Relationship Id="rId7" Type="http://schemas.openxmlformats.org/officeDocument/2006/relationships/image" Target="../media/image32.png"/><Relationship Id="rId12" Type="http://schemas.openxmlformats.org/officeDocument/2006/relationships/image" Target="../media/image35.png"/><Relationship Id="rId2" Type="http://schemas.openxmlformats.org/officeDocument/2006/relationships/audio" Target="../media/audio2.wav"/><Relationship Id="rId1" Type="http://schemas.openxmlformats.org/officeDocument/2006/relationships/slideLayout" Target="../slideLayouts/slideLayout25.xml"/><Relationship Id="rId6" Type="http://schemas.openxmlformats.org/officeDocument/2006/relationships/image" Target="../media/image31.png"/><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7.png"/><Relationship Id="rId14" Type="http://schemas.openxmlformats.org/officeDocument/2006/relationships/slide" Target="slide5.xml"/></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3.png"/><Relationship Id="rId3" Type="http://schemas.openxmlformats.org/officeDocument/2006/relationships/audio" Target="../media/audio1.wav"/><Relationship Id="rId7" Type="http://schemas.openxmlformats.org/officeDocument/2006/relationships/image" Target="../media/image32.png"/><Relationship Id="rId12" Type="http://schemas.openxmlformats.org/officeDocument/2006/relationships/image" Target="../media/image36.png"/><Relationship Id="rId2" Type="http://schemas.openxmlformats.org/officeDocument/2006/relationships/audio" Target="../media/audio2.wav"/><Relationship Id="rId1" Type="http://schemas.openxmlformats.org/officeDocument/2006/relationships/slideLayout" Target="../slideLayouts/slideLayout25.xml"/><Relationship Id="rId6" Type="http://schemas.openxmlformats.org/officeDocument/2006/relationships/image" Target="../media/image31.png"/><Relationship Id="rId11" Type="http://schemas.openxmlformats.org/officeDocument/2006/relationships/image" Target="../media/image35.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29.png"/><Relationship Id="rId14" Type="http://schemas.openxmlformats.org/officeDocument/2006/relationships/slide" Target="slide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7CC06C1-FBEC-F048-1FC0-FF83B11EE4DF}"/>
              </a:ext>
            </a:extLst>
          </p:cNvPr>
          <p:cNvPicPr>
            <a:picLocks noChangeAspect="1"/>
          </p:cNvPicPr>
          <p:nvPr/>
        </p:nvPicPr>
        <p:blipFill>
          <a:blip r:embed="rId2"/>
          <a:stretch>
            <a:fillRect/>
          </a:stretch>
        </p:blipFill>
        <p:spPr>
          <a:xfrm>
            <a:off x="0" y="1"/>
            <a:ext cx="12192000" cy="6857999"/>
          </a:xfrm>
          <a:prstGeom prst="rect">
            <a:avLst/>
          </a:prstGeom>
        </p:spPr>
      </p:pic>
      <p:sp>
        <p:nvSpPr>
          <p:cNvPr id="4" name="TextBox 3">
            <a:extLst>
              <a:ext uri="{FF2B5EF4-FFF2-40B4-BE49-F238E27FC236}">
                <a16:creationId xmlns:a16="http://schemas.microsoft.com/office/drawing/2014/main" id="{DBC688C1-E547-C140-F0B0-9F8AC5C82D9F}"/>
              </a:ext>
            </a:extLst>
          </p:cNvPr>
          <p:cNvSpPr txBox="1"/>
          <p:nvPr/>
        </p:nvSpPr>
        <p:spPr>
          <a:xfrm>
            <a:off x="885652" y="160820"/>
            <a:ext cx="10795847" cy="39703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CC00CC"/>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CC00CC"/>
                </a:solidFill>
                <a:effectLst/>
                <a:uLnTx/>
                <a:uFillTx/>
                <a:latin typeface="Times New Roman" panose="02020603050405020304" pitchFamily="18" charset="0"/>
                <a:ea typeface="+mn-ea"/>
                <a:cs typeface="Times New Roman" panose="02020603050405020304" pitchFamily="18" charset="0"/>
              </a:rPr>
              <a:t>NHIỆT LIỆT CHÀO </a:t>
            </a:r>
            <a:r>
              <a:rPr kumimoji="0" lang="en-US" sz="4400" b="1" i="0" u="none" strike="noStrike" kern="1200" cap="none" spc="0" normalizeH="0" baseline="0" noProof="0" dirty="0" err="1">
                <a:ln>
                  <a:noFill/>
                </a:ln>
                <a:solidFill>
                  <a:srgbClr val="CC00CC"/>
                </a:solidFill>
                <a:effectLst/>
                <a:uLnTx/>
                <a:uFillTx/>
                <a:latin typeface="Times New Roman" panose="02020603050405020304" pitchFamily="18" charset="0"/>
                <a:ea typeface="+mn-ea"/>
                <a:cs typeface="Times New Roman" panose="02020603050405020304" pitchFamily="18" charset="0"/>
              </a:rPr>
              <a:t>MỪNG</a:t>
            </a:r>
            <a:r>
              <a:rPr kumimoji="0" lang="en-US" sz="4400" b="1" i="0" u="none" strike="noStrike" kern="1200" cap="none" spc="0" normalizeH="0" baseline="0" noProof="0" dirty="0">
                <a:ln>
                  <a:noFill/>
                </a:ln>
                <a:solidFill>
                  <a:srgbClr val="CC00CC"/>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C00CC"/>
                </a:solidFill>
                <a:effectLst/>
                <a:uLnTx/>
                <a:uFillTx/>
                <a:latin typeface="Times New Roman" panose="02020603050405020304" pitchFamily="18" charset="0"/>
                <a:ea typeface="+mn-ea"/>
                <a:cs typeface="Times New Roman" panose="02020603050405020304" pitchFamily="18" charset="0"/>
              </a:rPr>
              <a:t>CÁC</a:t>
            </a:r>
            <a:r>
              <a:rPr kumimoji="0" lang="en-US" sz="4400" b="1" i="0" u="none" strike="noStrike" kern="1200" cap="none" spc="0" normalizeH="0" baseline="0" noProof="0" dirty="0">
                <a:ln>
                  <a:noFill/>
                </a:ln>
                <a:solidFill>
                  <a:srgbClr val="CC00CC"/>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CC00CC"/>
                </a:solidFill>
                <a:effectLst/>
                <a:uLnTx/>
                <a:uFillTx/>
                <a:latin typeface="Times New Roman" panose="02020603050405020304" pitchFamily="18" charset="0"/>
                <a:ea typeface="+mn-ea"/>
                <a:cs typeface="Times New Roman" panose="02020603050405020304" pitchFamily="18" charset="0"/>
              </a:rPr>
              <a:t>THẦY</a:t>
            </a:r>
            <a:r>
              <a:rPr kumimoji="0" lang="en-US" sz="4400" b="1" i="0" u="none" strike="noStrike" kern="1200" cap="none" spc="0" normalizeH="0" baseline="0" noProof="0" dirty="0">
                <a:ln>
                  <a:noFill/>
                </a:ln>
                <a:solidFill>
                  <a:srgbClr val="CC00CC"/>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CC00CC"/>
                </a:solidFill>
                <a:effectLst/>
                <a:uLnTx/>
                <a:uFillTx/>
                <a:latin typeface="Times New Roman" panose="02020603050405020304" pitchFamily="18" charset="0"/>
                <a:ea typeface="+mn-ea"/>
                <a:cs typeface="Times New Roman" panose="02020603050405020304" pitchFamily="18" charset="0"/>
              </a:rPr>
              <a:t>CÔ</a:t>
            </a:r>
            <a:r>
              <a:rPr kumimoji="0" lang="en-US" sz="4400" b="1" i="0" u="none" strike="noStrike" kern="1200" cap="none" spc="0" normalizeH="0" baseline="0" noProof="0" dirty="0">
                <a:ln>
                  <a:noFill/>
                </a:ln>
                <a:solidFill>
                  <a:srgbClr val="CC00CC"/>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CC00CC"/>
                </a:solidFill>
                <a:effectLst/>
                <a:uLnTx/>
                <a:uFillTx/>
                <a:latin typeface="Times New Roman" panose="02020603050405020304" pitchFamily="18" charset="0"/>
                <a:ea typeface="+mn-ea"/>
                <a:cs typeface="Times New Roman" panose="02020603050405020304" pitchFamily="18" charset="0"/>
              </a:rPr>
              <a:t>ĐẾN</a:t>
            </a:r>
            <a:r>
              <a:rPr kumimoji="0" lang="en-US" sz="4400" b="1" i="0" u="none" strike="noStrike" kern="1200" cap="none" spc="0" normalizeH="0" baseline="0" noProof="0" dirty="0">
                <a:ln>
                  <a:noFill/>
                </a:ln>
                <a:solidFill>
                  <a:srgbClr val="CC00CC"/>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err="1">
                <a:ln>
                  <a:noFill/>
                </a:ln>
                <a:solidFill>
                  <a:srgbClr val="CC00CC"/>
                </a:solidFill>
                <a:effectLst/>
                <a:uLnTx/>
                <a:uFillTx/>
                <a:latin typeface="Times New Roman" panose="02020603050405020304" pitchFamily="18" charset="0"/>
                <a:ea typeface="+mn-ea"/>
                <a:cs typeface="Times New Roman" panose="02020603050405020304" pitchFamily="18" charset="0"/>
              </a:rPr>
              <a:t>DỰ</a:t>
            </a:r>
            <a:r>
              <a:rPr kumimoji="0" lang="en-US" sz="4400" b="1" i="0" u="none" strike="noStrike" kern="1200" cap="none" spc="0" normalizeH="0" baseline="0" noProof="0">
                <a:ln>
                  <a:noFill/>
                </a:ln>
                <a:solidFill>
                  <a:srgbClr val="CC00CC"/>
                </a:solidFill>
                <a:effectLst/>
                <a:uLnTx/>
                <a:uFillTx/>
                <a:latin typeface="Times New Roman" panose="02020603050405020304" pitchFamily="18" charset="0"/>
                <a:ea typeface="+mn-ea"/>
                <a:cs typeface="Times New Roman" panose="02020603050405020304" pitchFamily="18" charset="0"/>
              </a:rPr>
              <a:t> GIỜ HỘI GIẢNG CẤP THÀNH PHỐ</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CC00CC"/>
                </a:solidFill>
                <a:effectLst/>
                <a:uLnTx/>
                <a:uFillTx/>
                <a:latin typeface="Times New Roman" panose="02020603050405020304" pitchFamily="18" charset="0"/>
                <a:ea typeface="+mn-ea"/>
                <a:cs typeface="Times New Roman" panose="02020603050405020304" pitchFamily="18" charset="0"/>
              </a:rPr>
              <a:t>Môn: </a:t>
            </a:r>
            <a:r>
              <a:rPr lang="en-US" sz="6000" b="1">
                <a:solidFill>
                  <a:srgbClr val="CC00CC"/>
                </a:solidFill>
                <a:latin typeface="Times New Roman" panose="02020603050405020304" pitchFamily="18" charset="0"/>
                <a:cs typeface="Times New Roman" panose="02020603050405020304" pitchFamily="18" charset="0"/>
              </a:rPr>
              <a:t>Lịch sử 7</a:t>
            </a:r>
            <a:endParaRPr kumimoji="0" lang="en-US" sz="6000" b="0" i="0" u="none" strike="noStrike" kern="1200" cap="none" spc="0" normalizeH="0" baseline="0" noProof="0" dirty="0">
              <a:ln>
                <a:noFill/>
              </a:ln>
              <a:solidFill>
                <a:srgbClr val="CC00CC"/>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510501" y="-146562"/>
            <a:ext cx="2145978" cy="2145978"/>
          </a:xfrm>
          <a:prstGeom prst="rect">
            <a:avLst/>
          </a:prstGeom>
        </p:spPr>
      </p:pic>
      <p:sp>
        <p:nvSpPr>
          <p:cNvPr id="3" name="Rectangle 2"/>
          <p:cNvSpPr/>
          <p:nvPr/>
        </p:nvSpPr>
        <p:spPr>
          <a:xfrm>
            <a:off x="1130709" y="4786214"/>
            <a:ext cx="8849032"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err="1">
                <a:ln>
                  <a:noFill/>
                </a:ln>
                <a:solidFill>
                  <a:srgbClr val="00B0F0"/>
                </a:solidFill>
                <a:effectLst/>
                <a:uLnTx/>
                <a:uFillTx/>
                <a:latin typeface="Times New Roman" panose="02020603050405020304" pitchFamily="18" charset="0"/>
                <a:ea typeface="+mn-ea"/>
                <a:cs typeface="Times New Roman" panose="02020603050405020304" pitchFamily="18" charset="0"/>
              </a:rPr>
              <a:t>Giáo</a:t>
            </a:r>
            <a:r>
              <a:rPr kumimoji="0" lang="en-US" sz="4400" b="0"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rPr>
              <a:t> viên thực hiện:</a:t>
            </a:r>
            <a:r>
              <a:rPr kumimoji="0" lang="en-US" sz="4400" b="0"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Trịnh</a:t>
            </a:r>
            <a:r>
              <a:rPr kumimoji="0" lang="en-US" sz="4400" b="0"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Vân</a:t>
            </a:r>
            <a:r>
              <a:rPr kumimoji="0" lang="en-US" sz="4400" b="0"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00B0F0"/>
                </a:solidFill>
                <a:effectLst/>
                <a:uLnTx/>
                <a:uFillTx/>
                <a:latin typeface="Times New Roman" panose="02020603050405020304" pitchFamily="18" charset="0"/>
                <a:ea typeface="+mn-ea"/>
                <a:cs typeface="Times New Roman" panose="02020603050405020304" pitchFamily="18" charset="0"/>
              </a:rPr>
              <a:t>Anh</a:t>
            </a:r>
            <a:endParaRPr kumimoji="0" lang="en-US" sz="4400" b="0"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28491018"/>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C1DED-6A9A-4767-A05A-C8A49EEEF8EF}"/>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1EA57573-9741-48D3-8C0C-AFC0E8EC140E}"/>
              </a:ext>
            </a:extLst>
          </p:cNvPr>
          <p:cNvPicPr>
            <a:picLocks noGrp="1" noChangeAspect="1"/>
          </p:cNvPicPr>
          <p:nvPr>
            <p:ph idx="1"/>
          </p:nvPr>
        </p:nvPicPr>
        <p:blipFill>
          <a:blip r:embed="rId2"/>
          <a:stretch>
            <a:fillRect/>
          </a:stretch>
        </p:blipFill>
        <p:spPr>
          <a:xfrm>
            <a:off x="68826" y="0"/>
            <a:ext cx="12034683" cy="6858000"/>
          </a:xfrm>
          <a:prstGeom prst="rect">
            <a:avLst/>
          </a:prstGeom>
        </p:spPr>
      </p:pic>
    </p:spTree>
    <p:extLst>
      <p:ext uri="{BB962C8B-B14F-4D97-AF65-F5344CB8AC3E}">
        <p14:creationId xmlns:p14="http://schemas.microsoft.com/office/powerpoint/2010/main" val="2904550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9B205-4904-4DE3-B0FB-633D8559FD1B}"/>
              </a:ext>
            </a:extLst>
          </p:cNvPr>
          <p:cNvSpPr>
            <a:spLocks noGrp="1"/>
          </p:cNvSpPr>
          <p:nvPr>
            <p:ph type="title"/>
          </p:nvPr>
        </p:nvSpPr>
        <p:spPr/>
        <p:txBody>
          <a:bodyPr/>
          <a:lstStyle/>
          <a:p>
            <a:r>
              <a:rPr lang="en-US" sz="2400" b="1">
                <a:solidFill>
                  <a:prstClr val="black"/>
                </a:solidFill>
                <a:latin typeface="Times New Roman" panose="02020603050405020304" pitchFamily="18" charset="0"/>
                <a:cs typeface="Times New Roman" panose="02020603050405020304" pitchFamily="18" charset="0"/>
              </a:rPr>
              <a:t>HS NGUYỄN TRẦN BẢO TRÂN</a:t>
            </a:r>
            <a:endParaRPr lang="en-US"/>
          </a:p>
        </p:txBody>
      </p:sp>
      <p:pic>
        <p:nvPicPr>
          <p:cNvPr id="4" name="Content Placeholder 3">
            <a:extLst>
              <a:ext uri="{FF2B5EF4-FFF2-40B4-BE49-F238E27FC236}">
                <a16:creationId xmlns:a16="http://schemas.microsoft.com/office/drawing/2014/main" id="{1D8F3839-CD9E-4F50-BC2C-7F3C34F0FEB7}"/>
              </a:ext>
            </a:extLst>
          </p:cNvPr>
          <p:cNvPicPr>
            <a:picLocks noGrp="1" noChangeAspect="1"/>
          </p:cNvPicPr>
          <p:nvPr>
            <p:ph idx="1"/>
          </p:nvPr>
        </p:nvPicPr>
        <p:blipFill>
          <a:blip r:embed="rId2"/>
          <a:stretch>
            <a:fillRect/>
          </a:stretch>
        </p:blipFill>
        <p:spPr>
          <a:xfrm>
            <a:off x="509155" y="633845"/>
            <a:ext cx="11274135" cy="5859030"/>
          </a:xfrm>
          <a:prstGeom prst="rect">
            <a:avLst/>
          </a:prstGeom>
        </p:spPr>
      </p:pic>
      <p:pic>
        <p:nvPicPr>
          <p:cNvPr id="5" name="Picture 4">
            <a:extLst>
              <a:ext uri="{FF2B5EF4-FFF2-40B4-BE49-F238E27FC236}">
                <a16:creationId xmlns:a16="http://schemas.microsoft.com/office/drawing/2014/main" id="{65A8206A-493A-488B-9B9F-1B099921D15B}"/>
              </a:ext>
            </a:extLst>
          </p:cNvPr>
          <p:cNvPicPr>
            <a:picLocks noChangeAspect="1"/>
          </p:cNvPicPr>
          <p:nvPr/>
        </p:nvPicPr>
        <p:blipFill>
          <a:blip r:embed="rId3"/>
          <a:stretch>
            <a:fillRect/>
          </a:stretch>
        </p:blipFill>
        <p:spPr>
          <a:xfrm>
            <a:off x="3337792" y="-161988"/>
            <a:ext cx="10607959" cy="1322947"/>
          </a:xfrm>
          <a:prstGeom prst="rect">
            <a:avLst/>
          </a:prstGeom>
        </p:spPr>
      </p:pic>
    </p:spTree>
    <p:extLst>
      <p:ext uri="{BB962C8B-B14F-4D97-AF65-F5344CB8AC3E}">
        <p14:creationId xmlns:p14="http://schemas.microsoft.com/office/powerpoint/2010/main" val="4255668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ext Box 101"/>
          <p:cNvSpPr txBox="1"/>
          <p:nvPr/>
        </p:nvSpPr>
        <p:spPr>
          <a:xfrm>
            <a:off x="6644005" y="188595"/>
            <a:ext cx="4572635" cy="460375"/>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Times New Roman" panose="02020603050405020304" charset="0"/>
                <a:ea typeface="+mn-ea"/>
                <a:cs typeface="Arial" panose="020B0604020202020204" pitchFamily="34" charset="0"/>
              </a:rPr>
              <a:t>Bộ máy chính quyền thời Trần</a:t>
            </a: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1073742890" name="Rectangles 1073742889"/>
          <p:cNvSpPr/>
          <p:nvPr/>
        </p:nvSpPr>
        <p:spPr>
          <a:xfrm>
            <a:off x="7355840" y="828040"/>
            <a:ext cx="2953385" cy="821690"/>
          </a:xfrm>
          <a:prstGeom prst="rect">
            <a:avLst/>
          </a:prstGeom>
          <a:solidFill>
            <a:srgbClr val="FFFFFF"/>
          </a:solidFill>
          <a:ln w="9525" cap="flat" cmpd="sng">
            <a:solidFill>
              <a:srgbClr val="000000"/>
            </a:solidFill>
            <a:prstDash val="solid"/>
            <a:miter/>
            <a:headEnd type="none" w="med" len="med"/>
            <a:tailEnd type="none" w="med" len="med"/>
          </a:ln>
        </p:spPr>
        <p:txBody>
          <a:bodyPr wrap="square"/>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(Thái Thượng hoàng)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Vua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endParaRPr>
          </a:p>
        </p:txBody>
      </p:sp>
      <p:sp>
        <p:nvSpPr>
          <p:cNvPr id="1073742891" name="Straight Connector 1073742890"/>
          <p:cNvSpPr/>
          <p:nvPr/>
        </p:nvSpPr>
        <p:spPr>
          <a:xfrm flipH="1">
            <a:off x="8236268" y="1646238"/>
            <a:ext cx="702945" cy="391795"/>
          </a:xfrm>
          <a:prstGeom prst="line">
            <a:avLst/>
          </a:prstGeom>
          <a:ln w="9525" cap="flat" cmpd="sng">
            <a:solidFill>
              <a:srgbClr val="000000"/>
            </a:solidFill>
            <a:prstDash val="solid"/>
            <a:headEnd type="none" w="med" len="med"/>
            <a:tailEnd type="triangle" w="med" len="med"/>
          </a:ln>
        </p:spPr>
      </p:sp>
      <p:sp>
        <p:nvSpPr>
          <p:cNvPr id="3" name="Straight Connector 2"/>
          <p:cNvSpPr/>
          <p:nvPr/>
        </p:nvSpPr>
        <p:spPr>
          <a:xfrm rot="13860000" flipH="1">
            <a:off x="8856345" y="1678305"/>
            <a:ext cx="732155" cy="328295"/>
          </a:xfrm>
          <a:prstGeom prst="line">
            <a:avLst/>
          </a:prstGeom>
          <a:ln w="9525" cap="flat" cmpd="sng">
            <a:solidFill>
              <a:srgbClr val="000000"/>
            </a:solidFill>
            <a:prstDash val="solid"/>
            <a:headEnd type="none" w="med" len="med"/>
            <a:tailEnd type="triangle" w="med" len="med"/>
          </a:ln>
        </p:spPr>
      </p:sp>
      <p:sp>
        <p:nvSpPr>
          <p:cNvPr id="4" name="Flowchart: Process 3"/>
          <p:cNvSpPr/>
          <p:nvPr/>
        </p:nvSpPr>
        <p:spPr>
          <a:xfrm>
            <a:off x="7097395" y="2094230"/>
            <a:ext cx="1452245" cy="452755"/>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Quan văn</a:t>
            </a:r>
          </a:p>
        </p:txBody>
      </p:sp>
      <p:sp>
        <p:nvSpPr>
          <p:cNvPr id="5" name="Flowchart: Process 4"/>
          <p:cNvSpPr/>
          <p:nvPr/>
        </p:nvSpPr>
        <p:spPr>
          <a:xfrm>
            <a:off x="9175750" y="2056130"/>
            <a:ext cx="1436370" cy="452755"/>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Quan võ</a:t>
            </a:r>
          </a:p>
        </p:txBody>
      </p:sp>
      <p:sp>
        <p:nvSpPr>
          <p:cNvPr id="6" name="Flowchart: Process 5"/>
          <p:cNvSpPr/>
          <p:nvPr/>
        </p:nvSpPr>
        <p:spPr>
          <a:xfrm>
            <a:off x="8045450" y="2877820"/>
            <a:ext cx="1971675" cy="741680"/>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Lộ (12 lộ)</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(Chánh phó)</a:t>
            </a:r>
          </a:p>
        </p:txBody>
      </p:sp>
      <p:sp>
        <p:nvSpPr>
          <p:cNvPr id="7" name="Flowchart: Process 6"/>
          <p:cNvSpPr/>
          <p:nvPr/>
        </p:nvSpPr>
        <p:spPr>
          <a:xfrm>
            <a:off x="8045450" y="3916045"/>
            <a:ext cx="1971675" cy="652145"/>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Phủ</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(Tri phủ)</a:t>
            </a:r>
          </a:p>
        </p:txBody>
      </p:sp>
      <p:sp>
        <p:nvSpPr>
          <p:cNvPr id="8" name="Flowchart: Process 7"/>
          <p:cNvSpPr/>
          <p:nvPr/>
        </p:nvSpPr>
        <p:spPr>
          <a:xfrm>
            <a:off x="6837680" y="5034280"/>
            <a:ext cx="1971675" cy="622935"/>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Châu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(Tri châu)</a:t>
            </a:r>
          </a:p>
        </p:txBody>
      </p:sp>
      <p:sp>
        <p:nvSpPr>
          <p:cNvPr id="9" name="Flowchart: Process 8"/>
          <p:cNvSpPr/>
          <p:nvPr/>
        </p:nvSpPr>
        <p:spPr>
          <a:xfrm>
            <a:off x="9175750" y="5034915"/>
            <a:ext cx="1971675" cy="622935"/>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Huyện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(Tri huyện)</a:t>
            </a:r>
          </a:p>
        </p:txBody>
      </p:sp>
      <p:sp>
        <p:nvSpPr>
          <p:cNvPr id="10" name="Flowchart: Process 9"/>
          <p:cNvSpPr/>
          <p:nvPr/>
        </p:nvSpPr>
        <p:spPr>
          <a:xfrm>
            <a:off x="8045450" y="6123305"/>
            <a:ext cx="1971675" cy="635000"/>
          </a:xfrm>
          <a:prstGeom prst="flowChartProcess">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Xã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charset="0"/>
                <a:ea typeface="+mn-ea"/>
                <a:cs typeface="Times New Roman" panose="02020603050405020304" charset="0"/>
              </a:rPr>
              <a:t>(Xã quan)</a:t>
            </a:r>
          </a:p>
        </p:txBody>
      </p:sp>
      <p:cxnSp>
        <p:nvCxnSpPr>
          <p:cNvPr id="11" name="Straight Arrow Connector 10"/>
          <p:cNvCxnSpPr/>
          <p:nvPr/>
        </p:nvCxnSpPr>
        <p:spPr>
          <a:xfrm>
            <a:off x="7823835" y="5657215"/>
            <a:ext cx="732155" cy="414655"/>
          </a:xfrm>
          <a:prstGeom prst="straightConnector1">
            <a:avLst/>
          </a:prstGeom>
          <a:ln>
            <a:tailEnd type="arrow" w="med" len="med"/>
          </a:ln>
        </p:spPr>
        <p:style>
          <a:lnRef idx="3">
            <a:schemeClr val="dk1"/>
          </a:lnRef>
          <a:fillRef idx="0">
            <a:schemeClr val="dk1"/>
          </a:fillRef>
          <a:effectRef idx="2">
            <a:schemeClr val="dk1"/>
          </a:effectRef>
          <a:fontRef idx="minor">
            <a:schemeClr val="tx1"/>
          </a:fontRef>
        </p:style>
      </p:cxnSp>
      <p:cxnSp>
        <p:nvCxnSpPr>
          <p:cNvPr id="12" name="Straight Arrow Connector 11"/>
          <p:cNvCxnSpPr>
            <a:endCxn id="8" idx="0"/>
          </p:cNvCxnSpPr>
          <p:nvPr/>
        </p:nvCxnSpPr>
        <p:spPr>
          <a:xfrm flipH="1">
            <a:off x="7823835" y="4572635"/>
            <a:ext cx="1040765" cy="461645"/>
          </a:xfrm>
          <a:prstGeom prst="straightConnector1">
            <a:avLst/>
          </a:prstGeom>
          <a:ln>
            <a:tailEnd type="arrow" w="med" len="med"/>
          </a:ln>
        </p:spPr>
        <p:style>
          <a:lnRef idx="3">
            <a:schemeClr val="dk1"/>
          </a:lnRef>
          <a:fillRef idx="0">
            <a:schemeClr val="dk1"/>
          </a:fillRef>
          <a:effectRef idx="2">
            <a:schemeClr val="dk1"/>
          </a:effectRef>
          <a:fontRef idx="minor">
            <a:schemeClr val="tx1"/>
          </a:fontRef>
        </p:style>
      </p:cxnSp>
      <p:cxnSp>
        <p:nvCxnSpPr>
          <p:cNvPr id="13" name="Straight Arrow Connector 12"/>
          <p:cNvCxnSpPr>
            <a:endCxn id="9" idx="0"/>
          </p:cNvCxnSpPr>
          <p:nvPr/>
        </p:nvCxnSpPr>
        <p:spPr>
          <a:xfrm>
            <a:off x="9048115" y="4611370"/>
            <a:ext cx="1113790" cy="423545"/>
          </a:xfrm>
          <a:prstGeom prst="straightConnector1">
            <a:avLst/>
          </a:prstGeom>
          <a:ln>
            <a:tailEnd type="arrow" w="med" len="med"/>
          </a:ln>
        </p:spPr>
        <p:style>
          <a:lnRef idx="3">
            <a:schemeClr val="dk1"/>
          </a:lnRef>
          <a:fillRef idx="0">
            <a:schemeClr val="dk1"/>
          </a:fillRef>
          <a:effectRef idx="2">
            <a:schemeClr val="dk1"/>
          </a:effectRef>
          <a:fontRef idx="minor">
            <a:schemeClr val="tx1"/>
          </a:fontRef>
        </p:style>
      </p:cxnSp>
      <p:cxnSp>
        <p:nvCxnSpPr>
          <p:cNvPr id="14" name="Straight Arrow Connector 13"/>
          <p:cNvCxnSpPr/>
          <p:nvPr/>
        </p:nvCxnSpPr>
        <p:spPr>
          <a:xfrm flipH="1">
            <a:off x="8921115" y="3619500"/>
            <a:ext cx="18415" cy="340360"/>
          </a:xfrm>
          <a:prstGeom prst="straightConnector1">
            <a:avLst/>
          </a:prstGeom>
          <a:ln>
            <a:tailEnd type="arrow" w="med" len="med"/>
          </a:ln>
        </p:spPr>
        <p:style>
          <a:lnRef idx="3">
            <a:schemeClr val="dk1"/>
          </a:lnRef>
          <a:fillRef idx="0">
            <a:schemeClr val="dk1"/>
          </a:fillRef>
          <a:effectRef idx="2">
            <a:schemeClr val="dk1"/>
          </a:effectRef>
          <a:fontRef idx="minor">
            <a:schemeClr val="tx1"/>
          </a:fontRef>
        </p:style>
      </p:cxnSp>
      <p:cxnSp>
        <p:nvCxnSpPr>
          <p:cNvPr id="15" name="Straight Arrow Connector 14"/>
          <p:cNvCxnSpPr/>
          <p:nvPr/>
        </p:nvCxnSpPr>
        <p:spPr>
          <a:xfrm flipH="1">
            <a:off x="9476740" y="5663565"/>
            <a:ext cx="540385" cy="440055"/>
          </a:xfrm>
          <a:prstGeom prst="straightConnector1">
            <a:avLst/>
          </a:prstGeom>
          <a:ln>
            <a:tailEnd type="arrow" w="med" len="med"/>
          </a:ln>
        </p:spPr>
        <p:style>
          <a:lnRef idx="3">
            <a:schemeClr val="dk1"/>
          </a:lnRef>
          <a:fillRef idx="0">
            <a:schemeClr val="dk1"/>
          </a:fillRef>
          <a:effectRef idx="2">
            <a:schemeClr val="dk1"/>
          </a:effectRef>
          <a:fontRef idx="minor">
            <a:schemeClr val="tx1"/>
          </a:fontRef>
        </p:style>
      </p:cxnSp>
      <p:pic>
        <p:nvPicPr>
          <p:cNvPr id="16" name="Picture 2"/>
          <p:cNvPicPr>
            <a:picLocks noChangeAspect="1"/>
          </p:cNvPicPr>
          <p:nvPr/>
        </p:nvPicPr>
        <p:blipFill>
          <a:blip r:embed="rId2"/>
          <a:stretch>
            <a:fillRect/>
          </a:stretch>
        </p:blipFill>
        <p:spPr>
          <a:xfrm>
            <a:off x="399415" y="188595"/>
            <a:ext cx="6071870" cy="5768340"/>
          </a:xfrm>
          <a:prstGeom prst="rect">
            <a:avLst/>
          </a:prstGeom>
          <a:noFill/>
          <a:ln w="9525">
            <a:noFill/>
          </a:ln>
        </p:spPr>
      </p:pic>
      <p:sp>
        <p:nvSpPr>
          <p:cNvPr id="17" name="Text Box 16"/>
          <p:cNvSpPr txBox="1"/>
          <p:nvPr/>
        </p:nvSpPr>
        <p:spPr>
          <a:xfrm>
            <a:off x="399415" y="5956935"/>
            <a:ext cx="6438265" cy="829945"/>
          </a:xfrm>
          <a:prstGeom prst="rect">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charset="0"/>
                <a:ea typeface="+mn-ea"/>
                <a:cs typeface="sans-serif" charset="0"/>
              </a:rPr>
              <a:t>=&gt; Bộ máy chính quyền được tổ chức quy củ, hoàn thiện hơn thời Lý.</a:t>
            </a:r>
          </a:p>
        </p:txBody>
      </p:sp>
      <p:sp>
        <p:nvSpPr>
          <p:cNvPr id="19" name="Right Brace 18"/>
          <p:cNvSpPr/>
          <p:nvPr/>
        </p:nvSpPr>
        <p:spPr>
          <a:xfrm>
            <a:off x="10674350" y="1315720"/>
            <a:ext cx="503555" cy="9144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 Box 20"/>
          <p:cNvSpPr txBox="1"/>
          <p:nvPr/>
        </p:nvSpPr>
        <p:spPr>
          <a:xfrm>
            <a:off x="11255375" y="1315720"/>
            <a:ext cx="876300" cy="706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Trung ương</a:t>
            </a:r>
          </a:p>
        </p:txBody>
      </p:sp>
      <p:sp>
        <p:nvSpPr>
          <p:cNvPr id="20" name="Text Box 19"/>
          <p:cNvSpPr txBox="1"/>
          <p:nvPr/>
        </p:nvSpPr>
        <p:spPr>
          <a:xfrm>
            <a:off x="11177270" y="4179570"/>
            <a:ext cx="1014730"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Địa phương</a:t>
            </a:r>
          </a:p>
        </p:txBody>
      </p:sp>
      <p:sp>
        <p:nvSpPr>
          <p:cNvPr id="22" name="Right Brace 21"/>
          <p:cNvSpPr/>
          <p:nvPr/>
        </p:nvSpPr>
        <p:spPr>
          <a:xfrm>
            <a:off x="10937875" y="3230245"/>
            <a:ext cx="631825" cy="332105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85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2207F17-AB9D-3ED8-FD2E-7C3C7FBFC9C4}"/>
              </a:ext>
            </a:extLst>
          </p:cNvPr>
          <p:cNvSpPr>
            <a:spLocks noGrp="1"/>
          </p:cNvSpPr>
          <p:nvPr>
            <p:ph type="title" idx="8"/>
          </p:nvPr>
        </p:nvSpPr>
        <p:spPr>
          <a:xfrm>
            <a:off x="0" y="405040"/>
            <a:ext cx="12118427" cy="4756522"/>
          </a:xfrm>
        </p:spPr>
        <p:txBody>
          <a:bodyPr/>
          <a:lstStyle/>
          <a:p>
            <a:pPr algn="l"/>
            <a:r>
              <a:rPr lang="en-US" sz="3200" b="0">
                <a:solidFill>
                  <a:schemeClr val="tx1"/>
                </a:solidFill>
                <a:latin typeface="Times New Roman" panose="02020603050405020304" charset="0"/>
              </a:rPr>
              <a:t>         </a:t>
            </a:r>
            <a:br>
              <a:rPr lang="en-US" sz="3200" b="0">
                <a:solidFill>
                  <a:schemeClr val="tx1"/>
                </a:solidFill>
                <a:latin typeface="Times New Roman" panose="02020603050405020304" charset="0"/>
              </a:rPr>
            </a:br>
            <a:br>
              <a:rPr lang="en-US" sz="3200" b="0">
                <a:solidFill>
                  <a:schemeClr val="tx1"/>
                </a:solidFill>
                <a:latin typeface="Times New Roman" panose="02020603050405020304" charset="0"/>
              </a:rPr>
            </a:br>
            <a:endParaRPr lang="en-US" sz="3200" b="0" dirty="0">
              <a:solidFill>
                <a:schemeClr val="tx1"/>
              </a:solidFill>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718AA0BA-CACA-4380-9798-B6FA2604AA62}"/>
              </a:ext>
            </a:extLst>
          </p:cNvPr>
          <p:cNvSpPr>
            <a:spLocks noGrp="1"/>
          </p:cNvSpPr>
          <p:nvPr>
            <p:ph type="title" idx="15"/>
          </p:nvPr>
        </p:nvSpPr>
        <p:spPr>
          <a:xfrm>
            <a:off x="721360" y="405040"/>
            <a:ext cx="10510540" cy="763600"/>
          </a:xfrm>
        </p:spPr>
        <p:txBody>
          <a:bodyPr/>
          <a:lstStyle/>
          <a:p>
            <a:pPr lvl="0"/>
            <a:br>
              <a:rPr lang="en-US" sz="3200" b="1" kern="1200">
                <a:solidFill>
                  <a:prstClr val="black"/>
                </a:solidFill>
                <a:latin typeface="Times New Roman" panose="02020603050405020304" charset="0"/>
                <a:ea typeface="+mn-ea"/>
                <a:cs typeface="Arial" panose="020B0604020202020204" pitchFamily="34" charset="0"/>
              </a:rPr>
            </a:br>
            <a:br>
              <a:rPr lang="en-US" sz="3200" b="1" kern="1200">
                <a:solidFill>
                  <a:prstClr val="black"/>
                </a:solidFill>
                <a:latin typeface="Times New Roman" panose="02020603050405020304" charset="0"/>
                <a:ea typeface="+mn-ea"/>
                <a:cs typeface="Arial" panose="020B0604020202020204" pitchFamily="34" charset="0"/>
              </a:rPr>
            </a:br>
            <a:br>
              <a:rPr lang="en-US" sz="3200" b="1" kern="1200">
                <a:solidFill>
                  <a:prstClr val="black"/>
                </a:solidFill>
                <a:latin typeface="Times New Roman" panose="02020603050405020304" charset="0"/>
                <a:ea typeface="+mn-ea"/>
                <a:cs typeface="Arial" panose="020B0604020202020204" pitchFamily="34" charset="0"/>
              </a:rPr>
            </a:br>
            <a:br>
              <a:rPr lang="en-US" sz="3200" b="1" kern="1200">
                <a:solidFill>
                  <a:prstClr val="black"/>
                </a:solidFill>
                <a:latin typeface="Times New Roman" panose="02020603050405020304" charset="0"/>
                <a:ea typeface="+mn-ea"/>
                <a:cs typeface="Arial" panose="020B0604020202020204" pitchFamily="34" charset="0"/>
              </a:rPr>
            </a:br>
            <a:r>
              <a:rPr lang="en-US" sz="3200" b="1" kern="1200">
                <a:solidFill>
                  <a:prstClr val="black"/>
                </a:solidFill>
                <a:latin typeface="Times New Roman" panose="02020603050405020304" charset="0"/>
                <a:ea typeface="+mn-ea"/>
                <a:cs typeface="Arial" panose="020B0604020202020204" pitchFamily="34" charset="0"/>
              </a:rPr>
              <a:t>2. Tình hình chính trị</a:t>
            </a:r>
            <a:br>
              <a:rPr lang="en-US" sz="3200" b="1" kern="1200">
                <a:solidFill>
                  <a:prstClr val="black"/>
                </a:solidFill>
                <a:latin typeface="Times New Roman" panose="02020603050405020304" charset="0"/>
                <a:ea typeface="+mn-ea"/>
                <a:cs typeface="Arial" panose="020B0604020202020204" pitchFamily="34" charset="0"/>
              </a:rPr>
            </a:br>
            <a:r>
              <a:rPr lang="en-US" sz="3200" b="1" kern="1200">
                <a:solidFill>
                  <a:prstClr val="black"/>
                </a:solidFill>
                <a:latin typeface="Times New Roman" panose="02020603050405020304" pitchFamily="18" charset="0"/>
                <a:ea typeface="+mn-ea"/>
                <a:cs typeface="Times New Roman" panose="02020603050405020304" pitchFamily="18" charset="0"/>
              </a:rPr>
              <a:t>* </a:t>
            </a:r>
            <a:r>
              <a:rPr lang="vi-VN" sz="3200" b="1">
                <a:latin typeface="Times New Roman" panose="02020603050405020304" pitchFamily="18" charset="0"/>
                <a:cs typeface="Times New Roman" panose="02020603050405020304" pitchFamily="18" charset="0"/>
              </a:rPr>
              <a:t> Tổ chức bộ máy nhà nước:</a:t>
            </a:r>
            <a:br>
              <a:rPr lang="en-US" sz="3200" b="1" kern="1200">
                <a:solidFill>
                  <a:prstClr val="black"/>
                </a:solidFill>
                <a:latin typeface="Times New Roman" panose="02020603050405020304" charset="0"/>
                <a:ea typeface="+mn-ea"/>
                <a:cs typeface="Arial" panose="020B0604020202020204" pitchFamily="34" charset="0"/>
              </a:rPr>
            </a:br>
            <a:r>
              <a:rPr lang="en-US" sz="3200" b="1" kern="1200">
                <a:solidFill>
                  <a:prstClr val="black"/>
                </a:solidFill>
                <a:latin typeface="Times New Roman" panose="02020603050405020304" charset="0"/>
                <a:ea typeface="+mn-ea"/>
                <a:cs typeface="Arial" panose="020B0604020202020204" pitchFamily="34" charset="0"/>
              </a:rPr>
              <a:t>  </a:t>
            </a:r>
            <a:r>
              <a:rPr lang="en-US" sz="3200" kern="1200">
                <a:solidFill>
                  <a:prstClr val="black"/>
                </a:solidFill>
                <a:latin typeface="Times New Roman" panose="02020603050405020304" pitchFamily="18" charset="0"/>
                <a:ea typeface="+mn-ea"/>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Chế độ trung ương tập quyền được củng cố.</a:t>
            </a:r>
            <a:br>
              <a:rPr lang="en-US" sz="3200">
                <a:latin typeface="Times New Roman" panose="02020603050405020304" pitchFamily="18" charset="0"/>
                <a:cs typeface="Times New Roman" panose="02020603050405020304" pitchFamily="18" charset="0"/>
              </a:rPr>
            </a:br>
            <a:r>
              <a:rPr lang="en-US" b="1"/>
              <a:t>  -  </a:t>
            </a:r>
            <a:r>
              <a:rPr lang="en-GB" sz="3200">
                <a:solidFill>
                  <a:schemeClr val="tx1"/>
                </a:solidFill>
                <a:latin typeface="Times New Roman" panose="02020603050405020304" pitchFamily="18" charset="0"/>
              </a:rPr>
              <a:t>H</a:t>
            </a:r>
            <a:r>
              <a:rPr lang="en-GB" sz="3200">
                <a:solidFill>
                  <a:schemeClr val="tx1"/>
                </a:solidFill>
                <a:latin typeface="Times New Roman" panose="02020603050405020304" pitchFamily="18" charset="0"/>
                <a:ea typeface="Arial" panose="020B0604020202020204" pitchFamily="34" charset="0"/>
              </a:rPr>
              <a:t>ệ thống chính quyền các cấp quy củ, hoàn thiện h</a:t>
            </a:r>
            <a:r>
              <a:rPr lang="vi-VN" sz="3200">
                <a:solidFill>
                  <a:schemeClr val="tx1"/>
                </a:solidFill>
                <a:latin typeface="Times New Roman" panose="02020603050405020304" pitchFamily="18" charset="0"/>
                <a:ea typeface="Arial" panose="020B0604020202020204" pitchFamily="34" charset="0"/>
              </a:rPr>
              <a:t>ơ</a:t>
            </a:r>
            <a:r>
              <a:rPr lang="en-US" sz="3200">
                <a:solidFill>
                  <a:schemeClr val="tx1"/>
                </a:solidFill>
                <a:latin typeface="Times New Roman" panose="02020603050405020304" pitchFamily="18" charset="0"/>
                <a:ea typeface="Arial" panose="020B0604020202020204" pitchFamily="34" charset="0"/>
              </a:rPr>
              <a:t>n nhà Lý.</a:t>
            </a:r>
            <a:endParaRPr lang="en-US" sz="3200">
              <a:solidFill>
                <a:schemeClr val="tx1"/>
              </a:solidFill>
            </a:endParaRPr>
          </a:p>
        </p:txBody>
      </p:sp>
      <p:pic>
        <p:nvPicPr>
          <p:cNvPr id="4" name="Picture 3">
            <a:extLst>
              <a:ext uri="{FF2B5EF4-FFF2-40B4-BE49-F238E27FC236}">
                <a16:creationId xmlns:a16="http://schemas.microsoft.com/office/drawing/2014/main" id="{688A3EB5-744B-4787-A1D0-C111F36221E3}"/>
              </a:ext>
            </a:extLst>
          </p:cNvPr>
          <p:cNvPicPr>
            <a:picLocks noChangeAspect="1"/>
          </p:cNvPicPr>
          <p:nvPr/>
        </p:nvPicPr>
        <p:blipFill>
          <a:blip r:embed="rId2"/>
          <a:stretch>
            <a:fillRect/>
          </a:stretch>
        </p:blipFill>
        <p:spPr>
          <a:xfrm>
            <a:off x="10606542" y="155849"/>
            <a:ext cx="1347333" cy="1261981"/>
          </a:xfrm>
          <a:prstGeom prst="rect">
            <a:avLst/>
          </a:prstGeom>
        </p:spPr>
      </p:pic>
    </p:spTree>
    <p:extLst>
      <p:ext uri="{BB962C8B-B14F-4D97-AF65-F5344CB8AC3E}">
        <p14:creationId xmlns:p14="http://schemas.microsoft.com/office/powerpoint/2010/main" val="2571773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ext Box 101"/>
          <p:cNvSpPr txBox="1"/>
          <p:nvPr/>
        </p:nvSpPr>
        <p:spPr>
          <a:xfrm>
            <a:off x="238760" y="151130"/>
            <a:ext cx="11953240" cy="3108543"/>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charset="0"/>
                <a:ea typeface="+mn-ea"/>
                <a:cs typeface="+mn-cs"/>
              </a:rPr>
              <a:t>HĐ CẶP ĐÔI (2’) </a:t>
            </a:r>
          </a:p>
          <a:p>
            <a:pPr lvl="0">
              <a:defRPr/>
            </a:pPr>
            <a:r>
              <a:rPr kumimoji="0" lang="en-US" sz="2800" b="1" i="0" u="none" strike="noStrike" kern="1200" cap="none" spc="0" normalizeH="0" baseline="0" noProof="0">
                <a:ln>
                  <a:noFill/>
                </a:ln>
                <a:solidFill>
                  <a:prstClr val="black"/>
                </a:solidFill>
                <a:effectLst/>
                <a:uLnTx/>
                <a:uFillTx/>
                <a:latin typeface="Times New Roman" panose="02020603050405020304" charset="0"/>
                <a:ea typeface="+mn-ea"/>
                <a:cs typeface="+mn-cs"/>
              </a:rPr>
              <a:t>Đọc thông tin</a:t>
            </a:r>
            <a:r>
              <a:rPr lang="en-US" sz="2800" b="1">
                <a:solidFill>
                  <a:prstClr val="black"/>
                </a:solidFill>
                <a:latin typeface="Times New Roman" panose="02020603050405020304" charset="0"/>
              </a:rPr>
              <a:t> mục 2, phần “Em có biết” trong (SGK-T63) </a:t>
            </a:r>
            <a:r>
              <a:rPr kumimoji="0" lang="en-US" sz="2800" b="1" i="0" u="none" strike="noStrike" kern="1200" cap="none" spc="0" normalizeH="0" baseline="0" noProof="0">
                <a:ln>
                  <a:noFill/>
                </a:ln>
                <a:solidFill>
                  <a:prstClr val="black"/>
                </a:solidFill>
                <a:effectLst/>
                <a:uLnTx/>
                <a:uFillTx/>
                <a:latin typeface="Times New Roman" panose="02020603050405020304" charset="0"/>
                <a:ea typeface="+mn-ea"/>
                <a:cs typeface="+mn-cs"/>
              </a:rPr>
              <a:t>trả lời câu hỏi: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Times New Roman" panose="020206030504050203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srgbClr val="0070C0"/>
                </a:solidFill>
                <a:effectLst/>
                <a:uLnTx/>
                <a:uFillTx/>
                <a:latin typeface="Times New Roman" panose="02020603050405020304" charset="0"/>
                <a:ea typeface="+mn-ea"/>
                <a:cs typeface="+mn-cs"/>
              </a:rPr>
              <a:t>H: Việc nhà Trần thực hiện </a:t>
            </a:r>
            <a:r>
              <a:rPr kumimoji="0" lang="en-US" sz="2800" b="1" i="1" u="none" strike="noStrike" kern="1200" cap="none" spc="0" normalizeH="0" baseline="0" noProof="0">
                <a:ln>
                  <a:noFill/>
                </a:ln>
                <a:solidFill>
                  <a:srgbClr val="FF0000"/>
                </a:solidFill>
                <a:effectLst/>
                <a:uLnTx/>
                <a:uFillTx/>
                <a:latin typeface="Times New Roman" panose="02020603050405020304" charset="0"/>
                <a:ea typeface="+mn-ea"/>
                <a:cs typeface="+mn-cs"/>
              </a:rPr>
              <a:t>chế độ hôn nhân nội tộc </a:t>
            </a:r>
            <a:r>
              <a:rPr kumimoji="0" lang="en-US" sz="2800" b="1" i="1" u="none" strike="noStrike" kern="1200" cap="none" spc="0" normalizeH="0" baseline="0" noProof="0">
                <a:ln>
                  <a:noFill/>
                </a:ln>
                <a:solidFill>
                  <a:srgbClr val="0070C0"/>
                </a:solidFill>
                <a:effectLst/>
                <a:uLnTx/>
                <a:uFillTx/>
                <a:latin typeface="Times New Roman" panose="02020603050405020304" charset="0"/>
                <a:ea typeface="+mn-ea"/>
                <a:cs typeface="+mn-cs"/>
              </a:rPr>
              <a:t>cùng với việc đặt thêm một số cơ quan như:  </a:t>
            </a:r>
            <a:r>
              <a:rPr kumimoji="0" lang="en-US" sz="2800" b="1" i="1" u="none" strike="noStrike" kern="1200" cap="none" spc="0" normalizeH="0" baseline="0" noProof="0">
                <a:ln>
                  <a:noFill/>
                </a:ln>
                <a:solidFill>
                  <a:srgbClr val="FF0000"/>
                </a:solidFill>
                <a:effectLst/>
                <a:uLnTx/>
                <a:uFillTx/>
                <a:latin typeface="Times New Roman" panose="02020603050405020304" charset="0"/>
                <a:ea typeface="+mn-ea"/>
                <a:cs typeface="+mn-cs"/>
              </a:rPr>
              <a:t>Quốc sử viện, Thái y viện, Hà đê sứ, Khuyến nông sứ, Đồn điền sứ</a:t>
            </a:r>
            <a:r>
              <a:rPr lang="en-US" sz="2800" b="1" i="1">
                <a:solidFill>
                  <a:srgbClr val="0070C0"/>
                </a:solidFill>
                <a:latin typeface="Times New Roman" panose="02020603050405020304" charset="0"/>
              </a:rPr>
              <a:t> </a:t>
            </a:r>
            <a:r>
              <a:rPr kumimoji="0" lang="en-US" sz="2800" b="1" i="1" u="none" strike="noStrike" kern="1200" cap="none" spc="0" normalizeH="0" baseline="0" noProof="0">
                <a:ln>
                  <a:noFill/>
                </a:ln>
                <a:solidFill>
                  <a:srgbClr val="0070C0"/>
                </a:solidFill>
                <a:effectLst/>
                <a:uLnTx/>
                <a:uFillTx/>
                <a:latin typeface="Times New Roman" panose="02020603050405020304" charset="0"/>
                <a:ea typeface="+mn-ea"/>
                <a:cs typeface="+mn-cs"/>
              </a:rPr>
              <a:t>nói lên điều gì?</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charset="0"/>
                <a:ea typeface="+mn-ea"/>
                <a:cs typeface="sans-serif" charset="0"/>
              </a:rPr>
              <a:t>	</a:t>
            </a:r>
            <a:endParaRPr kumimoji="0" lang="en-US" sz="2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7186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2207F17-AB9D-3ED8-FD2E-7C3C7FBFC9C4}"/>
              </a:ext>
            </a:extLst>
          </p:cNvPr>
          <p:cNvSpPr>
            <a:spLocks noGrp="1"/>
          </p:cNvSpPr>
          <p:nvPr>
            <p:ph type="title" idx="8"/>
          </p:nvPr>
        </p:nvSpPr>
        <p:spPr>
          <a:xfrm>
            <a:off x="-1914525" y="0"/>
            <a:ext cx="13942401" cy="4930450"/>
          </a:xfrm>
        </p:spPr>
        <p:txBody>
          <a:bodyPr/>
          <a:lstStyle/>
          <a:p>
            <a:r>
              <a:rPr lang="en-GB" sz="3200">
                <a:latin typeface="Times New Roman" panose="02020603050405020304" pitchFamily="18" charset="0"/>
                <a:ea typeface="Times New Roman" panose="02020603050405020304" pitchFamily="18" charset="0"/>
              </a:rPr>
              <a:t> </a:t>
            </a:r>
            <a:br>
              <a:rPr lang="en-US" sz="3200">
                <a:latin typeface="Times New Roman" panose="02020603050405020304" pitchFamily="18" charset="0"/>
                <a:ea typeface="Times New Roman" panose="02020603050405020304" pitchFamily="18" charset="0"/>
              </a:rPr>
            </a:br>
            <a:r>
              <a:rPr lang="en-GB" sz="3200">
                <a:latin typeface="Times New Roman" panose="02020603050405020304" pitchFamily="18" charset="0"/>
                <a:ea typeface="Times New Roman" panose="02020603050405020304" pitchFamily="18" charset="0"/>
              </a:rPr>
              <a:t> </a:t>
            </a:r>
            <a:br>
              <a:rPr lang="en-US" sz="3200">
                <a:latin typeface="Times New Roman" panose="02020603050405020304" pitchFamily="18" charset="0"/>
                <a:ea typeface="Times New Roman" panose="02020603050405020304" pitchFamily="18" charset="0"/>
              </a:rPr>
            </a:br>
            <a:br>
              <a:rPr lang="en-US" sz="3200">
                <a:latin typeface="Times New Roman" panose="02020603050405020304" pitchFamily="18" charset="0"/>
                <a:ea typeface="Times New Roman" panose="02020603050405020304" pitchFamily="18" charset="0"/>
              </a:rPr>
            </a:br>
            <a:br>
              <a:rPr lang="en-US" sz="3200">
                <a:latin typeface="Times New Roman" panose="02020603050405020304" pitchFamily="18" charset="0"/>
                <a:ea typeface="Times New Roman" panose="02020603050405020304" pitchFamily="18" charset="0"/>
              </a:rPr>
            </a:br>
            <a:br>
              <a:rPr lang="en-US" sz="3200" b="0">
                <a:solidFill>
                  <a:schemeClr val="tx1"/>
                </a:solidFill>
                <a:latin typeface="Times New Roman" panose="02020603050405020304" pitchFamily="18" charset="0"/>
                <a:ea typeface="Times New Roman" panose="02020603050405020304" pitchFamily="18" charset="0"/>
              </a:rPr>
            </a:br>
            <a:endParaRPr lang="en-US" sz="3200" b="0" dirty="0">
              <a:solidFill>
                <a:schemeClr val="tx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3AEBBCC4-29D7-401D-BEB8-50BEE2417DB4}"/>
              </a:ext>
            </a:extLst>
          </p:cNvPr>
          <p:cNvSpPr/>
          <p:nvPr/>
        </p:nvSpPr>
        <p:spPr>
          <a:xfrm>
            <a:off x="5772382" y="555670"/>
            <a:ext cx="5857506" cy="3785652"/>
          </a:xfrm>
          <a:prstGeom prst="rect">
            <a:avLst/>
          </a:prstGeom>
        </p:spPr>
        <p:txBody>
          <a:bodyPr wrap="square">
            <a:spAutoFit/>
          </a:bodyPr>
          <a:lstStyle/>
          <a:p>
            <a:pPr lvl="0">
              <a:defRPr/>
            </a:pPr>
            <a:r>
              <a:rPr lang="en-US" sz="3000" b="1">
                <a:solidFill>
                  <a:prstClr val="black"/>
                </a:solidFill>
                <a:latin typeface="Times New Roman" panose="02020603050405020304" charset="0"/>
                <a:cs typeface="sans-serif" charset="0"/>
              </a:rPr>
              <a:t>Đọc thông tin, kết hợp quan sát hình 2 (SGK T63) trả lời câu hỏi sau:</a:t>
            </a:r>
          </a:p>
          <a:p>
            <a:pPr lvl="0" algn="just">
              <a:defRPr/>
            </a:pPr>
            <a:r>
              <a:rPr lang="en-US" sz="3000" b="1" i="1">
                <a:solidFill>
                  <a:srgbClr val="0070C0"/>
                </a:solidFill>
                <a:latin typeface="Times New Roman" panose="02020603050405020304" charset="0"/>
                <a:cs typeface="sans-serif" charset="0"/>
              </a:rPr>
              <a:t>H: Nêu những nét chính về quân đội, luật pháp, chính sách đối nội, đối ngoại nhà Trần? So sánh quân đội thời Trần với thời Lý và rút ra nhận xét?</a:t>
            </a:r>
          </a:p>
        </p:txBody>
      </p:sp>
      <p:pic>
        <p:nvPicPr>
          <p:cNvPr id="6" name="Picture 5">
            <a:extLst>
              <a:ext uri="{FF2B5EF4-FFF2-40B4-BE49-F238E27FC236}">
                <a16:creationId xmlns:a16="http://schemas.microsoft.com/office/drawing/2014/main" id="{4599C7AE-EF21-457B-8380-3B0C40777596}"/>
              </a:ext>
            </a:extLst>
          </p:cNvPr>
          <p:cNvPicPr>
            <a:picLocks noChangeAspect="1"/>
          </p:cNvPicPr>
          <p:nvPr/>
        </p:nvPicPr>
        <p:blipFill>
          <a:blip r:embed="rId2"/>
          <a:stretch>
            <a:fillRect/>
          </a:stretch>
        </p:blipFill>
        <p:spPr>
          <a:xfrm>
            <a:off x="622997" y="616240"/>
            <a:ext cx="4783015" cy="4930450"/>
          </a:xfrm>
          <a:prstGeom prst="rect">
            <a:avLst/>
          </a:prstGeom>
        </p:spPr>
      </p:pic>
      <p:sp>
        <p:nvSpPr>
          <p:cNvPr id="4" name="Title 3">
            <a:extLst>
              <a:ext uri="{FF2B5EF4-FFF2-40B4-BE49-F238E27FC236}">
                <a16:creationId xmlns:a16="http://schemas.microsoft.com/office/drawing/2014/main" id="{5E89006B-059F-455A-B515-8F8E64234AC2}"/>
              </a:ext>
            </a:extLst>
          </p:cNvPr>
          <p:cNvSpPr>
            <a:spLocks noGrp="1"/>
          </p:cNvSpPr>
          <p:nvPr>
            <p:ph type="title" idx="15"/>
          </p:nvPr>
        </p:nvSpPr>
        <p:spPr/>
        <p:txBody>
          <a:bodyPr/>
          <a:lstStyle/>
          <a:p>
            <a:endParaRPr lang="en-US"/>
          </a:p>
        </p:txBody>
      </p:sp>
    </p:spTree>
    <p:extLst>
      <p:ext uri="{BB962C8B-B14F-4D97-AF65-F5344CB8AC3E}">
        <p14:creationId xmlns:p14="http://schemas.microsoft.com/office/powerpoint/2010/main" val="3120870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51155-F2A8-45E4-9E46-CB69A48F2A24}"/>
              </a:ext>
            </a:extLst>
          </p:cNvPr>
          <p:cNvSpPr>
            <a:spLocks noGrp="1"/>
          </p:cNvSpPr>
          <p:nvPr>
            <p:ph type="title"/>
          </p:nvPr>
        </p:nvSpPr>
        <p:spPr>
          <a:xfrm>
            <a:off x="838200" y="167148"/>
            <a:ext cx="10515600" cy="619433"/>
          </a:xfrm>
        </p:spPr>
        <p:txBody>
          <a:bodyPr>
            <a:normAutofit fontScale="90000"/>
          </a:bodyPr>
          <a:lstStyle/>
          <a:p>
            <a:pPr algn="ctr"/>
            <a:r>
              <a:rPr lang="en-US" b="1">
                <a:latin typeface="Times New Roman" panose="02020603050405020304" pitchFamily="18" charset="0"/>
                <a:cs typeface="Times New Roman" panose="02020603050405020304" pitchFamily="18" charset="0"/>
              </a:rPr>
              <a:t>HS Vũ Mai Đan</a:t>
            </a:r>
          </a:p>
        </p:txBody>
      </p:sp>
      <p:pic>
        <p:nvPicPr>
          <p:cNvPr id="4" name="Content Placeholder 3">
            <a:extLst>
              <a:ext uri="{FF2B5EF4-FFF2-40B4-BE49-F238E27FC236}">
                <a16:creationId xmlns:a16="http://schemas.microsoft.com/office/drawing/2014/main" id="{B0CB3C96-D023-41C7-81C4-0A8C208C2990}"/>
              </a:ext>
            </a:extLst>
          </p:cNvPr>
          <p:cNvPicPr>
            <a:picLocks noGrp="1" noChangeAspect="1"/>
          </p:cNvPicPr>
          <p:nvPr>
            <p:ph idx="1"/>
          </p:nvPr>
        </p:nvPicPr>
        <p:blipFill>
          <a:blip r:embed="rId2"/>
          <a:stretch>
            <a:fillRect/>
          </a:stretch>
        </p:blipFill>
        <p:spPr>
          <a:xfrm>
            <a:off x="-1" y="786582"/>
            <a:ext cx="12290323" cy="6071418"/>
          </a:xfrm>
          <a:prstGeom prst="rect">
            <a:avLst/>
          </a:prstGeom>
        </p:spPr>
      </p:pic>
    </p:spTree>
    <p:extLst>
      <p:ext uri="{BB962C8B-B14F-4D97-AF65-F5344CB8AC3E}">
        <p14:creationId xmlns:p14="http://schemas.microsoft.com/office/powerpoint/2010/main" val="4068450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1958340" y="307975"/>
            <a:ext cx="8773795" cy="645160"/>
          </a:xfrm>
          <a:prstGeom prst="rect">
            <a:avLst/>
          </a:prstGeom>
          <a:noFill/>
        </p:spPr>
        <p:txBody>
          <a:bodyPr wrap="non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Times New Roman" panose="02020603050405020304" charset="0"/>
                <a:ea typeface="+mn-ea"/>
                <a:cs typeface="sans-serif" charset="0"/>
                <a:sym typeface="+mn-ea"/>
              </a:rPr>
              <a:t>* So sánh quân đội thời Trần với với nhà Lý</a:t>
            </a:r>
          </a:p>
        </p:txBody>
      </p:sp>
      <p:sp>
        <p:nvSpPr>
          <p:cNvPr id="4" name="Flowchart: Decision 3"/>
          <p:cNvSpPr/>
          <p:nvPr/>
        </p:nvSpPr>
        <p:spPr>
          <a:xfrm>
            <a:off x="348615" y="1069975"/>
            <a:ext cx="2548890" cy="1025525"/>
          </a:xfrm>
          <a:prstGeom prst="flowChartDecision">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Giống</a:t>
            </a:r>
          </a:p>
        </p:txBody>
      </p:sp>
      <p:sp>
        <p:nvSpPr>
          <p:cNvPr id="5" name="Text Box 4"/>
          <p:cNvSpPr txBox="1"/>
          <p:nvPr/>
        </p:nvSpPr>
        <p:spPr>
          <a:xfrm>
            <a:off x="3241675" y="1095375"/>
            <a:ext cx="7778750" cy="583565"/>
          </a:xfrm>
          <a:prstGeom prst="rect">
            <a:avLst/>
          </a:prstGeom>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Times New Roman" panose="02020603050405020304" charset="0"/>
                <a:ea typeface="+mn-ea"/>
                <a:cs typeface="sans-serif" charset="0"/>
                <a:sym typeface="+mn-ea"/>
              </a:rPr>
              <a:t>cùng thực hiện chính sách “ngụ binh ư nông”</a:t>
            </a:r>
          </a:p>
        </p:txBody>
      </p:sp>
      <p:sp>
        <p:nvSpPr>
          <p:cNvPr id="6" name="Flowchart: Decision 5"/>
          <p:cNvSpPr/>
          <p:nvPr/>
        </p:nvSpPr>
        <p:spPr>
          <a:xfrm>
            <a:off x="348615" y="3289935"/>
            <a:ext cx="2247265" cy="1025525"/>
          </a:xfrm>
          <a:prstGeom prst="flowChartDecision">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Khác</a:t>
            </a:r>
          </a:p>
        </p:txBody>
      </p:sp>
      <p:sp>
        <p:nvSpPr>
          <p:cNvPr id="7" name="Oval 6"/>
          <p:cNvSpPr/>
          <p:nvPr/>
        </p:nvSpPr>
        <p:spPr>
          <a:xfrm>
            <a:off x="2897505" y="2212340"/>
            <a:ext cx="1502410" cy="866140"/>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Lý</a:t>
            </a:r>
          </a:p>
        </p:txBody>
      </p:sp>
      <p:sp>
        <p:nvSpPr>
          <p:cNvPr id="13" name="Oval 12"/>
          <p:cNvSpPr/>
          <p:nvPr/>
        </p:nvSpPr>
        <p:spPr>
          <a:xfrm>
            <a:off x="2897505" y="4545965"/>
            <a:ext cx="1502410" cy="86614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Trần</a:t>
            </a:r>
          </a:p>
        </p:txBody>
      </p:sp>
      <p:sp>
        <p:nvSpPr>
          <p:cNvPr id="14" name="Oval 13"/>
          <p:cNvSpPr/>
          <p:nvPr/>
        </p:nvSpPr>
        <p:spPr>
          <a:xfrm>
            <a:off x="5058410" y="3782695"/>
            <a:ext cx="4644390" cy="53276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Quân triều đình</a:t>
            </a:r>
          </a:p>
        </p:txBody>
      </p:sp>
      <p:sp>
        <p:nvSpPr>
          <p:cNvPr id="15" name="Oval 14"/>
          <p:cNvSpPr/>
          <p:nvPr/>
        </p:nvSpPr>
        <p:spPr>
          <a:xfrm>
            <a:off x="5058410" y="4425950"/>
            <a:ext cx="4644390" cy="53276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Quân các lộ, phủ</a:t>
            </a:r>
          </a:p>
        </p:txBody>
      </p:sp>
      <p:sp>
        <p:nvSpPr>
          <p:cNvPr id="16" name="Oval 15"/>
          <p:cNvSpPr/>
          <p:nvPr/>
        </p:nvSpPr>
        <p:spPr>
          <a:xfrm>
            <a:off x="4963160" y="5229225"/>
            <a:ext cx="4739640" cy="53276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Quân vương hầu</a:t>
            </a:r>
          </a:p>
        </p:txBody>
      </p:sp>
      <p:sp>
        <p:nvSpPr>
          <p:cNvPr id="17" name="Oval 16"/>
          <p:cNvSpPr/>
          <p:nvPr/>
        </p:nvSpPr>
        <p:spPr>
          <a:xfrm>
            <a:off x="4963160" y="6032500"/>
            <a:ext cx="4739640" cy="532765"/>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Dân binh các làng xã</a:t>
            </a:r>
          </a:p>
        </p:txBody>
      </p:sp>
      <p:sp>
        <p:nvSpPr>
          <p:cNvPr id="18" name="Oval 17"/>
          <p:cNvSpPr/>
          <p:nvPr/>
        </p:nvSpPr>
        <p:spPr>
          <a:xfrm>
            <a:off x="4963160" y="2736215"/>
            <a:ext cx="3975100" cy="80772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Quân địa phương</a:t>
            </a:r>
          </a:p>
        </p:txBody>
      </p:sp>
      <p:sp>
        <p:nvSpPr>
          <p:cNvPr id="19" name="Oval 18"/>
          <p:cNvSpPr/>
          <p:nvPr/>
        </p:nvSpPr>
        <p:spPr>
          <a:xfrm>
            <a:off x="4963160" y="1956435"/>
            <a:ext cx="3866515" cy="697865"/>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charset="0"/>
                <a:ea typeface="+mn-ea"/>
                <a:cs typeface="Times New Roman" panose="02020603050405020304" charset="0"/>
              </a:rPr>
              <a:t>Cấm quân</a:t>
            </a:r>
          </a:p>
        </p:txBody>
      </p:sp>
      <p:cxnSp>
        <p:nvCxnSpPr>
          <p:cNvPr id="20" name="Straight Arrow Connector 19"/>
          <p:cNvCxnSpPr>
            <a:endCxn id="13" idx="1"/>
          </p:cNvCxnSpPr>
          <p:nvPr/>
        </p:nvCxnSpPr>
        <p:spPr>
          <a:xfrm>
            <a:off x="2595880" y="3782695"/>
            <a:ext cx="521335" cy="8902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endCxn id="7" idx="3"/>
          </p:cNvCxnSpPr>
          <p:nvPr/>
        </p:nvCxnSpPr>
        <p:spPr>
          <a:xfrm flipV="1">
            <a:off x="2595880" y="2951480"/>
            <a:ext cx="521335" cy="8928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Left Brace 24"/>
          <p:cNvSpPr/>
          <p:nvPr/>
        </p:nvSpPr>
        <p:spPr>
          <a:xfrm>
            <a:off x="4305300" y="2212340"/>
            <a:ext cx="657860" cy="914400"/>
          </a:xfrm>
          <a:prstGeom prst="leftBrace">
            <a:avLst>
              <a:gd name="adj1" fmla="val 8333"/>
              <a:gd name="adj2" fmla="val 50000"/>
            </a:avLst>
          </a:prstGeom>
        </p:spPr>
        <p:style>
          <a:lnRef idx="3">
            <a:schemeClr val="accent6"/>
          </a:lnRef>
          <a:fillRef idx="0">
            <a:schemeClr val="accent6"/>
          </a:fillRef>
          <a:effectRef idx="2">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Left Brace 25"/>
          <p:cNvSpPr/>
          <p:nvPr/>
        </p:nvSpPr>
        <p:spPr>
          <a:xfrm>
            <a:off x="4400550" y="4077335"/>
            <a:ext cx="657860" cy="2216785"/>
          </a:xfrm>
          <a:prstGeom prst="leftBrace">
            <a:avLst>
              <a:gd name="adj1" fmla="val 8333"/>
              <a:gd name="adj2" fmla="val 50000"/>
            </a:avLst>
          </a:prstGeom>
        </p:spPr>
        <p:style>
          <a:lnRef idx="3">
            <a:schemeClr val="accent2"/>
          </a:lnRef>
          <a:fillRef idx="0">
            <a:schemeClr val="accent2"/>
          </a:fillRef>
          <a:effectRef idx="2">
            <a:schemeClr val="accent2"/>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 Box 26"/>
          <p:cNvSpPr txBox="1"/>
          <p:nvPr/>
        </p:nvSpPr>
        <p:spPr>
          <a:xfrm>
            <a:off x="10107930" y="4307205"/>
            <a:ext cx="1824990" cy="1568450"/>
          </a:xfrm>
          <a:prstGeom prst="rect">
            <a:avLst/>
          </a:prstGeom>
        </p:spPr>
        <p:style>
          <a:lnRef idx="2">
            <a:schemeClr val="accent5"/>
          </a:lnRef>
          <a:fillRef idx="1">
            <a:schemeClr val="lt1"/>
          </a:fillRef>
          <a:effectRef idx="0">
            <a:schemeClr val="accent5"/>
          </a:effectRef>
          <a:fontRef idx="minor">
            <a:schemeClr val="dk1"/>
          </a:fontRef>
        </p:style>
        <p:txBody>
          <a:bodyPr wrap="square"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gradFill>
                  <a:gsLst>
                    <a:gs pos="0">
                      <a:srgbClr val="FE4444"/>
                    </a:gs>
                    <a:gs pos="100000">
                      <a:srgbClr val="832B2B"/>
                    </a:gs>
                  </a:gsLst>
                  <a:lin scaled="0"/>
                </a:gradFill>
                <a:effectLst/>
                <a:uLnTx/>
                <a:uFillTx/>
                <a:latin typeface="Times New Roman" panose="02020603050405020304" charset="0"/>
                <a:ea typeface="+mn-ea"/>
                <a:cs typeface="sans-serif" charset="0"/>
                <a:sym typeface="+mn-ea"/>
              </a:rPr>
              <a:t>=&gt; Quân đội nhà Trần hoàn chỉnh, quy củ.</a:t>
            </a:r>
          </a:p>
        </p:txBody>
      </p:sp>
    </p:spTree>
    <p:extLst>
      <p:ext uri="{BB962C8B-B14F-4D97-AF65-F5344CB8AC3E}">
        <p14:creationId xmlns:p14="http://schemas.microsoft.com/office/powerpoint/2010/main" val="389796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linds(horizontal)">
                                      <p:cBhvr>
                                        <p:cTn id="22" dur="500"/>
                                        <p:tgtEl>
                                          <p:spTgt spid="22"/>
                                        </p:tgtEl>
                                      </p:cBhvr>
                                    </p:animEffect>
                                  </p:childTnLst>
                                </p:cTn>
                              </p:par>
                              <p:par>
                                <p:cTn id="23" presetID="3" presetClass="entr" presetSubtype="1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linds(horizontal)">
                                      <p:cBhvr>
                                        <p:cTn id="25" dur="500"/>
                                        <p:tgtEl>
                                          <p:spTgt spid="20"/>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linds(horizontal)">
                                      <p:cBhvr>
                                        <p:cTn id="28" dur="500"/>
                                        <p:tgtEl>
                                          <p:spTgt spid="13"/>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linds(horizont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linds(horizontal)">
                                      <p:cBhvr>
                                        <p:cTn id="36" dur="500"/>
                                        <p:tgtEl>
                                          <p:spTgt spid="25"/>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linds(horizontal)">
                                      <p:cBhvr>
                                        <p:cTn id="39" dur="500"/>
                                        <p:tgtEl>
                                          <p:spTgt spid="1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linds(horizont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grpId="1"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diamond(in)">
                                      <p:cBhvr>
                                        <p:cTn id="47" dur="2000"/>
                                        <p:tgtEl>
                                          <p:spTgt spid="13"/>
                                        </p:tgtEl>
                                      </p:cBhvr>
                                    </p:animEffect>
                                  </p:childTnLst>
                                </p:cTn>
                              </p:par>
                              <p:par>
                                <p:cTn id="48" presetID="8" presetClass="entr" presetSubtype="16"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diamond(in)">
                                      <p:cBhvr>
                                        <p:cTn id="50" dur="2000"/>
                                        <p:tgtEl>
                                          <p:spTgt spid="26"/>
                                        </p:tgtEl>
                                      </p:cBhvr>
                                    </p:animEffect>
                                  </p:childTnLst>
                                </p:cTn>
                              </p:par>
                              <p:par>
                                <p:cTn id="51" presetID="8" presetClass="entr" presetSubtype="16"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diamond(in)">
                                      <p:cBhvr>
                                        <p:cTn id="53" dur="2000"/>
                                        <p:tgtEl>
                                          <p:spTgt spid="14"/>
                                        </p:tgtEl>
                                      </p:cBhvr>
                                    </p:animEffect>
                                  </p:childTnLst>
                                </p:cTn>
                              </p:par>
                              <p:par>
                                <p:cTn id="54" presetID="8" presetClass="entr" presetSubtype="16"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diamond(in)">
                                      <p:cBhvr>
                                        <p:cTn id="56" dur="2000"/>
                                        <p:tgtEl>
                                          <p:spTgt spid="15"/>
                                        </p:tgtEl>
                                      </p:cBhvr>
                                    </p:animEffect>
                                  </p:childTnLst>
                                </p:cTn>
                              </p:par>
                              <p:par>
                                <p:cTn id="57" presetID="8" presetClass="entr" presetSubtype="16"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diamond(in)">
                                      <p:cBhvr>
                                        <p:cTn id="59" dur="2000"/>
                                        <p:tgtEl>
                                          <p:spTgt spid="16"/>
                                        </p:tgtEl>
                                      </p:cBhvr>
                                    </p:animEffect>
                                  </p:childTnLst>
                                </p:cTn>
                              </p:par>
                              <p:par>
                                <p:cTn id="60" presetID="8" presetClass="entr" presetSubtype="16"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diamond(in)">
                                      <p:cBhvr>
                                        <p:cTn id="62" dur="20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8" presetClass="entr" presetSubtype="16"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diamond(in)">
                                      <p:cBhvr>
                                        <p:cTn id="67"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animBg="1"/>
      <p:bldP spid="6" grpId="0" bldLvl="0" animBg="1"/>
      <p:bldP spid="7" grpId="0" animBg="1"/>
      <p:bldP spid="13" grpId="0" animBg="1"/>
      <p:bldP spid="13" grpId="1" animBg="1"/>
      <p:bldP spid="14" grpId="0" animBg="1"/>
      <p:bldP spid="15" grpId="0" animBg="1"/>
      <p:bldP spid="16" grpId="0" animBg="1"/>
      <p:bldP spid="17" grpId="0" animBg="1"/>
      <p:bldP spid="18" grpId="0" animBg="1"/>
      <p:bldP spid="19" grpId="0" animBg="1"/>
      <p:bldP spid="25" grpId="0" animBg="1"/>
      <p:bldP spid="26"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2207F17-AB9D-3ED8-FD2E-7C3C7FBFC9C4}"/>
              </a:ext>
            </a:extLst>
          </p:cNvPr>
          <p:cNvSpPr>
            <a:spLocks noGrp="1"/>
          </p:cNvSpPr>
          <p:nvPr>
            <p:ph type="title" idx="8"/>
          </p:nvPr>
        </p:nvSpPr>
        <p:spPr>
          <a:xfrm>
            <a:off x="238125" y="333374"/>
            <a:ext cx="11639550" cy="6524626"/>
          </a:xfrm>
        </p:spPr>
        <p:txBody>
          <a:bodyPr/>
          <a:lstStyle/>
          <a:p>
            <a:pPr algn="l"/>
            <a:br>
              <a:rPr lang="en-US" sz="3200" b="0">
                <a:solidFill>
                  <a:schemeClr val="tx1"/>
                </a:solidFill>
                <a:latin typeface="Times New Roman" panose="02020603050405020304" charset="0"/>
              </a:rPr>
            </a:br>
            <a:br>
              <a:rPr lang="en-US" sz="3200" b="0">
                <a:solidFill>
                  <a:schemeClr val="tx1"/>
                </a:solidFill>
                <a:latin typeface="Times New Roman" panose="02020603050405020304" charset="0"/>
              </a:rPr>
            </a:br>
            <a:br>
              <a:rPr lang="en-US" sz="3200" b="0">
                <a:solidFill>
                  <a:schemeClr val="tx1"/>
                </a:solidFill>
                <a:latin typeface="Times New Roman" panose="02020603050405020304" charset="0"/>
              </a:rPr>
            </a:br>
            <a:r>
              <a:rPr lang="en-GB" sz="3200">
                <a:latin typeface="Times New Roman" panose="02020603050405020304" pitchFamily="18" charset="0"/>
                <a:ea typeface="Times New Roman" panose="02020603050405020304" pitchFamily="18" charset="0"/>
              </a:rPr>
              <a:t> </a:t>
            </a:r>
            <a:br>
              <a:rPr lang="en-US" sz="3200">
                <a:latin typeface="Times New Roman" panose="02020603050405020304" pitchFamily="18" charset="0"/>
                <a:ea typeface="Times New Roman" panose="02020603050405020304" pitchFamily="18" charset="0"/>
              </a:rPr>
            </a:br>
            <a:r>
              <a:rPr lang="en-GB" sz="3200">
                <a:latin typeface="Times New Roman" panose="02020603050405020304" pitchFamily="18" charset="0"/>
                <a:ea typeface="Times New Roman" panose="02020603050405020304" pitchFamily="18" charset="0"/>
              </a:rPr>
              <a:t>     </a:t>
            </a:r>
            <a:r>
              <a:rPr lang="en-GB" sz="3200">
                <a:solidFill>
                  <a:schemeClr val="tx1"/>
                </a:solidFill>
                <a:latin typeface="Times New Roman" panose="02020603050405020304" pitchFamily="18" charset="0"/>
                <a:ea typeface="Times New Roman" panose="02020603050405020304" pitchFamily="18" charset="0"/>
              </a:rPr>
              <a:t>* </a:t>
            </a:r>
            <a:r>
              <a:rPr lang="en-GB" sz="3600">
                <a:solidFill>
                  <a:schemeClr val="tx1"/>
                </a:solidFill>
                <a:latin typeface="Times New Roman" panose="02020603050405020304" pitchFamily="18" charset="0"/>
                <a:ea typeface="Times New Roman" panose="02020603050405020304" pitchFamily="18" charset="0"/>
              </a:rPr>
              <a:t>Quân đội: </a:t>
            </a:r>
            <a:r>
              <a:rPr lang="en-GB" sz="3600" b="0">
                <a:solidFill>
                  <a:schemeClr val="tx1"/>
                </a:solidFill>
                <a:latin typeface="Times New Roman" panose="02020603050405020304" pitchFamily="18" charset="0"/>
                <a:ea typeface="Times New Roman" panose="02020603050405020304" pitchFamily="18" charset="0"/>
              </a:rPr>
              <a:t>đ</a:t>
            </a:r>
            <a:r>
              <a:rPr lang="vi-VN" sz="3600" b="0">
                <a:solidFill>
                  <a:schemeClr val="tx1"/>
                </a:solidFill>
                <a:latin typeface="Times New Roman" panose="02020603050405020304" pitchFamily="18" charset="0"/>
                <a:ea typeface="Times New Roman" panose="02020603050405020304" pitchFamily="18" charset="0"/>
              </a:rPr>
              <a:t>ư</a:t>
            </a:r>
            <a:r>
              <a:rPr lang="en-US" sz="3600" b="0">
                <a:solidFill>
                  <a:schemeClr val="tx1"/>
                </a:solidFill>
                <a:latin typeface="Times New Roman" panose="02020603050405020304" pitchFamily="18" charset="0"/>
                <a:ea typeface="Times New Roman" panose="02020603050405020304" pitchFamily="18" charset="0"/>
              </a:rPr>
              <a:t>ợc hoàn thiện, thực hiện chính sách “ngụ binh ư nông”</a:t>
            </a:r>
            <a:br>
              <a:rPr lang="en-GB" sz="3600" b="0">
                <a:solidFill>
                  <a:schemeClr val="tx1"/>
                </a:solidFill>
                <a:latin typeface="Times New Roman" panose="02020603050405020304" pitchFamily="18" charset="0"/>
                <a:ea typeface="Times New Roman" panose="02020603050405020304" pitchFamily="18" charset="0"/>
              </a:rPr>
            </a:br>
            <a:r>
              <a:rPr lang="en-GB" sz="3600">
                <a:latin typeface="Times New Roman" panose="02020603050405020304" pitchFamily="18" charset="0"/>
                <a:ea typeface="Times New Roman" panose="02020603050405020304" pitchFamily="18" charset="0"/>
              </a:rPr>
              <a:t>     </a:t>
            </a:r>
            <a:r>
              <a:rPr lang="en-GB" sz="3600">
                <a:solidFill>
                  <a:schemeClr val="tx1"/>
                </a:solidFill>
                <a:latin typeface="Times New Roman" panose="02020603050405020304" pitchFamily="18" charset="0"/>
                <a:ea typeface="Times New Roman" panose="02020603050405020304" pitchFamily="18" charset="0"/>
              </a:rPr>
              <a:t>* Luật pháp: </a:t>
            </a:r>
            <a:r>
              <a:rPr lang="en-US" sz="3600" b="0">
                <a:solidFill>
                  <a:schemeClr val="tx1"/>
                </a:solidFill>
                <a:latin typeface="Times New Roman" panose="02020603050405020304" pitchFamily="18" charset="0"/>
                <a:ea typeface="Times New Roman" panose="02020603050405020304" pitchFamily="18" charset="0"/>
              </a:rPr>
              <a:t>n</a:t>
            </a:r>
            <a:r>
              <a:rPr lang="en-US" sz="3600" b="0">
                <a:solidFill>
                  <a:schemeClr val="tx1"/>
                </a:solidFill>
                <a:latin typeface="Times New Roman" panose="02020603050405020304" pitchFamily="18" charset="0"/>
                <a:ea typeface=""/>
              </a:rPr>
              <a:t>ăm 1341 ban hành "Quốc triều hình luật".</a:t>
            </a:r>
            <a:br>
              <a:rPr lang="en-US" sz="3600" b="0">
                <a:solidFill>
                  <a:schemeClr val="tx1"/>
                </a:solidFill>
                <a:latin typeface="Times New Roman" panose="02020603050405020304" pitchFamily="18" charset="0"/>
                <a:ea typeface="Times New Roman" panose="02020603050405020304" pitchFamily="18" charset="0"/>
              </a:rPr>
            </a:br>
            <a:r>
              <a:rPr lang="en-US" sz="3600" b="0">
                <a:solidFill>
                  <a:schemeClr val="tx1"/>
                </a:solidFill>
                <a:latin typeface="Times New Roman" panose="02020603050405020304" pitchFamily="18" charset="0"/>
                <a:ea typeface="Times New Roman" panose="02020603050405020304" pitchFamily="18" charset="0"/>
              </a:rPr>
              <a:t>     </a:t>
            </a:r>
            <a:r>
              <a:rPr lang="en-GB" sz="3600">
                <a:solidFill>
                  <a:schemeClr val="tx1"/>
                </a:solidFill>
                <a:latin typeface="Times New Roman" panose="02020603050405020304" pitchFamily="18" charset="0"/>
                <a:ea typeface="Times New Roman" panose="02020603050405020304" pitchFamily="18" charset="0"/>
              </a:rPr>
              <a:t>* Chính sách đối nội, đối ngoại:</a:t>
            </a:r>
            <a:br>
              <a:rPr lang="en-US" sz="3600" b="0">
                <a:solidFill>
                  <a:schemeClr val="tx1"/>
                </a:solidFill>
                <a:latin typeface="Times New Roman" panose="02020603050405020304" pitchFamily="18" charset="0"/>
                <a:ea typeface="Times New Roman" panose="02020603050405020304" pitchFamily="18" charset="0"/>
              </a:rPr>
            </a:br>
            <a:r>
              <a:rPr lang="en-US" sz="3600" b="0">
                <a:solidFill>
                  <a:schemeClr val="tx1"/>
                </a:solidFill>
                <a:latin typeface="Times New Roman" panose="02020603050405020304" pitchFamily="18" charset="0"/>
                <a:ea typeface="Times New Roman" panose="02020603050405020304" pitchFamily="18" charset="0"/>
              </a:rPr>
              <a:t>     </a:t>
            </a:r>
            <a:r>
              <a:rPr lang="en-GB" sz="3600" b="0">
                <a:solidFill>
                  <a:schemeClr val="tx1"/>
                </a:solidFill>
                <a:latin typeface="Times New Roman" panose="02020603050405020304" pitchFamily="18" charset="0"/>
                <a:ea typeface="Times New Roman" panose="02020603050405020304" pitchFamily="18" charset="0"/>
              </a:rPr>
              <a:t>- Đối nội: tăng c</a:t>
            </a:r>
            <a:r>
              <a:rPr lang="vi-VN" sz="3600" b="0">
                <a:solidFill>
                  <a:schemeClr val="tx1"/>
                </a:solidFill>
                <a:latin typeface="Times New Roman" panose="02020603050405020304" pitchFamily="18" charset="0"/>
                <a:ea typeface="Times New Roman" panose="02020603050405020304" pitchFamily="18" charset="0"/>
              </a:rPr>
              <a:t>ư</a:t>
            </a:r>
            <a:r>
              <a:rPr lang="en-US" sz="3600" b="0">
                <a:solidFill>
                  <a:schemeClr val="tx1"/>
                </a:solidFill>
                <a:latin typeface="Times New Roman" panose="02020603050405020304" pitchFamily="18" charset="0"/>
                <a:ea typeface="Times New Roman" panose="02020603050405020304" pitchFamily="18" charset="0"/>
              </a:rPr>
              <a:t>ờng quản lí các địa ph</a:t>
            </a:r>
            <a:r>
              <a:rPr lang="vi-VN" sz="3600" b="0">
                <a:solidFill>
                  <a:schemeClr val="tx1"/>
                </a:solidFill>
                <a:latin typeface="Times New Roman" panose="02020603050405020304" pitchFamily="18" charset="0"/>
                <a:ea typeface="Times New Roman" panose="02020603050405020304" pitchFamily="18" charset="0"/>
              </a:rPr>
              <a:t>ư</a:t>
            </a:r>
            <a:r>
              <a:rPr lang="en-US" sz="3600" b="0">
                <a:solidFill>
                  <a:schemeClr val="tx1"/>
                </a:solidFill>
                <a:latin typeface="Times New Roman" panose="02020603050405020304" pitchFamily="18" charset="0"/>
                <a:ea typeface="Times New Roman" panose="02020603050405020304" pitchFamily="18" charset="0"/>
              </a:rPr>
              <a:t>ơng.</a:t>
            </a:r>
            <a:br>
              <a:rPr lang="en-US" sz="3600" b="0">
                <a:solidFill>
                  <a:schemeClr val="tx1"/>
                </a:solidFill>
                <a:latin typeface="Times New Roman" panose="02020603050405020304" pitchFamily="18" charset="0"/>
                <a:ea typeface="Times New Roman" panose="02020603050405020304" pitchFamily="18" charset="0"/>
              </a:rPr>
            </a:br>
            <a:r>
              <a:rPr lang="en-US" sz="3600" b="0">
                <a:solidFill>
                  <a:schemeClr val="tx1"/>
                </a:solidFill>
                <a:latin typeface="Times New Roman" panose="02020603050405020304" pitchFamily="18" charset="0"/>
                <a:ea typeface="Times New Roman" panose="02020603050405020304" pitchFamily="18" charset="0"/>
              </a:rPr>
              <a:t>      </a:t>
            </a:r>
            <a:r>
              <a:rPr lang="en-GB" sz="3600" b="0">
                <a:solidFill>
                  <a:schemeClr val="tx1"/>
                </a:solidFill>
                <a:latin typeface="Times New Roman" panose="02020603050405020304" pitchFamily="18" charset="0"/>
                <a:ea typeface="Times New Roman" panose="02020603050405020304" pitchFamily="18" charset="0"/>
              </a:rPr>
              <a:t>- Đối ngoại: hoà hiếu với các nước láng giềng…</a:t>
            </a:r>
            <a:br>
              <a:rPr lang="en-US" sz="3600" b="0">
                <a:solidFill>
                  <a:schemeClr val="tx1"/>
                </a:solidFill>
                <a:latin typeface="Times New Roman" panose="02020603050405020304" pitchFamily="18" charset="0"/>
                <a:ea typeface="Times New Roman" panose="02020603050405020304" pitchFamily="18" charset="0"/>
              </a:rPr>
            </a:br>
            <a:br>
              <a:rPr lang="en-US" sz="3200" b="0">
                <a:solidFill>
                  <a:schemeClr val="tx1"/>
                </a:solidFill>
                <a:latin typeface="Times New Roman" panose="02020603050405020304" charset="0"/>
              </a:rPr>
            </a:br>
            <a:br>
              <a:rPr lang="en-US" sz="3200" b="0">
                <a:solidFill>
                  <a:schemeClr val="tx1"/>
                </a:solidFill>
                <a:latin typeface="Times New Roman" panose="02020603050405020304" pitchFamily="18" charset="0"/>
                <a:cs typeface="Times New Roman" panose="02020603050405020304" pitchFamily="18" charset="0"/>
              </a:rPr>
            </a:br>
            <a:r>
              <a:rPr lang="en-GB" sz="3200" b="0">
                <a:solidFill>
                  <a:schemeClr val="tx1"/>
                </a:solidFill>
                <a:latin typeface="Times New Roman" panose="02020603050405020304" pitchFamily="18" charset="0"/>
                <a:cs typeface="Times New Roman" panose="02020603050405020304" pitchFamily="18" charset="0"/>
              </a:rPr>
              <a:t> </a:t>
            </a:r>
            <a:br>
              <a:rPr lang="en-US" sz="3200" b="0">
                <a:solidFill>
                  <a:schemeClr val="tx1"/>
                </a:solidFill>
                <a:latin typeface="Times New Roman" panose="02020603050405020304" pitchFamily="18" charset="0"/>
                <a:cs typeface="Times New Roman" panose="02020603050405020304" pitchFamily="18" charset="0"/>
              </a:rPr>
            </a:br>
            <a:endParaRPr lang="en-US" sz="3200" b="0" dirty="0">
              <a:solidFill>
                <a:schemeClr val="tx1"/>
              </a:solidFill>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718AA0BA-CACA-4380-9798-B6FA2604AA62}"/>
              </a:ext>
            </a:extLst>
          </p:cNvPr>
          <p:cNvSpPr>
            <a:spLocks noGrp="1"/>
          </p:cNvSpPr>
          <p:nvPr>
            <p:ph type="title" idx="15"/>
          </p:nvPr>
        </p:nvSpPr>
        <p:spPr>
          <a:xfrm>
            <a:off x="721360" y="405039"/>
            <a:ext cx="10510540" cy="1966371"/>
          </a:xfrm>
        </p:spPr>
        <p:txBody>
          <a:bodyPr/>
          <a:lstStyle/>
          <a:p>
            <a:pPr lvl="0"/>
            <a:r>
              <a:rPr lang="en-US" sz="3600" b="1" kern="1200">
                <a:solidFill>
                  <a:prstClr val="black"/>
                </a:solidFill>
                <a:latin typeface="Times New Roman" panose="02020603050405020304" charset="0"/>
                <a:ea typeface="+mn-ea"/>
                <a:cs typeface="Arial" panose="020B0604020202020204" pitchFamily="34" charset="0"/>
              </a:rPr>
              <a:t>2. Tình hình chính trị</a:t>
            </a:r>
            <a:endParaRPr lang="en-US" sz="3600"/>
          </a:p>
        </p:txBody>
      </p:sp>
      <p:pic>
        <p:nvPicPr>
          <p:cNvPr id="2" name="Picture 1">
            <a:extLst>
              <a:ext uri="{FF2B5EF4-FFF2-40B4-BE49-F238E27FC236}">
                <a16:creationId xmlns:a16="http://schemas.microsoft.com/office/drawing/2014/main" id="{F4870C27-C8EC-4222-84D8-5437E7F7FBCF}"/>
              </a:ext>
            </a:extLst>
          </p:cNvPr>
          <p:cNvPicPr>
            <a:picLocks noChangeAspect="1"/>
          </p:cNvPicPr>
          <p:nvPr/>
        </p:nvPicPr>
        <p:blipFill>
          <a:blip r:embed="rId2"/>
          <a:stretch>
            <a:fillRect/>
          </a:stretch>
        </p:blipFill>
        <p:spPr>
          <a:xfrm>
            <a:off x="47693" y="-95360"/>
            <a:ext cx="1347333" cy="1261981"/>
          </a:xfrm>
          <a:prstGeom prst="rect">
            <a:avLst/>
          </a:prstGeom>
        </p:spPr>
      </p:pic>
    </p:spTree>
    <p:extLst>
      <p:ext uri="{BB962C8B-B14F-4D97-AF65-F5344CB8AC3E}">
        <p14:creationId xmlns:p14="http://schemas.microsoft.com/office/powerpoint/2010/main" val="245308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8EEAB6-329E-4189-9F26-B793E5FEEABD}"/>
              </a:ext>
            </a:extLst>
          </p:cNvPr>
          <p:cNvPicPr>
            <a:picLocks noChangeAspect="1"/>
          </p:cNvPicPr>
          <p:nvPr/>
        </p:nvPicPr>
        <p:blipFill>
          <a:blip r:embed="rId2"/>
          <a:stretch>
            <a:fillRect/>
          </a:stretch>
        </p:blipFill>
        <p:spPr>
          <a:xfrm>
            <a:off x="167148" y="196646"/>
            <a:ext cx="5700253" cy="6253316"/>
          </a:xfrm>
          <a:prstGeom prst="rect">
            <a:avLst/>
          </a:prstGeom>
        </p:spPr>
      </p:pic>
      <p:sp>
        <p:nvSpPr>
          <p:cNvPr id="5" name="Rectangle 4">
            <a:extLst>
              <a:ext uri="{FF2B5EF4-FFF2-40B4-BE49-F238E27FC236}">
                <a16:creationId xmlns:a16="http://schemas.microsoft.com/office/drawing/2014/main" id="{5151C14F-55EC-4F64-AD90-72E69FDD1802}"/>
              </a:ext>
            </a:extLst>
          </p:cNvPr>
          <p:cNvSpPr/>
          <p:nvPr/>
        </p:nvSpPr>
        <p:spPr>
          <a:xfrm>
            <a:off x="6096000" y="628648"/>
            <a:ext cx="5629275" cy="569386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Light"/>
                <a:ea typeface="+mn-ea"/>
                <a:cs typeface="+mn-cs"/>
              </a:rPr>
              <a:t> </a:t>
            </a:r>
            <a:r>
              <a:rPr kumimoji="0" lang="vi-VN" sz="28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Nội dung</a:t>
            </a:r>
            <a:endParaRPr kumimoji="0" lang="en-US" sz="2800" b="1" i="0" u="none" strike="noStrike" kern="1200" cap="none" spc="0" normalizeH="0" baseline="0" noProof="0">
              <a:ln>
                <a:noFill/>
              </a:ln>
              <a:solidFill>
                <a:prstClr val="black"/>
              </a:solidFill>
              <a:effectLst/>
              <a:uLnTx/>
              <a:uFillTx/>
              <a:latin typeface="Calibri Light"/>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Hình luật thời Trần cũng giống như thời Lý nhưng được bổ sung thêm.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mn-cs"/>
              </a:rPr>
              <a:t>Pháp luật xác nhận và bảo vệ quyền tư hữu tài sản, quy định cụ thể về việc mua bán ruộng đất.</a:t>
            </a:r>
            <a:endPar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uLnTx/>
                <a:uFillTx/>
                <a:latin typeface="Times New Roman" panose="02020603050405020304" pitchFamily="18" charset="0"/>
                <a:ea typeface="Tahoma" panose="020B0604030504040204" pitchFamily="34" charset="0"/>
                <a:cs typeface="+mn-cs"/>
              </a:rPr>
              <a:t>- Cơ quan pháp luật thời Trần được tăng cường và hoàn thiện hơn. Nhà Trần đặt cơ quan Thẩm hình viện để xét xử việc kiện cáo. Vua Trần vẫn để chuông lớn ở thềm điện Long Trì cho dân đến kêu oan khi cần.</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Arial" panose="020B0604020202020204" pitchFamily="34" charset="0"/>
                <a:cs typeface="+mn-cs"/>
              </a:rPr>
              <a:t> </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tabLst/>
              <a:defRPr/>
            </a:pPr>
            <a:endParaRPr kumimoji="0" lang="en-US" sz="2800" b="0" i="0" u="none" strike="noStrike" kern="1200" cap="none" spc="0" normalizeH="0" baseline="0" noProof="0">
              <a:ln>
                <a:noFill/>
              </a:ln>
              <a:solidFill>
                <a:prstClr val="black"/>
              </a:solidFill>
              <a:effectLst/>
              <a:uLnTx/>
              <a:uFillTx/>
              <a:latin typeface="Calibri Light"/>
              <a:ea typeface="+mn-ea"/>
              <a:cs typeface="+mn-cs"/>
            </a:endParaRPr>
          </a:p>
        </p:txBody>
      </p:sp>
    </p:spTree>
    <p:extLst>
      <p:ext uri="{BB962C8B-B14F-4D97-AF65-F5344CB8AC3E}">
        <p14:creationId xmlns:p14="http://schemas.microsoft.com/office/powerpoint/2010/main" val="3146262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823465-DE78-4BC2-806B-BC1A1A1E5B79}"/>
              </a:ext>
            </a:extLst>
          </p:cNvPr>
          <p:cNvPicPr>
            <a:picLocks noChangeAspect="1"/>
          </p:cNvPicPr>
          <p:nvPr/>
        </p:nvPicPr>
        <p:blipFill>
          <a:blip r:embed="rId2"/>
          <a:stretch>
            <a:fillRect/>
          </a:stretch>
        </p:blipFill>
        <p:spPr>
          <a:xfrm>
            <a:off x="800465" y="3864077"/>
            <a:ext cx="5111624" cy="2534033"/>
          </a:xfrm>
          <a:prstGeom prst="rect">
            <a:avLst/>
          </a:prstGeom>
        </p:spPr>
      </p:pic>
      <p:pic>
        <p:nvPicPr>
          <p:cNvPr id="1026" name="Picture 2" descr="Chiêm ngưỡng ngôi đền 600 năm tuổi thờ 8 vị vua triều Trần - 1">
            <a:extLst>
              <a:ext uri="{FF2B5EF4-FFF2-40B4-BE49-F238E27FC236}">
                <a16:creationId xmlns:a16="http://schemas.microsoft.com/office/drawing/2014/main" id="{2EBDFF80-0907-424A-B951-37689BAB2B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190" y="344129"/>
            <a:ext cx="5252899" cy="30416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015125F-F70E-45B0-97C8-136C85AAA30E}"/>
              </a:ext>
            </a:extLst>
          </p:cNvPr>
          <p:cNvPicPr>
            <a:picLocks noChangeAspect="1"/>
          </p:cNvPicPr>
          <p:nvPr/>
        </p:nvPicPr>
        <p:blipFill>
          <a:blip r:embed="rId4"/>
          <a:stretch>
            <a:fillRect/>
          </a:stretch>
        </p:blipFill>
        <p:spPr>
          <a:xfrm>
            <a:off x="6096000" y="344129"/>
            <a:ext cx="5638155" cy="3041608"/>
          </a:xfrm>
          <a:prstGeom prst="rect">
            <a:avLst/>
          </a:prstGeom>
        </p:spPr>
      </p:pic>
      <p:pic>
        <p:nvPicPr>
          <p:cNvPr id="1032" name="Picture 8" descr="https://special.nhandan.vn/thoitrand-unvuongtrieuthuongvo/assets/ihAk81RQl2/qr43-1-1600x938.jpg">
            <a:extLst>
              <a:ext uri="{FF2B5EF4-FFF2-40B4-BE49-F238E27FC236}">
                <a16:creationId xmlns:a16="http://schemas.microsoft.com/office/drawing/2014/main" id="{ABA954C0-112C-45D3-B486-A4A6DBAED60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0704" y="3864077"/>
            <a:ext cx="5559497" cy="2475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57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32"/>
                                        </p:tgtEl>
                                        <p:attrNameLst>
                                          <p:attrName>style.visibility</p:attrName>
                                        </p:attrNameLst>
                                      </p:cBhvr>
                                      <p:to>
                                        <p:strVal val="visible"/>
                                      </p:to>
                                    </p:set>
                                    <p:anim calcmode="lin" valueType="num">
                                      <p:cBhvr additive="base">
                                        <p:cTn id="25" dur="500" fill="hold"/>
                                        <p:tgtEl>
                                          <p:spTgt spid="1032"/>
                                        </p:tgtEl>
                                        <p:attrNameLst>
                                          <p:attrName>ppt_x</p:attrName>
                                        </p:attrNameLst>
                                      </p:cBhvr>
                                      <p:tavLst>
                                        <p:tav tm="0">
                                          <p:val>
                                            <p:strVal val="#ppt_x"/>
                                          </p:val>
                                        </p:tav>
                                        <p:tav tm="100000">
                                          <p:val>
                                            <p:strVal val="#ppt_x"/>
                                          </p:val>
                                        </p:tav>
                                      </p:tavLst>
                                    </p:anim>
                                    <p:anim calcmode="lin" valueType="num">
                                      <p:cBhvr additive="base">
                                        <p:cTn id="26"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5000" b="-15000"/>
          </a:stretch>
        </a:blipFill>
        <a:effectLst/>
      </p:bgPr>
    </p:bg>
    <p:spTree>
      <p:nvGrpSpPr>
        <p:cNvPr id="1" name=""/>
        <p:cNvGrpSpPr/>
        <p:nvPr/>
      </p:nvGrpSpPr>
      <p:grpSpPr>
        <a:xfrm>
          <a:off x="0" y="0"/>
          <a:ext cx="0" cy="0"/>
          <a:chOff x="0" y="0"/>
          <a:chExt cx="0" cy="0"/>
        </a:xfrm>
      </p:grpSpPr>
      <p:pic>
        <p:nvPicPr>
          <p:cNvPr id="4" name="Picture 3" descr="4f942a9486ec68153575dc78a42d480b.png"/>
          <p:cNvPicPr>
            <a:picLocks noChangeAspect="1"/>
          </p:cNvPicPr>
          <p:nvPr/>
        </p:nvPicPr>
        <p:blipFill>
          <a:blip r:embed="rId3" cstate="print"/>
          <a:stretch>
            <a:fillRect/>
          </a:stretch>
        </p:blipFill>
        <p:spPr>
          <a:xfrm>
            <a:off x="3505200" y="3581400"/>
            <a:ext cx="5638800" cy="4191000"/>
          </a:xfrm>
          <a:prstGeom prst="rect">
            <a:avLst/>
          </a:prstGeom>
        </p:spPr>
      </p:pic>
      <p:sp>
        <p:nvSpPr>
          <p:cNvPr id="5" name="Cloud 4"/>
          <p:cNvSpPr/>
          <p:nvPr/>
        </p:nvSpPr>
        <p:spPr>
          <a:xfrm>
            <a:off x="6476999" y="1676400"/>
            <a:ext cx="3503428" cy="2514600"/>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rPr>
              <a:t>Đến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rPr>
              <a:t>giờ</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rPr>
              <a:t>câu</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rPr>
              <a:t>cá</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rPr>
              <a:t>rồi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rPr>
              <a:t> .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rPr>
              <a:t>Các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rPr>
              <a:t>cháu</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rPr>
              <a:t>giúp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2400" b="1" i="0" u="none"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rPr>
              <a:t>ông</a:t>
            </a:r>
            <a:r>
              <a:rPr kumimoji="0" lang="en-US" sz="2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rPr>
              <a:t> nhé!</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6" name="Oval 5"/>
          <p:cNvSpPr/>
          <p:nvPr/>
        </p:nvSpPr>
        <p:spPr>
          <a:xfrm>
            <a:off x="5715000" y="4572000"/>
            <a:ext cx="228600" cy="2286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panose="020B0604020202020204"/>
            </a:endParaRPr>
          </a:p>
        </p:txBody>
      </p:sp>
      <p:sp>
        <p:nvSpPr>
          <p:cNvPr id="7" name="Oval 6"/>
          <p:cNvSpPr/>
          <p:nvPr/>
        </p:nvSpPr>
        <p:spPr>
          <a:xfrm>
            <a:off x="6096000" y="4114800"/>
            <a:ext cx="381000" cy="3048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panose="020B0604020202020204"/>
            </a:endParaRPr>
          </a:p>
        </p:txBody>
      </p:sp>
      <p:sp>
        <p:nvSpPr>
          <p:cNvPr id="8" name="Oval 7"/>
          <p:cNvSpPr/>
          <p:nvPr/>
        </p:nvSpPr>
        <p:spPr>
          <a:xfrm>
            <a:off x="5486400" y="4953000"/>
            <a:ext cx="228600" cy="1524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panose="020B0604020202020204"/>
            </a:endParaRPr>
          </a:p>
        </p:txBody>
      </p:sp>
      <p:sp>
        <p:nvSpPr>
          <p:cNvPr id="10" name="Rectangle 9">
            <a:hlinkClick r:id="rId4" action="ppaction://hlinksldjump"/>
          </p:cNvPr>
          <p:cNvSpPr/>
          <p:nvPr/>
        </p:nvSpPr>
        <p:spPr>
          <a:xfrm>
            <a:off x="7444075" y="3267671"/>
            <a:ext cx="1569276" cy="923330"/>
          </a:xfrm>
          <a:prstGeom prst="rect">
            <a:avLst/>
          </a:prstGeom>
          <a:noFill/>
        </p:spPr>
        <p:txBody>
          <a:bodyPr wrap="non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4500" cmpd="dbl">
                  <a:solidFill>
                    <a:srgbClr val="C0504D">
                      <a:shade val="85000"/>
                      <a:satMod val="155000"/>
                    </a:srgbClr>
                  </a:solidFill>
                  <a:prstDash val="solid"/>
                  <a:miter lim="800000"/>
                </a:ln>
                <a:gradFill>
                  <a:gsLst>
                    <a:gs pos="10000">
                      <a:srgbClr val="C0504D">
                        <a:tint val="10000"/>
                        <a:satMod val="155000"/>
                      </a:srgbClr>
                    </a:gs>
                    <a:gs pos="60000">
                      <a:srgbClr val="C0504D">
                        <a:tint val="30000"/>
                        <a:satMod val="155000"/>
                      </a:srgbClr>
                    </a:gs>
                    <a:gs pos="100000">
                      <a:srgbClr val="C0504D">
                        <a:tint val="73000"/>
                        <a:satMod val="155000"/>
                      </a:srgbClr>
                    </a:gs>
                  </a:gsLst>
                  <a:lin ang="5400000"/>
                </a:gradFill>
                <a:effectLst>
                  <a:outerShdw blurRad="38100" dist="38100" dir="7020000" algn="tl">
                    <a:srgbClr val="000000">
                      <a:alpha val="35000"/>
                    </a:srgbClr>
                  </a:outerShdw>
                </a:effectLst>
                <a:uLnTx/>
                <a:uFillTx/>
                <a:latin typeface="Calibri"/>
                <a:ea typeface="+mn-ea"/>
                <a:cs typeface="+mn-cs"/>
                <a:sym typeface="Arial" panose="020B0604020202020204"/>
              </a:rPr>
              <a:t>PLAY</a:t>
            </a:r>
          </a:p>
        </p:txBody>
      </p:sp>
    </p:spTree>
    <p:extLst>
      <p:ext uri="{BB962C8B-B14F-4D97-AF65-F5344CB8AC3E}">
        <p14:creationId xmlns:p14="http://schemas.microsoft.com/office/powerpoint/2010/main" val="4097687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 0  L 0.25 0  E" pathEditMode="relative" ptsTypes="">
                                      <p:cBhvr>
                                        <p:cTn id="6"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4" cstate="print"/>
          <a:stretch>
            <a:fillRect/>
          </a:stretch>
        </p:blipFill>
        <p:spPr>
          <a:xfrm>
            <a:off x="0" y="-1066800"/>
            <a:ext cx="12192000" cy="7924800"/>
          </a:xfrm>
          <a:prstGeom prst="rect">
            <a:avLst/>
          </a:prstGeom>
        </p:spPr>
      </p:pic>
      <p:pic>
        <p:nvPicPr>
          <p:cNvPr id="7" name="Picture 6" descr="e324d9d037662d64fc16b51b9bfbdbac.png"/>
          <p:cNvPicPr>
            <a:picLocks noChangeAspect="1"/>
          </p:cNvPicPr>
          <p:nvPr/>
        </p:nvPicPr>
        <p:blipFill>
          <a:blip r:embed="rId5" cstate="print"/>
          <a:stretch>
            <a:fillRect/>
          </a:stretch>
        </p:blipFill>
        <p:spPr>
          <a:xfrm>
            <a:off x="3810000" y="5334000"/>
            <a:ext cx="1905000" cy="2057400"/>
          </a:xfrm>
          <a:prstGeom prst="rect">
            <a:avLst/>
          </a:prstGeom>
        </p:spPr>
      </p:pic>
      <p:pic>
        <p:nvPicPr>
          <p:cNvPr id="8" name="Picture 7" descr="e324d9d037662d64fc16b51b9bfbdbac.png"/>
          <p:cNvPicPr>
            <a:picLocks noChangeAspect="1"/>
          </p:cNvPicPr>
          <p:nvPr/>
        </p:nvPicPr>
        <p:blipFill>
          <a:blip r:embed="rId6" cstate="print"/>
          <a:stretch>
            <a:fillRect/>
          </a:stretch>
        </p:blipFill>
        <p:spPr>
          <a:xfrm>
            <a:off x="6096000" y="5410201"/>
            <a:ext cx="1905000" cy="1923495"/>
          </a:xfrm>
          <a:prstGeom prst="rect">
            <a:avLst/>
          </a:prstGeom>
        </p:spPr>
      </p:pic>
      <p:pic>
        <p:nvPicPr>
          <p:cNvPr id="9" name="Picture 8" descr="e324d9d037662d64fc16b51b9bfbdbac.png"/>
          <p:cNvPicPr>
            <a:picLocks noChangeAspect="1"/>
          </p:cNvPicPr>
          <p:nvPr/>
        </p:nvPicPr>
        <p:blipFill>
          <a:blip r:embed="rId7" cstate="print"/>
          <a:stretch>
            <a:fillRect/>
          </a:stretch>
        </p:blipFill>
        <p:spPr>
          <a:xfrm>
            <a:off x="8458201" y="5486401"/>
            <a:ext cx="1811217" cy="1828801"/>
          </a:xfrm>
          <a:prstGeom prst="rect">
            <a:avLst/>
          </a:prstGeom>
        </p:spPr>
      </p:pic>
      <p:pic>
        <p:nvPicPr>
          <p:cNvPr id="5" name="Picture 4" descr="e324d9d037662d64fc16b51b9bfbdbac.png"/>
          <p:cNvPicPr>
            <a:picLocks noChangeAspect="1"/>
          </p:cNvPicPr>
          <p:nvPr/>
        </p:nvPicPr>
        <p:blipFill>
          <a:blip r:embed="rId6" cstate="print"/>
          <a:stretch>
            <a:fillRect/>
          </a:stretch>
        </p:blipFill>
        <p:spPr>
          <a:xfrm>
            <a:off x="1524000" y="5410201"/>
            <a:ext cx="1905000" cy="1923495"/>
          </a:xfrm>
          <a:prstGeom prst="rect">
            <a:avLst/>
          </a:prstGeom>
        </p:spPr>
      </p:pic>
      <p:pic>
        <p:nvPicPr>
          <p:cNvPr id="13" name="Picture 12" descr="e86f050d219b5585368f7ef298c00175.png"/>
          <p:cNvPicPr>
            <a:picLocks noChangeAspect="1"/>
          </p:cNvPicPr>
          <p:nvPr/>
        </p:nvPicPr>
        <p:blipFill>
          <a:blip r:embed="rId8" cstate="print"/>
          <a:stretch>
            <a:fillRect/>
          </a:stretch>
        </p:blipFill>
        <p:spPr>
          <a:xfrm>
            <a:off x="8610600" y="4953000"/>
            <a:ext cx="1752600" cy="1752600"/>
          </a:xfrm>
          <a:prstGeom prst="rect">
            <a:avLst/>
          </a:prstGeom>
        </p:spPr>
      </p:pic>
      <p:sp>
        <p:nvSpPr>
          <p:cNvPr id="17" name="Rectangle 16"/>
          <p:cNvSpPr/>
          <p:nvPr/>
        </p:nvSpPr>
        <p:spPr>
          <a:xfrm>
            <a:off x="914401" y="0"/>
            <a:ext cx="10805374" cy="1219200"/>
          </a:xfrm>
          <a:prstGeom prst="rect">
            <a:avLst/>
          </a:prstGeom>
          <a:solidFill>
            <a:schemeClr val="accent6">
              <a:lumMod val="40000"/>
              <a:lumOff val="6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r>
              <a:rPr kumimoji="0" lang="vi-VN" sz="2800" b="1" i="0" u="none" strike="noStrike" kern="0" cap="none" spc="0" normalizeH="0" baseline="0" noProof="0">
                <a:ln>
                  <a:noFill/>
                </a:ln>
                <a:solidFill>
                  <a:schemeClr val="tx1"/>
                </a:solidFill>
                <a:effectLst/>
                <a:uLnTx/>
                <a:uFillTx/>
                <a:latin typeface="Times New Roman" panose="02020603050405020304" pitchFamily="18" charset="0"/>
                <a:sym typeface="Arial" panose="020B0604020202020204"/>
              </a:rPr>
              <a:t>Câu </a:t>
            </a:r>
            <a:r>
              <a:rPr kumimoji="0" lang="en-US" sz="2800" b="1" i="0" u="none" strike="noStrike" kern="0" cap="none" spc="0" normalizeH="0" baseline="0" noProof="0">
                <a:ln>
                  <a:noFill/>
                </a:ln>
                <a:solidFill>
                  <a:schemeClr val="tx1"/>
                </a:solidFill>
                <a:effectLst/>
                <a:uLnTx/>
                <a:uFillTx/>
                <a:latin typeface="Calibri"/>
                <a:sym typeface="Arial" panose="020B0604020202020204"/>
              </a:rPr>
              <a:t>1</a:t>
            </a:r>
            <a:r>
              <a:rPr kumimoji="0" lang="vi-VN" sz="2800" b="1" i="0" u="none" strike="noStrike" kern="0" cap="none" spc="0" normalizeH="0" baseline="0" noProof="0">
                <a:ln>
                  <a:noFill/>
                </a:ln>
                <a:solidFill>
                  <a:schemeClr val="tx1"/>
                </a:solidFill>
                <a:effectLst/>
                <a:uLnTx/>
                <a:uFillTx/>
                <a:latin typeface="Times New Roman" panose="02020603050405020304" pitchFamily="18" charset="0"/>
                <a:sym typeface="Arial" panose="020B0604020202020204"/>
              </a:rPr>
              <a:t>:</a:t>
            </a:r>
            <a:r>
              <a:rPr kumimoji="0" lang="vi-VN" sz="2800" b="0" i="0" u="none" strike="noStrike" kern="0" cap="none" spc="0" normalizeH="0" baseline="0" noProof="0">
                <a:ln>
                  <a:noFill/>
                </a:ln>
                <a:solidFill>
                  <a:schemeClr val="tx1"/>
                </a:solidFill>
                <a:effectLst/>
                <a:uLnTx/>
                <a:uFillTx/>
                <a:latin typeface="Times New Roman" panose="02020603050405020304" pitchFamily="18" charset="0"/>
                <a:sym typeface="Arial" panose="020B0604020202020204"/>
              </a:rPr>
              <a:t> </a:t>
            </a:r>
            <a:r>
              <a:rPr lang="en-US" sz="2800" b="1">
                <a:solidFill>
                  <a:schemeClr val="tx1"/>
                </a:solidFill>
                <a:latin typeface="Times New Roman" panose="02020603050405020304" charset="0"/>
              </a:rPr>
              <a:t> Ý nào dưới đây không phải nguyên nhân kiến nhà Lý sụp đổ?</a:t>
            </a:r>
            <a:endParaRPr kumimoji="0" lang="en-US" altLang="vi-VN" sz="2800" b="1" i="0" u="none" strike="noStrike" kern="1200" cap="none" spc="0" normalizeH="0" baseline="0" noProof="0" dirty="0">
              <a:ln>
                <a:noFill/>
              </a:ln>
              <a:solidFill>
                <a:schemeClr val="tx1"/>
              </a:solidFill>
              <a:effectLst/>
              <a:uLnTx/>
              <a:uFillTx/>
              <a:latin typeface="Calibri"/>
              <a:cs typeface="Times New Roman" panose="02020603050405020304" pitchFamily="18" charset="0"/>
              <a:sym typeface="Arial" panose="020B0604020202020204"/>
            </a:endParaRPr>
          </a:p>
        </p:txBody>
      </p:sp>
      <p:sp>
        <p:nvSpPr>
          <p:cNvPr id="21" name="TextBox 20"/>
          <p:cNvSpPr txBox="1"/>
          <p:nvPr/>
        </p:nvSpPr>
        <p:spPr>
          <a:xfrm>
            <a:off x="9067800" y="5486401"/>
            <a:ext cx="685800" cy="70788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libri"/>
                <a:ea typeface="+mn-ea"/>
                <a:cs typeface="+mn-cs"/>
                <a:sym typeface="Arial" panose="020B0604020202020204"/>
              </a:rPr>
              <a:t> D</a:t>
            </a:r>
          </a:p>
        </p:txBody>
      </p:sp>
      <p:sp>
        <p:nvSpPr>
          <p:cNvPr id="24" name="Rectangle 23"/>
          <p:cNvSpPr/>
          <p:nvPr/>
        </p:nvSpPr>
        <p:spPr>
          <a:xfrm>
            <a:off x="1524000" y="1278347"/>
            <a:ext cx="5029200" cy="90714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r>
              <a:rPr lang="en-US" sz="2400">
                <a:solidFill>
                  <a:srgbClr val="000000"/>
                </a:solidFill>
                <a:latin typeface="Times New Roman" panose="02020603050405020304" pitchFamily="18" charset="0"/>
                <a:ea typeface="Arial" panose="020B0604020202020204" pitchFamily="34" charset="0"/>
              </a:rPr>
              <a:t>A. Chính quyền không chăm lo đến đời sông nhân dân, quan lại ăn chơi sa đọa.</a:t>
            </a:r>
            <a:endParaRPr kumimoji="0" lang="en-US" sz="2667"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sym typeface="Arial" panose="020B0604020202020204"/>
            </a:endParaRPr>
          </a:p>
        </p:txBody>
      </p:sp>
      <p:sp>
        <p:nvSpPr>
          <p:cNvPr id="28" name="Rectangle 27"/>
          <p:cNvSpPr/>
          <p:nvPr/>
        </p:nvSpPr>
        <p:spPr>
          <a:xfrm>
            <a:off x="1523999" y="2248680"/>
            <a:ext cx="5257801" cy="129838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a:solidFill>
                  <a:srgbClr val="000000"/>
                </a:solidFill>
                <a:latin typeface="Times New Roman" panose="02020603050405020304" pitchFamily="18" charset="0"/>
                <a:ea typeface="Arial" panose="020B0604020202020204" pitchFamily="34" charset="0"/>
              </a:rPr>
              <a:t>C. Hạn hán, lụt lội, mất mùa liên tiếp xảy ra, đời sống nhân dân cực khổ. Khởi nghĩa nông dân nổ ra ở khắp nơi.</a:t>
            </a:r>
            <a:endParaRPr lang="en-US" sz="2000">
              <a:solidFill>
                <a:prstClr val="white"/>
              </a:solidFill>
              <a:latin typeface="Times New Roman" panose="02020603050405020304" pitchFamily="18" charset="0"/>
              <a:ea typeface="SimSun" panose="02010600030101010101" pitchFamily="2" charset="-122"/>
            </a:endParaRPr>
          </a:p>
        </p:txBody>
      </p:sp>
      <p:sp>
        <p:nvSpPr>
          <p:cNvPr id="29" name="Rectangle 28"/>
          <p:cNvSpPr/>
          <p:nvPr/>
        </p:nvSpPr>
        <p:spPr>
          <a:xfrm>
            <a:off x="6705599" y="1379947"/>
            <a:ext cx="4804117" cy="77754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r>
              <a:rPr lang="en-US" sz="2400">
                <a:solidFill>
                  <a:srgbClr val="000000"/>
                </a:solidFill>
                <a:latin typeface="Times New Roman" panose="02020603050405020304" charset="0"/>
              </a:rPr>
              <a:t>B. Quân Tống tiến công xâm lược nước ta và lật đổ nhà Lý.</a:t>
            </a:r>
            <a:endParaRPr kumimoji="0" lang="en-US" sz="2667"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sym typeface="Arial" panose="020B0604020202020204"/>
            </a:endParaRPr>
          </a:p>
        </p:txBody>
      </p:sp>
      <p:sp>
        <p:nvSpPr>
          <p:cNvPr id="30" name="Rectangle 29"/>
          <p:cNvSpPr/>
          <p:nvPr/>
        </p:nvSpPr>
        <p:spPr>
          <a:xfrm>
            <a:off x="6781801" y="2350280"/>
            <a:ext cx="4727916" cy="119678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r>
              <a:rPr lang="en-US" sz="2400">
                <a:solidFill>
                  <a:srgbClr val="000000"/>
                </a:solidFill>
                <a:latin typeface="Times New Roman" panose="02020603050405020304" charset="0"/>
              </a:rPr>
              <a:t>D. Các thế lực phong kiến địa phương nổi dậy chống lại triều đình.</a:t>
            </a:r>
            <a:endParaRPr kumimoji="0" lang="en-US" sz="2667"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sym typeface="Arial" panose="020B0604020202020204"/>
            </a:endParaRPr>
          </a:p>
        </p:txBody>
      </p:sp>
      <p:pic>
        <p:nvPicPr>
          <p:cNvPr id="16" name="Picture 15" descr="4f942a9486ec68153575dc78a42d480b.png"/>
          <p:cNvPicPr>
            <a:picLocks noChangeAspect="1"/>
          </p:cNvPicPr>
          <p:nvPr/>
        </p:nvPicPr>
        <p:blipFill>
          <a:blip r:embed="rId9" cstate="print"/>
          <a:stretch>
            <a:fillRect/>
          </a:stretch>
        </p:blipFill>
        <p:spPr>
          <a:xfrm>
            <a:off x="-1753446" y="3218180"/>
            <a:ext cx="3865033" cy="2790613"/>
          </a:xfrm>
          <a:prstGeom prst="rect">
            <a:avLst/>
          </a:prstGeom>
        </p:spPr>
      </p:pic>
      <p:pic>
        <p:nvPicPr>
          <p:cNvPr id="10" name="Picture 9" descr="e86f050d219b5585368f7ef298c00175.png"/>
          <p:cNvPicPr>
            <a:picLocks noChangeAspect="1"/>
          </p:cNvPicPr>
          <p:nvPr/>
        </p:nvPicPr>
        <p:blipFill>
          <a:blip r:embed="rId10" cstate="print"/>
          <a:stretch>
            <a:fillRect/>
          </a:stretch>
        </p:blipFill>
        <p:spPr>
          <a:xfrm>
            <a:off x="1524000" y="4953000"/>
            <a:ext cx="1981200" cy="1905000"/>
          </a:xfrm>
          <a:prstGeom prst="rect">
            <a:avLst/>
          </a:prstGeom>
        </p:spPr>
      </p:pic>
      <p:sp>
        <p:nvSpPr>
          <p:cNvPr id="32" name="TextBox 31"/>
          <p:cNvSpPr txBox="1"/>
          <p:nvPr/>
        </p:nvSpPr>
        <p:spPr>
          <a:xfrm>
            <a:off x="2057400" y="5562600"/>
            <a:ext cx="914400" cy="70788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libri"/>
                <a:ea typeface="+mn-ea"/>
                <a:cs typeface="+mn-cs"/>
                <a:sym typeface="Arial" panose="020B0604020202020204"/>
              </a:rPr>
              <a:t>A</a:t>
            </a:r>
          </a:p>
        </p:txBody>
      </p:sp>
      <p:pic>
        <p:nvPicPr>
          <p:cNvPr id="31" name="Picture 30" descr="ca.png"/>
          <p:cNvPicPr>
            <a:picLocks noChangeAspect="1"/>
          </p:cNvPicPr>
          <p:nvPr/>
        </p:nvPicPr>
        <p:blipFill>
          <a:blip r:embed="rId11" cstate="print"/>
          <a:stretch>
            <a:fillRect/>
          </a:stretch>
        </p:blipFill>
        <p:spPr>
          <a:xfrm>
            <a:off x="4572000" y="5791202"/>
            <a:ext cx="533400" cy="473671"/>
          </a:xfrm>
          <a:prstGeom prst="rect">
            <a:avLst/>
          </a:prstGeom>
        </p:spPr>
      </p:pic>
      <p:pic>
        <p:nvPicPr>
          <p:cNvPr id="12" name="Picture 11" descr="e86f050d219b5585368f7ef298c00175.png"/>
          <p:cNvPicPr>
            <a:picLocks noChangeAspect="1"/>
          </p:cNvPicPr>
          <p:nvPr/>
        </p:nvPicPr>
        <p:blipFill>
          <a:blip r:embed="rId12" cstate="print"/>
          <a:stretch>
            <a:fillRect/>
          </a:stretch>
        </p:blipFill>
        <p:spPr>
          <a:xfrm>
            <a:off x="6324600" y="4953000"/>
            <a:ext cx="1676400" cy="1752600"/>
          </a:xfrm>
          <a:prstGeom prst="rect">
            <a:avLst/>
          </a:prstGeom>
        </p:spPr>
      </p:pic>
      <p:sp>
        <p:nvSpPr>
          <p:cNvPr id="20" name="TextBox 19"/>
          <p:cNvSpPr txBox="1"/>
          <p:nvPr/>
        </p:nvSpPr>
        <p:spPr>
          <a:xfrm>
            <a:off x="6781800" y="5562601"/>
            <a:ext cx="685800" cy="70788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libri"/>
                <a:ea typeface="+mn-ea"/>
                <a:cs typeface="+mn-cs"/>
                <a:sym typeface="Arial" panose="020B0604020202020204"/>
              </a:rPr>
              <a:t> C</a:t>
            </a:r>
          </a:p>
        </p:txBody>
      </p:sp>
      <p:pic>
        <p:nvPicPr>
          <p:cNvPr id="11" name="Picture 10" descr="e86f050d219b5585368f7ef298c00175.png"/>
          <p:cNvPicPr>
            <a:picLocks noChangeAspect="1"/>
          </p:cNvPicPr>
          <p:nvPr/>
        </p:nvPicPr>
        <p:blipFill>
          <a:blip r:embed="rId13" cstate="print"/>
          <a:stretch>
            <a:fillRect/>
          </a:stretch>
        </p:blipFill>
        <p:spPr>
          <a:xfrm>
            <a:off x="3962400" y="4953000"/>
            <a:ext cx="1752600" cy="1676400"/>
          </a:xfrm>
          <a:prstGeom prst="rect">
            <a:avLst/>
          </a:prstGeom>
        </p:spPr>
      </p:pic>
      <p:sp>
        <p:nvSpPr>
          <p:cNvPr id="19" name="TextBox 18"/>
          <p:cNvSpPr txBox="1"/>
          <p:nvPr/>
        </p:nvSpPr>
        <p:spPr>
          <a:xfrm>
            <a:off x="4343400" y="5486401"/>
            <a:ext cx="685800" cy="70788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libri"/>
                <a:ea typeface="+mn-ea"/>
                <a:cs typeface="+mn-cs"/>
                <a:sym typeface="Arial" panose="020B0604020202020204"/>
              </a:rPr>
              <a:t> B</a:t>
            </a:r>
          </a:p>
        </p:txBody>
      </p:sp>
      <p:sp>
        <p:nvSpPr>
          <p:cNvPr id="22" name="Rectangle 21"/>
          <p:cNvSpPr/>
          <p:nvPr/>
        </p:nvSpPr>
        <p:spPr>
          <a:xfrm>
            <a:off x="1828800" y="5486400"/>
            <a:ext cx="1143000" cy="762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sym typeface="Arial" panose="020B0604020202020204"/>
              </a:rPr>
              <a:t>Sai</a:t>
            </a:r>
            <a:r>
              <a:rPr kumimoji="0" lang="en-US" sz="1800" b="0" i="0" u="none" strike="noStrike" kern="1200" cap="none" spc="0" normalizeH="0" baseline="0" noProof="0" dirty="0">
                <a:ln>
                  <a:noFill/>
                </a:ln>
                <a:solidFill>
                  <a:prstClr val="black"/>
                </a:solidFill>
                <a:effectLst/>
                <a:uLnTx/>
                <a:uFillTx/>
                <a:latin typeface="Calibri"/>
                <a:ea typeface="+mn-ea"/>
                <a:cs typeface="+mn-cs"/>
                <a:sym typeface="Arial" panose="020B0604020202020204"/>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sym typeface="Arial" panose="020B0604020202020204"/>
              </a:rPr>
              <a:t>mất</a:t>
            </a:r>
            <a:r>
              <a:rPr kumimoji="0" lang="en-US" sz="1800" b="0" i="0" u="none" strike="noStrike" kern="1200" cap="none" spc="0" normalizeH="0" baseline="0" noProof="0" dirty="0">
                <a:ln>
                  <a:noFill/>
                </a:ln>
                <a:solidFill>
                  <a:prstClr val="black"/>
                </a:solidFill>
                <a:effectLst/>
                <a:uLnTx/>
                <a:uFillTx/>
                <a:latin typeface="Calibri"/>
                <a:ea typeface="+mn-ea"/>
                <a:cs typeface="+mn-cs"/>
                <a:sym typeface="Arial" panose="020B0604020202020204"/>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sym typeface="Arial" panose="020B0604020202020204"/>
              </a:rPr>
              <a:t>rồi</a:t>
            </a:r>
            <a:endParaRPr kumimoji="0" lang="en-US" sz="1800" b="0" i="0" u="none" strike="noStrike" kern="1200" cap="none" spc="0" normalizeH="0" baseline="0" noProof="0" dirty="0">
              <a:ln>
                <a:noFill/>
              </a:ln>
              <a:solidFill>
                <a:prstClr val="black"/>
              </a:solidFill>
              <a:effectLst/>
              <a:uLnTx/>
              <a:uFillTx/>
              <a:latin typeface="Calibri"/>
              <a:ea typeface="+mn-ea"/>
              <a:cs typeface="+mn-cs"/>
              <a:sym typeface="Arial" panose="020B0604020202020204"/>
            </a:endParaRPr>
          </a:p>
        </p:txBody>
      </p:sp>
      <p:sp>
        <p:nvSpPr>
          <p:cNvPr id="23" name="Rectangle 22"/>
          <p:cNvSpPr/>
          <p:nvPr/>
        </p:nvSpPr>
        <p:spPr>
          <a:xfrm>
            <a:off x="8839200" y="5486400"/>
            <a:ext cx="1143000" cy="762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sym typeface="Arial" panose="020B0604020202020204"/>
              </a:rPr>
              <a:t>Sai</a:t>
            </a:r>
            <a:r>
              <a:rPr kumimoji="0" lang="en-US" sz="1800" b="0" i="0" u="none" strike="noStrike" kern="1200" cap="none" spc="0" normalizeH="0" baseline="0" noProof="0" dirty="0">
                <a:ln>
                  <a:noFill/>
                </a:ln>
                <a:solidFill>
                  <a:prstClr val="black"/>
                </a:solidFill>
                <a:effectLst/>
                <a:uLnTx/>
                <a:uFillTx/>
                <a:latin typeface="Calibri"/>
                <a:ea typeface="+mn-ea"/>
                <a:cs typeface="+mn-cs"/>
                <a:sym typeface="Arial" panose="020B0604020202020204"/>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sym typeface="Arial" panose="020B0604020202020204"/>
              </a:rPr>
              <a:t>mất</a:t>
            </a:r>
            <a:r>
              <a:rPr kumimoji="0" lang="en-US" sz="1800" b="0" i="0" u="none" strike="noStrike" kern="1200" cap="none" spc="0" normalizeH="0" baseline="0" noProof="0" dirty="0">
                <a:ln>
                  <a:noFill/>
                </a:ln>
                <a:solidFill>
                  <a:prstClr val="black"/>
                </a:solidFill>
                <a:effectLst/>
                <a:uLnTx/>
                <a:uFillTx/>
                <a:latin typeface="Calibri"/>
                <a:ea typeface="+mn-ea"/>
                <a:cs typeface="+mn-cs"/>
                <a:sym typeface="Arial" panose="020B0604020202020204"/>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sym typeface="Arial" panose="020B0604020202020204"/>
              </a:rPr>
              <a:t>rồi</a:t>
            </a:r>
            <a:endParaRPr kumimoji="0" lang="en-US" sz="1800" b="0" i="0" u="none" strike="noStrike" kern="1200" cap="none" spc="0" normalizeH="0" baseline="0" noProof="0" dirty="0">
              <a:ln>
                <a:noFill/>
              </a:ln>
              <a:solidFill>
                <a:prstClr val="black"/>
              </a:solidFill>
              <a:effectLst/>
              <a:uLnTx/>
              <a:uFillTx/>
              <a:latin typeface="Calibri"/>
              <a:ea typeface="+mn-ea"/>
              <a:cs typeface="+mn-cs"/>
              <a:sym typeface="Arial" panose="020B0604020202020204"/>
            </a:endParaRPr>
          </a:p>
        </p:txBody>
      </p:sp>
      <p:sp>
        <p:nvSpPr>
          <p:cNvPr id="25" name="Rectangle 24"/>
          <p:cNvSpPr/>
          <p:nvPr/>
        </p:nvSpPr>
        <p:spPr>
          <a:xfrm>
            <a:off x="6553200" y="5486400"/>
            <a:ext cx="1143000" cy="7620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sym typeface="Arial" panose="020B0604020202020204"/>
              </a:rPr>
              <a:t>Sai</a:t>
            </a:r>
            <a:r>
              <a:rPr kumimoji="0" lang="en-US" sz="1800" b="0" i="0" u="none" strike="noStrike" kern="1200" cap="none" spc="0" normalizeH="0" baseline="0" noProof="0" dirty="0">
                <a:ln>
                  <a:noFill/>
                </a:ln>
                <a:solidFill>
                  <a:prstClr val="black"/>
                </a:solidFill>
                <a:effectLst/>
                <a:uLnTx/>
                <a:uFillTx/>
                <a:latin typeface="Calibri"/>
                <a:ea typeface="+mn-ea"/>
                <a:cs typeface="+mn-cs"/>
                <a:sym typeface="Arial" panose="020B0604020202020204"/>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sym typeface="Arial" panose="020B0604020202020204"/>
              </a:rPr>
              <a:t>mất</a:t>
            </a:r>
            <a:r>
              <a:rPr kumimoji="0" lang="en-US" sz="1800" b="0" i="0" u="none" strike="noStrike" kern="1200" cap="none" spc="0" normalizeH="0" baseline="0" noProof="0" dirty="0">
                <a:ln>
                  <a:noFill/>
                </a:ln>
                <a:solidFill>
                  <a:prstClr val="black"/>
                </a:solidFill>
                <a:effectLst/>
                <a:uLnTx/>
                <a:uFillTx/>
                <a:latin typeface="Calibri"/>
                <a:ea typeface="+mn-ea"/>
                <a:cs typeface="+mn-cs"/>
                <a:sym typeface="Arial" panose="020B0604020202020204"/>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sym typeface="Arial" panose="020B0604020202020204"/>
              </a:rPr>
              <a:t>rồi</a:t>
            </a:r>
            <a:endParaRPr kumimoji="0" lang="en-US" sz="1800" b="0" i="0" u="none" strike="noStrike" kern="1200" cap="none" spc="0" normalizeH="0" baseline="0" noProof="0" dirty="0">
              <a:ln>
                <a:noFill/>
              </a:ln>
              <a:solidFill>
                <a:prstClr val="black"/>
              </a:solidFill>
              <a:effectLst/>
              <a:uLnTx/>
              <a:uFillTx/>
              <a:latin typeface="Calibri"/>
              <a:ea typeface="+mn-ea"/>
              <a:cs typeface="+mn-cs"/>
              <a:sym typeface="Arial" panose="020B0604020202020204"/>
            </a:endParaRPr>
          </a:p>
        </p:txBody>
      </p:sp>
      <p:sp>
        <p:nvSpPr>
          <p:cNvPr id="26" name="Right Arrow 25">
            <a:hlinkClick r:id="rId14" action="ppaction://hlinksldjump"/>
          </p:cNvPr>
          <p:cNvSpPr/>
          <p:nvPr/>
        </p:nvSpPr>
        <p:spPr>
          <a:xfrm>
            <a:off x="10210800" y="6477000"/>
            <a:ext cx="457200" cy="38100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panose="020B0604020202020204"/>
            </a:endParaRPr>
          </a:p>
        </p:txBody>
      </p:sp>
    </p:spTree>
    <p:extLst>
      <p:ext uri="{BB962C8B-B14F-4D97-AF65-F5344CB8AC3E}">
        <p14:creationId xmlns:p14="http://schemas.microsoft.com/office/powerpoint/2010/main" val="31713949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6.93889E-18 1.11111E-6 L 0.56667 0.00555 " pathEditMode="relative" rAng="0" ptsTypes="AA">
                                      <p:cBhvr>
                                        <p:cTn id="6" dur="2000" fill="hold"/>
                                        <p:tgtEl>
                                          <p:spTgt spid="16"/>
                                        </p:tgtEl>
                                        <p:attrNameLst>
                                          <p:attrName>ppt_x</p:attrName>
                                          <p:attrName>ppt_y</p:attrName>
                                        </p:attrNameLst>
                                      </p:cBhvr>
                                      <p:rCtr x="28300" y="300"/>
                                    </p:animMotion>
                                  </p:childTnLst>
                                </p:cTn>
                              </p:par>
                              <p:par>
                                <p:cTn id="7" presetID="10"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47" presetClass="exit" presetSubtype="0" fill="hold" grpId="0" nodeType="clickEffect">
                                  <p:stCondLst>
                                    <p:cond delay="0"/>
                                  </p:stCondLst>
                                  <p:childTnLst>
                                    <p:animEffect transition="out" filter="fade">
                                      <p:cBhvr>
                                        <p:cTn id="30" dur="1000"/>
                                        <p:tgtEl>
                                          <p:spTgt spid="19"/>
                                        </p:tgtEl>
                                      </p:cBhvr>
                                    </p:animEffect>
                                    <p:anim calcmode="lin" valueType="num">
                                      <p:cBhvr>
                                        <p:cTn id="31" dur="1000"/>
                                        <p:tgtEl>
                                          <p:spTgt spid="19"/>
                                        </p:tgtEl>
                                        <p:attrNameLst>
                                          <p:attrName>ppt_x</p:attrName>
                                        </p:attrNameLst>
                                      </p:cBhvr>
                                      <p:tavLst>
                                        <p:tav tm="0">
                                          <p:val>
                                            <p:strVal val="ppt_x"/>
                                          </p:val>
                                        </p:tav>
                                        <p:tav tm="100000">
                                          <p:val>
                                            <p:strVal val="ppt_x"/>
                                          </p:val>
                                        </p:tav>
                                      </p:tavLst>
                                    </p:anim>
                                    <p:anim calcmode="lin" valueType="num">
                                      <p:cBhvr>
                                        <p:cTn id="32" dur="1000"/>
                                        <p:tgtEl>
                                          <p:spTgt spid="19"/>
                                        </p:tgtEl>
                                        <p:attrNameLst>
                                          <p:attrName>ppt_y</p:attrName>
                                        </p:attrNameLst>
                                      </p:cBhvr>
                                      <p:tavLst>
                                        <p:tav tm="0">
                                          <p:val>
                                            <p:strVal val="ppt_y"/>
                                          </p:val>
                                        </p:tav>
                                        <p:tav tm="100000">
                                          <p:val>
                                            <p:strVal val="ppt_y-.1"/>
                                          </p:val>
                                        </p:tav>
                                      </p:tavLst>
                                    </p:anim>
                                    <p:set>
                                      <p:cBhvr>
                                        <p:cTn id="33"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dung .wav"/>
                                        </p:tgtEl>
                                      </p:cMediaNode>
                                    </p:audio>
                                  </p:subTnLst>
                                </p:cTn>
                              </p:par>
                              <p:par>
                                <p:cTn id="34" presetID="47" presetClass="exit" presetSubtype="0" fill="hold" nodeType="withEffect">
                                  <p:stCondLst>
                                    <p:cond delay="0"/>
                                  </p:stCondLst>
                                  <p:childTnLst>
                                    <p:animEffect transition="out" filter="fade">
                                      <p:cBhvr>
                                        <p:cTn id="35" dur="1000"/>
                                        <p:tgtEl>
                                          <p:spTgt spid="11"/>
                                        </p:tgtEl>
                                      </p:cBhvr>
                                    </p:animEffect>
                                    <p:anim calcmode="lin" valueType="num">
                                      <p:cBhvr>
                                        <p:cTn id="36" dur="1000"/>
                                        <p:tgtEl>
                                          <p:spTgt spid="11"/>
                                        </p:tgtEl>
                                        <p:attrNameLst>
                                          <p:attrName>ppt_x</p:attrName>
                                        </p:attrNameLst>
                                      </p:cBhvr>
                                      <p:tavLst>
                                        <p:tav tm="0">
                                          <p:val>
                                            <p:strVal val="ppt_x"/>
                                          </p:val>
                                        </p:tav>
                                        <p:tav tm="100000">
                                          <p:val>
                                            <p:strVal val="ppt_x"/>
                                          </p:val>
                                        </p:tav>
                                      </p:tavLst>
                                    </p:anim>
                                    <p:anim calcmode="lin" valueType="num">
                                      <p:cBhvr>
                                        <p:cTn id="37" dur="1000"/>
                                        <p:tgtEl>
                                          <p:spTgt spid="11"/>
                                        </p:tgtEl>
                                        <p:attrNameLst>
                                          <p:attrName>ppt_y</p:attrName>
                                        </p:attrNameLst>
                                      </p:cBhvr>
                                      <p:tavLst>
                                        <p:tav tm="0">
                                          <p:val>
                                            <p:strVal val="ppt_y"/>
                                          </p:val>
                                        </p:tav>
                                        <p:tav tm="100000">
                                          <p:val>
                                            <p:strVal val="ppt_y-.1"/>
                                          </p:val>
                                        </p:tav>
                                      </p:tavLst>
                                    </p:anim>
                                    <p:set>
                                      <p:cBhvr>
                                        <p:cTn id="38" dur="1" fill="hold">
                                          <p:stCondLst>
                                            <p:cond delay="999"/>
                                          </p:stCondLst>
                                        </p:cTn>
                                        <p:tgtEl>
                                          <p:spTgt spid="11"/>
                                        </p:tgtEl>
                                        <p:attrNameLst>
                                          <p:attrName>style.visibility</p:attrName>
                                        </p:attrNameLst>
                                      </p:cBhvr>
                                      <p:to>
                                        <p:strVal val="hidden"/>
                                      </p:to>
                                    </p:set>
                                  </p:childTnLst>
                                </p:cTn>
                              </p:par>
                            </p:childTnLst>
                          </p:cTn>
                        </p:par>
                        <p:par>
                          <p:cTn id="39" fill="hold">
                            <p:stCondLst>
                              <p:cond delay="1000"/>
                            </p:stCondLst>
                            <p:childTnLst>
                              <p:par>
                                <p:cTn id="40" presetID="0" presetClass="path" presetSubtype="0" accel="50000" decel="50000" fill="hold" nodeType="afterEffect">
                                  <p:stCondLst>
                                    <p:cond delay="0"/>
                                  </p:stCondLst>
                                  <p:childTnLst>
                                    <p:animMotion origin="layout" path="M 5E-6 -8.14815E-6 C 0.05105 0.00416 0.10209 0.00833 0.14219 -0.01876 C 0.1823 -0.04584 0.22483 -0.11945 0.24063 -0.16251 C 0.25643 -0.20556 0.25834 -0.26366 0.23751 -0.27709 C 0.21667 -0.29052 0.13751 -0.25556 0.11563 -0.24376 C 0.09376 -0.23195 0.10001 -0.21922 0.10626 -0.20626 " pathEditMode="relative" ptsTypes="aaaaaA">
                                      <p:cBhvr>
                                        <p:cTn id="41" dur="2000" fill="hold"/>
                                        <p:tgtEl>
                                          <p:spTgt spid="31"/>
                                        </p:tgtEl>
                                        <p:attrNameLst>
                                          <p:attrName>ppt_x</p:attrName>
                                          <p:attrName>ppt_y</p:attrName>
                                        </p:attrNameLst>
                                      </p:cBhvr>
                                    </p:animMotion>
                                  </p:childTnLst>
                                </p:cTn>
                              </p:par>
                            </p:childTnLst>
                          </p:cTn>
                        </p:par>
                        <p:par>
                          <p:cTn id="42" fill="hold">
                            <p:stCondLst>
                              <p:cond delay="3000"/>
                            </p:stCondLst>
                            <p:childTnLst>
                              <p:par>
                                <p:cTn id="43" presetID="47" presetClass="exit" presetSubtype="0" fill="hold" nodeType="afterEffect">
                                  <p:stCondLst>
                                    <p:cond delay="0"/>
                                  </p:stCondLst>
                                  <p:childTnLst>
                                    <p:animEffect transition="out" filter="fade">
                                      <p:cBhvr>
                                        <p:cTn id="44" dur="2000"/>
                                        <p:tgtEl>
                                          <p:spTgt spid="31"/>
                                        </p:tgtEl>
                                      </p:cBhvr>
                                    </p:animEffect>
                                    <p:anim calcmode="lin" valueType="num">
                                      <p:cBhvr>
                                        <p:cTn id="45" dur="2000"/>
                                        <p:tgtEl>
                                          <p:spTgt spid="31"/>
                                        </p:tgtEl>
                                        <p:attrNameLst>
                                          <p:attrName>ppt_x</p:attrName>
                                        </p:attrNameLst>
                                      </p:cBhvr>
                                      <p:tavLst>
                                        <p:tav tm="0">
                                          <p:val>
                                            <p:strVal val="ppt_x"/>
                                          </p:val>
                                        </p:tav>
                                        <p:tav tm="100000">
                                          <p:val>
                                            <p:strVal val="ppt_x"/>
                                          </p:val>
                                        </p:tav>
                                      </p:tavLst>
                                    </p:anim>
                                    <p:anim calcmode="lin" valueType="num">
                                      <p:cBhvr>
                                        <p:cTn id="46" dur="2000"/>
                                        <p:tgtEl>
                                          <p:spTgt spid="31"/>
                                        </p:tgtEl>
                                        <p:attrNameLst>
                                          <p:attrName>ppt_y</p:attrName>
                                        </p:attrNameLst>
                                      </p:cBhvr>
                                      <p:tavLst>
                                        <p:tav tm="0">
                                          <p:val>
                                            <p:strVal val="ppt_y"/>
                                          </p:val>
                                        </p:tav>
                                        <p:tav tm="100000">
                                          <p:val>
                                            <p:strVal val="ppt_y-.1"/>
                                          </p:val>
                                        </p:tav>
                                      </p:tavLst>
                                    </p:anim>
                                    <p:set>
                                      <p:cBhvr>
                                        <p:cTn id="47"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8" restart="whenNotActive" fill="hold" evtFilter="cancelBubble" nodeType="interactiveSeq">
                <p:stCondLst>
                  <p:cond evt="onClick" delay="0">
                    <p:tgtEl>
                      <p:spTgt spid="20"/>
                    </p:tgtEl>
                  </p:cond>
                </p:stCondLst>
                <p:endSync evt="end" delay="0">
                  <p:rtn val="all"/>
                </p:endSync>
                <p:childTnLst>
                  <p:par>
                    <p:cTn id="49" fill="hold">
                      <p:stCondLst>
                        <p:cond delay="0"/>
                      </p:stCondLst>
                      <p:childTnLst>
                        <p:par>
                          <p:cTn id="50" fill="hold">
                            <p:stCondLst>
                              <p:cond delay="0"/>
                            </p:stCondLst>
                            <p:childTnLst>
                              <p:par>
                                <p:cTn id="51" presetID="47" presetClass="exit" presetSubtype="0" fill="hold" grpId="0" nodeType="clickEffect">
                                  <p:stCondLst>
                                    <p:cond delay="0"/>
                                  </p:stCondLst>
                                  <p:childTnLst>
                                    <p:animEffect transition="out" filter="fade">
                                      <p:cBhvr>
                                        <p:cTn id="52" dur="1000"/>
                                        <p:tgtEl>
                                          <p:spTgt spid="20"/>
                                        </p:tgtEl>
                                      </p:cBhvr>
                                    </p:animEffect>
                                    <p:anim calcmode="lin" valueType="num">
                                      <p:cBhvr>
                                        <p:cTn id="53" dur="1000"/>
                                        <p:tgtEl>
                                          <p:spTgt spid="20"/>
                                        </p:tgtEl>
                                        <p:attrNameLst>
                                          <p:attrName>ppt_x</p:attrName>
                                        </p:attrNameLst>
                                      </p:cBhvr>
                                      <p:tavLst>
                                        <p:tav tm="0">
                                          <p:val>
                                            <p:strVal val="ppt_x"/>
                                          </p:val>
                                        </p:tav>
                                        <p:tav tm="100000">
                                          <p:val>
                                            <p:strVal val="ppt_x"/>
                                          </p:val>
                                        </p:tav>
                                      </p:tavLst>
                                    </p:anim>
                                    <p:anim calcmode="lin" valueType="num">
                                      <p:cBhvr>
                                        <p:cTn id="54" dur="1000"/>
                                        <p:tgtEl>
                                          <p:spTgt spid="20"/>
                                        </p:tgtEl>
                                        <p:attrNameLst>
                                          <p:attrName>ppt_y</p:attrName>
                                        </p:attrNameLst>
                                      </p:cBhvr>
                                      <p:tavLst>
                                        <p:tav tm="0">
                                          <p:val>
                                            <p:strVal val="ppt_y"/>
                                          </p:val>
                                        </p:tav>
                                        <p:tav tm="100000">
                                          <p:val>
                                            <p:strVal val="ppt_y-.1"/>
                                          </p:val>
                                        </p:tav>
                                      </p:tavLst>
                                    </p:anim>
                                    <p:set>
                                      <p:cBhvr>
                                        <p:cTn id="55" dur="1" fill="hold">
                                          <p:stCondLst>
                                            <p:cond delay="999"/>
                                          </p:stCondLst>
                                        </p:cTn>
                                        <p:tgtEl>
                                          <p:spTgt spid="20"/>
                                        </p:tgtEl>
                                        <p:attrNameLst>
                                          <p:attrName>style.visibility</p:attrName>
                                        </p:attrNameLst>
                                      </p:cBhvr>
                                      <p:to>
                                        <p:strVal val="hidden"/>
                                      </p:to>
                                    </p:set>
                                  </p:childTnLst>
                                </p:cTn>
                              </p:par>
                              <p:par>
                                <p:cTn id="56" presetID="47" presetClass="exit" presetSubtype="0" fill="hold" nodeType="withEffect">
                                  <p:stCondLst>
                                    <p:cond delay="0"/>
                                  </p:stCondLst>
                                  <p:childTnLst>
                                    <p:animEffect transition="out" filter="fade">
                                      <p:cBhvr>
                                        <p:cTn id="57" dur="1000"/>
                                        <p:tgtEl>
                                          <p:spTgt spid="12"/>
                                        </p:tgtEl>
                                      </p:cBhvr>
                                    </p:animEffect>
                                    <p:anim calcmode="lin" valueType="num">
                                      <p:cBhvr>
                                        <p:cTn id="58" dur="1000"/>
                                        <p:tgtEl>
                                          <p:spTgt spid="12"/>
                                        </p:tgtEl>
                                        <p:attrNameLst>
                                          <p:attrName>ppt_x</p:attrName>
                                        </p:attrNameLst>
                                      </p:cBhvr>
                                      <p:tavLst>
                                        <p:tav tm="0">
                                          <p:val>
                                            <p:strVal val="ppt_x"/>
                                          </p:val>
                                        </p:tav>
                                        <p:tav tm="100000">
                                          <p:val>
                                            <p:strVal val="ppt_x"/>
                                          </p:val>
                                        </p:tav>
                                      </p:tavLst>
                                    </p:anim>
                                    <p:anim calcmode="lin" valueType="num">
                                      <p:cBhvr>
                                        <p:cTn id="59" dur="1000"/>
                                        <p:tgtEl>
                                          <p:spTgt spid="12"/>
                                        </p:tgtEl>
                                        <p:attrNameLst>
                                          <p:attrName>ppt_y</p:attrName>
                                        </p:attrNameLst>
                                      </p:cBhvr>
                                      <p:tavLst>
                                        <p:tav tm="0">
                                          <p:val>
                                            <p:strVal val="ppt_y"/>
                                          </p:val>
                                        </p:tav>
                                        <p:tav tm="100000">
                                          <p:val>
                                            <p:strVal val="ppt_y-.1"/>
                                          </p:val>
                                        </p:tav>
                                      </p:tavLst>
                                    </p:anim>
                                    <p:set>
                                      <p:cBhvr>
                                        <p:cTn id="60" dur="1" fill="hold">
                                          <p:stCondLst>
                                            <p:cond delay="999"/>
                                          </p:stCondLst>
                                        </p:cTn>
                                        <p:tgtEl>
                                          <p:spTgt spid="12"/>
                                        </p:tgtEl>
                                        <p:attrNameLst>
                                          <p:attrName>style.visibility</p:attrName>
                                        </p:attrNameLst>
                                      </p:cBhvr>
                                      <p:to>
                                        <p:strVal val="hidden"/>
                                      </p:to>
                                    </p:set>
                                  </p:childTnLst>
                                </p:cTn>
                              </p:par>
                            </p:childTnLst>
                          </p:cTn>
                        </p:par>
                        <p:par>
                          <p:cTn id="61" fill="hold">
                            <p:stCondLst>
                              <p:cond delay="1000"/>
                            </p:stCondLst>
                            <p:childTnLst>
                              <p:par>
                                <p:cTn id="62" presetID="1" presetClass="entr" presetSubtype="0" fill="hold" grpId="0" nodeType="afterEffect">
                                  <p:stCondLst>
                                    <p:cond delay="0"/>
                                  </p:stCondLst>
                                  <p:childTnLst>
                                    <p:set>
                                      <p:cBhvr>
                                        <p:cTn id="6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1"/>
                    </p:tgtEl>
                  </p:cond>
                </p:stCondLst>
                <p:endSync evt="end" delay="0">
                  <p:rtn val="all"/>
                </p:endSync>
                <p:childTnLst>
                  <p:par>
                    <p:cTn id="65" fill="hold">
                      <p:stCondLst>
                        <p:cond delay="0"/>
                      </p:stCondLst>
                      <p:childTnLst>
                        <p:par>
                          <p:cTn id="66" fill="hold">
                            <p:stCondLst>
                              <p:cond delay="0"/>
                            </p:stCondLst>
                            <p:childTnLst>
                              <p:par>
                                <p:cTn id="67" presetID="47" presetClass="exit" presetSubtype="0" fill="hold" grpId="0" nodeType="clickEffect">
                                  <p:stCondLst>
                                    <p:cond delay="0"/>
                                  </p:stCondLst>
                                  <p:childTnLst>
                                    <p:animEffect transition="out" filter="fade">
                                      <p:cBhvr>
                                        <p:cTn id="68" dur="1000"/>
                                        <p:tgtEl>
                                          <p:spTgt spid="21"/>
                                        </p:tgtEl>
                                      </p:cBhvr>
                                    </p:animEffect>
                                    <p:anim calcmode="lin" valueType="num">
                                      <p:cBhvr>
                                        <p:cTn id="69" dur="1000"/>
                                        <p:tgtEl>
                                          <p:spTgt spid="21"/>
                                        </p:tgtEl>
                                        <p:attrNameLst>
                                          <p:attrName>ppt_x</p:attrName>
                                        </p:attrNameLst>
                                      </p:cBhvr>
                                      <p:tavLst>
                                        <p:tav tm="0">
                                          <p:val>
                                            <p:strVal val="ppt_x"/>
                                          </p:val>
                                        </p:tav>
                                        <p:tav tm="100000">
                                          <p:val>
                                            <p:strVal val="ppt_x"/>
                                          </p:val>
                                        </p:tav>
                                      </p:tavLst>
                                    </p:anim>
                                    <p:anim calcmode="lin" valueType="num">
                                      <p:cBhvr>
                                        <p:cTn id="70" dur="1000"/>
                                        <p:tgtEl>
                                          <p:spTgt spid="21"/>
                                        </p:tgtEl>
                                        <p:attrNameLst>
                                          <p:attrName>ppt_y</p:attrName>
                                        </p:attrNameLst>
                                      </p:cBhvr>
                                      <p:tavLst>
                                        <p:tav tm="0">
                                          <p:val>
                                            <p:strVal val="ppt_y"/>
                                          </p:val>
                                        </p:tav>
                                        <p:tav tm="100000">
                                          <p:val>
                                            <p:strVal val="ppt_y-.1"/>
                                          </p:val>
                                        </p:tav>
                                      </p:tavLst>
                                    </p:anim>
                                    <p:set>
                                      <p:cBhvr>
                                        <p:cTn id="71" dur="1" fill="hold">
                                          <p:stCondLst>
                                            <p:cond delay="999"/>
                                          </p:stCondLst>
                                        </p:cTn>
                                        <p:tgtEl>
                                          <p:spTgt spid="21"/>
                                        </p:tgtEl>
                                        <p:attrNameLst>
                                          <p:attrName>style.visibility</p:attrName>
                                        </p:attrNameLst>
                                      </p:cBhvr>
                                      <p:to>
                                        <p:strVal val="hidden"/>
                                      </p:to>
                                    </p:set>
                                  </p:childTnLst>
                                </p:cTn>
                              </p:par>
                              <p:par>
                                <p:cTn id="72" presetID="47" presetClass="exit" presetSubtype="0" fill="hold" nodeType="withEffect">
                                  <p:stCondLst>
                                    <p:cond delay="0"/>
                                  </p:stCondLst>
                                  <p:childTnLst>
                                    <p:animEffect transition="out" filter="fade">
                                      <p:cBhvr>
                                        <p:cTn id="73" dur="1000"/>
                                        <p:tgtEl>
                                          <p:spTgt spid="13"/>
                                        </p:tgtEl>
                                      </p:cBhvr>
                                    </p:animEffect>
                                    <p:anim calcmode="lin" valueType="num">
                                      <p:cBhvr>
                                        <p:cTn id="74" dur="1000"/>
                                        <p:tgtEl>
                                          <p:spTgt spid="13"/>
                                        </p:tgtEl>
                                        <p:attrNameLst>
                                          <p:attrName>ppt_x</p:attrName>
                                        </p:attrNameLst>
                                      </p:cBhvr>
                                      <p:tavLst>
                                        <p:tav tm="0">
                                          <p:val>
                                            <p:strVal val="ppt_x"/>
                                          </p:val>
                                        </p:tav>
                                        <p:tav tm="100000">
                                          <p:val>
                                            <p:strVal val="ppt_x"/>
                                          </p:val>
                                        </p:tav>
                                      </p:tavLst>
                                    </p:anim>
                                    <p:anim calcmode="lin" valueType="num">
                                      <p:cBhvr>
                                        <p:cTn id="75" dur="1000"/>
                                        <p:tgtEl>
                                          <p:spTgt spid="13"/>
                                        </p:tgtEl>
                                        <p:attrNameLst>
                                          <p:attrName>ppt_y</p:attrName>
                                        </p:attrNameLst>
                                      </p:cBhvr>
                                      <p:tavLst>
                                        <p:tav tm="0">
                                          <p:val>
                                            <p:strVal val="ppt_y"/>
                                          </p:val>
                                        </p:tav>
                                        <p:tav tm="100000">
                                          <p:val>
                                            <p:strVal val="ppt_y-.1"/>
                                          </p:val>
                                        </p:tav>
                                      </p:tavLst>
                                    </p:anim>
                                    <p:set>
                                      <p:cBhvr>
                                        <p:cTn id="76" dur="1" fill="hold">
                                          <p:stCondLst>
                                            <p:cond delay="999"/>
                                          </p:stCondLst>
                                        </p:cTn>
                                        <p:tgtEl>
                                          <p:spTgt spid="13"/>
                                        </p:tgtEl>
                                        <p:attrNameLst>
                                          <p:attrName>style.visibility</p:attrName>
                                        </p:attrNameLst>
                                      </p:cBhvr>
                                      <p:to>
                                        <p:strVal val="hidden"/>
                                      </p:to>
                                    </p:set>
                                  </p:childTnLst>
                                </p:cTn>
                              </p:par>
                            </p:childTnLst>
                          </p:cTn>
                        </p:par>
                        <p:par>
                          <p:cTn id="77" fill="hold">
                            <p:stCondLst>
                              <p:cond delay="1000"/>
                            </p:stCondLst>
                            <p:childTnLst>
                              <p:par>
                                <p:cTn id="78" presetID="1" presetClass="entr" presetSubtype="0" fill="hold" grpId="0" nodeType="afterEffect">
                                  <p:stCondLst>
                                    <p:cond delay="0"/>
                                  </p:stCondLst>
                                  <p:childTnLst>
                                    <p:set>
                                      <p:cBhvr>
                                        <p:cTn id="7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21"/>
                  </p:tgtEl>
                </p:cond>
              </p:nextCondLst>
            </p:seq>
            <p:seq concurrent="1" nextAc="seek">
              <p:cTn id="80" restart="whenNotActive" fill="hold" evtFilter="cancelBubble" nodeType="interactiveSeq">
                <p:stCondLst>
                  <p:cond evt="onClick" delay="0">
                    <p:tgtEl>
                      <p:spTgt spid="32"/>
                    </p:tgtEl>
                  </p:cond>
                </p:stCondLst>
                <p:endSync evt="end" delay="0">
                  <p:rtn val="all"/>
                </p:endSync>
                <p:childTnLst>
                  <p:par>
                    <p:cTn id="81" fill="hold">
                      <p:stCondLst>
                        <p:cond delay="0"/>
                      </p:stCondLst>
                      <p:childTnLst>
                        <p:par>
                          <p:cTn id="82" fill="hold">
                            <p:stCondLst>
                              <p:cond delay="0"/>
                            </p:stCondLst>
                            <p:childTnLst>
                              <p:par>
                                <p:cTn id="83" presetID="47" presetClass="exit" presetSubtype="0" fill="hold" grpId="0" nodeType="clickEffect">
                                  <p:stCondLst>
                                    <p:cond delay="0"/>
                                  </p:stCondLst>
                                  <p:childTnLst>
                                    <p:animEffect transition="out" filter="fade">
                                      <p:cBhvr>
                                        <p:cTn id="84" dur="1000"/>
                                        <p:tgtEl>
                                          <p:spTgt spid="32"/>
                                        </p:tgtEl>
                                      </p:cBhvr>
                                    </p:animEffect>
                                    <p:anim calcmode="lin" valueType="num">
                                      <p:cBhvr>
                                        <p:cTn id="85" dur="1000"/>
                                        <p:tgtEl>
                                          <p:spTgt spid="32"/>
                                        </p:tgtEl>
                                        <p:attrNameLst>
                                          <p:attrName>ppt_x</p:attrName>
                                        </p:attrNameLst>
                                      </p:cBhvr>
                                      <p:tavLst>
                                        <p:tav tm="0">
                                          <p:val>
                                            <p:strVal val="ppt_x"/>
                                          </p:val>
                                        </p:tav>
                                        <p:tav tm="100000">
                                          <p:val>
                                            <p:strVal val="ppt_x"/>
                                          </p:val>
                                        </p:tav>
                                      </p:tavLst>
                                    </p:anim>
                                    <p:anim calcmode="lin" valueType="num">
                                      <p:cBhvr>
                                        <p:cTn id="86" dur="1000"/>
                                        <p:tgtEl>
                                          <p:spTgt spid="32"/>
                                        </p:tgtEl>
                                        <p:attrNameLst>
                                          <p:attrName>ppt_y</p:attrName>
                                        </p:attrNameLst>
                                      </p:cBhvr>
                                      <p:tavLst>
                                        <p:tav tm="0">
                                          <p:val>
                                            <p:strVal val="ppt_y"/>
                                          </p:val>
                                        </p:tav>
                                        <p:tav tm="100000">
                                          <p:val>
                                            <p:strVal val="ppt_y-.1"/>
                                          </p:val>
                                        </p:tav>
                                      </p:tavLst>
                                    </p:anim>
                                    <p:set>
                                      <p:cBhvr>
                                        <p:cTn id="87" dur="1" fill="hold">
                                          <p:stCondLst>
                                            <p:cond delay="999"/>
                                          </p:stCondLst>
                                        </p:cTn>
                                        <p:tgtEl>
                                          <p:spTgt spid="32"/>
                                        </p:tgtEl>
                                        <p:attrNameLst>
                                          <p:attrName>style.visibility</p:attrName>
                                        </p:attrNameLst>
                                      </p:cBhvr>
                                      <p:to>
                                        <p:strVal val="hidden"/>
                                      </p:to>
                                    </p:set>
                                  </p:childTnLst>
                                </p:cTn>
                              </p:par>
                              <p:par>
                                <p:cTn id="88" presetID="47" presetClass="exit" presetSubtype="0" fill="hold" nodeType="withEffect">
                                  <p:stCondLst>
                                    <p:cond delay="0"/>
                                  </p:stCondLst>
                                  <p:childTnLst>
                                    <p:animEffect transition="out" filter="fade">
                                      <p:cBhvr>
                                        <p:cTn id="89" dur="1000"/>
                                        <p:tgtEl>
                                          <p:spTgt spid="10"/>
                                        </p:tgtEl>
                                      </p:cBhvr>
                                    </p:animEffect>
                                    <p:anim calcmode="lin" valueType="num">
                                      <p:cBhvr>
                                        <p:cTn id="90" dur="1000"/>
                                        <p:tgtEl>
                                          <p:spTgt spid="10"/>
                                        </p:tgtEl>
                                        <p:attrNameLst>
                                          <p:attrName>ppt_x</p:attrName>
                                        </p:attrNameLst>
                                      </p:cBhvr>
                                      <p:tavLst>
                                        <p:tav tm="0">
                                          <p:val>
                                            <p:strVal val="ppt_x"/>
                                          </p:val>
                                        </p:tav>
                                        <p:tav tm="100000">
                                          <p:val>
                                            <p:strVal val="ppt_x"/>
                                          </p:val>
                                        </p:tav>
                                      </p:tavLst>
                                    </p:anim>
                                    <p:anim calcmode="lin" valueType="num">
                                      <p:cBhvr>
                                        <p:cTn id="91" dur="1000"/>
                                        <p:tgtEl>
                                          <p:spTgt spid="10"/>
                                        </p:tgtEl>
                                        <p:attrNameLst>
                                          <p:attrName>ppt_y</p:attrName>
                                        </p:attrNameLst>
                                      </p:cBhvr>
                                      <p:tavLst>
                                        <p:tav tm="0">
                                          <p:val>
                                            <p:strVal val="ppt_y"/>
                                          </p:val>
                                        </p:tav>
                                        <p:tav tm="100000">
                                          <p:val>
                                            <p:strVal val="ppt_y-.1"/>
                                          </p:val>
                                        </p:tav>
                                      </p:tavLst>
                                    </p:anim>
                                    <p:set>
                                      <p:cBhvr>
                                        <p:cTn id="92" dur="1" fill="hold">
                                          <p:stCondLst>
                                            <p:cond delay="999"/>
                                          </p:stCondLst>
                                        </p:cTn>
                                        <p:tgtEl>
                                          <p:spTgt spid="10"/>
                                        </p:tgtEl>
                                        <p:attrNameLst>
                                          <p:attrName>style.visibility</p:attrName>
                                        </p:attrNameLst>
                                      </p:cBhvr>
                                      <p:to>
                                        <p:strVal val="hidden"/>
                                      </p:to>
                                    </p:set>
                                  </p:childTnLst>
                                </p:cTn>
                              </p:par>
                            </p:childTnLst>
                          </p:cTn>
                        </p:par>
                        <p:par>
                          <p:cTn id="93" fill="hold">
                            <p:stCondLst>
                              <p:cond delay="1000"/>
                            </p:stCondLst>
                            <p:childTnLst>
                              <p:par>
                                <p:cTn id="94" presetID="1" presetClass="entr" presetSubtype="0" fill="hold" grpId="0" nodeType="afterEffect">
                                  <p:stCondLst>
                                    <p:cond delay="0"/>
                                  </p:stCondLst>
                                  <p:childTnLst>
                                    <p:set>
                                      <p:cBhvr>
                                        <p:cTn id="95"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sai-1.wav"/>
                                        </p:tgtEl>
                                      </p:cMediaNode>
                                    </p:audio>
                                  </p:subTnLst>
                                </p:cTn>
                              </p:par>
                            </p:childTnLst>
                          </p:cTn>
                        </p:par>
                      </p:childTnLst>
                    </p:cTn>
                  </p:par>
                </p:childTnLst>
              </p:cTn>
              <p:nextCondLst>
                <p:cond evt="onClick" delay="0">
                  <p:tgtEl>
                    <p:spTgt spid="32"/>
                  </p:tgtEl>
                </p:cond>
              </p:nextCondLst>
            </p:seq>
          </p:childTnLst>
        </p:cTn>
      </p:par>
    </p:tnLst>
    <p:bldLst>
      <p:bldP spid="17" grpId="0" animBg="1"/>
      <p:bldP spid="21" grpId="0"/>
      <p:bldP spid="24" grpId="0" animBg="1"/>
      <p:bldP spid="28" grpId="0" animBg="1"/>
      <p:bldP spid="29" grpId="0" animBg="1"/>
      <p:bldP spid="30" grpId="0" animBg="1"/>
      <p:bldP spid="32" grpId="0"/>
      <p:bldP spid="20" grpId="0"/>
      <p:bldP spid="19" grpId="0"/>
      <p:bldP spid="22" grpId="0" animBg="1"/>
      <p:bldP spid="23"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4" cstate="print"/>
          <a:stretch>
            <a:fillRect/>
          </a:stretch>
        </p:blipFill>
        <p:spPr>
          <a:xfrm>
            <a:off x="0" y="-1066800"/>
            <a:ext cx="12192000" cy="7924800"/>
          </a:xfrm>
          <a:prstGeom prst="rect">
            <a:avLst/>
          </a:prstGeom>
        </p:spPr>
      </p:pic>
      <p:pic>
        <p:nvPicPr>
          <p:cNvPr id="7" name="Picture 6" descr="e324d9d037662d64fc16b51b9bfbdbac.png"/>
          <p:cNvPicPr>
            <a:picLocks noChangeAspect="1"/>
          </p:cNvPicPr>
          <p:nvPr/>
        </p:nvPicPr>
        <p:blipFill>
          <a:blip r:embed="rId5" cstate="print"/>
          <a:stretch>
            <a:fillRect/>
          </a:stretch>
        </p:blipFill>
        <p:spPr>
          <a:xfrm>
            <a:off x="3810000" y="5334000"/>
            <a:ext cx="1905000" cy="2057400"/>
          </a:xfrm>
          <a:prstGeom prst="rect">
            <a:avLst/>
          </a:prstGeom>
        </p:spPr>
      </p:pic>
      <p:pic>
        <p:nvPicPr>
          <p:cNvPr id="8" name="Picture 7" descr="e324d9d037662d64fc16b51b9bfbdbac.png"/>
          <p:cNvPicPr>
            <a:picLocks noChangeAspect="1"/>
          </p:cNvPicPr>
          <p:nvPr/>
        </p:nvPicPr>
        <p:blipFill>
          <a:blip r:embed="rId6" cstate="print"/>
          <a:stretch>
            <a:fillRect/>
          </a:stretch>
        </p:blipFill>
        <p:spPr>
          <a:xfrm>
            <a:off x="6096000" y="5410201"/>
            <a:ext cx="1905000" cy="1923495"/>
          </a:xfrm>
          <a:prstGeom prst="rect">
            <a:avLst/>
          </a:prstGeom>
        </p:spPr>
      </p:pic>
      <p:pic>
        <p:nvPicPr>
          <p:cNvPr id="9" name="Picture 8" descr="e324d9d037662d64fc16b51b9bfbdbac.png"/>
          <p:cNvPicPr>
            <a:picLocks noChangeAspect="1"/>
          </p:cNvPicPr>
          <p:nvPr/>
        </p:nvPicPr>
        <p:blipFill>
          <a:blip r:embed="rId7" cstate="print"/>
          <a:stretch>
            <a:fillRect/>
          </a:stretch>
        </p:blipFill>
        <p:spPr>
          <a:xfrm>
            <a:off x="8458201" y="5486401"/>
            <a:ext cx="1811217" cy="1828801"/>
          </a:xfrm>
          <a:prstGeom prst="rect">
            <a:avLst/>
          </a:prstGeom>
        </p:spPr>
      </p:pic>
      <p:pic>
        <p:nvPicPr>
          <p:cNvPr id="5" name="Picture 4" descr="e324d9d037662d64fc16b51b9bfbdbac.png"/>
          <p:cNvPicPr>
            <a:picLocks noChangeAspect="1"/>
          </p:cNvPicPr>
          <p:nvPr/>
        </p:nvPicPr>
        <p:blipFill>
          <a:blip r:embed="rId6" cstate="print"/>
          <a:stretch>
            <a:fillRect/>
          </a:stretch>
        </p:blipFill>
        <p:spPr>
          <a:xfrm>
            <a:off x="1524000" y="5410201"/>
            <a:ext cx="1905000" cy="1923495"/>
          </a:xfrm>
          <a:prstGeom prst="rect">
            <a:avLst/>
          </a:prstGeom>
        </p:spPr>
      </p:pic>
      <p:pic>
        <p:nvPicPr>
          <p:cNvPr id="11" name="Picture 10" descr="e86f050d219b5585368f7ef298c00175.png"/>
          <p:cNvPicPr>
            <a:picLocks noChangeAspect="1"/>
          </p:cNvPicPr>
          <p:nvPr/>
        </p:nvPicPr>
        <p:blipFill>
          <a:blip r:embed="rId8" cstate="print"/>
          <a:stretch>
            <a:fillRect/>
          </a:stretch>
        </p:blipFill>
        <p:spPr>
          <a:xfrm>
            <a:off x="3962400" y="4953000"/>
            <a:ext cx="1752600" cy="1676400"/>
          </a:xfrm>
          <a:prstGeom prst="rect">
            <a:avLst/>
          </a:prstGeom>
        </p:spPr>
      </p:pic>
      <p:sp>
        <p:nvSpPr>
          <p:cNvPr id="17" name="Rectangle 16"/>
          <p:cNvSpPr/>
          <p:nvPr/>
        </p:nvSpPr>
        <p:spPr>
          <a:xfrm>
            <a:off x="581236" y="25401"/>
            <a:ext cx="12248727" cy="1219200"/>
          </a:xfrm>
          <a:prstGeom prst="rect">
            <a:avLst/>
          </a:prstGeom>
          <a:solidFill>
            <a:schemeClr val="accent6">
              <a:lumMod val="40000"/>
              <a:lumOff val="6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002060"/>
              </a:solidFill>
              <a:effectLst/>
              <a:uLnTx/>
              <a:uFillTx/>
              <a:latin typeface="Calibri"/>
              <a:ea typeface="+mn-ea"/>
              <a:cs typeface="+mn-cs"/>
              <a:sym typeface="Arial" panose="020B0604020202020204"/>
            </a:endParaRPr>
          </a:p>
          <a:p>
            <a:pPr lvl="0" algn="ctr" defTabSz="914377"/>
            <a:r>
              <a:rPr kumimoji="0" lang="vi-VN" sz="2800" b="1" i="0" u="none" strike="noStrike" kern="0" cap="none" spc="0" normalizeH="0" baseline="0" noProof="0">
                <a:ln>
                  <a:noFill/>
                </a:ln>
                <a:solidFill>
                  <a:schemeClr val="tx1"/>
                </a:solidFill>
                <a:effectLst/>
                <a:uLnTx/>
                <a:uFillTx/>
                <a:latin typeface="Times New Roman" panose="02020603050405020304" pitchFamily="18" charset="0"/>
                <a:sym typeface="Arial" panose="020B0604020202020204"/>
              </a:rPr>
              <a:t>Câu </a:t>
            </a:r>
            <a:r>
              <a:rPr kumimoji="0" lang="en-US" sz="2800" b="1" i="0" u="none" strike="noStrike" kern="0" cap="none" spc="0" normalizeH="0" baseline="0" noProof="0">
                <a:ln>
                  <a:noFill/>
                </a:ln>
                <a:solidFill>
                  <a:schemeClr val="tx1"/>
                </a:solidFill>
                <a:effectLst/>
                <a:uLnTx/>
                <a:uFillTx/>
                <a:latin typeface="Calibri"/>
                <a:sym typeface="Arial" panose="020B0604020202020204"/>
              </a:rPr>
              <a:t>2</a:t>
            </a:r>
            <a:r>
              <a:rPr kumimoji="0" lang="vi-VN" sz="2800" b="1" i="0" u="none" strike="noStrike" kern="0" cap="none" spc="0" normalizeH="0" baseline="0" noProof="0">
                <a:ln>
                  <a:noFill/>
                </a:ln>
                <a:solidFill>
                  <a:schemeClr val="tx1"/>
                </a:solidFill>
                <a:effectLst/>
                <a:uLnTx/>
                <a:uFillTx/>
                <a:latin typeface="Times New Roman" panose="02020603050405020304" pitchFamily="18" charset="0"/>
                <a:sym typeface="Arial" panose="020B0604020202020204"/>
              </a:rPr>
              <a:t>:</a:t>
            </a:r>
            <a:r>
              <a:rPr kumimoji="0" lang="vi-VN" sz="2800" b="0" i="0" u="none" strike="noStrike" kern="0" cap="none" spc="0" normalizeH="0" baseline="0" noProof="0">
                <a:ln>
                  <a:noFill/>
                </a:ln>
                <a:solidFill>
                  <a:srgbClr val="002060"/>
                </a:solidFill>
                <a:effectLst/>
                <a:uLnTx/>
                <a:uFillTx/>
                <a:latin typeface="Times New Roman" panose="02020603050405020304" pitchFamily="18" charset="0"/>
                <a:sym typeface="Arial" panose="020B0604020202020204"/>
              </a:rPr>
              <a:t> </a:t>
            </a:r>
            <a:r>
              <a:rPr lang="en-US" sz="2800" b="1">
                <a:solidFill>
                  <a:srgbClr val="000000"/>
                </a:solidFill>
                <a:latin typeface="Times New Roman" panose="02020603050405020304" charset="0"/>
              </a:rPr>
              <a:t> Nhà Trần được thành lập năm bao nhiêu?</a:t>
            </a:r>
            <a:endParaRPr kumimoji="0" lang="en-US" altLang="vi-VN" sz="2800" b="1" i="0" u="none" strike="noStrike" kern="1200" cap="none" spc="0" normalizeH="0" baseline="0" noProof="0" dirty="0">
              <a:ln>
                <a:noFill/>
              </a:ln>
              <a:solidFill>
                <a:srgbClr val="FF0000"/>
              </a:solidFill>
              <a:effectLst/>
              <a:uLnTx/>
              <a:uFillTx/>
              <a:latin typeface="Calibri"/>
              <a:cs typeface="Times New Roman" panose="02020603050405020304" pitchFamily="18" charset="0"/>
              <a:sym typeface="Arial" panose="020B0604020202020204"/>
            </a:endParaRPr>
          </a:p>
        </p:txBody>
      </p:sp>
      <p:sp>
        <p:nvSpPr>
          <p:cNvPr id="19" name="TextBox 18"/>
          <p:cNvSpPr txBox="1"/>
          <p:nvPr/>
        </p:nvSpPr>
        <p:spPr>
          <a:xfrm>
            <a:off x="4343400" y="5410201"/>
            <a:ext cx="685800" cy="70788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libri"/>
                <a:ea typeface="+mn-ea"/>
                <a:cs typeface="+mn-cs"/>
                <a:sym typeface="Arial" panose="020B0604020202020204"/>
              </a:rPr>
              <a:t> B</a:t>
            </a:r>
          </a:p>
        </p:txBody>
      </p:sp>
      <p:sp>
        <p:nvSpPr>
          <p:cNvPr id="24" name="Rectangle 23"/>
          <p:cNvSpPr/>
          <p:nvPr/>
        </p:nvSpPr>
        <p:spPr>
          <a:xfrm>
            <a:off x="1371601" y="1473201"/>
            <a:ext cx="4959705" cy="8636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r>
              <a:rPr lang="en-US" sz="2800">
                <a:solidFill>
                  <a:srgbClr val="000000"/>
                </a:solidFill>
                <a:latin typeface="Times New Roman" panose="02020603050405020304" charset="0"/>
              </a:rPr>
              <a:t>A. Năm 1225	</a:t>
            </a:r>
            <a:endParaRPr kumimoji="0" lang="en-US" sz="2800" b="0" i="0" u="none" strike="noStrike" kern="1200" cap="none" spc="0" normalizeH="0" baseline="0" noProof="0" dirty="0">
              <a:ln>
                <a:noFill/>
              </a:ln>
              <a:solidFill>
                <a:srgbClr val="002060"/>
              </a:solidFill>
              <a:effectLst/>
              <a:uLnTx/>
              <a:uFillTx/>
              <a:latin typeface="Calibri"/>
              <a:cs typeface="Times New Roman" panose="02020603050405020304" pitchFamily="18" charset="0"/>
              <a:sym typeface="Arial" panose="020B0604020202020204"/>
            </a:endParaRPr>
          </a:p>
        </p:txBody>
      </p:sp>
      <p:sp>
        <p:nvSpPr>
          <p:cNvPr id="28" name="Rectangle 27"/>
          <p:cNvSpPr/>
          <p:nvPr/>
        </p:nvSpPr>
        <p:spPr>
          <a:xfrm>
            <a:off x="1371601" y="2442028"/>
            <a:ext cx="5250263" cy="8636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r>
              <a:rPr lang="en-US" sz="2800">
                <a:solidFill>
                  <a:srgbClr val="000000"/>
                </a:solidFill>
                <a:latin typeface="Times New Roman" panose="02020603050405020304" charset="0"/>
              </a:rPr>
              <a:t>C. Năm 1227</a:t>
            </a:r>
            <a:endParaRPr kumimoji="0" lang="en-US" sz="2800" b="0" i="0" u="none" strike="noStrike" kern="1200" cap="none" spc="0" normalizeH="0" baseline="0" noProof="0" dirty="0">
              <a:ln>
                <a:noFill/>
              </a:ln>
              <a:solidFill>
                <a:srgbClr val="002060"/>
              </a:solidFill>
              <a:effectLst/>
              <a:uLnTx/>
              <a:uFillTx/>
              <a:latin typeface="Calibri"/>
              <a:cs typeface="Times New Roman" panose="02020603050405020304" pitchFamily="18" charset="0"/>
              <a:sym typeface="Arial" panose="020B0604020202020204"/>
            </a:endParaRPr>
          </a:p>
        </p:txBody>
      </p:sp>
      <p:sp>
        <p:nvSpPr>
          <p:cNvPr id="29" name="Rectangle 28"/>
          <p:cNvSpPr/>
          <p:nvPr/>
        </p:nvSpPr>
        <p:spPr>
          <a:xfrm>
            <a:off x="6705599" y="1549401"/>
            <a:ext cx="4453041" cy="74022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r>
              <a:rPr lang="en-US" sz="2800">
                <a:solidFill>
                  <a:srgbClr val="000000"/>
                </a:solidFill>
                <a:latin typeface="Times New Roman" panose="02020603050405020304" charset="0"/>
              </a:rPr>
              <a:t>B. Năm 1228</a:t>
            </a:r>
            <a:endParaRPr kumimoji="0" lang="en-US" sz="2800" b="0" i="0" u="none" strike="noStrike" kern="1200" cap="none" spc="0" normalizeH="0" baseline="0" noProof="0" dirty="0">
              <a:ln>
                <a:noFill/>
              </a:ln>
              <a:solidFill>
                <a:srgbClr val="002060"/>
              </a:solidFill>
              <a:effectLst/>
              <a:uLnTx/>
              <a:uFillTx/>
              <a:latin typeface="Calibri"/>
              <a:cs typeface="Times New Roman" panose="02020603050405020304" pitchFamily="18" charset="0"/>
              <a:sym typeface="Arial" panose="020B0604020202020204"/>
            </a:endParaRPr>
          </a:p>
        </p:txBody>
      </p:sp>
      <p:sp>
        <p:nvSpPr>
          <p:cNvPr id="30" name="Rectangle 29"/>
          <p:cNvSpPr/>
          <p:nvPr/>
        </p:nvSpPr>
        <p:spPr>
          <a:xfrm>
            <a:off x="6621864" y="2518227"/>
            <a:ext cx="4512045" cy="74022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r>
              <a:rPr lang="en-US" sz="2800">
                <a:solidFill>
                  <a:srgbClr val="000000"/>
                </a:solidFill>
                <a:latin typeface="Times New Roman" panose="02020603050405020304" charset="0"/>
              </a:rPr>
              <a:t>D. Năm 1226</a:t>
            </a:r>
            <a:endParaRPr kumimoji="0" lang="en-US" sz="2800" b="0" i="0" u="none" strike="noStrike" kern="1200" cap="none" spc="0" normalizeH="0" baseline="0" noProof="0" dirty="0">
              <a:ln>
                <a:noFill/>
              </a:ln>
              <a:solidFill>
                <a:srgbClr val="002060"/>
              </a:solidFill>
              <a:effectLst/>
              <a:uLnTx/>
              <a:uFillTx/>
              <a:latin typeface="Calibri"/>
              <a:cs typeface="Times New Roman" panose="02020603050405020304" pitchFamily="18" charset="0"/>
              <a:sym typeface="Arial" panose="020B0604020202020204"/>
            </a:endParaRPr>
          </a:p>
        </p:txBody>
      </p:sp>
      <p:pic>
        <p:nvPicPr>
          <p:cNvPr id="16" name="Picture 15" descr="4f942a9486ec68153575dc78a42d480b.png"/>
          <p:cNvPicPr>
            <a:picLocks noChangeAspect="1"/>
          </p:cNvPicPr>
          <p:nvPr/>
        </p:nvPicPr>
        <p:blipFill>
          <a:blip r:embed="rId9" cstate="print"/>
          <a:stretch>
            <a:fillRect/>
          </a:stretch>
        </p:blipFill>
        <p:spPr>
          <a:xfrm>
            <a:off x="-1613747" y="3305387"/>
            <a:ext cx="3293533" cy="2988733"/>
          </a:xfrm>
          <a:prstGeom prst="rect">
            <a:avLst/>
          </a:prstGeom>
        </p:spPr>
      </p:pic>
      <p:pic>
        <p:nvPicPr>
          <p:cNvPr id="10" name="Picture 9" descr="e86f050d219b5585368f7ef298c00175.png"/>
          <p:cNvPicPr>
            <a:picLocks noChangeAspect="1"/>
          </p:cNvPicPr>
          <p:nvPr/>
        </p:nvPicPr>
        <p:blipFill>
          <a:blip r:embed="rId10" cstate="print"/>
          <a:stretch>
            <a:fillRect/>
          </a:stretch>
        </p:blipFill>
        <p:spPr>
          <a:xfrm>
            <a:off x="1524000" y="4953000"/>
            <a:ext cx="1981200" cy="1905000"/>
          </a:xfrm>
          <a:prstGeom prst="rect">
            <a:avLst/>
          </a:prstGeom>
        </p:spPr>
      </p:pic>
      <p:sp>
        <p:nvSpPr>
          <p:cNvPr id="32" name="TextBox 31"/>
          <p:cNvSpPr txBox="1"/>
          <p:nvPr/>
        </p:nvSpPr>
        <p:spPr>
          <a:xfrm>
            <a:off x="2057400" y="5562600"/>
            <a:ext cx="914400" cy="70788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libri"/>
                <a:ea typeface="+mn-ea"/>
                <a:cs typeface="+mn-cs"/>
                <a:sym typeface="Arial" panose="020B0604020202020204"/>
              </a:rPr>
              <a:t>A</a:t>
            </a:r>
          </a:p>
        </p:txBody>
      </p:sp>
      <p:pic>
        <p:nvPicPr>
          <p:cNvPr id="31" name="Picture 30" descr="ca.png"/>
          <p:cNvPicPr>
            <a:picLocks noChangeAspect="1"/>
          </p:cNvPicPr>
          <p:nvPr/>
        </p:nvPicPr>
        <p:blipFill>
          <a:blip r:embed="rId11" cstate="print"/>
          <a:stretch>
            <a:fillRect/>
          </a:stretch>
        </p:blipFill>
        <p:spPr>
          <a:xfrm>
            <a:off x="9144000" y="5791202"/>
            <a:ext cx="533400" cy="473671"/>
          </a:xfrm>
          <a:prstGeom prst="rect">
            <a:avLst/>
          </a:prstGeom>
        </p:spPr>
      </p:pic>
      <p:pic>
        <p:nvPicPr>
          <p:cNvPr id="12" name="Picture 11" descr="e86f050d219b5585368f7ef298c00175.png"/>
          <p:cNvPicPr>
            <a:picLocks noChangeAspect="1"/>
          </p:cNvPicPr>
          <p:nvPr/>
        </p:nvPicPr>
        <p:blipFill>
          <a:blip r:embed="rId12" cstate="print"/>
          <a:stretch>
            <a:fillRect/>
          </a:stretch>
        </p:blipFill>
        <p:spPr>
          <a:xfrm>
            <a:off x="6324600" y="4953000"/>
            <a:ext cx="1676400" cy="1752600"/>
          </a:xfrm>
          <a:prstGeom prst="rect">
            <a:avLst/>
          </a:prstGeom>
        </p:spPr>
      </p:pic>
      <p:sp>
        <p:nvSpPr>
          <p:cNvPr id="20" name="TextBox 19"/>
          <p:cNvSpPr txBox="1"/>
          <p:nvPr/>
        </p:nvSpPr>
        <p:spPr>
          <a:xfrm>
            <a:off x="6705600" y="5410201"/>
            <a:ext cx="685800" cy="70788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libri"/>
                <a:ea typeface="+mn-ea"/>
                <a:cs typeface="+mn-cs"/>
                <a:sym typeface="Arial" panose="020B0604020202020204"/>
              </a:rPr>
              <a:t> C</a:t>
            </a:r>
          </a:p>
        </p:txBody>
      </p:sp>
      <p:pic>
        <p:nvPicPr>
          <p:cNvPr id="13" name="Picture 12" descr="e86f050d219b5585368f7ef298c00175.png"/>
          <p:cNvPicPr>
            <a:picLocks noChangeAspect="1"/>
          </p:cNvPicPr>
          <p:nvPr/>
        </p:nvPicPr>
        <p:blipFill>
          <a:blip r:embed="rId13" cstate="print"/>
          <a:stretch>
            <a:fillRect/>
          </a:stretch>
        </p:blipFill>
        <p:spPr>
          <a:xfrm>
            <a:off x="8610600" y="5105400"/>
            <a:ext cx="1752600" cy="1752600"/>
          </a:xfrm>
          <a:prstGeom prst="rect">
            <a:avLst/>
          </a:prstGeom>
        </p:spPr>
      </p:pic>
      <p:sp>
        <p:nvSpPr>
          <p:cNvPr id="21" name="TextBox 20"/>
          <p:cNvSpPr txBox="1"/>
          <p:nvPr/>
        </p:nvSpPr>
        <p:spPr>
          <a:xfrm>
            <a:off x="8991600" y="5638801"/>
            <a:ext cx="685800" cy="70788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libri"/>
                <a:ea typeface="+mn-ea"/>
                <a:cs typeface="+mn-cs"/>
                <a:sym typeface="Arial" panose="020B0604020202020204"/>
              </a:rPr>
              <a:t> D</a:t>
            </a:r>
          </a:p>
        </p:txBody>
      </p:sp>
      <p:sp>
        <p:nvSpPr>
          <p:cNvPr id="22" name="Rectangle 21"/>
          <p:cNvSpPr/>
          <p:nvPr/>
        </p:nvSpPr>
        <p:spPr>
          <a:xfrm>
            <a:off x="1828800" y="5486400"/>
            <a:ext cx="1295400" cy="8382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sym typeface="Arial" panose="020B0604020202020204"/>
              </a:rPr>
              <a:t>Sai</a:t>
            </a:r>
            <a:r>
              <a:rPr kumimoji="0" lang="en-US" sz="1800" b="0" i="0" u="none" strike="noStrike" kern="1200" cap="none" spc="0" normalizeH="0" baseline="0" noProof="0" dirty="0">
                <a:ln>
                  <a:noFill/>
                </a:ln>
                <a:solidFill>
                  <a:prstClr val="black"/>
                </a:solidFill>
                <a:effectLst/>
                <a:uLnTx/>
                <a:uFillTx/>
                <a:latin typeface="Calibri"/>
                <a:ea typeface="+mn-ea"/>
                <a:cs typeface="+mn-cs"/>
                <a:sym typeface="Arial" panose="020B0604020202020204"/>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sym typeface="Arial" panose="020B0604020202020204"/>
              </a:rPr>
              <a:t>mất</a:t>
            </a:r>
            <a:r>
              <a:rPr kumimoji="0" lang="en-US" sz="1800" b="0" i="0" u="none" strike="noStrike" kern="1200" cap="none" spc="0" normalizeH="0" baseline="0" noProof="0" dirty="0">
                <a:ln>
                  <a:noFill/>
                </a:ln>
                <a:solidFill>
                  <a:prstClr val="black"/>
                </a:solidFill>
                <a:effectLst/>
                <a:uLnTx/>
                <a:uFillTx/>
                <a:latin typeface="Calibri"/>
                <a:ea typeface="+mn-ea"/>
                <a:cs typeface="+mn-cs"/>
                <a:sym typeface="Arial" panose="020B0604020202020204"/>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sym typeface="Arial" panose="020B0604020202020204"/>
              </a:rPr>
              <a:t>rồi</a:t>
            </a:r>
            <a:endParaRPr kumimoji="0" lang="en-US" sz="1800" b="0" i="0" u="none" strike="noStrike" kern="1200" cap="none" spc="0" normalizeH="0" baseline="0" noProof="0" dirty="0">
              <a:ln>
                <a:noFill/>
              </a:ln>
              <a:solidFill>
                <a:prstClr val="black"/>
              </a:solidFill>
              <a:effectLst/>
              <a:uLnTx/>
              <a:uFillTx/>
              <a:latin typeface="Calibri"/>
              <a:ea typeface="+mn-ea"/>
              <a:cs typeface="+mn-cs"/>
              <a:sym typeface="Arial" panose="020B0604020202020204"/>
            </a:endParaRPr>
          </a:p>
        </p:txBody>
      </p:sp>
      <p:sp>
        <p:nvSpPr>
          <p:cNvPr id="23" name="Rectangle 22"/>
          <p:cNvSpPr/>
          <p:nvPr/>
        </p:nvSpPr>
        <p:spPr>
          <a:xfrm>
            <a:off x="6400800" y="5410200"/>
            <a:ext cx="1295400" cy="8382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sym typeface="Arial" panose="020B0604020202020204"/>
              </a:rPr>
              <a:t>Sai</a:t>
            </a:r>
            <a:r>
              <a:rPr kumimoji="0" lang="en-US" sz="1800" b="0" i="0" u="none" strike="noStrike" kern="1200" cap="none" spc="0" normalizeH="0" baseline="0" noProof="0" dirty="0">
                <a:ln>
                  <a:noFill/>
                </a:ln>
                <a:solidFill>
                  <a:prstClr val="black"/>
                </a:solidFill>
                <a:effectLst/>
                <a:uLnTx/>
                <a:uFillTx/>
                <a:latin typeface="Calibri"/>
                <a:ea typeface="+mn-ea"/>
                <a:cs typeface="+mn-cs"/>
                <a:sym typeface="Arial" panose="020B0604020202020204"/>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sym typeface="Arial" panose="020B0604020202020204"/>
              </a:rPr>
              <a:t>mất</a:t>
            </a:r>
            <a:r>
              <a:rPr kumimoji="0" lang="en-US" sz="1800" b="0" i="0" u="none" strike="noStrike" kern="1200" cap="none" spc="0" normalizeH="0" baseline="0" noProof="0" dirty="0">
                <a:ln>
                  <a:noFill/>
                </a:ln>
                <a:solidFill>
                  <a:prstClr val="black"/>
                </a:solidFill>
                <a:effectLst/>
                <a:uLnTx/>
                <a:uFillTx/>
                <a:latin typeface="Calibri"/>
                <a:ea typeface="+mn-ea"/>
                <a:cs typeface="+mn-cs"/>
                <a:sym typeface="Arial" panose="020B0604020202020204"/>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sym typeface="Arial" panose="020B0604020202020204"/>
              </a:rPr>
              <a:t>rồi</a:t>
            </a:r>
            <a:endParaRPr kumimoji="0" lang="en-US" sz="1800" b="0" i="0" u="none" strike="noStrike" kern="1200" cap="none" spc="0" normalizeH="0" baseline="0" noProof="0" dirty="0">
              <a:ln>
                <a:noFill/>
              </a:ln>
              <a:solidFill>
                <a:prstClr val="black"/>
              </a:solidFill>
              <a:effectLst/>
              <a:uLnTx/>
              <a:uFillTx/>
              <a:latin typeface="Calibri"/>
              <a:ea typeface="+mn-ea"/>
              <a:cs typeface="+mn-cs"/>
              <a:sym typeface="Arial" panose="020B0604020202020204"/>
            </a:endParaRPr>
          </a:p>
        </p:txBody>
      </p:sp>
      <p:sp>
        <p:nvSpPr>
          <p:cNvPr id="25" name="Rectangle 24"/>
          <p:cNvSpPr/>
          <p:nvPr/>
        </p:nvSpPr>
        <p:spPr>
          <a:xfrm>
            <a:off x="4038600" y="5410200"/>
            <a:ext cx="1295400" cy="8382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sym typeface="Arial" panose="020B0604020202020204"/>
              </a:rPr>
              <a:t>Sai</a:t>
            </a:r>
            <a:r>
              <a:rPr kumimoji="0" lang="en-US" sz="1800" b="0" i="0" u="none" strike="noStrike" kern="1200" cap="none" spc="0" normalizeH="0" baseline="0" noProof="0" dirty="0">
                <a:ln>
                  <a:noFill/>
                </a:ln>
                <a:solidFill>
                  <a:prstClr val="black"/>
                </a:solidFill>
                <a:effectLst/>
                <a:uLnTx/>
                <a:uFillTx/>
                <a:latin typeface="Calibri"/>
                <a:ea typeface="+mn-ea"/>
                <a:cs typeface="+mn-cs"/>
                <a:sym typeface="Arial" panose="020B0604020202020204"/>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sym typeface="Arial" panose="020B0604020202020204"/>
              </a:rPr>
              <a:t>mất</a:t>
            </a:r>
            <a:r>
              <a:rPr kumimoji="0" lang="en-US" sz="1800" b="0" i="0" u="none" strike="noStrike" kern="1200" cap="none" spc="0" normalizeH="0" baseline="0" noProof="0" dirty="0">
                <a:ln>
                  <a:noFill/>
                </a:ln>
                <a:solidFill>
                  <a:prstClr val="black"/>
                </a:solidFill>
                <a:effectLst/>
                <a:uLnTx/>
                <a:uFillTx/>
                <a:latin typeface="Calibri"/>
                <a:ea typeface="+mn-ea"/>
                <a:cs typeface="+mn-cs"/>
                <a:sym typeface="Arial" panose="020B0604020202020204"/>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sym typeface="Arial" panose="020B0604020202020204"/>
              </a:rPr>
              <a:t>rồi</a:t>
            </a:r>
            <a:endParaRPr kumimoji="0" lang="en-US" sz="1800" b="0" i="0" u="none" strike="noStrike" kern="1200" cap="none" spc="0" normalizeH="0" baseline="0" noProof="0" dirty="0">
              <a:ln>
                <a:noFill/>
              </a:ln>
              <a:solidFill>
                <a:prstClr val="black"/>
              </a:solidFill>
              <a:effectLst/>
              <a:uLnTx/>
              <a:uFillTx/>
              <a:latin typeface="Calibri"/>
              <a:ea typeface="+mn-ea"/>
              <a:cs typeface="+mn-cs"/>
              <a:sym typeface="Arial" panose="020B0604020202020204"/>
            </a:endParaRPr>
          </a:p>
        </p:txBody>
      </p:sp>
      <p:sp>
        <p:nvSpPr>
          <p:cNvPr id="26" name="Right Arrow 25">
            <a:hlinkClick r:id="rId14" action="ppaction://hlinksldjump"/>
          </p:cNvPr>
          <p:cNvSpPr/>
          <p:nvPr/>
        </p:nvSpPr>
        <p:spPr>
          <a:xfrm>
            <a:off x="10210800" y="6477000"/>
            <a:ext cx="457200" cy="38100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panose="020B0604020202020204"/>
            </a:endParaRPr>
          </a:p>
        </p:txBody>
      </p:sp>
    </p:spTree>
    <p:extLst>
      <p:ext uri="{BB962C8B-B14F-4D97-AF65-F5344CB8AC3E}">
        <p14:creationId xmlns:p14="http://schemas.microsoft.com/office/powerpoint/2010/main" val="1262702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8.33333E-7 2.22222E-6 L 0.56667 0.00555 " pathEditMode="relative" rAng="0" ptsTypes="AA">
                                      <p:cBhvr>
                                        <p:cTn id="6" dur="2000" fill="hold"/>
                                        <p:tgtEl>
                                          <p:spTgt spid="16"/>
                                        </p:tgtEl>
                                        <p:attrNameLst>
                                          <p:attrName>ppt_x</p:attrName>
                                          <p:attrName>ppt_y</p:attrName>
                                        </p:attrNameLst>
                                      </p:cBhvr>
                                      <p:rCtr x="28333" y="278"/>
                                    </p:animMotion>
                                  </p:childTnLst>
                                </p:cTn>
                              </p:par>
                              <p:par>
                                <p:cTn id="7" presetID="10"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47" presetClass="exit" presetSubtype="0" fill="hold" grpId="0" nodeType="clickEffect">
                                  <p:stCondLst>
                                    <p:cond delay="0"/>
                                  </p:stCondLst>
                                  <p:childTnLst>
                                    <p:animEffect transition="out" filter="fade">
                                      <p:cBhvr>
                                        <p:cTn id="30" dur="1000"/>
                                        <p:tgtEl>
                                          <p:spTgt spid="19"/>
                                        </p:tgtEl>
                                      </p:cBhvr>
                                    </p:animEffect>
                                    <p:anim calcmode="lin" valueType="num">
                                      <p:cBhvr>
                                        <p:cTn id="31" dur="1000"/>
                                        <p:tgtEl>
                                          <p:spTgt spid="19"/>
                                        </p:tgtEl>
                                        <p:attrNameLst>
                                          <p:attrName>ppt_x</p:attrName>
                                        </p:attrNameLst>
                                      </p:cBhvr>
                                      <p:tavLst>
                                        <p:tav tm="0">
                                          <p:val>
                                            <p:strVal val="ppt_x"/>
                                          </p:val>
                                        </p:tav>
                                        <p:tav tm="100000">
                                          <p:val>
                                            <p:strVal val="ppt_x"/>
                                          </p:val>
                                        </p:tav>
                                      </p:tavLst>
                                    </p:anim>
                                    <p:anim calcmode="lin" valueType="num">
                                      <p:cBhvr>
                                        <p:cTn id="32" dur="1000"/>
                                        <p:tgtEl>
                                          <p:spTgt spid="19"/>
                                        </p:tgtEl>
                                        <p:attrNameLst>
                                          <p:attrName>ppt_y</p:attrName>
                                        </p:attrNameLst>
                                      </p:cBhvr>
                                      <p:tavLst>
                                        <p:tav tm="0">
                                          <p:val>
                                            <p:strVal val="ppt_y"/>
                                          </p:val>
                                        </p:tav>
                                        <p:tav tm="100000">
                                          <p:val>
                                            <p:strVal val="ppt_y-.1"/>
                                          </p:val>
                                        </p:tav>
                                      </p:tavLst>
                                    </p:anim>
                                    <p:set>
                                      <p:cBhvr>
                                        <p:cTn id="33" dur="1" fill="hold">
                                          <p:stCondLst>
                                            <p:cond delay="999"/>
                                          </p:stCondLst>
                                        </p:cTn>
                                        <p:tgtEl>
                                          <p:spTgt spid="19"/>
                                        </p:tgtEl>
                                        <p:attrNameLst>
                                          <p:attrName>style.visibility</p:attrName>
                                        </p:attrNameLst>
                                      </p:cBhvr>
                                      <p:to>
                                        <p:strVal val="hidden"/>
                                      </p:to>
                                    </p:set>
                                  </p:childTnLst>
                                </p:cTn>
                              </p:par>
                              <p:par>
                                <p:cTn id="34" presetID="47" presetClass="exit" presetSubtype="0" fill="hold" nodeType="withEffect">
                                  <p:stCondLst>
                                    <p:cond delay="0"/>
                                  </p:stCondLst>
                                  <p:childTnLst>
                                    <p:animEffect transition="out" filter="fade">
                                      <p:cBhvr>
                                        <p:cTn id="35" dur="1000"/>
                                        <p:tgtEl>
                                          <p:spTgt spid="11"/>
                                        </p:tgtEl>
                                      </p:cBhvr>
                                    </p:animEffect>
                                    <p:anim calcmode="lin" valueType="num">
                                      <p:cBhvr>
                                        <p:cTn id="36" dur="1000"/>
                                        <p:tgtEl>
                                          <p:spTgt spid="11"/>
                                        </p:tgtEl>
                                        <p:attrNameLst>
                                          <p:attrName>ppt_x</p:attrName>
                                        </p:attrNameLst>
                                      </p:cBhvr>
                                      <p:tavLst>
                                        <p:tav tm="0">
                                          <p:val>
                                            <p:strVal val="ppt_x"/>
                                          </p:val>
                                        </p:tav>
                                        <p:tav tm="100000">
                                          <p:val>
                                            <p:strVal val="ppt_x"/>
                                          </p:val>
                                        </p:tav>
                                      </p:tavLst>
                                    </p:anim>
                                    <p:anim calcmode="lin" valueType="num">
                                      <p:cBhvr>
                                        <p:cTn id="37" dur="1000"/>
                                        <p:tgtEl>
                                          <p:spTgt spid="11"/>
                                        </p:tgtEl>
                                        <p:attrNameLst>
                                          <p:attrName>ppt_y</p:attrName>
                                        </p:attrNameLst>
                                      </p:cBhvr>
                                      <p:tavLst>
                                        <p:tav tm="0">
                                          <p:val>
                                            <p:strVal val="ppt_y"/>
                                          </p:val>
                                        </p:tav>
                                        <p:tav tm="100000">
                                          <p:val>
                                            <p:strVal val="ppt_y-.1"/>
                                          </p:val>
                                        </p:tav>
                                      </p:tavLst>
                                    </p:anim>
                                    <p:set>
                                      <p:cBhvr>
                                        <p:cTn id="38" dur="1" fill="hold">
                                          <p:stCondLst>
                                            <p:cond delay="999"/>
                                          </p:stCondLst>
                                        </p:cTn>
                                        <p:tgtEl>
                                          <p:spTgt spid="11"/>
                                        </p:tgtEl>
                                        <p:attrNameLst>
                                          <p:attrName>style.visibility</p:attrName>
                                        </p:attrNameLst>
                                      </p:cBhvr>
                                      <p:to>
                                        <p:strVal val="hidden"/>
                                      </p:to>
                                    </p:set>
                                  </p:childTnLst>
                                </p:cTn>
                              </p:par>
                            </p:childTnLst>
                          </p:cTn>
                        </p:par>
                        <p:par>
                          <p:cTn id="39" fill="hold">
                            <p:stCondLst>
                              <p:cond delay="1000"/>
                            </p:stCondLst>
                            <p:childTnLst>
                              <p:par>
                                <p:cTn id="40" presetID="1" presetClass="entr" presetSubtype="0"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19"/>
                  </p:tgtEl>
                </p:cond>
              </p:nextCondLst>
            </p:seq>
            <p:seq concurrent="1" nextAc="seek">
              <p:cTn id="42" restart="whenNotActive" fill="hold" evtFilter="cancelBubble" nodeType="interactiveSeq">
                <p:stCondLst>
                  <p:cond evt="onClick" delay="0">
                    <p:tgtEl>
                      <p:spTgt spid="20"/>
                    </p:tgtEl>
                  </p:cond>
                </p:stCondLst>
                <p:endSync evt="end" delay="0">
                  <p:rtn val="all"/>
                </p:endSync>
                <p:childTnLst>
                  <p:par>
                    <p:cTn id="43" fill="hold">
                      <p:stCondLst>
                        <p:cond delay="0"/>
                      </p:stCondLst>
                      <p:childTnLst>
                        <p:par>
                          <p:cTn id="44" fill="hold">
                            <p:stCondLst>
                              <p:cond delay="0"/>
                            </p:stCondLst>
                            <p:childTnLst>
                              <p:par>
                                <p:cTn id="45" presetID="47" presetClass="exit" presetSubtype="0" fill="hold" grpId="0" nodeType="clickEffect">
                                  <p:stCondLst>
                                    <p:cond delay="0"/>
                                  </p:stCondLst>
                                  <p:childTnLst>
                                    <p:animEffect transition="out" filter="fade">
                                      <p:cBhvr>
                                        <p:cTn id="46" dur="1000"/>
                                        <p:tgtEl>
                                          <p:spTgt spid="20"/>
                                        </p:tgtEl>
                                      </p:cBhvr>
                                    </p:animEffect>
                                    <p:anim calcmode="lin" valueType="num">
                                      <p:cBhvr>
                                        <p:cTn id="47" dur="1000"/>
                                        <p:tgtEl>
                                          <p:spTgt spid="20"/>
                                        </p:tgtEl>
                                        <p:attrNameLst>
                                          <p:attrName>ppt_x</p:attrName>
                                        </p:attrNameLst>
                                      </p:cBhvr>
                                      <p:tavLst>
                                        <p:tav tm="0">
                                          <p:val>
                                            <p:strVal val="ppt_x"/>
                                          </p:val>
                                        </p:tav>
                                        <p:tav tm="100000">
                                          <p:val>
                                            <p:strVal val="ppt_x"/>
                                          </p:val>
                                        </p:tav>
                                      </p:tavLst>
                                    </p:anim>
                                    <p:anim calcmode="lin" valueType="num">
                                      <p:cBhvr>
                                        <p:cTn id="48" dur="1000"/>
                                        <p:tgtEl>
                                          <p:spTgt spid="20"/>
                                        </p:tgtEl>
                                        <p:attrNameLst>
                                          <p:attrName>ppt_y</p:attrName>
                                        </p:attrNameLst>
                                      </p:cBhvr>
                                      <p:tavLst>
                                        <p:tav tm="0">
                                          <p:val>
                                            <p:strVal val="ppt_y"/>
                                          </p:val>
                                        </p:tav>
                                        <p:tav tm="100000">
                                          <p:val>
                                            <p:strVal val="ppt_y-.1"/>
                                          </p:val>
                                        </p:tav>
                                      </p:tavLst>
                                    </p:anim>
                                    <p:set>
                                      <p:cBhvr>
                                        <p:cTn id="49" dur="1" fill="hold">
                                          <p:stCondLst>
                                            <p:cond delay="999"/>
                                          </p:stCondLst>
                                        </p:cTn>
                                        <p:tgtEl>
                                          <p:spTgt spid="20"/>
                                        </p:tgtEl>
                                        <p:attrNameLst>
                                          <p:attrName>style.visibility</p:attrName>
                                        </p:attrNameLst>
                                      </p:cBhvr>
                                      <p:to>
                                        <p:strVal val="hidden"/>
                                      </p:to>
                                    </p:set>
                                  </p:childTnLst>
                                </p:cTn>
                              </p:par>
                              <p:par>
                                <p:cTn id="50" presetID="47" presetClass="exit" presetSubtype="0" fill="hold" nodeType="withEffect">
                                  <p:stCondLst>
                                    <p:cond delay="0"/>
                                  </p:stCondLst>
                                  <p:childTnLst>
                                    <p:animEffect transition="out" filter="fade">
                                      <p:cBhvr>
                                        <p:cTn id="51" dur="1000"/>
                                        <p:tgtEl>
                                          <p:spTgt spid="12"/>
                                        </p:tgtEl>
                                      </p:cBhvr>
                                    </p:animEffect>
                                    <p:anim calcmode="lin" valueType="num">
                                      <p:cBhvr>
                                        <p:cTn id="52" dur="1000"/>
                                        <p:tgtEl>
                                          <p:spTgt spid="12"/>
                                        </p:tgtEl>
                                        <p:attrNameLst>
                                          <p:attrName>ppt_x</p:attrName>
                                        </p:attrNameLst>
                                      </p:cBhvr>
                                      <p:tavLst>
                                        <p:tav tm="0">
                                          <p:val>
                                            <p:strVal val="ppt_x"/>
                                          </p:val>
                                        </p:tav>
                                        <p:tav tm="100000">
                                          <p:val>
                                            <p:strVal val="ppt_x"/>
                                          </p:val>
                                        </p:tav>
                                      </p:tavLst>
                                    </p:anim>
                                    <p:anim calcmode="lin" valueType="num">
                                      <p:cBhvr>
                                        <p:cTn id="53" dur="1000"/>
                                        <p:tgtEl>
                                          <p:spTgt spid="12"/>
                                        </p:tgtEl>
                                        <p:attrNameLst>
                                          <p:attrName>ppt_y</p:attrName>
                                        </p:attrNameLst>
                                      </p:cBhvr>
                                      <p:tavLst>
                                        <p:tav tm="0">
                                          <p:val>
                                            <p:strVal val="ppt_y"/>
                                          </p:val>
                                        </p:tav>
                                        <p:tav tm="100000">
                                          <p:val>
                                            <p:strVal val="ppt_y-.1"/>
                                          </p:val>
                                        </p:tav>
                                      </p:tavLst>
                                    </p:anim>
                                    <p:set>
                                      <p:cBhvr>
                                        <p:cTn id="54" dur="1" fill="hold">
                                          <p:stCondLst>
                                            <p:cond delay="999"/>
                                          </p:stCondLst>
                                        </p:cTn>
                                        <p:tgtEl>
                                          <p:spTgt spid="12"/>
                                        </p:tgtEl>
                                        <p:attrNameLst>
                                          <p:attrName>style.visibility</p:attrName>
                                        </p:attrNameLst>
                                      </p:cBhvr>
                                      <p:to>
                                        <p:strVal val="hidden"/>
                                      </p:to>
                                    </p:set>
                                  </p:childTnLst>
                                </p:cTn>
                              </p:par>
                            </p:childTnLst>
                          </p:cTn>
                        </p:par>
                        <p:par>
                          <p:cTn id="55" fill="hold">
                            <p:stCondLst>
                              <p:cond delay="1000"/>
                            </p:stCondLst>
                            <p:childTnLst>
                              <p:par>
                                <p:cTn id="56" presetID="1" presetClass="entr" presetSubtype="0" fill="hold" grpId="0" nodeType="afterEffect">
                                  <p:stCondLst>
                                    <p:cond delay="0"/>
                                  </p:stCondLst>
                                  <p:childTnLst>
                                    <p:set>
                                      <p:cBhvr>
                                        <p:cTn id="57"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20"/>
                  </p:tgtEl>
                </p:cond>
              </p:nextCondLst>
            </p:seq>
            <p:seq concurrent="1" nextAc="seek">
              <p:cTn id="58" restart="whenNotActive" fill="hold" evtFilter="cancelBubble" nodeType="interactiveSeq">
                <p:stCondLst>
                  <p:cond evt="onClick" delay="0">
                    <p:tgtEl>
                      <p:spTgt spid="21"/>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grpId="0" nodeType="clickEffect">
                                  <p:stCondLst>
                                    <p:cond delay="0"/>
                                  </p:stCondLst>
                                  <p:childTnLst>
                                    <p:animEffect transition="out" filter="fade">
                                      <p:cBhvr>
                                        <p:cTn id="62" dur="1000"/>
                                        <p:tgtEl>
                                          <p:spTgt spid="21"/>
                                        </p:tgtEl>
                                      </p:cBhvr>
                                    </p:animEffect>
                                    <p:anim calcmode="lin" valueType="num">
                                      <p:cBhvr>
                                        <p:cTn id="63" dur="1000"/>
                                        <p:tgtEl>
                                          <p:spTgt spid="21"/>
                                        </p:tgtEl>
                                        <p:attrNameLst>
                                          <p:attrName>ppt_x</p:attrName>
                                        </p:attrNameLst>
                                      </p:cBhvr>
                                      <p:tavLst>
                                        <p:tav tm="0">
                                          <p:val>
                                            <p:strVal val="ppt_x"/>
                                          </p:val>
                                        </p:tav>
                                        <p:tav tm="100000">
                                          <p:val>
                                            <p:strVal val="ppt_x"/>
                                          </p:val>
                                        </p:tav>
                                      </p:tavLst>
                                    </p:anim>
                                    <p:anim calcmode="lin" valueType="num">
                                      <p:cBhvr>
                                        <p:cTn id="64" dur="1000"/>
                                        <p:tgtEl>
                                          <p:spTgt spid="21"/>
                                        </p:tgtEl>
                                        <p:attrNameLst>
                                          <p:attrName>ppt_y</p:attrName>
                                        </p:attrNameLst>
                                      </p:cBhvr>
                                      <p:tavLst>
                                        <p:tav tm="0">
                                          <p:val>
                                            <p:strVal val="ppt_y"/>
                                          </p:val>
                                        </p:tav>
                                        <p:tav tm="100000">
                                          <p:val>
                                            <p:strVal val="ppt_y-.1"/>
                                          </p:val>
                                        </p:tav>
                                      </p:tavLst>
                                    </p:anim>
                                    <p:set>
                                      <p:cBhvr>
                                        <p:cTn id="65"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dung .wav"/>
                                        </p:tgtEl>
                                      </p:cMediaNode>
                                    </p:audio>
                                  </p:subTnLst>
                                </p:cTn>
                              </p:par>
                              <p:par>
                                <p:cTn id="66" presetID="47" presetClass="exit" presetSubtype="0" fill="hold" nodeType="withEffect">
                                  <p:stCondLst>
                                    <p:cond delay="0"/>
                                  </p:stCondLst>
                                  <p:childTnLst>
                                    <p:animEffect transition="out" filter="fade">
                                      <p:cBhvr>
                                        <p:cTn id="67" dur="1000"/>
                                        <p:tgtEl>
                                          <p:spTgt spid="13"/>
                                        </p:tgtEl>
                                      </p:cBhvr>
                                    </p:animEffect>
                                    <p:anim calcmode="lin" valueType="num">
                                      <p:cBhvr>
                                        <p:cTn id="68" dur="1000"/>
                                        <p:tgtEl>
                                          <p:spTgt spid="13"/>
                                        </p:tgtEl>
                                        <p:attrNameLst>
                                          <p:attrName>ppt_x</p:attrName>
                                        </p:attrNameLst>
                                      </p:cBhvr>
                                      <p:tavLst>
                                        <p:tav tm="0">
                                          <p:val>
                                            <p:strVal val="ppt_x"/>
                                          </p:val>
                                        </p:tav>
                                        <p:tav tm="100000">
                                          <p:val>
                                            <p:strVal val="ppt_x"/>
                                          </p:val>
                                        </p:tav>
                                      </p:tavLst>
                                    </p:anim>
                                    <p:anim calcmode="lin" valueType="num">
                                      <p:cBhvr>
                                        <p:cTn id="69" dur="1000"/>
                                        <p:tgtEl>
                                          <p:spTgt spid="13"/>
                                        </p:tgtEl>
                                        <p:attrNameLst>
                                          <p:attrName>ppt_y</p:attrName>
                                        </p:attrNameLst>
                                      </p:cBhvr>
                                      <p:tavLst>
                                        <p:tav tm="0">
                                          <p:val>
                                            <p:strVal val="ppt_y"/>
                                          </p:val>
                                        </p:tav>
                                        <p:tav tm="100000">
                                          <p:val>
                                            <p:strVal val="ppt_y-.1"/>
                                          </p:val>
                                        </p:tav>
                                      </p:tavLst>
                                    </p:anim>
                                    <p:set>
                                      <p:cBhvr>
                                        <p:cTn id="70" dur="1" fill="hold">
                                          <p:stCondLst>
                                            <p:cond delay="999"/>
                                          </p:stCondLst>
                                        </p:cTn>
                                        <p:tgtEl>
                                          <p:spTgt spid="13"/>
                                        </p:tgtEl>
                                        <p:attrNameLst>
                                          <p:attrName>style.visibility</p:attrName>
                                        </p:attrNameLst>
                                      </p:cBhvr>
                                      <p:to>
                                        <p:strVal val="hidden"/>
                                      </p:to>
                                    </p:set>
                                  </p:childTnLst>
                                </p:cTn>
                              </p:par>
                            </p:childTnLst>
                          </p:cTn>
                        </p:par>
                        <p:par>
                          <p:cTn id="71" fill="hold">
                            <p:stCondLst>
                              <p:cond delay="1000"/>
                            </p:stCondLst>
                            <p:childTnLst>
                              <p:par>
                                <p:cTn id="72" presetID="0" presetClass="path" presetSubtype="0" accel="50000" decel="50000" fill="hold" nodeType="afterEffect">
                                  <p:stCondLst>
                                    <p:cond delay="0"/>
                                  </p:stCondLst>
                                  <p:childTnLst>
                                    <p:animMotion origin="layout" path="M -8.67362E-19 -4.81481E-6 C 0.02986 -0.02083 0.0599 -0.04144 0.06875 -0.075 C 0.0776 -0.10856 0.06979 -0.17014 0.05313 -0.20208 C 0.03646 -0.23403 0.00573 -0.25579 -0.03125 -0.26667 C -0.06823 -0.27755 -0.1191 -0.26667 -0.16875 -0.26667 C -0.2184 -0.26667 -0.29115 -0.27917 -0.32969 -0.26667 C -0.36823 -0.25417 -0.3842 -0.22292 -0.4 -0.19167 " pathEditMode="relative" ptsTypes="aaaaaaA">
                                      <p:cBhvr>
                                        <p:cTn id="73" dur="2000" fill="hold"/>
                                        <p:tgtEl>
                                          <p:spTgt spid="31"/>
                                        </p:tgtEl>
                                        <p:attrNameLst>
                                          <p:attrName>ppt_x</p:attrName>
                                          <p:attrName>ppt_y</p:attrName>
                                        </p:attrNameLst>
                                      </p:cBhvr>
                                    </p:animMotion>
                                  </p:childTnLst>
                                </p:cTn>
                              </p:par>
                            </p:childTnLst>
                          </p:cTn>
                        </p:par>
                        <p:par>
                          <p:cTn id="74" fill="hold">
                            <p:stCondLst>
                              <p:cond delay="3000"/>
                            </p:stCondLst>
                            <p:childTnLst>
                              <p:par>
                                <p:cTn id="75" presetID="47" presetClass="exit" presetSubtype="0" fill="hold" nodeType="afterEffect">
                                  <p:stCondLst>
                                    <p:cond delay="0"/>
                                  </p:stCondLst>
                                  <p:childTnLst>
                                    <p:animEffect transition="out" filter="fade">
                                      <p:cBhvr>
                                        <p:cTn id="76" dur="2000"/>
                                        <p:tgtEl>
                                          <p:spTgt spid="31"/>
                                        </p:tgtEl>
                                      </p:cBhvr>
                                    </p:animEffect>
                                    <p:anim calcmode="lin" valueType="num">
                                      <p:cBhvr>
                                        <p:cTn id="77" dur="2000"/>
                                        <p:tgtEl>
                                          <p:spTgt spid="31"/>
                                        </p:tgtEl>
                                        <p:attrNameLst>
                                          <p:attrName>ppt_x</p:attrName>
                                        </p:attrNameLst>
                                      </p:cBhvr>
                                      <p:tavLst>
                                        <p:tav tm="0">
                                          <p:val>
                                            <p:strVal val="ppt_x"/>
                                          </p:val>
                                        </p:tav>
                                        <p:tav tm="100000">
                                          <p:val>
                                            <p:strVal val="ppt_x"/>
                                          </p:val>
                                        </p:tav>
                                      </p:tavLst>
                                    </p:anim>
                                    <p:anim calcmode="lin" valueType="num">
                                      <p:cBhvr>
                                        <p:cTn id="78" dur="2000"/>
                                        <p:tgtEl>
                                          <p:spTgt spid="31"/>
                                        </p:tgtEl>
                                        <p:attrNameLst>
                                          <p:attrName>ppt_y</p:attrName>
                                        </p:attrNameLst>
                                      </p:cBhvr>
                                      <p:tavLst>
                                        <p:tav tm="0">
                                          <p:val>
                                            <p:strVal val="ppt_y"/>
                                          </p:val>
                                        </p:tav>
                                        <p:tav tm="100000">
                                          <p:val>
                                            <p:strVal val="ppt_y-.1"/>
                                          </p:val>
                                        </p:tav>
                                      </p:tavLst>
                                    </p:anim>
                                    <p:set>
                                      <p:cBhvr>
                                        <p:cTn id="79"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0" restart="whenNotActive" fill="hold" evtFilter="cancelBubble" nodeType="interactiveSeq">
                <p:stCondLst>
                  <p:cond evt="onClick" delay="0">
                    <p:tgtEl>
                      <p:spTgt spid="32"/>
                    </p:tgtEl>
                  </p:cond>
                </p:stCondLst>
                <p:endSync evt="end" delay="0">
                  <p:rtn val="all"/>
                </p:endSync>
                <p:childTnLst>
                  <p:par>
                    <p:cTn id="81" fill="hold">
                      <p:stCondLst>
                        <p:cond delay="0"/>
                      </p:stCondLst>
                      <p:childTnLst>
                        <p:par>
                          <p:cTn id="82" fill="hold">
                            <p:stCondLst>
                              <p:cond delay="0"/>
                            </p:stCondLst>
                            <p:childTnLst>
                              <p:par>
                                <p:cTn id="83" presetID="47" presetClass="exit" presetSubtype="0" fill="hold" grpId="0" nodeType="clickEffect">
                                  <p:stCondLst>
                                    <p:cond delay="0"/>
                                  </p:stCondLst>
                                  <p:childTnLst>
                                    <p:animEffect transition="out" filter="fade">
                                      <p:cBhvr>
                                        <p:cTn id="84" dur="1000"/>
                                        <p:tgtEl>
                                          <p:spTgt spid="32"/>
                                        </p:tgtEl>
                                      </p:cBhvr>
                                    </p:animEffect>
                                    <p:anim calcmode="lin" valueType="num">
                                      <p:cBhvr>
                                        <p:cTn id="85" dur="1000"/>
                                        <p:tgtEl>
                                          <p:spTgt spid="32"/>
                                        </p:tgtEl>
                                        <p:attrNameLst>
                                          <p:attrName>ppt_x</p:attrName>
                                        </p:attrNameLst>
                                      </p:cBhvr>
                                      <p:tavLst>
                                        <p:tav tm="0">
                                          <p:val>
                                            <p:strVal val="ppt_x"/>
                                          </p:val>
                                        </p:tav>
                                        <p:tav tm="100000">
                                          <p:val>
                                            <p:strVal val="ppt_x"/>
                                          </p:val>
                                        </p:tav>
                                      </p:tavLst>
                                    </p:anim>
                                    <p:anim calcmode="lin" valueType="num">
                                      <p:cBhvr>
                                        <p:cTn id="86" dur="1000"/>
                                        <p:tgtEl>
                                          <p:spTgt spid="32"/>
                                        </p:tgtEl>
                                        <p:attrNameLst>
                                          <p:attrName>ppt_y</p:attrName>
                                        </p:attrNameLst>
                                      </p:cBhvr>
                                      <p:tavLst>
                                        <p:tav tm="0">
                                          <p:val>
                                            <p:strVal val="ppt_y"/>
                                          </p:val>
                                        </p:tav>
                                        <p:tav tm="100000">
                                          <p:val>
                                            <p:strVal val="ppt_y-.1"/>
                                          </p:val>
                                        </p:tav>
                                      </p:tavLst>
                                    </p:anim>
                                    <p:set>
                                      <p:cBhvr>
                                        <p:cTn id="87" dur="1" fill="hold">
                                          <p:stCondLst>
                                            <p:cond delay="999"/>
                                          </p:stCondLst>
                                        </p:cTn>
                                        <p:tgtEl>
                                          <p:spTgt spid="32"/>
                                        </p:tgtEl>
                                        <p:attrNameLst>
                                          <p:attrName>style.visibility</p:attrName>
                                        </p:attrNameLst>
                                      </p:cBhvr>
                                      <p:to>
                                        <p:strVal val="hidden"/>
                                      </p:to>
                                    </p:set>
                                  </p:childTnLst>
                                </p:cTn>
                              </p:par>
                              <p:par>
                                <p:cTn id="88" presetID="47" presetClass="exit" presetSubtype="0" fill="hold" nodeType="withEffect">
                                  <p:stCondLst>
                                    <p:cond delay="0"/>
                                  </p:stCondLst>
                                  <p:childTnLst>
                                    <p:animEffect transition="out" filter="fade">
                                      <p:cBhvr>
                                        <p:cTn id="89" dur="1000"/>
                                        <p:tgtEl>
                                          <p:spTgt spid="10"/>
                                        </p:tgtEl>
                                      </p:cBhvr>
                                    </p:animEffect>
                                    <p:anim calcmode="lin" valueType="num">
                                      <p:cBhvr>
                                        <p:cTn id="90" dur="1000"/>
                                        <p:tgtEl>
                                          <p:spTgt spid="10"/>
                                        </p:tgtEl>
                                        <p:attrNameLst>
                                          <p:attrName>ppt_x</p:attrName>
                                        </p:attrNameLst>
                                      </p:cBhvr>
                                      <p:tavLst>
                                        <p:tav tm="0">
                                          <p:val>
                                            <p:strVal val="ppt_x"/>
                                          </p:val>
                                        </p:tav>
                                        <p:tav tm="100000">
                                          <p:val>
                                            <p:strVal val="ppt_x"/>
                                          </p:val>
                                        </p:tav>
                                      </p:tavLst>
                                    </p:anim>
                                    <p:anim calcmode="lin" valueType="num">
                                      <p:cBhvr>
                                        <p:cTn id="91" dur="1000"/>
                                        <p:tgtEl>
                                          <p:spTgt spid="10"/>
                                        </p:tgtEl>
                                        <p:attrNameLst>
                                          <p:attrName>ppt_y</p:attrName>
                                        </p:attrNameLst>
                                      </p:cBhvr>
                                      <p:tavLst>
                                        <p:tav tm="0">
                                          <p:val>
                                            <p:strVal val="ppt_y"/>
                                          </p:val>
                                        </p:tav>
                                        <p:tav tm="100000">
                                          <p:val>
                                            <p:strVal val="ppt_y-.1"/>
                                          </p:val>
                                        </p:tav>
                                      </p:tavLst>
                                    </p:anim>
                                    <p:set>
                                      <p:cBhvr>
                                        <p:cTn id="92" dur="1" fill="hold">
                                          <p:stCondLst>
                                            <p:cond delay="999"/>
                                          </p:stCondLst>
                                        </p:cTn>
                                        <p:tgtEl>
                                          <p:spTgt spid="10"/>
                                        </p:tgtEl>
                                        <p:attrNameLst>
                                          <p:attrName>style.visibility</p:attrName>
                                        </p:attrNameLst>
                                      </p:cBhvr>
                                      <p:to>
                                        <p:strVal val="hidden"/>
                                      </p:to>
                                    </p:set>
                                  </p:childTnLst>
                                </p:cTn>
                              </p:par>
                            </p:childTnLst>
                          </p:cTn>
                        </p:par>
                        <p:par>
                          <p:cTn id="93" fill="hold">
                            <p:stCondLst>
                              <p:cond delay="1000"/>
                            </p:stCondLst>
                            <p:childTnLst>
                              <p:par>
                                <p:cTn id="94" presetID="1" presetClass="entr" presetSubtype="0" fill="hold" grpId="0" nodeType="afterEffect">
                                  <p:stCondLst>
                                    <p:cond delay="0"/>
                                  </p:stCondLst>
                                  <p:childTnLst>
                                    <p:set>
                                      <p:cBhvr>
                                        <p:cTn id="95"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childTnLst>
        </p:cTn>
      </p:par>
    </p:tnLst>
    <p:bldLst>
      <p:bldP spid="17" grpId="0" bldLvl="0" animBg="1"/>
      <p:bldP spid="19" grpId="0"/>
      <p:bldP spid="24" grpId="0" animBg="1"/>
      <p:bldP spid="28" grpId="0" animBg="1"/>
      <p:bldP spid="29" grpId="0" animBg="1"/>
      <p:bldP spid="30" grpId="0" animBg="1"/>
      <p:bldP spid="32" grpId="0"/>
      <p:bldP spid="20" grpId="0"/>
      <p:bldP spid="21" grpId="0"/>
      <p:bldP spid="22" grpId="0" animBg="1"/>
      <p:bldP spid="23"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4" cstate="print"/>
          <a:stretch>
            <a:fillRect/>
          </a:stretch>
        </p:blipFill>
        <p:spPr>
          <a:xfrm>
            <a:off x="0" y="-1066800"/>
            <a:ext cx="12192000" cy="7924800"/>
          </a:xfrm>
          <a:prstGeom prst="rect">
            <a:avLst/>
          </a:prstGeom>
        </p:spPr>
      </p:pic>
      <p:pic>
        <p:nvPicPr>
          <p:cNvPr id="7" name="Picture 6" descr="e324d9d037662d64fc16b51b9bfbdbac.png"/>
          <p:cNvPicPr>
            <a:picLocks noChangeAspect="1"/>
          </p:cNvPicPr>
          <p:nvPr/>
        </p:nvPicPr>
        <p:blipFill>
          <a:blip r:embed="rId5" cstate="print"/>
          <a:stretch>
            <a:fillRect/>
          </a:stretch>
        </p:blipFill>
        <p:spPr>
          <a:xfrm>
            <a:off x="3810000" y="5334000"/>
            <a:ext cx="1905000" cy="2057400"/>
          </a:xfrm>
          <a:prstGeom prst="rect">
            <a:avLst/>
          </a:prstGeom>
        </p:spPr>
      </p:pic>
      <p:pic>
        <p:nvPicPr>
          <p:cNvPr id="8" name="Picture 7" descr="e324d9d037662d64fc16b51b9bfbdbac.png"/>
          <p:cNvPicPr>
            <a:picLocks noChangeAspect="1"/>
          </p:cNvPicPr>
          <p:nvPr/>
        </p:nvPicPr>
        <p:blipFill>
          <a:blip r:embed="rId6" cstate="print"/>
          <a:stretch>
            <a:fillRect/>
          </a:stretch>
        </p:blipFill>
        <p:spPr>
          <a:xfrm>
            <a:off x="6096000" y="5410201"/>
            <a:ext cx="1905000" cy="1923495"/>
          </a:xfrm>
          <a:prstGeom prst="rect">
            <a:avLst/>
          </a:prstGeom>
        </p:spPr>
      </p:pic>
      <p:pic>
        <p:nvPicPr>
          <p:cNvPr id="9" name="Picture 8" descr="e324d9d037662d64fc16b51b9bfbdbac.png"/>
          <p:cNvPicPr>
            <a:picLocks noChangeAspect="1"/>
          </p:cNvPicPr>
          <p:nvPr/>
        </p:nvPicPr>
        <p:blipFill>
          <a:blip r:embed="rId7" cstate="print"/>
          <a:stretch>
            <a:fillRect/>
          </a:stretch>
        </p:blipFill>
        <p:spPr>
          <a:xfrm>
            <a:off x="8458201" y="5486401"/>
            <a:ext cx="1811217" cy="1828801"/>
          </a:xfrm>
          <a:prstGeom prst="rect">
            <a:avLst/>
          </a:prstGeom>
        </p:spPr>
      </p:pic>
      <p:pic>
        <p:nvPicPr>
          <p:cNvPr id="5" name="Picture 4" descr="e324d9d037662d64fc16b51b9bfbdbac.png"/>
          <p:cNvPicPr>
            <a:picLocks noChangeAspect="1"/>
          </p:cNvPicPr>
          <p:nvPr/>
        </p:nvPicPr>
        <p:blipFill>
          <a:blip r:embed="rId6" cstate="print"/>
          <a:stretch>
            <a:fillRect/>
          </a:stretch>
        </p:blipFill>
        <p:spPr>
          <a:xfrm>
            <a:off x="1524000" y="5410201"/>
            <a:ext cx="1905000" cy="1923495"/>
          </a:xfrm>
          <a:prstGeom prst="rect">
            <a:avLst/>
          </a:prstGeom>
        </p:spPr>
      </p:pic>
      <p:pic>
        <p:nvPicPr>
          <p:cNvPr id="13" name="Picture 12" descr="e86f050d219b5585368f7ef298c00175.png"/>
          <p:cNvPicPr>
            <a:picLocks noChangeAspect="1"/>
          </p:cNvPicPr>
          <p:nvPr/>
        </p:nvPicPr>
        <p:blipFill>
          <a:blip r:embed="rId8" cstate="print"/>
          <a:stretch>
            <a:fillRect/>
          </a:stretch>
        </p:blipFill>
        <p:spPr>
          <a:xfrm>
            <a:off x="8610600" y="4953000"/>
            <a:ext cx="1752600" cy="1752600"/>
          </a:xfrm>
          <a:prstGeom prst="rect">
            <a:avLst/>
          </a:prstGeom>
        </p:spPr>
      </p:pic>
      <p:pic>
        <p:nvPicPr>
          <p:cNvPr id="11" name="Picture 10" descr="e86f050d219b5585368f7ef298c00175.png"/>
          <p:cNvPicPr>
            <a:picLocks noChangeAspect="1"/>
          </p:cNvPicPr>
          <p:nvPr/>
        </p:nvPicPr>
        <p:blipFill>
          <a:blip r:embed="rId9" cstate="print"/>
          <a:stretch>
            <a:fillRect/>
          </a:stretch>
        </p:blipFill>
        <p:spPr>
          <a:xfrm>
            <a:off x="3962400" y="4953000"/>
            <a:ext cx="1752600" cy="1676400"/>
          </a:xfrm>
          <a:prstGeom prst="rect">
            <a:avLst/>
          </a:prstGeom>
        </p:spPr>
      </p:pic>
      <p:sp>
        <p:nvSpPr>
          <p:cNvPr id="17" name="Rectangle 16"/>
          <p:cNvSpPr/>
          <p:nvPr/>
        </p:nvSpPr>
        <p:spPr>
          <a:xfrm>
            <a:off x="144781" y="0"/>
            <a:ext cx="11840633" cy="1219200"/>
          </a:xfrm>
          <a:prstGeom prst="rect">
            <a:avLst/>
          </a:prstGeom>
          <a:solidFill>
            <a:schemeClr val="accent6">
              <a:lumMod val="40000"/>
              <a:lumOff val="6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a:r>
              <a:rPr lang="en-US" sz="2800" b="1">
                <a:solidFill>
                  <a:srgbClr val="000000"/>
                </a:solidFill>
                <a:latin typeface="Times New Roman" panose="02020603050405020304" pitchFamily="18" charset="0"/>
                <a:ea typeface="Arial" panose="020B0604020202020204" pitchFamily="34" charset="0"/>
                <a:cs typeface="Arial" panose="020B0604020202020204" pitchFamily="34" charset="0"/>
              </a:rPr>
              <a:t>Câu 3: Bộ luật nào được ban hành dưới thời Trần?</a:t>
            </a:r>
            <a:endParaRPr kumimoji="0" lang="en-US" sz="28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19" name="TextBox 18"/>
          <p:cNvSpPr txBox="1"/>
          <p:nvPr/>
        </p:nvSpPr>
        <p:spPr>
          <a:xfrm>
            <a:off x="4343400" y="5410201"/>
            <a:ext cx="685800" cy="70788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libri"/>
                <a:ea typeface="+mn-ea"/>
                <a:cs typeface="+mn-cs"/>
                <a:sym typeface="Arial" panose="020B0604020202020204"/>
              </a:rPr>
              <a:t> B</a:t>
            </a:r>
          </a:p>
        </p:txBody>
      </p:sp>
      <p:sp>
        <p:nvSpPr>
          <p:cNvPr id="21" name="TextBox 20"/>
          <p:cNvSpPr txBox="1"/>
          <p:nvPr/>
        </p:nvSpPr>
        <p:spPr>
          <a:xfrm>
            <a:off x="9067800" y="5486401"/>
            <a:ext cx="685800" cy="70788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libri"/>
                <a:ea typeface="+mn-ea"/>
                <a:cs typeface="+mn-cs"/>
                <a:sym typeface="Arial" panose="020B0604020202020204"/>
              </a:rPr>
              <a:t> D</a:t>
            </a:r>
          </a:p>
        </p:txBody>
      </p:sp>
      <p:sp>
        <p:nvSpPr>
          <p:cNvPr id="24" name="Rectangle 23"/>
          <p:cNvSpPr/>
          <p:nvPr/>
        </p:nvSpPr>
        <p:spPr>
          <a:xfrm>
            <a:off x="1162493" y="1295400"/>
            <a:ext cx="4628707" cy="86376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r>
              <a:rPr lang="en-US" sz="2800">
                <a:solidFill>
                  <a:srgbClr val="000000"/>
                </a:solidFill>
                <a:latin typeface="Times New Roman" panose="02020603050405020304" charset="0"/>
                <a:cs typeface="Arial" panose="020B0604020202020204" pitchFamily="34" charset="0"/>
                <a:sym typeface="+mn-ea"/>
              </a:rPr>
              <a:t>A. </a:t>
            </a:r>
            <a:r>
              <a:rPr lang="en-US" sz="3200">
                <a:solidFill>
                  <a:srgbClr val="000000"/>
                </a:solidFill>
                <a:latin typeface="Times New Roman" panose="02020603050405020304" charset="0"/>
                <a:cs typeface="Arial" panose="020B0604020202020204" pitchFamily="34" charset="0"/>
                <a:sym typeface="+mn-ea"/>
              </a:rPr>
              <a:t>Hình luật </a:t>
            </a:r>
            <a:r>
              <a:rPr lang="en-US" sz="2400">
                <a:solidFill>
                  <a:srgbClr val="000000"/>
                </a:solidFill>
                <a:latin typeface="Times New Roman" panose="02020603050405020304" charset="0"/>
                <a:cs typeface="Arial" panose="020B0604020202020204" pitchFamily="34" charset="0"/>
              </a:rPr>
              <a:t>	</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28" name="Rectangle 27"/>
          <p:cNvSpPr/>
          <p:nvPr/>
        </p:nvSpPr>
        <p:spPr>
          <a:xfrm>
            <a:off x="1162493" y="2235367"/>
            <a:ext cx="5543107" cy="10287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r>
              <a:rPr lang="en-US" sz="2800">
                <a:solidFill>
                  <a:srgbClr val="000000"/>
                </a:solidFill>
                <a:latin typeface="Times New Roman" panose="02020603050405020304" charset="0"/>
                <a:cs typeface="Arial" panose="020B0604020202020204" pitchFamily="34" charset="0"/>
                <a:sym typeface="+mn-ea"/>
              </a:rPr>
              <a:t>C. Quốc triều hình luật</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29" name="Rectangle 28"/>
          <p:cNvSpPr/>
          <p:nvPr/>
        </p:nvSpPr>
        <p:spPr>
          <a:xfrm>
            <a:off x="6705600" y="1371599"/>
            <a:ext cx="4735032" cy="74037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r>
              <a:rPr lang="en-US" sz="2800">
                <a:solidFill>
                  <a:srgbClr val="000000"/>
                </a:solidFill>
                <a:latin typeface="Times New Roman" panose="02020603050405020304" charset="0"/>
                <a:cs typeface="Arial" panose="020B0604020202020204" pitchFamily="34" charset="0"/>
                <a:sym typeface="+mn-ea"/>
              </a:rPr>
              <a:t>B. Luật Hồng Đức</a:t>
            </a:r>
            <a:endParaRPr kumimoji="0" lang="en-US" sz="2800" b="0"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30" name="Rectangle 29"/>
          <p:cNvSpPr/>
          <p:nvPr/>
        </p:nvSpPr>
        <p:spPr>
          <a:xfrm>
            <a:off x="6705600" y="2111972"/>
            <a:ext cx="4704907" cy="115209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US" sz="2800">
                <a:solidFill>
                  <a:srgbClr val="000000"/>
                </a:solidFill>
                <a:latin typeface="Times New Roman" panose="02020603050405020304" charset="0"/>
                <a:cs typeface="Arial" panose="020B0604020202020204" pitchFamily="34" charset="0"/>
                <a:sym typeface="+mn-ea"/>
              </a:rPr>
              <a:t>D. Hình thư</a:t>
            </a:r>
            <a:endParaRPr lang="en-US" sz="2800">
              <a:solidFill>
                <a:srgbClr val="0000FF"/>
              </a:solidFill>
              <a:latin typeface="Times New Roman" panose="02020603050405020304" charset="0"/>
              <a:cs typeface="Arial" panose="020B0604020202020204" pitchFamily="34" charset="0"/>
            </a:endParaRPr>
          </a:p>
        </p:txBody>
      </p:sp>
      <p:pic>
        <p:nvPicPr>
          <p:cNvPr id="16" name="Picture 15" descr="4f942a9486ec68153575dc78a42d480b.png"/>
          <p:cNvPicPr>
            <a:picLocks noChangeAspect="1"/>
          </p:cNvPicPr>
          <p:nvPr/>
        </p:nvPicPr>
        <p:blipFill>
          <a:blip r:embed="rId10" cstate="print"/>
          <a:stretch>
            <a:fillRect/>
          </a:stretch>
        </p:blipFill>
        <p:spPr>
          <a:xfrm>
            <a:off x="-1524000" y="3669453"/>
            <a:ext cx="2926080" cy="2655147"/>
          </a:xfrm>
          <a:prstGeom prst="rect">
            <a:avLst/>
          </a:prstGeom>
        </p:spPr>
      </p:pic>
      <p:pic>
        <p:nvPicPr>
          <p:cNvPr id="10" name="Picture 9" descr="e86f050d219b5585368f7ef298c00175.png"/>
          <p:cNvPicPr>
            <a:picLocks noChangeAspect="1"/>
          </p:cNvPicPr>
          <p:nvPr/>
        </p:nvPicPr>
        <p:blipFill>
          <a:blip r:embed="rId11" cstate="print"/>
          <a:stretch>
            <a:fillRect/>
          </a:stretch>
        </p:blipFill>
        <p:spPr>
          <a:xfrm>
            <a:off x="1524000" y="4953000"/>
            <a:ext cx="1981200" cy="1905000"/>
          </a:xfrm>
          <a:prstGeom prst="rect">
            <a:avLst/>
          </a:prstGeom>
        </p:spPr>
      </p:pic>
      <p:sp>
        <p:nvSpPr>
          <p:cNvPr id="32" name="TextBox 31"/>
          <p:cNvSpPr txBox="1"/>
          <p:nvPr/>
        </p:nvSpPr>
        <p:spPr>
          <a:xfrm>
            <a:off x="2057400" y="5562600"/>
            <a:ext cx="914400" cy="70788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libri"/>
                <a:ea typeface="+mn-ea"/>
                <a:cs typeface="+mn-cs"/>
                <a:sym typeface="Arial" panose="020B0604020202020204"/>
              </a:rPr>
              <a:t>A</a:t>
            </a:r>
          </a:p>
        </p:txBody>
      </p:sp>
      <p:pic>
        <p:nvPicPr>
          <p:cNvPr id="31" name="Picture 30" descr="ca.png"/>
          <p:cNvPicPr>
            <a:picLocks noChangeAspect="1"/>
          </p:cNvPicPr>
          <p:nvPr/>
        </p:nvPicPr>
        <p:blipFill>
          <a:blip r:embed="rId12" cstate="print"/>
          <a:stretch>
            <a:fillRect/>
          </a:stretch>
        </p:blipFill>
        <p:spPr>
          <a:xfrm>
            <a:off x="6781800" y="5867402"/>
            <a:ext cx="533400" cy="473671"/>
          </a:xfrm>
          <a:prstGeom prst="rect">
            <a:avLst/>
          </a:prstGeom>
        </p:spPr>
      </p:pic>
      <p:pic>
        <p:nvPicPr>
          <p:cNvPr id="12" name="Picture 11" descr="e86f050d219b5585368f7ef298c00175.png"/>
          <p:cNvPicPr>
            <a:picLocks noChangeAspect="1"/>
          </p:cNvPicPr>
          <p:nvPr/>
        </p:nvPicPr>
        <p:blipFill>
          <a:blip r:embed="rId13" cstate="print"/>
          <a:stretch>
            <a:fillRect/>
          </a:stretch>
        </p:blipFill>
        <p:spPr>
          <a:xfrm>
            <a:off x="6324600" y="5029200"/>
            <a:ext cx="1676400" cy="1676400"/>
          </a:xfrm>
          <a:prstGeom prst="rect">
            <a:avLst/>
          </a:prstGeom>
        </p:spPr>
      </p:pic>
      <p:sp>
        <p:nvSpPr>
          <p:cNvPr id="20" name="TextBox 19"/>
          <p:cNvSpPr txBox="1"/>
          <p:nvPr/>
        </p:nvSpPr>
        <p:spPr>
          <a:xfrm>
            <a:off x="6705600" y="5562601"/>
            <a:ext cx="685800" cy="70788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libri"/>
                <a:ea typeface="+mn-ea"/>
                <a:cs typeface="+mn-cs"/>
                <a:sym typeface="Arial" panose="020B0604020202020204"/>
              </a:rPr>
              <a:t> C</a:t>
            </a:r>
          </a:p>
        </p:txBody>
      </p:sp>
      <p:sp>
        <p:nvSpPr>
          <p:cNvPr id="25" name="Rectangle 24"/>
          <p:cNvSpPr/>
          <p:nvPr/>
        </p:nvSpPr>
        <p:spPr>
          <a:xfrm>
            <a:off x="1828800" y="5562600"/>
            <a:ext cx="1066800" cy="6858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Sai</a:t>
            </a: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mất</a:t>
            </a: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rồi</a:t>
            </a:r>
            <a:endPar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26" name="Rectangle 25"/>
          <p:cNvSpPr/>
          <p:nvPr/>
        </p:nvSpPr>
        <p:spPr>
          <a:xfrm>
            <a:off x="4191000" y="5486400"/>
            <a:ext cx="1066800" cy="6858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Sai</a:t>
            </a: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mất</a:t>
            </a: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rồi</a:t>
            </a:r>
            <a:endPar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27" name="Rectangle 26"/>
          <p:cNvSpPr/>
          <p:nvPr/>
        </p:nvSpPr>
        <p:spPr>
          <a:xfrm>
            <a:off x="8839200" y="5486400"/>
            <a:ext cx="1066800" cy="6858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Sai</a:t>
            </a: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mất</a:t>
            </a:r>
            <a:r>
              <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 </a:t>
            </a:r>
            <a:r>
              <a:rPr kumimoji="0" lang="en-US" sz="1800" b="0"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rPr>
              <a:t>rồi</a:t>
            </a:r>
            <a:endParaRPr kumimoji="0" lang="en-US" sz="18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panose="020B0604020202020204"/>
            </a:endParaRPr>
          </a:p>
        </p:txBody>
      </p:sp>
      <p:sp>
        <p:nvSpPr>
          <p:cNvPr id="33" name="Right Arrow 32">
            <a:hlinkClick r:id="rId14" action="ppaction://hlinksldjump"/>
          </p:cNvPr>
          <p:cNvSpPr/>
          <p:nvPr/>
        </p:nvSpPr>
        <p:spPr>
          <a:xfrm>
            <a:off x="10210800" y="6477000"/>
            <a:ext cx="457200" cy="38100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panose="020B0604020202020204"/>
            </a:endParaRPr>
          </a:p>
        </p:txBody>
      </p:sp>
    </p:spTree>
    <p:extLst>
      <p:ext uri="{BB962C8B-B14F-4D97-AF65-F5344CB8AC3E}">
        <p14:creationId xmlns:p14="http://schemas.microsoft.com/office/powerpoint/2010/main" val="3768407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6.93889E-18 1.11111E-6 L 0.56667 0.00555 " pathEditMode="relative" rAng="0" ptsTypes="AA">
                                      <p:cBhvr>
                                        <p:cTn id="6" dur="2000" fill="hold"/>
                                        <p:tgtEl>
                                          <p:spTgt spid="16"/>
                                        </p:tgtEl>
                                        <p:attrNameLst>
                                          <p:attrName>ppt_x</p:attrName>
                                          <p:attrName>ppt_y</p:attrName>
                                        </p:attrNameLst>
                                      </p:cBhvr>
                                      <p:rCtr x="28300" y="300"/>
                                    </p:animMotion>
                                  </p:childTnLst>
                                </p:cTn>
                              </p:par>
                              <p:par>
                                <p:cTn id="7" presetID="10"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47" presetClass="exit" presetSubtype="0" fill="hold" grpId="0" nodeType="clickEffect">
                                  <p:stCondLst>
                                    <p:cond delay="0"/>
                                  </p:stCondLst>
                                  <p:childTnLst>
                                    <p:animEffect transition="out" filter="fade">
                                      <p:cBhvr>
                                        <p:cTn id="30" dur="1000"/>
                                        <p:tgtEl>
                                          <p:spTgt spid="19"/>
                                        </p:tgtEl>
                                      </p:cBhvr>
                                    </p:animEffect>
                                    <p:anim calcmode="lin" valueType="num">
                                      <p:cBhvr>
                                        <p:cTn id="31" dur="1000"/>
                                        <p:tgtEl>
                                          <p:spTgt spid="19"/>
                                        </p:tgtEl>
                                        <p:attrNameLst>
                                          <p:attrName>ppt_x</p:attrName>
                                        </p:attrNameLst>
                                      </p:cBhvr>
                                      <p:tavLst>
                                        <p:tav tm="0">
                                          <p:val>
                                            <p:strVal val="ppt_x"/>
                                          </p:val>
                                        </p:tav>
                                        <p:tav tm="100000">
                                          <p:val>
                                            <p:strVal val="ppt_x"/>
                                          </p:val>
                                        </p:tav>
                                      </p:tavLst>
                                    </p:anim>
                                    <p:anim calcmode="lin" valueType="num">
                                      <p:cBhvr>
                                        <p:cTn id="32" dur="1000"/>
                                        <p:tgtEl>
                                          <p:spTgt spid="19"/>
                                        </p:tgtEl>
                                        <p:attrNameLst>
                                          <p:attrName>ppt_y</p:attrName>
                                        </p:attrNameLst>
                                      </p:cBhvr>
                                      <p:tavLst>
                                        <p:tav tm="0">
                                          <p:val>
                                            <p:strVal val="ppt_y"/>
                                          </p:val>
                                        </p:tav>
                                        <p:tav tm="100000">
                                          <p:val>
                                            <p:strVal val="ppt_y-.1"/>
                                          </p:val>
                                        </p:tav>
                                      </p:tavLst>
                                    </p:anim>
                                    <p:set>
                                      <p:cBhvr>
                                        <p:cTn id="33" dur="1" fill="hold">
                                          <p:stCondLst>
                                            <p:cond delay="999"/>
                                          </p:stCondLst>
                                        </p:cTn>
                                        <p:tgtEl>
                                          <p:spTgt spid="19"/>
                                        </p:tgtEl>
                                        <p:attrNameLst>
                                          <p:attrName>style.visibility</p:attrName>
                                        </p:attrNameLst>
                                      </p:cBhvr>
                                      <p:to>
                                        <p:strVal val="hidden"/>
                                      </p:to>
                                    </p:set>
                                  </p:childTnLst>
                                </p:cTn>
                              </p:par>
                              <p:par>
                                <p:cTn id="34" presetID="47" presetClass="exit" presetSubtype="0" fill="hold" nodeType="withEffect">
                                  <p:stCondLst>
                                    <p:cond delay="0"/>
                                  </p:stCondLst>
                                  <p:childTnLst>
                                    <p:animEffect transition="out" filter="fade">
                                      <p:cBhvr>
                                        <p:cTn id="35" dur="1000"/>
                                        <p:tgtEl>
                                          <p:spTgt spid="11"/>
                                        </p:tgtEl>
                                      </p:cBhvr>
                                    </p:animEffect>
                                    <p:anim calcmode="lin" valueType="num">
                                      <p:cBhvr>
                                        <p:cTn id="36" dur="1000"/>
                                        <p:tgtEl>
                                          <p:spTgt spid="11"/>
                                        </p:tgtEl>
                                        <p:attrNameLst>
                                          <p:attrName>ppt_x</p:attrName>
                                        </p:attrNameLst>
                                      </p:cBhvr>
                                      <p:tavLst>
                                        <p:tav tm="0">
                                          <p:val>
                                            <p:strVal val="ppt_x"/>
                                          </p:val>
                                        </p:tav>
                                        <p:tav tm="100000">
                                          <p:val>
                                            <p:strVal val="ppt_x"/>
                                          </p:val>
                                        </p:tav>
                                      </p:tavLst>
                                    </p:anim>
                                    <p:anim calcmode="lin" valueType="num">
                                      <p:cBhvr>
                                        <p:cTn id="37" dur="1000"/>
                                        <p:tgtEl>
                                          <p:spTgt spid="11"/>
                                        </p:tgtEl>
                                        <p:attrNameLst>
                                          <p:attrName>ppt_y</p:attrName>
                                        </p:attrNameLst>
                                      </p:cBhvr>
                                      <p:tavLst>
                                        <p:tav tm="0">
                                          <p:val>
                                            <p:strVal val="ppt_y"/>
                                          </p:val>
                                        </p:tav>
                                        <p:tav tm="100000">
                                          <p:val>
                                            <p:strVal val="ppt_y-.1"/>
                                          </p:val>
                                        </p:tav>
                                      </p:tavLst>
                                    </p:anim>
                                    <p:set>
                                      <p:cBhvr>
                                        <p:cTn id="38" dur="1" fill="hold">
                                          <p:stCondLst>
                                            <p:cond delay="999"/>
                                          </p:stCondLst>
                                        </p:cTn>
                                        <p:tgtEl>
                                          <p:spTgt spid="11"/>
                                        </p:tgtEl>
                                        <p:attrNameLst>
                                          <p:attrName>style.visibility</p:attrName>
                                        </p:attrNameLst>
                                      </p:cBhvr>
                                      <p:to>
                                        <p:strVal val="hidden"/>
                                      </p:to>
                                    </p:set>
                                  </p:childTnLst>
                                </p:cTn>
                              </p:par>
                            </p:childTnLst>
                          </p:cTn>
                        </p:par>
                        <p:par>
                          <p:cTn id="39" fill="hold">
                            <p:stCondLst>
                              <p:cond delay="1000"/>
                            </p:stCondLst>
                            <p:childTnLst>
                              <p:par>
                                <p:cTn id="40" presetID="1" presetClass="entr" presetSubtype="0"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19"/>
                  </p:tgtEl>
                </p:cond>
              </p:nextCondLst>
            </p:seq>
            <p:seq concurrent="1" nextAc="seek">
              <p:cTn id="42" restart="whenNotActive" fill="hold" evtFilter="cancelBubble" nodeType="interactiveSeq">
                <p:stCondLst>
                  <p:cond evt="onClick" delay="0">
                    <p:tgtEl>
                      <p:spTgt spid="20"/>
                    </p:tgtEl>
                  </p:cond>
                </p:stCondLst>
                <p:endSync evt="end" delay="0">
                  <p:rtn val="all"/>
                </p:endSync>
                <p:childTnLst>
                  <p:par>
                    <p:cTn id="43" fill="hold">
                      <p:stCondLst>
                        <p:cond delay="0"/>
                      </p:stCondLst>
                      <p:childTnLst>
                        <p:par>
                          <p:cTn id="44" fill="hold">
                            <p:stCondLst>
                              <p:cond delay="0"/>
                            </p:stCondLst>
                            <p:childTnLst>
                              <p:par>
                                <p:cTn id="45" presetID="47" presetClass="exit" presetSubtype="0" fill="hold" grpId="0" nodeType="clickEffect">
                                  <p:stCondLst>
                                    <p:cond delay="0"/>
                                  </p:stCondLst>
                                  <p:childTnLst>
                                    <p:animEffect transition="out" filter="fade">
                                      <p:cBhvr>
                                        <p:cTn id="46" dur="1000"/>
                                        <p:tgtEl>
                                          <p:spTgt spid="20"/>
                                        </p:tgtEl>
                                      </p:cBhvr>
                                    </p:animEffect>
                                    <p:anim calcmode="lin" valueType="num">
                                      <p:cBhvr>
                                        <p:cTn id="47" dur="1000"/>
                                        <p:tgtEl>
                                          <p:spTgt spid="20"/>
                                        </p:tgtEl>
                                        <p:attrNameLst>
                                          <p:attrName>ppt_x</p:attrName>
                                        </p:attrNameLst>
                                      </p:cBhvr>
                                      <p:tavLst>
                                        <p:tav tm="0">
                                          <p:val>
                                            <p:strVal val="ppt_x"/>
                                          </p:val>
                                        </p:tav>
                                        <p:tav tm="100000">
                                          <p:val>
                                            <p:strVal val="ppt_x"/>
                                          </p:val>
                                        </p:tav>
                                      </p:tavLst>
                                    </p:anim>
                                    <p:anim calcmode="lin" valueType="num">
                                      <p:cBhvr>
                                        <p:cTn id="48" dur="1000"/>
                                        <p:tgtEl>
                                          <p:spTgt spid="20"/>
                                        </p:tgtEl>
                                        <p:attrNameLst>
                                          <p:attrName>ppt_y</p:attrName>
                                        </p:attrNameLst>
                                      </p:cBhvr>
                                      <p:tavLst>
                                        <p:tav tm="0">
                                          <p:val>
                                            <p:strVal val="ppt_y"/>
                                          </p:val>
                                        </p:tav>
                                        <p:tav tm="100000">
                                          <p:val>
                                            <p:strVal val="ppt_y-.1"/>
                                          </p:val>
                                        </p:tav>
                                      </p:tavLst>
                                    </p:anim>
                                    <p:set>
                                      <p:cBhvr>
                                        <p:cTn id="49" dur="1" fill="hold">
                                          <p:stCondLst>
                                            <p:cond delay="999"/>
                                          </p:stCondLst>
                                        </p:cTn>
                                        <p:tgtEl>
                                          <p:spTgt spid="20"/>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3" name="dung .wav"/>
                                        </p:tgtEl>
                                      </p:cMediaNode>
                                    </p:audio>
                                  </p:subTnLst>
                                </p:cTn>
                              </p:par>
                              <p:par>
                                <p:cTn id="50" presetID="47" presetClass="exit" presetSubtype="0" fill="hold" nodeType="withEffect">
                                  <p:stCondLst>
                                    <p:cond delay="0"/>
                                  </p:stCondLst>
                                  <p:childTnLst>
                                    <p:animEffect transition="out" filter="fade">
                                      <p:cBhvr>
                                        <p:cTn id="51" dur="1000"/>
                                        <p:tgtEl>
                                          <p:spTgt spid="12"/>
                                        </p:tgtEl>
                                      </p:cBhvr>
                                    </p:animEffect>
                                    <p:anim calcmode="lin" valueType="num">
                                      <p:cBhvr>
                                        <p:cTn id="52" dur="1000"/>
                                        <p:tgtEl>
                                          <p:spTgt spid="12"/>
                                        </p:tgtEl>
                                        <p:attrNameLst>
                                          <p:attrName>ppt_x</p:attrName>
                                        </p:attrNameLst>
                                      </p:cBhvr>
                                      <p:tavLst>
                                        <p:tav tm="0">
                                          <p:val>
                                            <p:strVal val="ppt_x"/>
                                          </p:val>
                                        </p:tav>
                                        <p:tav tm="100000">
                                          <p:val>
                                            <p:strVal val="ppt_x"/>
                                          </p:val>
                                        </p:tav>
                                      </p:tavLst>
                                    </p:anim>
                                    <p:anim calcmode="lin" valueType="num">
                                      <p:cBhvr>
                                        <p:cTn id="53" dur="1000"/>
                                        <p:tgtEl>
                                          <p:spTgt spid="12"/>
                                        </p:tgtEl>
                                        <p:attrNameLst>
                                          <p:attrName>ppt_y</p:attrName>
                                        </p:attrNameLst>
                                      </p:cBhvr>
                                      <p:tavLst>
                                        <p:tav tm="0">
                                          <p:val>
                                            <p:strVal val="ppt_y"/>
                                          </p:val>
                                        </p:tav>
                                        <p:tav tm="100000">
                                          <p:val>
                                            <p:strVal val="ppt_y-.1"/>
                                          </p:val>
                                        </p:tav>
                                      </p:tavLst>
                                    </p:anim>
                                    <p:set>
                                      <p:cBhvr>
                                        <p:cTn id="54" dur="1" fill="hold">
                                          <p:stCondLst>
                                            <p:cond delay="999"/>
                                          </p:stCondLst>
                                        </p:cTn>
                                        <p:tgtEl>
                                          <p:spTgt spid="12"/>
                                        </p:tgtEl>
                                        <p:attrNameLst>
                                          <p:attrName>style.visibility</p:attrName>
                                        </p:attrNameLst>
                                      </p:cBhvr>
                                      <p:to>
                                        <p:strVal val="hidden"/>
                                      </p:to>
                                    </p:set>
                                  </p:childTnLst>
                                </p:cTn>
                              </p:par>
                            </p:childTnLst>
                          </p:cTn>
                        </p:par>
                        <p:par>
                          <p:cTn id="55" fill="hold">
                            <p:stCondLst>
                              <p:cond delay="1000"/>
                            </p:stCondLst>
                            <p:childTnLst>
                              <p:par>
                                <p:cTn id="56" presetID="0" presetClass="path" presetSubtype="0" accel="50000" decel="50000" fill="hold" nodeType="afterEffect">
                                  <p:stCondLst>
                                    <p:cond delay="0"/>
                                  </p:stCondLst>
                                  <p:childTnLst>
                                    <p:animMotion origin="layout" path="M 3.33333E-6 3.7037E-6 C 0.04687 -0.03473 0.09375 -0.06922 0.10937 -0.10973 C 0.125 -0.15024 0.12465 -0.21528 0.09375 -0.24399 C 0.06284 -0.27246 -0.03889 -0.29005 -0.07657 -0.28195 C -0.11424 -0.27385 -0.12361 -0.23426 -0.13282 -0.19468 " pathEditMode="relative" rAng="0" ptsTypes="aaaaA">
                                      <p:cBhvr>
                                        <p:cTn id="57" dur="2000" fill="hold"/>
                                        <p:tgtEl>
                                          <p:spTgt spid="31"/>
                                        </p:tgtEl>
                                        <p:attrNameLst>
                                          <p:attrName>ppt_x</p:attrName>
                                          <p:attrName>ppt_y</p:attrName>
                                        </p:attrNameLst>
                                      </p:cBhvr>
                                      <p:rCtr x="-400" y="-14500"/>
                                    </p:animMotion>
                                  </p:childTnLst>
                                </p:cTn>
                              </p:par>
                            </p:childTnLst>
                          </p:cTn>
                        </p:par>
                        <p:par>
                          <p:cTn id="58" fill="hold">
                            <p:stCondLst>
                              <p:cond delay="3000"/>
                            </p:stCondLst>
                            <p:childTnLst>
                              <p:par>
                                <p:cTn id="59" presetID="47" presetClass="exit" presetSubtype="0" fill="hold" nodeType="afterEffect">
                                  <p:stCondLst>
                                    <p:cond delay="0"/>
                                  </p:stCondLst>
                                  <p:childTnLst>
                                    <p:animEffect transition="out" filter="fade">
                                      <p:cBhvr>
                                        <p:cTn id="60" dur="2000"/>
                                        <p:tgtEl>
                                          <p:spTgt spid="31"/>
                                        </p:tgtEl>
                                      </p:cBhvr>
                                    </p:animEffect>
                                    <p:anim calcmode="lin" valueType="num">
                                      <p:cBhvr>
                                        <p:cTn id="61" dur="2000"/>
                                        <p:tgtEl>
                                          <p:spTgt spid="31"/>
                                        </p:tgtEl>
                                        <p:attrNameLst>
                                          <p:attrName>ppt_x</p:attrName>
                                        </p:attrNameLst>
                                      </p:cBhvr>
                                      <p:tavLst>
                                        <p:tav tm="0">
                                          <p:val>
                                            <p:strVal val="ppt_x"/>
                                          </p:val>
                                        </p:tav>
                                        <p:tav tm="100000">
                                          <p:val>
                                            <p:strVal val="ppt_x"/>
                                          </p:val>
                                        </p:tav>
                                      </p:tavLst>
                                    </p:anim>
                                    <p:anim calcmode="lin" valueType="num">
                                      <p:cBhvr>
                                        <p:cTn id="62" dur="2000"/>
                                        <p:tgtEl>
                                          <p:spTgt spid="31"/>
                                        </p:tgtEl>
                                        <p:attrNameLst>
                                          <p:attrName>ppt_y</p:attrName>
                                        </p:attrNameLst>
                                      </p:cBhvr>
                                      <p:tavLst>
                                        <p:tav tm="0">
                                          <p:val>
                                            <p:strVal val="ppt_y"/>
                                          </p:val>
                                        </p:tav>
                                        <p:tav tm="100000">
                                          <p:val>
                                            <p:strVal val="ppt_y-.1"/>
                                          </p:val>
                                        </p:tav>
                                      </p:tavLst>
                                    </p:anim>
                                    <p:set>
                                      <p:cBhvr>
                                        <p:cTn id="63"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64" restart="whenNotActive" fill="hold" evtFilter="cancelBubble" nodeType="interactiveSeq">
                <p:stCondLst>
                  <p:cond evt="onClick" delay="0">
                    <p:tgtEl>
                      <p:spTgt spid="21"/>
                    </p:tgtEl>
                  </p:cond>
                </p:stCondLst>
                <p:endSync evt="end" delay="0">
                  <p:rtn val="all"/>
                </p:endSync>
                <p:childTnLst>
                  <p:par>
                    <p:cTn id="65" fill="hold">
                      <p:stCondLst>
                        <p:cond delay="0"/>
                      </p:stCondLst>
                      <p:childTnLst>
                        <p:par>
                          <p:cTn id="66" fill="hold">
                            <p:stCondLst>
                              <p:cond delay="0"/>
                            </p:stCondLst>
                            <p:childTnLst>
                              <p:par>
                                <p:cTn id="67" presetID="47" presetClass="exit" presetSubtype="0" fill="hold" grpId="0" nodeType="clickEffect">
                                  <p:stCondLst>
                                    <p:cond delay="0"/>
                                  </p:stCondLst>
                                  <p:childTnLst>
                                    <p:animEffect transition="out" filter="fade">
                                      <p:cBhvr>
                                        <p:cTn id="68" dur="1000"/>
                                        <p:tgtEl>
                                          <p:spTgt spid="21"/>
                                        </p:tgtEl>
                                      </p:cBhvr>
                                    </p:animEffect>
                                    <p:anim calcmode="lin" valueType="num">
                                      <p:cBhvr>
                                        <p:cTn id="69" dur="1000"/>
                                        <p:tgtEl>
                                          <p:spTgt spid="21"/>
                                        </p:tgtEl>
                                        <p:attrNameLst>
                                          <p:attrName>ppt_x</p:attrName>
                                        </p:attrNameLst>
                                      </p:cBhvr>
                                      <p:tavLst>
                                        <p:tav tm="0">
                                          <p:val>
                                            <p:strVal val="ppt_x"/>
                                          </p:val>
                                        </p:tav>
                                        <p:tav tm="100000">
                                          <p:val>
                                            <p:strVal val="ppt_x"/>
                                          </p:val>
                                        </p:tav>
                                      </p:tavLst>
                                    </p:anim>
                                    <p:anim calcmode="lin" valueType="num">
                                      <p:cBhvr>
                                        <p:cTn id="70" dur="1000"/>
                                        <p:tgtEl>
                                          <p:spTgt spid="21"/>
                                        </p:tgtEl>
                                        <p:attrNameLst>
                                          <p:attrName>ppt_y</p:attrName>
                                        </p:attrNameLst>
                                      </p:cBhvr>
                                      <p:tavLst>
                                        <p:tav tm="0">
                                          <p:val>
                                            <p:strVal val="ppt_y"/>
                                          </p:val>
                                        </p:tav>
                                        <p:tav tm="100000">
                                          <p:val>
                                            <p:strVal val="ppt_y-.1"/>
                                          </p:val>
                                        </p:tav>
                                      </p:tavLst>
                                    </p:anim>
                                    <p:set>
                                      <p:cBhvr>
                                        <p:cTn id="71" dur="1" fill="hold">
                                          <p:stCondLst>
                                            <p:cond delay="999"/>
                                          </p:stCondLst>
                                        </p:cTn>
                                        <p:tgtEl>
                                          <p:spTgt spid="21"/>
                                        </p:tgtEl>
                                        <p:attrNameLst>
                                          <p:attrName>style.visibility</p:attrName>
                                        </p:attrNameLst>
                                      </p:cBhvr>
                                      <p:to>
                                        <p:strVal val="hidden"/>
                                      </p:to>
                                    </p:set>
                                  </p:childTnLst>
                                </p:cTn>
                              </p:par>
                              <p:par>
                                <p:cTn id="72" presetID="47" presetClass="exit" presetSubtype="0" fill="hold" nodeType="withEffect">
                                  <p:stCondLst>
                                    <p:cond delay="0"/>
                                  </p:stCondLst>
                                  <p:childTnLst>
                                    <p:animEffect transition="out" filter="fade">
                                      <p:cBhvr>
                                        <p:cTn id="73" dur="1000"/>
                                        <p:tgtEl>
                                          <p:spTgt spid="13"/>
                                        </p:tgtEl>
                                      </p:cBhvr>
                                    </p:animEffect>
                                    <p:anim calcmode="lin" valueType="num">
                                      <p:cBhvr>
                                        <p:cTn id="74" dur="1000"/>
                                        <p:tgtEl>
                                          <p:spTgt spid="13"/>
                                        </p:tgtEl>
                                        <p:attrNameLst>
                                          <p:attrName>ppt_x</p:attrName>
                                        </p:attrNameLst>
                                      </p:cBhvr>
                                      <p:tavLst>
                                        <p:tav tm="0">
                                          <p:val>
                                            <p:strVal val="ppt_x"/>
                                          </p:val>
                                        </p:tav>
                                        <p:tav tm="100000">
                                          <p:val>
                                            <p:strVal val="ppt_x"/>
                                          </p:val>
                                        </p:tav>
                                      </p:tavLst>
                                    </p:anim>
                                    <p:anim calcmode="lin" valueType="num">
                                      <p:cBhvr>
                                        <p:cTn id="75" dur="1000"/>
                                        <p:tgtEl>
                                          <p:spTgt spid="13"/>
                                        </p:tgtEl>
                                        <p:attrNameLst>
                                          <p:attrName>ppt_y</p:attrName>
                                        </p:attrNameLst>
                                      </p:cBhvr>
                                      <p:tavLst>
                                        <p:tav tm="0">
                                          <p:val>
                                            <p:strVal val="ppt_y"/>
                                          </p:val>
                                        </p:tav>
                                        <p:tav tm="100000">
                                          <p:val>
                                            <p:strVal val="ppt_y-.1"/>
                                          </p:val>
                                        </p:tav>
                                      </p:tavLst>
                                    </p:anim>
                                    <p:set>
                                      <p:cBhvr>
                                        <p:cTn id="76" dur="1" fill="hold">
                                          <p:stCondLst>
                                            <p:cond delay="999"/>
                                          </p:stCondLst>
                                        </p:cTn>
                                        <p:tgtEl>
                                          <p:spTgt spid="13"/>
                                        </p:tgtEl>
                                        <p:attrNameLst>
                                          <p:attrName>style.visibility</p:attrName>
                                        </p:attrNameLst>
                                      </p:cBhvr>
                                      <p:to>
                                        <p:strVal val="hidden"/>
                                      </p:to>
                                    </p:set>
                                  </p:childTnLst>
                                </p:cTn>
                              </p:par>
                            </p:childTnLst>
                          </p:cTn>
                        </p:par>
                        <p:par>
                          <p:cTn id="77" fill="hold">
                            <p:stCondLst>
                              <p:cond delay="1000"/>
                            </p:stCondLst>
                            <p:childTnLst>
                              <p:par>
                                <p:cTn id="78" presetID="1" presetClass="entr" presetSubtype="0" fill="hold" grpId="0" nodeType="afterEffect">
                                  <p:stCondLst>
                                    <p:cond delay="0"/>
                                  </p:stCondLst>
                                  <p:childTnLst>
                                    <p:set>
                                      <p:cBhvr>
                                        <p:cTn id="79"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21"/>
                  </p:tgtEl>
                </p:cond>
              </p:nextCondLst>
            </p:seq>
            <p:seq concurrent="1" nextAc="seek">
              <p:cTn id="80" restart="whenNotActive" fill="hold" evtFilter="cancelBubble" nodeType="interactiveSeq">
                <p:stCondLst>
                  <p:cond evt="onClick" delay="0">
                    <p:tgtEl>
                      <p:spTgt spid="32"/>
                    </p:tgtEl>
                  </p:cond>
                </p:stCondLst>
                <p:endSync evt="end" delay="0">
                  <p:rtn val="all"/>
                </p:endSync>
                <p:childTnLst>
                  <p:par>
                    <p:cTn id="81" fill="hold">
                      <p:stCondLst>
                        <p:cond delay="0"/>
                      </p:stCondLst>
                      <p:childTnLst>
                        <p:par>
                          <p:cTn id="82" fill="hold">
                            <p:stCondLst>
                              <p:cond delay="0"/>
                            </p:stCondLst>
                            <p:childTnLst>
                              <p:par>
                                <p:cTn id="83" presetID="47" presetClass="exit" presetSubtype="0" fill="hold" grpId="0" nodeType="clickEffect">
                                  <p:stCondLst>
                                    <p:cond delay="0"/>
                                  </p:stCondLst>
                                  <p:childTnLst>
                                    <p:animEffect transition="out" filter="fade">
                                      <p:cBhvr>
                                        <p:cTn id="84" dur="1000"/>
                                        <p:tgtEl>
                                          <p:spTgt spid="32"/>
                                        </p:tgtEl>
                                      </p:cBhvr>
                                    </p:animEffect>
                                    <p:anim calcmode="lin" valueType="num">
                                      <p:cBhvr>
                                        <p:cTn id="85" dur="1000"/>
                                        <p:tgtEl>
                                          <p:spTgt spid="32"/>
                                        </p:tgtEl>
                                        <p:attrNameLst>
                                          <p:attrName>ppt_x</p:attrName>
                                        </p:attrNameLst>
                                      </p:cBhvr>
                                      <p:tavLst>
                                        <p:tav tm="0">
                                          <p:val>
                                            <p:strVal val="ppt_x"/>
                                          </p:val>
                                        </p:tav>
                                        <p:tav tm="100000">
                                          <p:val>
                                            <p:strVal val="ppt_x"/>
                                          </p:val>
                                        </p:tav>
                                      </p:tavLst>
                                    </p:anim>
                                    <p:anim calcmode="lin" valueType="num">
                                      <p:cBhvr>
                                        <p:cTn id="86" dur="1000"/>
                                        <p:tgtEl>
                                          <p:spTgt spid="32"/>
                                        </p:tgtEl>
                                        <p:attrNameLst>
                                          <p:attrName>ppt_y</p:attrName>
                                        </p:attrNameLst>
                                      </p:cBhvr>
                                      <p:tavLst>
                                        <p:tav tm="0">
                                          <p:val>
                                            <p:strVal val="ppt_y"/>
                                          </p:val>
                                        </p:tav>
                                        <p:tav tm="100000">
                                          <p:val>
                                            <p:strVal val="ppt_y-.1"/>
                                          </p:val>
                                        </p:tav>
                                      </p:tavLst>
                                    </p:anim>
                                    <p:set>
                                      <p:cBhvr>
                                        <p:cTn id="87" dur="1" fill="hold">
                                          <p:stCondLst>
                                            <p:cond delay="999"/>
                                          </p:stCondLst>
                                        </p:cTn>
                                        <p:tgtEl>
                                          <p:spTgt spid="32"/>
                                        </p:tgtEl>
                                        <p:attrNameLst>
                                          <p:attrName>style.visibility</p:attrName>
                                        </p:attrNameLst>
                                      </p:cBhvr>
                                      <p:to>
                                        <p:strVal val="hidden"/>
                                      </p:to>
                                    </p:set>
                                  </p:childTnLst>
                                </p:cTn>
                              </p:par>
                              <p:par>
                                <p:cTn id="88" presetID="47" presetClass="exit" presetSubtype="0" fill="hold" nodeType="withEffect">
                                  <p:stCondLst>
                                    <p:cond delay="0"/>
                                  </p:stCondLst>
                                  <p:childTnLst>
                                    <p:animEffect transition="out" filter="fade">
                                      <p:cBhvr>
                                        <p:cTn id="89" dur="1000"/>
                                        <p:tgtEl>
                                          <p:spTgt spid="10"/>
                                        </p:tgtEl>
                                      </p:cBhvr>
                                    </p:animEffect>
                                    <p:anim calcmode="lin" valueType="num">
                                      <p:cBhvr>
                                        <p:cTn id="90" dur="1000"/>
                                        <p:tgtEl>
                                          <p:spTgt spid="10"/>
                                        </p:tgtEl>
                                        <p:attrNameLst>
                                          <p:attrName>ppt_x</p:attrName>
                                        </p:attrNameLst>
                                      </p:cBhvr>
                                      <p:tavLst>
                                        <p:tav tm="0">
                                          <p:val>
                                            <p:strVal val="ppt_x"/>
                                          </p:val>
                                        </p:tav>
                                        <p:tav tm="100000">
                                          <p:val>
                                            <p:strVal val="ppt_x"/>
                                          </p:val>
                                        </p:tav>
                                      </p:tavLst>
                                    </p:anim>
                                    <p:anim calcmode="lin" valueType="num">
                                      <p:cBhvr>
                                        <p:cTn id="91" dur="1000"/>
                                        <p:tgtEl>
                                          <p:spTgt spid="10"/>
                                        </p:tgtEl>
                                        <p:attrNameLst>
                                          <p:attrName>ppt_y</p:attrName>
                                        </p:attrNameLst>
                                      </p:cBhvr>
                                      <p:tavLst>
                                        <p:tav tm="0">
                                          <p:val>
                                            <p:strVal val="ppt_y"/>
                                          </p:val>
                                        </p:tav>
                                        <p:tav tm="100000">
                                          <p:val>
                                            <p:strVal val="ppt_y-.1"/>
                                          </p:val>
                                        </p:tav>
                                      </p:tavLst>
                                    </p:anim>
                                    <p:set>
                                      <p:cBhvr>
                                        <p:cTn id="92" dur="1" fill="hold">
                                          <p:stCondLst>
                                            <p:cond delay="999"/>
                                          </p:stCondLst>
                                        </p:cTn>
                                        <p:tgtEl>
                                          <p:spTgt spid="10"/>
                                        </p:tgtEl>
                                        <p:attrNameLst>
                                          <p:attrName>style.visibility</p:attrName>
                                        </p:attrNameLst>
                                      </p:cBhvr>
                                      <p:to>
                                        <p:strVal val="hidden"/>
                                      </p:to>
                                    </p:set>
                                  </p:childTnLst>
                                </p:cTn>
                              </p:par>
                            </p:childTnLst>
                          </p:cTn>
                        </p:par>
                        <p:par>
                          <p:cTn id="93" fill="hold">
                            <p:stCondLst>
                              <p:cond delay="1000"/>
                            </p:stCondLst>
                            <p:childTnLst>
                              <p:par>
                                <p:cTn id="94" presetID="1" presetClass="entr" presetSubtype="0" fill="hold" grpId="0" nodeType="afterEffect">
                                  <p:stCondLst>
                                    <p:cond delay="0"/>
                                  </p:stCondLst>
                                  <p:childTnLst>
                                    <p:set>
                                      <p:cBhvr>
                                        <p:cTn id="95"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32"/>
                  </p:tgtEl>
                </p:cond>
              </p:nextCondLst>
            </p:seq>
          </p:childTnLst>
        </p:cTn>
      </p:par>
    </p:tnLst>
    <p:bldLst>
      <p:bldP spid="17" grpId="0" bldLvl="0" animBg="1"/>
      <p:bldP spid="19" grpId="0"/>
      <p:bldP spid="21" grpId="0"/>
      <p:bldP spid="24" grpId="0" animBg="1"/>
      <p:bldP spid="28" grpId="0" animBg="1"/>
      <p:bldP spid="29" grpId="0" animBg="1"/>
      <p:bldP spid="30" grpId="0" animBg="1"/>
      <p:bldP spid="32" grpId="0"/>
      <p:bldP spid="20" grpId="0"/>
      <p:bldP spid="25" grpId="0" animBg="1"/>
      <p:bldP spid="26" grpId="0" animBg="1"/>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bf70f5ebf1a718aef076b27dd45a5b3.png"/>
          <p:cNvPicPr>
            <a:picLocks noChangeAspect="1"/>
          </p:cNvPicPr>
          <p:nvPr/>
        </p:nvPicPr>
        <p:blipFill>
          <a:blip r:embed="rId4" cstate="print"/>
          <a:stretch>
            <a:fillRect/>
          </a:stretch>
        </p:blipFill>
        <p:spPr>
          <a:xfrm>
            <a:off x="0" y="-1066800"/>
            <a:ext cx="12192000" cy="7924800"/>
          </a:xfrm>
          <a:prstGeom prst="rect">
            <a:avLst/>
          </a:prstGeom>
        </p:spPr>
      </p:pic>
      <p:pic>
        <p:nvPicPr>
          <p:cNvPr id="7" name="Picture 6" descr="e324d9d037662d64fc16b51b9bfbdbac.png"/>
          <p:cNvPicPr>
            <a:picLocks noChangeAspect="1"/>
          </p:cNvPicPr>
          <p:nvPr/>
        </p:nvPicPr>
        <p:blipFill>
          <a:blip r:embed="rId5" cstate="print"/>
          <a:stretch>
            <a:fillRect/>
          </a:stretch>
        </p:blipFill>
        <p:spPr>
          <a:xfrm>
            <a:off x="3810000" y="5334000"/>
            <a:ext cx="1905000" cy="2057400"/>
          </a:xfrm>
          <a:prstGeom prst="rect">
            <a:avLst/>
          </a:prstGeom>
        </p:spPr>
      </p:pic>
      <p:pic>
        <p:nvPicPr>
          <p:cNvPr id="8" name="Picture 7" descr="e324d9d037662d64fc16b51b9bfbdbac.png"/>
          <p:cNvPicPr>
            <a:picLocks noChangeAspect="1"/>
          </p:cNvPicPr>
          <p:nvPr/>
        </p:nvPicPr>
        <p:blipFill>
          <a:blip r:embed="rId6" cstate="print"/>
          <a:stretch>
            <a:fillRect/>
          </a:stretch>
        </p:blipFill>
        <p:spPr>
          <a:xfrm>
            <a:off x="6096000" y="5410201"/>
            <a:ext cx="1905000" cy="1923495"/>
          </a:xfrm>
          <a:prstGeom prst="rect">
            <a:avLst/>
          </a:prstGeom>
        </p:spPr>
      </p:pic>
      <p:pic>
        <p:nvPicPr>
          <p:cNvPr id="9" name="Picture 8" descr="e324d9d037662d64fc16b51b9bfbdbac.png"/>
          <p:cNvPicPr>
            <a:picLocks noChangeAspect="1"/>
          </p:cNvPicPr>
          <p:nvPr/>
        </p:nvPicPr>
        <p:blipFill>
          <a:blip r:embed="rId7" cstate="print"/>
          <a:stretch>
            <a:fillRect/>
          </a:stretch>
        </p:blipFill>
        <p:spPr>
          <a:xfrm>
            <a:off x="8458201" y="5486401"/>
            <a:ext cx="1811217" cy="1828801"/>
          </a:xfrm>
          <a:prstGeom prst="rect">
            <a:avLst/>
          </a:prstGeom>
        </p:spPr>
      </p:pic>
      <p:pic>
        <p:nvPicPr>
          <p:cNvPr id="5" name="Picture 4" descr="e324d9d037662d64fc16b51b9bfbdbac.png"/>
          <p:cNvPicPr>
            <a:picLocks noChangeAspect="1"/>
          </p:cNvPicPr>
          <p:nvPr/>
        </p:nvPicPr>
        <p:blipFill>
          <a:blip r:embed="rId6" cstate="print"/>
          <a:stretch>
            <a:fillRect/>
          </a:stretch>
        </p:blipFill>
        <p:spPr>
          <a:xfrm>
            <a:off x="1524000" y="5410201"/>
            <a:ext cx="1905000" cy="1923495"/>
          </a:xfrm>
          <a:prstGeom prst="rect">
            <a:avLst/>
          </a:prstGeom>
        </p:spPr>
      </p:pic>
      <p:pic>
        <p:nvPicPr>
          <p:cNvPr id="11" name="Picture 10" descr="e86f050d219b5585368f7ef298c00175.png"/>
          <p:cNvPicPr>
            <a:picLocks noChangeAspect="1"/>
          </p:cNvPicPr>
          <p:nvPr/>
        </p:nvPicPr>
        <p:blipFill>
          <a:blip r:embed="rId8" cstate="print"/>
          <a:stretch>
            <a:fillRect/>
          </a:stretch>
        </p:blipFill>
        <p:spPr>
          <a:xfrm>
            <a:off x="3962400" y="4953000"/>
            <a:ext cx="1752600" cy="1676400"/>
          </a:xfrm>
          <a:prstGeom prst="rect">
            <a:avLst/>
          </a:prstGeom>
        </p:spPr>
      </p:pic>
      <p:sp>
        <p:nvSpPr>
          <p:cNvPr id="17" name="Rectangle 16"/>
          <p:cNvSpPr/>
          <p:nvPr/>
        </p:nvSpPr>
        <p:spPr>
          <a:xfrm>
            <a:off x="4655" y="-50799"/>
            <a:ext cx="12248727" cy="1219200"/>
          </a:xfrm>
          <a:prstGeom prst="rect">
            <a:avLst/>
          </a:prstGeom>
          <a:solidFill>
            <a:schemeClr val="accent6">
              <a:lumMod val="40000"/>
              <a:lumOff val="6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srgbClr val="002060"/>
              </a:solidFill>
              <a:effectLst/>
              <a:uLnTx/>
              <a:uFillTx/>
              <a:latin typeface="Calibri"/>
              <a:ea typeface="+mn-ea"/>
              <a:cs typeface="+mn-cs"/>
              <a:sym typeface="Arial" panose="020B0604020202020204"/>
            </a:endParaRPr>
          </a:p>
          <a:p>
            <a:pPr lvl="0" algn="ctr" defTabSz="914377"/>
            <a:r>
              <a:rPr kumimoji="0" lang="vi-VN" sz="3200" b="1" i="0" u="none" strike="noStrike" kern="0" cap="none" spc="0" normalizeH="0" baseline="0" noProof="0">
                <a:ln>
                  <a:noFill/>
                </a:ln>
                <a:solidFill>
                  <a:srgbClr val="002060"/>
                </a:solidFill>
                <a:effectLst/>
                <a:uLnTx/>
                <a:uFillTx/>
                <a:latin typeface="Times New Roman" panose="02020603050405020304" pitchFamily="18" charset="0"/>
                <a:ea typeface="+mn-ea"/>
                <a:cs typeface="+mn-cs"/>
                <a:sym typeface="Arial" panose="020B0604020202020204"/>
              </a:rPr>
              <a:t>Câu </a:t>
            </a:r>
            <a:r>
              <a:rPr lang="en-US" sz="3200" b="1" kern="0">
                <a:solidFill>
                  <a:srgbClr val="002060"/>
                </a:solidFill>
                <a:latin typeface="Calibri"/>
                <a:sym typeface="Arial" panose="020B0604020202020204"/>
              </a:rPr>
              <a:t>4</a:t>
            </a:r>
            <a:r>
              <a:rPr kumimoji="0" lang="vi-VN" sz="3200" b="1" i="0" u="none" strike="noStrike" kern="0" cap="none" spc="0" normalizeH="0" baseline="0" noProof="0">
                <a:ln>
                  <a:noFill/>
                </a:ln>
                <a:solidFill>
                  <a:srgbClr val="002060"/>
                </a:solidFill>
                <a:effectLst/>
                <a:uLnTx/>
                <a:uFillTx/>
                <a:latin typeface="Times New Roman" panose="02020603050405020304" pitchFamily="18" charset="0"/>
                <a:ea typeface="+mn-ea"/>
                <a:cs typeface="+mn-cs"/>
                <a:sym typeface="Arial" panose="020B0604020202020204"/>
              </a:rPr>
              <a:t>:</a:t>
            </a:r>
            <a:r>
              <a:rPr lang="en-US" sz="2400" b="1">
                <a:solidFill>
                  <a:srgbClr val="000000"/>
                </a:solidFill>
                <a:latin typeface="Times New Roman" panose="02020603050405020304" charset="0"/>
              </a:rPr>
              <a:t> </a:t>
            </a:r>
            <a:r>
              <a:rPr lang="en-US" sz="2800" b="1">
                <a:solidFill>
                  <a:srgbClr val="000000"/>
                </a:solidFill>
                <a:latin typeface="Times New Roman" panose="02020603050405020304" charset="0"/>
              </a:rPr>
              <a:t>Một chế độ đặc biệt chỉ có trong triều đình nhà Trần, đó là chế độ gì? </a:t>
            </a:r>
            <a:r>
              <a:rPr kumimoji="0" lang="vi-VN" sz="3200" b="0" i="0" u="none" strike="noStrike" kern="0" cap="none" spc="0" normalizeH="0" baseline="0" noProof="0">
                <a:ln>
                  <a:noFill/>
                </a:ln>
                <a:solidFill>
                  <a:srgbClr val="002060"/>
                </a:solidFill>
                <a:effectLst/>
                <a:uLnTx/>
                <a:uFillTx/>
                <a:latin typeface="Times New Roman" panose="02020603050405020304" pitchFamily="18" charset="0"/>
                <a:ea typeface="+mn-ea"/>
                <a:cs typeface="+mn-cs"/>
                <a:sym typeface="Arial" panose="020B0604020202020204"/>
              </a:rPr>
              <a:t> </a:t>
            </a:r>
            <a:endParaRPr kumimoji="0" lang="en-US" altLang="vi-VN" sz="3200" b="1" i="0" u="none" strike="noStrike" kern="1200" cap="none" spc="0" normalizeH="0" baseline="0" noProof="0" dirty="0">
              <a:ln>
                <a:noFill/>
              </a:ln>
              <a:solidFill>
                <a:srgbClr val="FF0000"/>
              </a:solidFill>
              <a:effectLst/>
              <a:uLnTx/>
              <a:uFillTx/>
              <a:latin typeface="Calibri"/>
              <a:ea typeface="+mn-ea"/>
              <a:cs typeface="Times New Roman" panose="02020603050405020304" pitchFamily="18" charset="0"/>
              <a:sym typeface="Arial" panose="020B0604020202020204"/>
            </a:endParaRPr>
          </a:p>
        </p:txBody>
      </p:sp>
      <p:sp>
        <p:nvSpPr>
          <p:cNvPr id="19" name="TextBox 18"/>
          <p:cNvSpPr txBox="1"/>
          <p:nvPr/>
        </p:nvSpPr>
        <p:spPr>
          <a:xfrm>
            <a:off x="4343400" y="5410201"/>
            <a:ext cx="685800" cy="70788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libri"/>
                <a:ea typeface="+mn-ea"/>
                <a:cs typeface="+mn-cs"/>
                <a:sym typeface="Arial" panose="020B0604020202020204"/>
              </a:rPr>
              <a:t> B</a:t>
            </a:r>
          </a:p>
        </p:txBody>
      </p:sp>
      <p:sp>
        <p:nvSpPr>
          <p:cNvPr id="24" name="Rectangle 23"/>
          <p:cNvSpPr/>
          <p:nvPr/>
        </p:nvSpPr>
        <p:spPr>
          <a:xfrm>
            <a:off x="1371601" y="1473201"/>
            <a:ext cx="4959705" cy="8636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r>
              <a:rPr kumimoji="0" lang="en-US" sz="2800" b="0" i="0" u="none" strike="noStrike" kern="1200" cap="none" spc="0" normalizeH="0" baseline="0" noProof="0">
                <a:ln>
                  <a:noFill/>
                </a:ln>
                <a:solidFill>
                  <a:srgbClr val="000000"/>
                </a:solidFill>
                <a:effectLst/>
                <a:uLnTx/>
                <a:uFillTx/>
                <a:latin typeface="Times New Roman" panose="02020603050405020304" charset="0"/>
                <a:ea typeface="+mn-ea"/>
                <a:cs typeface="+mn-cs"/>
              </a:rPr>
              <a:t>A.</a:t>
            </a:r>
            <a:r>
              <a:rPr kumimoji="0" lang="en-US" sz="2800" b="0" i="0" u="none" strike="noStrike" kern="1200" cap="none" spc="0" normalizeH="0" noProof="0">
                <a:ln>
                  <a:noFill/>
                </a:ln>
                <a:solidFill>
                  <a:srgbClr val="000000"/>
                </a:solidFill>
                <a:effectLst/>
                <a:uLnTx/>
                <a:uFillTx/>
                <a:latin typeface="Times New Roman" panose="02020603050405020304" charset="0"/>
                <a:ea typeface="+mn-ea"/>
                <a:cs typeface="+mn-cs"/>
              </a:rPr>
              <a:t> </a:t>
            </a:r>
            <a:r>
              <a:rPr lang="en-US" sz="2800">
                <a:solidFill>
                  <a:srgbClr val="000000"/>
                </a:solidFill>
                <a:latin typeface="Times New Roman" panose="02020603050405020304" charset="0"/>
              </a:rPr>
              <a:t>Chế độ Nhiếp chính viên</a:t>
            </a:r>
            <a:r>
              <a:rPr kumimoji="0" lang="en-US" sz="2800" b="0" i="0" u="none" strike="noStrike" kern="1200" cap="none" spc="0" normalizeH="0" baseline="0" noProof="0">
                <a:ln>
                  <a:noFill/>
                </a:ln>
                <a:solidFill>
                  <a:srgbClr val="000000"/>
                </a:solidFill>
                <a:effectLst/>
                <a:uLnTx/>
                <a:uFillTx/>
                <a:latin typeface="Times New Roman" panose="02020603050405020304" charset="0"/>
                <a:ea typeface="+mn-ea"/>
                <a:cs typeface="+mn-cs"/>
              </a:rPr>
              <a:t>	</a:t>
            </a:r>
            <a:endParaRPr kumimoji="0" lang="en-US" sz="28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sym typeface="Arial" panose="020B0604020202020204"/>
            </a:endParaRPr>
          </a:p>
        </p:txBody>
      </p:sp>
      <p:sp>
        <p:nvSpPr>
          <p:cNvPr id="28" name="Rectangle 27"/>
          <p:cNvSpPr/>
          <p:nvPr/>
        </p:nvSpPr>
        <p:spPr>
          <a:xfrm>
            <a:off x="1371601" y="2336801"/>
            <a:ext cx="5250263" cy="1045025"/>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r>
              <a:rPr kumimoji="0" lang="en-US" sz="2800" b="0" i="0" u="none" strike="noStrike" kern="1200" cap="none" spc="0" normalizeH="0" baseline="0" noProof="0">
                <a:ln>
                  <a:noFill/>
                </a:ln>
                <a:solidFill>
                  <a:srgbClr val="000000"/>
                </a:solidFill>
                <a:effectLst/>
                <a:uLnTx/>
                <a:uFillTx/>
                <a:latin typeface="Times New Roman" panose="02020603050405020304" charset="0"/>
                <a:ea typeface="+mn-ea"/>
                <a:cs typeface="+mn-cs"/>
              </a:rPr>
              <a:t>C. </a:t>
            </a:r>
            <a:r>
              <a:rPr lang="en-US" sz="2800">
                <a:solidFill>
                  <a:srgbClr val="000000"/>
                </a:solidFill>
                <a:latin typeface="Times New Roman" panose="02020603050405020304" charset="0"/>
              </a:rPr>
              <a:t>Chế độ lập Thái tử sớm.</a:t>
            </a:r>
            <a:endParaRPr kumimoji="0" lang="en-US" sz="28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sym typeface="Arial" panose="020B0604020202020204"/>
            </a:endParaRPr>
          </a:p>
        </p:txBody>
      </p:sp>
      <p:sp>
        <p:nvSpPr>
          <p:cNvPr id="29" name="Rectangle 28"/>
          <p:cNvSpPr/>
          <p:nvPr/>
        </p:nvSpPr>
        <p:spPr>
          <a:xfrm>
            <a:off x="6621864" y="1549401"/>
            <a:ext cx="5084465" cy="74022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r>
              <a:rPr kumimoji="0" lang="en-US" sz="2800" b="0" i="0" u="none" strike="noStrike" kern="1200" cap="none" spc="0" normalizeH="0" baseline="0" noProof="0">
                <a:ln>
                  <a:noFill/>
                </a:ln>
                <a:solidFill>
                  <a:srgbClr val="000000"/>
                </a:solidFill>
                <a:effectLst/>
                <a:uLnTx/>
                <a:uFillTx/>
                <a:latin typeface="Times New Roman" panose="02020603050405020304" charset="0"/>
                <a:ea typeface="+mn-ea"/>
                <a:cs typeface="+mn-cs"/>
              </a:rPr>
              <a:t>B. </a:t>
            </a:r>
            <a:r>
              <a:rPr lang="en-US" sz="2800">
                <a:solidFill>
                  <a:srgbClr val="000000"/>
                </a:solidFill>
                <a:latin typeface="Times New Roman" panose="02020603050405020304" charset="0"/>
              </a:rPr>
              <a:t>Chế độ nhiều Hoàng hậu </a:t>
            </a:r>
            <a:endParaRPr kumimoji="0" lang="en-US" sz="28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sym typeface="Arial" panose="020B0604020202020204"/>
            </a:endParaRPr>
          </a:p>
        </p:txBody>
      </p:sp>
      <p:sp>
        <p:nvSpPr>
          <p:cNvPr id="30" name="Rectangle 29"/>
          <p:cNvSpPr/>
          <p:nvPr/>
        </p:nvSpPr>
        <p:spPr>
          <a:xfrm>
            <a:off x="6621864" y="2289629"/>
            <a:ext cx="5084466" cy="109219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a:r>
              <a:rPr kumimoji="0" lang="en-US" sz="2800" b="0" i="0" u="none" strike="noStrike" kern="1200" cap="none" spc="0" normalizeH="0" baseline="0" noProof="0">
                <a:ln>
                  <a:noFill/>
                </a:ln>
                <a:solidFill>
                  <a:srgbClr val="000000"/>
                </a:solidFill>
                <a:effectLst/>
                <a:uLnTx/>
                <a:uFillTx/>
                <a:latin typeface="Times New Roman" panose="02020603050405020304" charset="0"/>
                <a:ea typeface="+mn-ea"/>
                <a:cs typeface="+mn-cs"/>
              </a:rPr>
              <a:t>D. </a:t>
            </a:r>
            <a:r>
              <a:rPr lang="en-US" sz="2800">
                <a:solidFill>
                  <a:srgbClr val="000000"/>
                </a:solidFill>
                <a:latin typeface="Times New Roman" panose="02020603050405020304" charset="0"/>
              </a:rPr>
              <a:t>Chế độ Thái Thượng Hoàng</a:t>
            </a:r>
            <a:endParaRPr kumimoji="0" lang="en-US" sz="2800" b="0" i="0" u="none" strike="noStrike" kern="1200" cap="none" spc="0" normalizeH="0" baseline="0" noProof="0" dirty="0">
              <a:ln>
                <a:noFill/>
              </a:ln>
              <a:solidFill>
                <a:srgbClr val="002060"/>
              </a:solidFill>
              <a:effectLst/>
              <a:uLnTx/>
              <a:uFillTx/>
              <a:latin typeface="Calibri"/>
              <a:ea typeface="+mn-ea"/>
              <a:cs typeface="Times New Roman" panose="02020603050405020304" pitchFamily="18" charset="0"/>
              <a:sym typeface="Arial" panose="020B0604020202020204"/>
            </a:endParaRPr>
          </a:p>
        </p:txBody>
      </p:sp>
      <p:pic>
        <p:nvPicPr>
          <p:cNvPr id="16" name="Picture 15" descr="4f942a9486ec68153575dc78a42d480b.png"/>
          <p:cNvPicPr>
            <a:picLocks noChangeAspect="1"/>
          </p:cNvPicPr>
          <p:nvPr/>
        </p:nvPicPr>
        <p:blipFill>
          <a:blip r:embed="rId9" cstate="print"/>
          <a:stretch>
            <a:fillRect/>
          </a:stretch>
        </p:blipFill>
        <p:spPr>
          <a:xfrm>
            <a:off x="-1613747" y="3305387"/>
            <a:ext cx="3293533" cy="2988733"/>
          </a:xfrm>
          <a:prstGeom prst="rect">
            <a:avLst/>
          </a:prstGeom>
        </p:spPr>
      </p:pic>
      <p:pic>
        <p:nvPicPr>
          <p:cNvPr id="10" name="Picture 9" descr="e86f050d219b5585368f7ef298c00175.png"/>
          <p:cNvPicPr>
            <a:picLocks noChangeAspect="1"/>
          </p:cNvPicPr>
          <p:nvPr/>
        </p:nvPicPr>
        <p:blipFill>
          <a:blip r:embed="rId10" cstate="print"/>
          <a:stretch>
            <a:fillRect/>
          </a:stretch>
        </p:blipFill>
        <p:spPr>
          <a:xfrm>
            <a:off x="1524000" y="4953000"/>
            <a:ext cx="1981200" cy="1905000"/>
          </a:xfrm>
          <a:prstGeom prst="rect">
            <a:avLst/>
          </a:prstGeom>
        </p:spPr>
      </p:pic>
      <p:sp>
        <p:nvSpPr>
          <p:cNvPr id="32" name="TextBox 31"/>
          <p:cNvSpPr txBox="1"/>
          <p:nvPr/>
        </p:nvSpPr>
        <p:spPr>
          <a:xfrm>
            <a:off x="2057400" y="5562600"/>
            <a:ext cx="914400" cy="70788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libri"/>
                <a:ea typeface="+mn-ea"/>
                <a:cs typeface="+mn-cs"/>
                <a:sym typeface="Arial" panose="020B0604020202020204"/>
              </a:rPr>
              <a:t>A</a:t>
            </a:r>
          </a:p>
        </p:txBody>
      </p:sp>
      <p:pic>
        <p:nvPicPr>
          <p:cNvPr id="31" name="Picture 30" descr="ca.png"/>
          <p:cNvPicPr>
            <a:picLocks noChangeAspect="1"/>
          </p:cNvPicPr>
          <p:nvPr/>
        </p:nvPicPr>
        <p:blipFill>
          <a:blip r:embed="rId11" cstate="print"/>
          <a:stretch>
            <a:fillRect/>
          </a:stretch>
        </p:blipFill>
        <p:spPr>
          <a:xfrm>
            <a:off x="9144000" y="5791202"/>
            <a:ext cx="533400" cy="473671"/>
          </a:xfrm>
          <a:prstGeom prst="rect">
            <a:avLst/>
          </a:prstGeom>
        </p:spPr>
      </p:pic>
      <p:pic>
        <p:nvPicPr>
          <p:cNvPr id="12" name="Picture 11" descr="e86f050d219b5585368f7ef298c00175.png"/>
          <p:cNvPicPr>
            <a:picLocks noChangeAspect="1"/>
          </p:cNvPicPr>
          <p:nvPr/>
        </p:nvPicPr>
        <p:blipFill>
          <a:blip r:embed="rId12" cstate="print"/>
          <a:stretch>
            <a:fillRect/>
          </a:stretch>
        </p:blipFill>
        <p:spPr>
          <a:xfrm>
            <a:off x="6324600" y="4953000"/>
            <a:ext cx="1676400" cy="1752600"/>
          </a:xfrm>
          <a:prstGeom prst="rect">
            <a:avLst/>
          </a:prstGeom>
        </p:spPr>
      </p:pic>
      <p:sp>
        <p:nvSpPr>
          <p:cNvPr id="20" name="TextBox 19"/>
          <p:cNvSpPr txBox="1"/>
          <p:nvPr/>
        </p:nvSpPr>
        <p:spPr>
          <a:xfrm>
            <a:off x="6705600" y="5410201"/>
            <a:ext cx="685800" cy="70788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libri"/>
                <a:ea typeface="+mn-ea"/>
                <a:cs typeface="+mn-cs"/>
                <a:sym typeface="Arial" panose="020B0604020202020204"/>
              </a:rPr>
              <a:t> C</a:t>
            </a:r>
          </a:p>
        </p:txBody>
      </p:sp>
      <p:pic>
        <p:nvPicPr>
          <p:cNvPr id="13" name="Picture 12" descr="e86f050d219b5585368f7ef298c00175.png"/>
          <p:cNvPicPr>
            <a:picLocks noChangeAspect="1"/>
          </p:cNvPicPr>
          <p:nvPr/>
        </p:nvPicPr>
        <p:blipFill>
          <a:blip r:embed="rId13" cstate="print"/>
          <a:stretch>
            <a:fillRect/>
          </a:stretch>
        </p:blipFill>
        <p:spPr>
          <a:xfrm>
            <a:off x="8610600" y="5105400"/>
            <a:ext cx="1752600" cy="1752600"/>
          </a:xfrm>
          <a:prstGeom prst="rect">
            <a:avLst/>
          </a:prstGeom>
        </p:spPr>
      </p:pic>
      <p:sp>
        <p:nvSpPr>
          <p:cNvPr id="21" name="TextBox 20"/>
          <p:cNvSpPr txBox="1"/>
          <p:nvPr/>
        </p:nvSpPr>
        <p:spPr>
          <a:xfrm>
            <a:off x="8991600" y="5638801"/>
            <a:ext cx="685800" cy="707886"/>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Calibri"/>
                <a:ea typeface="+mn-ea"/>
                <a:cs typeface="+mn-cs"/>
                <a:sym typeface="Arial" panose="020B0604020202020204"/>
              </a:rPr>
              <a:t> D</a:t>
            </a:r>
          </a:p>
        </p:txBody>
      </p:sp>
      <p:sp>
        <p:nvSpPr>
          <p:cNvPr id="22" name="Rectangle 21"/>
          <p:cNvSpPr/>
          <p:nvPr/>
        </p:nvSpPr>
        <p:spPr>
          <a:xfrm>
            <a:off x="1828800" y="5486400"/>
            <a:ext cx="1295400" cy="8382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sym typeface="Arial" panose="020B0604020202020204"/>
              </a:rPr>
              <a:t>Sai</a:t>
            </a:r>
            <a:r>
              <a:rPr kumimoji="0" lang="en-US" sz="1800" b="0" i="0" u="none" strike="noStrike" kern="1200" cap="none" spc="0" normalizeH="0" baseline="0" noProof="0" dirty="0">
                <a:ln>
                  <a:noFill/>
                </a:ln>
                <a:solidFill>
                  <a:prstClr val="black"/>
                </a:solidFill>
                <a:effectLst/>
                <a:uLnTx/>
                <a:uFillTx/>
                <a:latin typeface="Calibri"/>
                <a:ea typeface="+mn-ea"/>
                <a:cs typeface="+mn-cs"/>
                <a:sym typeface="Arial" panose="020B0604020202020204"/>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sym typeface="Arial" panose="020B0604020202020204"/>
              </a:rPr>
              <a:t>mất</a:t>
            </a:r>
            <a:r>
              <a:rPr kumimoji="0" lang="en-US" sz="1800" b="0" i="0" u="none" strike="noStrike" kern="1200" cap="none" spc="0" normalizeH="0" baseline="0" noProof="0" dirty="0">
                <a:ln>
                  <a:noFill/>
                </a:ln>
                <a:solidFill>
                  <a:prstClr val="black"/>
                </a:solidFill>
                <a:effectLst/>
                <a:uLnTx/>
                <a:uFillTx/>
                <a:latin typeface="Calibri"/>
                <a:ea typeface="+mn-ea"/>
                <a:cs typeface="+mn-cs"/>
                <a:sym typeface="Arial" panose="020B0604020202020204"/>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sym typeface="Arial" panose="020B0604020202020204"/>
              </a:rPr>
              <a:t>rồi</a:t>
            </a:r>
            <a:endParaRPr kumimoji="0" lang="en-US" sz="1800" b="0" i="0" u="none" strike="noStrike" kern="1200" cap="none" spc="0" normalizeH="0" baseline="0" noProof="0" dirty="0">
              <a:ln>
                <a:noFill/>
              </a:ln>
              <a:solidFill>
                <a:prstClr val="black"/>
              </a:solidFill>
              <a:effectLst/>
              <a:uLnTx/>
              <a:uFillTx/>
              <a:latin typeface="Calibri"/>
              <a:ea typeface="+mn-ea"/>
              <a:cs typeface="+mn-cs"/>
              <a:sym typeface="Arial" panose="020B0604020202020204"/>
            </a:endParaRPr>
          </a:p>
        </p:txBody>
      </p:sp>
      <p:sp>
        <p:nvSpPr>
          <p:cNvPr id="23" name="Rectangle 22"/>
          <p:cNvSpPr/>
          <p:nvPr/>
        </p:nvSpPr>
        <p:spPr>
          <a:xfrm>
            <a:off x="6400800" y="5410200"/>
            <a:ext cx="1295400" cy="8382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sym typeface="Arial" panose="020B0604020202020204"/>
              </a:rPr>
              <a:t>Sai</a:t>
            </a:r>
            <a:r>
              <a:rPr kumimoji="0" lang="en-US" sz="1800" b="0" i="0" u="none" strike="noStrike" kern="1200" cap="none" spc="0" normalizeH="0" baseline="0" noProof="0" dirty="0">
                <a:ln>
                  <a:noFill/>
                </a:ln>
                <a:solidFill>
                  <a:prstClr val="black"/>
                </a:solidFill>
                <a:effectLst/>
                <a:uLnTx/>
                <a:uFillTx/>
                <a:latin typeface="Calibri"/>
                <a:ea typeface="+mn-ea"/>
                <a:cs typeface="+mn-cs"/>
                <a:sym typeface="Arial" panose="020B0604020202020204"/>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sym typeface="Arial" panose="020B0604020202020204"/>
              </a:rPr>
              <a:t>mất</a:t>
            </a:r>
            <a:r>
              <a:rPr kumimoji="0" lang="en-US" sz="1800" b="0" i="0" u="none" strike="noStrike" kern="1200" cap="none" spc="0" normalizeH="0" baseline="0" noProof="0" dirty="0">
                <a:ln>
                  <a:noFill/>
                </a:ln>
                <a:solidFill>
                  <a:prstClr val="black"/>
                </a:solidFill>
                <a:effectLst/>
                <a:uLnTx/>
                <a:uFillTx/>
                <a:latin typeface="Calibri"/>
                <a:ea typeface="+mn-ea"/>
                <a:cs typeface="+mn-cs"/>
                <a:sym typeface="Arial" panose="020B0604020202020204"/>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sym typeface="Arial" panose="020B0604020202020204"/>
              </a:rPr>
              <a:t>rồi</a:t>
            </a:r>
            <a:endParaRPr kumimoji="0" lang="en-US" sz="1800" b="0" i="0" u="none" strike="noStrike" kern="1200" cap="none" spc="0" normalizeH="0" baseline="0" noProof="0" dirty="0">
              <a:ln>
                <a:noFill/>
              </a:ln>
              <a:solidFill>
                <a:prstClr val="black"/>
              </a:solidFill>
              <a:effectLst/>
              <a:uLnTx/>
              <a:uFillTx/>
              <a:latin typeface="Calibri"/>
              <a:ea typeface="+mn-ea"/>
              <a:cs typeface="+mn-cs"/>
              <a:sym typeface="Arial" panose="020B0604020202020204"/>
            </a:endParaRPr>
          </a:p>
        </p:txBody>
      </p:sp>
      <p:sp>
        <p:nvSpPr>
          <p:cNvPr id="25" name="Rectangle 24"/>
          <p:cNvSpPr/>
          <p:nvPr/>
        </p:nvSpPr>
        <p:spPr>
          <a:xfrm>
            <a:off x="4038600" y="5410200"/>
            <a:ext cx="1295400" cy="8382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sym typeface="Arial" panose="020B0604020202020204"/>
              </a:rPr>
              <a:t>Sai</a:t>
            </a:r>
            <a:r>
              <a:rPr kumimoji="0" lang="en-US" sz="1800" b="0" i="0" u="none" strike="noStrike" kern="1200" cap="none" spc="0" normalizeH="0" baseline="0" noProof="0" dirty="0">
                <a:ln>
                  <a:noFill/>
                </a:ln>
                <a:solidFill>
                  <a:prstClr val="black"/>
                </a:solidFill>
                <a:effectLst/>
                <a:uLnTx/>
                <a:uFillTx/>
                <a:latin typeface="Calibri"/>
                <a:ea typeface="+mn-ea"/>
                <a:cs typeface="+mn-cs"/>
                <a:sym typeface="Arial" panose="020B0604020202020204"/>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sym typeface="Arial" panose="020B0604020202020204"/>
              </a:rPr>
              <a:t>mất</a:t>
            </a:r>
            <a:r>
              <a:rPr kumimoji="0" lang="en-US" sz="1800" b="0" i="0" u="none" strike="noStrike" kern="1200" cap="none" spc="0" normalizeH="0" baseline="0" noProof="0" dirty="0">
                <a:ln>
                  <a:noFill/>
                </a:ln>
                <a:solidFill>
                  <a:prstClr val="black"/>
                </a:solidFill>
                <a:effectLst/>
                <a:uLnTx/>
                <a:uFillTx/>
                <a:latin typeface="Calibri"/>
                <a:ea typeface="+mn-ea"/>
                <a:cs typeface="+mn-cs"/>
                <a:sym typeface="Arial" panose="020B0604020202020204"/>
              </a:rPr>
              <a:t> </a:t>
            </a:r>
            <a:r>
              <a:rPr kumimoji="0" lang="en-US" sz="1800" b="0" i="0" u="none" strike="noStrike" kern="1200" cap="none" spc="0" normalizeH="0" baseline="0" noProof="0" dirty="0" err="1">
                <a:ln>
                  <a:noFill/>
                </a:ln>
                <a:solidFill>
                  <a:prstClr val="black"/>
                </a:solidFill>
                <a:effectLst/>
                <a:uLnTx/>
                <a:uFillTx/>
                <a:latin typeface="Calibri"/>
                <a:ea typeface="+mn-ea"/>
                <a:cs typeface="+mn-cs"/>
                <a:sym typeface="Arial" panose="020B0604020202020204"/>
              </a:rPr>
              <a:t>rồi</a:t>
            </a:r>
            <a:endParaRPr kumimoji="0" lang="en-US" sz="1800" b="0" i="0" u="none" strike="noStrike" kern="1200" cap="none" spc="0" normalizeH="0" baseline="0" noProof="0" dirty="0">
              <a:ln>
                <a:noFill/>
              </a:ln>
              <a:solidFill>
                <a:prstClr val="black"/>
              </a:solidFill>
              <a:effectLst/>
              <a:uLnTx/>
              <a:uFillTx/>
              <a:latin typeface="Calibri"/>
              <a:ea typeface="+mn-ea"/>
              <a:cs typeface="+mn-cs"/>
              <a:sym typeface="Arial" panose="020B0604020202020204"/>
            </a:endParaRPr>
          </a:p>
        </p:txBody>
      </p:sp>
      <p:sp>
        <p:nvSpPr>
          <p:cNvPr id="26" name="Right Arrow 25">
            <a:hlinkClick r:id="rId14" action="ppaction://hlinksldjump"/>
          </p:cNvPr>
          <p:cNvSpPr/>
          <p:nvPr/>
        </p:nvSpPr>
        <p:spPr>
          <a:xfrm>
            <a:off x="10210800" y="6477000"/>
            <a:ext cx="457200" cy="38100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panose="020B0604020202020204"/>
            </a:endParaRPr>
          </a:p>
        </p:txBody>
      </p:sp>
    </p:spTree>
    <p:extLst>
      <p:ext uri="{BB962C8B-B14F-4D97-AF65-F5344CB8AC3E}">
        <p14:creationId xmlns:p14="http://schemas.microsoft.com/office/powerpoint/2010/main" val="1184969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8.33333E-7 2.22222E-6 L 0.56667 0.00555 " pathEditMode="relative" rAng="0" ptsTypes="AA">
                                      <p:cBhvr>
                                        <p:cTn id="6" dur="2000" fill="hold"/>
                                        <p:tgtEl>
                                          <p:spTgt spid="16"/>
                                        </p:tgtEl>
                                        <p:attrNameLst>
                                          <p:attrName>ppt_x</p:attrName>
                                          <p:attrName>ppt_y</p:attrName>
                                        </p:attrNameLst>
                                      </p:cBhvr>
                                      <p:rCtr x="28333" y="278"/>
                                    </p:animMotion>
                                  </p:childTnLst>
                                </p:cTn>
                              </p:par>
                              <p:par>
                                <p:cTn id="7" presetID="10"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47" presetClass="exit" presetSubtype="0" fill="hold" grpId="0" nodeType="clickEffect">
                                  <p:stCondLst>
                                    <p:cond delay="0"/>
                                  </p:stCondLst>
                                  <p:childTnLst>
                                    <p:animEffect transition="out" filter="fade">
                                      <p:cBhvr>
                                        <p:cTn id="30" dur="1000"/>
                                        <p:tgtEl>
                                          <p:spTgt spid="19"/>
                                        </p:tgtEl>
                                      </p:cBhvr>
                                    </p:animEffect>
                                    <p:anim calcmode="lin" valueType="num">
                                      <p:cBhvr>
                                        <p:cTn id="31" dur="1000"/>
                                        <p:tgtEl>
                                          <p:spTgt spid="19"/>
                                        </p:tgtEl>
                                        <p:attrNameLst>
                                          <p:attrName>ppt_x</p:attrName>
                                        </p:attrNameLst>
                                      </p:cBhvr>
                                      <p:tavLst>
                                        <p:tav tm="0">
                                          <p:val>
                                            <p:strVal val="ppt_x"/>
                                          </p:val>
                                        </p:tav>
                                        <p:tav tm="100000">
                                          <p:val>
                                            <p:strVal val="ppt_x"/>
                                          </p:val>
                                        </p:tav>
                                      </p:tavLst>
                                    </p:anim>
                                    <p:anim calcmode="lin" valueType="num">
                                      <p:cBhvr>
                                        <p:cTn id="32" dur="1000"/>
                                        <p:tgtEl>
                                          <p:spTgt spid="19"/>
                                        </p:tgtEl>
                                        <p:attrNameLst>
                                          <p:attrName>ppt_y</p:attrName>
                                        </p:attrNameLst>
                                      </p:cBhvr>
                                      <p:tavLst>
                                        <p:tav tm="0">
                                          <p:val>
                                            <p:strVal val="ppt_y"/>
                                          </p:val>
                                        </p:tav>
                                        <p:tav tm="100000">
                                          <p:val>
                                            <p:strVal val="ppt_y-.1"/>
                                          </p:val>
                                        </p:tav>
                                      </p:tavLst>
                                    </p:anim>
                                    <p:set>
                                      <p:cBhvr>
                                        <p:cTn id="33" dur="1" fill="hold">
                                          <p:stCondLst>
                                            <p:cond delay="999"/>
                                          </p:stCondLst>
                                        </p:cTn>
                                        <p:tgtEl>
                                          <p:spTgt spid="19"/>
                                        </p:tgtEl>
                                        <p:attrNameLst>
                                          <p:attrName>style.visibility</p:attrName>
                                        </p:attrNameLst>
                                      </p:cBhvr>
                                      <p:to>
                                        <p:strVal val="hidden"/>
                                      </p:to>
                                    </p:set>
                                  </p:childTnLst>
                                </p:cTn>
                              </p:par>
                              <p:par>
                                <p:cTn id="34" presetID="47" presetClass="exit" presetSubtype="0" fill="hold" nodeType="withEffect">
                                  <p:stCondLst>
                                    <p:cond delay="0"/>
                                  </p:stCondLst>
                                  <p:childTnLst>
                                    <p:animEffect transition="out" filter="fade">
                                      <p:cBhvr>
                                        <p:cTn id="35" dur="1000"/>
                                        <p:tgtEl>
                                          <p:spTgt spid="11"/>
                                        </p:tgtEl>
                                      </p:cBhvr>
                                    </p:animEffect>
                                    <p:anim calcmode="lin" valueType="num">
                                      <p:cBhvr>
                                        <p:cTn id="36" dur="1000"/>
                                        <p:tgtEl>
                                          <p:spTgt spid="11"/>
                                        </p:tgtEl>
                                        <p:attrNameLst>
                                          <p:attrName>ppt_x</p:attrName>
                                        </p:attrNameLst>
                                      </p:cBhvr>
                                      <p:tavLst>
                                        <p:tav tm="0">
                                          <p:val>
                                            <p:strVal val="ppt_x"/>
                                          </p:val>
                                        </p:tav>
                                        <p:tav tm="100000">
                                          <p:val>
                                            <p:strVal val="ppt_x"/>
                                          </p:val>
                                        </p:tav>
                                      </p:tavLst>
                                    </p:anim>
                                    <p:anim calcmode="lin" valueType="num">
                                      <p:cBhvr>
                                        <p:cTn id="37" dur="1000"/>
                                        <p:tgtEl>
                                          <p:spTgt spid="11"/>
                                        </p:tgtEl>
                                        <p:attrNameLst>
                                          <p:attrName>ppt_y</p:attrName>
                                        </p:attrNameLst>
                                      </p:cBhvr>
                                      <p:tavLst>
                                        <p:tav tm="0">
                                          <p:val>
                                            <p:strVal val="ppt_y"/>
                                          </p:val>
                                        </p:tav>
                                        <p:tav tm="100000">
                                          <p:val>
                                            <p:strVal val="ppt_y-.1"/>
                                          </p:val>
                                        </p:tav>
                                      </p:tavLst>
                                    </p:anim>
                                    <p:set>
                                      <p:cBhvr>
                                        <p:cTn id="38" dur="1" fill="hold">
                                          <p:stCondLst>
                                            <p:cond delay="999"/>
                                          </p:stCondLst>
                                        </p:cTn>
                                        <p:tgtEl>
                                          <p:spTgt spid="11"/>
                                        </p:tgtEl>
                                        <p:attrNameLst>
                                          <p:attrName>style.visibility</p:attrName>
                                        </p:attrNameLst>
                                      </p:cBhvr>
                                      <p:to>
                                        <p:strVal val="hidden"/>
                                      </p:to>
                                    </p:set>
                                  </p:childTnLst>
                                </p:cTn>
                              </p:par>
                            </p:childTnLst>
                          </p:cTn>
                        </p:par>
                        <p:par>
                          <p:cTn id="39" fill="hold">
                            <p:stCondLst>
                              <p:cond delay="1000"/>
                            </p:stCondLst>
                            <p:childTnLst>
                              <p:par>
                                <p:cTn id="40" presetID="1" presetClass="entr" presetSubtype="0" fill="hold" grpId="0" nodeType="afterEffect">
                                  <p:stCondLst>
                                    <p:cond delay="0"/>
                                  </p:stCondLst>
                                  <p:childTnLst>
                                    <p:set>
                                      <p:cBhvr>
                                        <p:cTn id="4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19"/>
                  </p:tgtEl>
                </p:cond>
              </p:nextCondLst>
            </p:seq>
            <p:seq concurrent="1" nextAc="seek">
              <p:cTn id="42" restart="whenNotActive" fill="hold" evtFilter="cancelBubble" nodeType="interactiveSeq">
                <p:stCondLst>
                  <p:cond evt="onClick" delay="0">
                    <p:tgtEl>
                      <p:spTgt spid="20"/>
                    </p:tgtEl>
                  </p:cond>
                </p:stCondLst>
                <p:endSync evt="end" delay="0">
                  <p:rtn val="all"/>
                </p:endSync>
                <p:childTnLst>
                  <p:par>
                    <p:cTn id="43" fill="hold">
                      <p:stCondLst>
                        <p:cond delay="0"/>
                      </p:stCondLst>
                      <p:childTnLst>
                        <p:par>
                          <p:cTn id="44" fill="hold">
                            <p:stCondLst>
                              <p:cond delay="0"/>
                            </p:stCondLst>
                            <p:childTnLst>
                              <p:par>
                                <p:cTn id="45" presetID="47" presetClass="exit" presetSubtype="0" fill="hold" grpId="0" nodeType="clickEffect">
                                  <p:stCondLst>
                                    <p:cond delay="0"/>
                                  </p:stCondLst>
                                  <p:childTnLst>
                                    <p:animEffect transition="out" filter="fade">
                                      <p:cBhvr>
                                        <p:cTn id="46" dur="1000"/>
                                        <p:tgtEl>
                                          <p:spTgt spid="20"/>
                                        </p:tgtEl>
                                      </p:cBhvr>
                                    </p:animEffect>
                                    <p:anim calcmode="lin" valueType="num">
                                      <p:cBhvr>
                                        <p:cTn id="47" dur="1000"/>
                                        <p:tgtEl>
                                          <p:spTgt spid="20"/>
                                        </p:tgtEl>
                                        <p:attrNameLst>
                                          <p:attrName>ppt_x</p:attrName>
                                        </p:attrNameLst>
                                      </p:cBhvr>
                                      <p:tavLst>
                                        <p:tav tm="0">
                                          <p:val>
                                            <p:strVal val="ppt_x"/>
                                          </p:val>
                                        </p:tav>
                                        <p:tav tm="100000">
                                          <p:val>
                                            <p:strVal val="ppt_x"/>
                                          </p:val>
                                        </p:tav>
                                      </p:tavLst>
                                    </p:anim>
                                    <p:anim calcmode="lin" valueType="num">
                                      <p:cBhvr>
                                        <p:cTn id="48" dur="1000"/>
                                        <p:tgtEl>
                                          <p:spTgt spid="20"/>
                                        </p:tgtEl>
                                        <p:attrNameLst>
                                          <p:attrName>ppt_y</p:attrName>
                                        </p:attrNameLst>
                                      </p:cBhvr>
                                      <p:tavLst>
                                        <p:tav tm="0">
                                          <p:val>
                                            <p:strVal val="ppt_y"/>
                                          </p:val>
                                        </p:tav>
                                        <p:tav tm="100000">
                                          <p:val>
                                            <p:strVal val="ppt_y-.1"/>
                                          </p:val>
                                        </p:tav>
                                      </p:tavLst>
                                    </p:anim>
                                    <p:set>
                                      <p:cBhvr>
                                        <p:cTn id="49" dur="1" fill="hold">
                                          <p:stCondLst>
                                            <p:cond delay="999"/>
                                          </p:stCondLst>
                                        </p:cTn>
                                        <p:tgtEl>
                                          <p:spTgt spid="20"/>
                                        </p:tgtEl>
                                        <p:attrNameLst>
                                          <p:attrName>style.visibility</p:attrName>
                                        </p:attrNameLst>
                                      </p:cBhvr>
                                      <p:to>
                                        <p:strVal val="hidden"/>
                                      </p:to>
                                    </p:set>
                                  </p:childTnLst>
                                </p:cTn>
                              </p:par>
                              <p:par>
                                <p:cTn id="50" presetID="47" presetClass="exit" presetSubtype="0" fill="hold" nodeType="withEffect">
                                  <p:stCondLst>
                                    <p:cond delay="0"/>
                                  </p:stCondLst>
                                  <p:childTnLst>
                                    <p:animEffect transition="out" filter="fade">
                                      <p:cBhvr>
                                        <p:cTn id="51" dur="1000"/>
                                        <p:tgtEl>
                                          <p:spTgt spid="12"/>
                                        </p:tgtEl>
                                      </p:cBhvr>
                                    </p:animEffect>
                                    <p:anim calcmode="lin" valueType="num">
                                      <p:cBhvr>
                                        <p:cTn id="52" dur="1000"/>
                                        <p:tgtEl>
                                          <p:spTgt spid="12"/>
                                        </p:tgtEl>
                                        <p:attrNameLst>
                                          <p:attrName>ppt_x</p:attrName>
                                        </p:attrNameLst>
                                      </p:cBhvr>
                                      <p:tavLst>
                                        <p:tav tm="0">
                                          <p:val>
                                            <p:strVal val="ppt_x"/>
                                          </p:val>
                                        </p:tav>
                                        <p:tav tm="100000">
                                          <p:val>
                                            <p:strVal val="ppt_x"/>
                                          </p:val>
                                        </p:tav>
                                      </p:tavLst>
                                    </p:anim>
                                    <p:anim calcmode="lin" valueType="num">
                                      <p:cBhvr>
                                        <p:cTn id="53" dur="1000"/>
                                        <p:tgtEl>
                                          <p:spTgt spid="12"/>
                                        </p:tgtEl>
                                        <p:attrNameLst>
                                          <p:attrName>ppt_y</p:attrName>
                                        </p:attrNameLst>
                                      </p:cBhvr>
                                      <p:tavLst>
                                        <p:tav tm="0">
                                          <p:val>
                                            <p:strVal val="ppt_y"/>
                                          </p:val>
                                        </p:tav>
                                        <p:tav tm="100000">
                                          <p:val>
                                            <p:strVal val="ppt_y-.1"/>
                                          </p:val>
                                        </p:tav>
                                      </p:tavLst>
                                    </p:anim>
                                    <p:set>
                                      <p:cBhvr>
                                        <p:cTn id="54" dur="1" fill="hold">
                                          <p:stCondLst>
                                            <p:cond delay="999"/>
                                          </p:stCondLst>
                                        </p:cTn>
                                        <p:tgtEl>
                                          <p:spTgt spid="12"/>
                                        </p:tgtEl>
                                        <p:attrNameLst>
                                          <p:attrName>style.visibility</p:attrName>
                                        </p:attrNameLst>
                                      </p:cBhvr>
                                      <p:to>
                                        <p:strVal val="hidden"/>
                                      </p:to>
                                    </p:set>
                                  </p:childTnLst>
                                </p:cTn>
                              </p:par>
                            </p:childTnLst>
                          </p:cTn>
                        </p:par>
                        <p:par>
                          <p:cTn id="55" fill="hold">
                            <p:stCondLst>
                              <p:cond delay="1000"/>
                            </p:stCondLst>
                            <p:childTnLst>
                              <p:par>
                                <p:cTn id="56" presetID="1" presetClass="entr" presetSubtype="0" fill="hold" grpId="0" nodeType="afterEffect">
                                  <p:stCondLst>
                                    <p:cond delay="0"/>
                                  </p:stCondLst>
                                  <p:childTnLst>
                                    <p:set>
                                      <p:cBhvr>
                                        <p:cTn id="57"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2" name="sai-1.wav"/>
                                        </p:tgtEl>
                                      </p:cMediaNode>
                                    </p:audio>
                                  </p:subTnLst>
                                </p:cTn>
                              </p:par>
                            </p:childTnLst>
                          </p:cTn>
                        </p:par>
                      </p:childTnLst>
                    </p:cTn>
                  </p:par>
                </p:childTnLst>
              </p:cTn>
              <p:nextCondLst>
                <p:cond evt="onClick" delay="0">
                  <p:tgtEl>
                    <p:spTgt spid="20"/>
                  </p:tgtEl>
                </p:cond>
              </p:nextCondLst>
            </p:seq>
            <p:seq concurrent="1" nextAc="seek">
              <p:cTn id="58" restart="whenNotActive" fill="hold" evtFilter="cancelBubble" nodeType="interactiveSeq">
                <p:stCondLst>
                  <p:cond evt="onClick" delay="0">
                    <p:tgtEl>
                      <p:spTgt spid="21"/>
                    </p:tgtEl>
                  </p:cond>
                </p:stCondLst>
                <p:endSync evt="end" delay="0">
                  <p:rtn val="all"/>
                </p:endSync>
                <p:childTnLst>
                  <p:par>
                    <p:cTn id="59" fill="hold">
                      <p:stCondLst>
                        <p:cond delay="0"/>
                      </p:stCondLst>
                      <p:childTnLst>
                        <p:par>
                          <p:cTn id="60" fill="hold">
                            <p:stCondLst>
                              <p:cond delay="0"/>
                            </p:stCondLst>
                            <p:childTnLst>
                              <p:par>
                                <p:cTn id="61" presetID="47" presetClass="exit" presetSubtype="0" fill="hold" grpId="0" nodeType="clickEffect">
                                  <p:stCondLst>
                                    <p:cond delay="0"/>
                                  </p:stCondLst>
                                  <p:childTnLst>
                                    <p:animEffect transition="out" filter="fade">
                                      <p:cBhvr>
                                        <p:cTn id="62" dur="1000"/>
                                        <p:tgtEl>
                                          <p:spTgt spid="21"/>
                                        </p:tgtEl>
                                      </p:cBhvr>
                                    </p:animEffect>
                                    <p:anim calcmode="lin" valueType="num">
                                      <p:cBhvr>
                                        <p:cTn id="63" dur="1000"/>
                                        <p:tgtEl>
                                          <p:spTgt spid="21"/>
                                        </p:tgtEl>
                                        <p:attrNameLst>
                                          <p:attrName>ppt_x</p:attrName>
                                        </p:attrNameLst>
                                      </p:cBhvr>
                                      <p:tavLst>
                                        <p:tav tm="0">
                                          <p:val>
                                            <p:strVal val="ppt_x"/>
                                          </p:val>
                                        </p:tav>
                                        <p:tav tm="100000">
                                          <p:val>
                                            <p:strVal val="ppt_x"/>
                                          </p:val>
                                        </p:tav>
                                      </p:tavLst>
                                    </p:anim>
                                    <p:anim calcmode="lin" valueType="num">
                                      <p:cBhvr>
                                        <p:cTn id="64" dur="1000"/>
                                        <p:tgtEl>
                                          <p:spTgt spid="21"/>
                                        </p:tgtEl>
                                        <p:attrNameLst>
                                          <p:attrName>ppt_y</p:attrName>
                                        </p:attrNameLst>
                                      </p:cBhvr>
                                      <p:tavLst>
                                        <p:tav tm="0">
                                          <p:val>
                                            <p:strVal val="ppt_y"/>
                                          </p:val>
                                        </p:tav>
                                        <p:tav tm="100000">
                                          <p:val>
                                            <p:strVal val="ppt_y-.1"/>
                                          </p:val>
                                        </p:tav>
                                      </p:tavLst>
                                    </p:anim>
                                    <p:set>
                                      <p:cBhvr>
                                        <p:cTn id="65"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dung .wav"/>
                                        </p:tgtEl>
                                      </p:cMediaNode>
                                    </p:audio>
                                  </p:subTnLst>
                                </p:cTn>
                              </p:par>
                              <p:par>
                                <p:cTn id="66" presetID="47" presetClass="exit" presetSubtype="0" fill="hold" nodeType="withEffect">
                                  <p:stCondLst>
                                    <p:cond delay="0"/>
                                  </p:stCondLst>
                                  <p:childTnLst>
                                    <p:animEffect transition="out" filter="fade">
                                      <p:cBhvr>
                                        <p:cTn id="67" dur="1000"/>
                                        <p:tgtEl>
                                          <p:spTgt spid="13"/>
                                        </p:tgtEl>
                                      </p:cBhvr>
                                    </p:animEffect>
                                    <p:anim calcmode="lin" valueType="num">
                                      <p:cBhvr>
                                        <p:cTn id="68" dur="1000"/>
                                        <p:tgtEl>
                                          <p:spTgt spid="13"/>
                                        </p:tgtEl>
                                        <p:attrNameLst>
                                          <p:attrName>ppt_x</p:attrName>
                                        </p:attrNameLst>
                                      </p:cBhvr>
                                      <p:tavLst>
                                        <p:tav tm="0">
                                          <p:val>
                                            <p:strVal val="ppt_x"/>
                                          </p:val>
                                        </p:tav>
                                        <p:tav tm="100000">
                                          <p:val>
                                            <p:strVal val="ppt_x"/>
                                          </p:val>
                                        </p:tav>
                                      </p:tavLst>
                                    </p:anim>
                                    <p:anim calcmode="lin" valueType="num">
                                      <p:cBhvr>
                                        <p:cTn id="69" dur="1000"/>
                                        <p:tgtEl>
                                          <p:spTgt spid="13"/>
                                        </p:tgtEl>
                                        <p:attrNameLst>
                                          <p:attrName>ppt_y</p:attrName>
                                        </p:attrNameLst>
                                      </p:cBhvr>
                                      <p:tavLst>
                                        <p:tav tm="0">
                                          <p:val>
                                            <p:strVal val="ppt_y"/>
                                          </p:val>
                                        </p:tav>
                                        <p:tav tm="100000">
                                          <p:val>
                                            <p:strVal val="ppt_y-.1"/>
                                          </p:val>
                                        </p:tav>
                                      </p:tavLst>
                                    </p:anim>
                                    <p:set>
                                      <p:cBhvr>
                                        <p:cTn id="70" dur="1" fill="hold">
                                          <p:stCondLst>
                                            <p:cond delay="999"/>
                                          </p:stCondLst>
                                        </p:cTn>
                                        <p:tgtEl>
                                          <p:spTgt spid="13"/>
                                        </p:tgtEl>
                                        <p:attrNameLst>
                                          <p:attrName>style.visibility</p:attrName>
                                        </p:attrNameLst>
                                      </p:cBhvr>
                                      <p:to>
                                        <p:strVal val="hidden"/>
                                      </p:to>
                                    </p:set>
                                  </p:childTnLst>
                                </p:cTn>
                              </p:par>
                            </p:childTnLst>
                          </p:cTn>
                        </p:par>
                        <p:par>
                          <p:cTn id="71" fill="hold">
                            <p:stCondLst>
                              <p:cond delay="1000"/>
                            </p:stCondLst>
                            <p:childTnLst>
                              <p:par>
                                <p:cTn id="72" presetID="0" presetClass="path" presetSubtype="0" accel="50000" decel="50000" fill="hold" nodeType="afterEffect">
                                  <p:stCondLst>
                                    <p:cond delay="0"/>
                                  </p:stCondLst>
                                  <p:childTnLst>
                                    <p:animMotion origin="layout" path="M -8.67362E-19 -4.81481E-6 C 0.02986 -0.02083 0.0599 -0.04144 0.06875 -0.075 C 0.0776 -0.10856 0.06979 -0.17014 0.05313 -0.20208 C 0.03646 -0.23403 0.00573 -0.25579 -0.03125 -0.26667 C -0.06823 -0.27755 -0.1191 -0.26667 -0.16875 -0.26667 C -0.2184 -0.26667 -0.29115 -0.27917 -0.32969 -0.26667 C -0.36823 -0.25417 -0.3842 -0.22292 -0.4 -0.19167 " pathEditMode="relative" ptsTypes="aaaaaaA">
                                      <p:cBhvr>
                                        <p:cTn id="73" dur="2000" fill="hold"/>
                                        <p:tgtEl>
                                          <p:spTgt spid="31"/>
                                        </p:tgtEl>
                                        <p:attrNameLst>
                                          <p:attrName>ppt_x</p:attrName>
                                          <p:attrName>ppt_y</p:attrName>
                                        </p:attrNameLst>
                                      </p:cBhvr>
                                    </p:animMotion>
                                  </p:childTnLst>
                                </p:cTn>
                              </p:par>
                            </p:childTnLst>
                          </p:cTn>
                        </p:par>
                        <p:par>
                          <p:cTn id="74" fill="hold">
                            <p:stCondLst>
                              <p:cond delay="3000"/>
                            </p:stCondLst>
                            <p:childTnLst>
                              <p:par>
                                <p:cTn id="75" presetID="47" presetClass="exit" presetSubtype="0" fill="hold" nodeType="afterEffect">
                                  <p:stCondLst>
                                    <p:cond delay="0"/>
                                  </p:stCondLst>
                                  <p:childTnLst>
                                    <p:animEffect transition="out" filter="fade">
                                      <p:cBhvr>
                                        <p:cTn id="76" dur="2000"/>
                                        <p:tgtEl>
                                          <p:spTgt spid="31"/>
                                        </p:tgtEl>
                                      </p:cBhvr>
                                    </p:animEffect>
                                    <p:anim calcmode="lin" valueType="num">
                                      <p:cBhvr>
                                        <p:cTn id="77" dur="2000"/>
                                        <p:tgtEl>
                                          <p:spTgt spid="31"/>
                                        </p:tgtEl>
                                        <p:attrNameLst>
                                          <p:attrName>ppt_x</p:attrName>
                                        </p:attrNameLst>
                                      </p:cBhvr>
                                      <p:tavLst>
                                        <p:tav tm="0">
                                          <p:val>
                                            <p:strVal val="ppt_x"/>
                                          </p:val>
                                        </p:tav>
                                        <p:tav tm="100000">
                                          <p:val>
                                            <p:strVal val="ppt_x"/>
                                          </p:val>
                                        </p:tav>
                                      </p:tavLst>
                                    </p:anim>
                                    <p:anim calcmode="lin" valueType="num">
                                      <p:cBhvr>
                                        <p:cTn id="78" dur="2000"/>
                                        <p:tgtEl>
                                          <p:spTgt spid="31"/>
                                        </p:tgtEl>
                                        <p:attrNameLst>
                                          <p:attrName>ppt_y</p:attrName>
                                        </p:attrNameLst>
                                      </p:cBhvr>
                                      <p:tavLst>
                                        <p:tav tm="0">
                                          <p:val>
                                            <p:strVal val="ppt_y"/>
                                          </p:val>
                                        </p:tav>
                                        <p:tav tm="100000">
                                          <p:val>
                                            <p:strVal val="ppt_y-.1"/>
                                          </p:val>
                                        </p:tav>
                                      </p:tavLst>
                                    </p:anim>
                                    <p:set>
                                      <p:cBhvr>
                                        <p:cTn id="79"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80" restart="whenNotActive" fill="hold" evtFilter="cancelBubble" nodeType="interactiveSeq">
                <p:stCondLst>
                  <p:cond evt="onClick" delay="0">
                    <p:tgtEl>
                      <p:spTgt spid="32"/>
                    </p:tgtEl>
                  </p:cond>
                </p:stCondLst>
                <p:endSync evt="end" delay="0">
                  <p:rtn val="all"/>
                </p:endSync>
                <p:childTnLst>
                  <p:par>
                    <p:cTn id="81" fill="hold">
                      <p:stCondLst>
                        <p:cond delay="0"/>
                      </p:stCondLst>
                      <p:childTnLst>
                        <p:par>
                          <p:cTn id="82" fill="hold">
                            <p:stCondLst>
                              <p:cond delay="0"/>
                            </p:stCondLst>
                            <p:childTnLst>
                              <p:par>
                                <p:cTn id="83" presetID="47" presetClass="exit" presetSubtype="0" fill="hold" grpId="0" nodeType="clickEffect">
                                  <p:stCondLst>
                                    <p:cond delay="0"/>
                                  </p:stCondLst>
                                  <p:childTnLst>
                                    <p:animEffect transition="out" filter="fade">
                                      <p:cBhvr>
                                        <p:cTn id="84" dur="1000"/>
                                        <p:tgtEl>
                                          <p:spTgt spid="32"/>
                                        </p:tgtEl>
                                      </p:cBhvr>
                                    </p:animEffect>
                                    <p:anim calcmode="lin" valueType="num">
                                      <p:cBhvr>
                                        <p:cTn id="85" dur="1000"/>
                                        <p:tgtEl>
                                          <p:spTgt spid="32"/>
                                        </p:tgtEl>
                                        <p:attrNameLst>
                                          <p:attrName>ppt_x</p:attrName>
                                        </p:attrNameLst>
                                      </p:cBhvr>
                                      <p:tavLst>
                                        <p:tav tm="0">
                                          <p:val>
                                            <p:strVal val="ppt_x"/>
                                          </p:val>
                                        </p:tav>
                                        <p:tav tm="100000">
                                          <p:val>
                                            <p:strVal val="ppt_x"/>
                                          </p:val>
                                        </p:tav>
                                      </p:tavLst>
                                    </p:anim>
                                    <p:anim calcmode="lin" valueType="num">
                                      <p:cBhvr>
                                        <p:cTn id="86" dur="1000"/>
                                        <p:tgtEl>
                                          <p:spTgt spid="32"/>
                                        </p:tgtEl>
                                        <p:attrNameLst>
                                          <p:attrName>ppt_y</p:attrName>
                                        </p:attrNameLst>
                                      </p:cBhvr>
                                      <p:tavLst>
                                        <p:tav tm="0">
                                          <p:val>
                                            <p:strVal val="ppt_y"/>
                                          </p:val>
                                        </p:tav>
                                        <p:tav tm="100000">
                                          <p:val>
                                            <p:strVal val="ppt_y-.1"/>
                                          </p:val>
                                        </p:tav>
                                      </p:tavLst>
                                    </p:anim>
                                    <p:set>
                                      <p:cBhvr>
                                        <p:cTn id="87" dur="1" fill="hold">
                                          <p:stCondLst>
                                            <p:cond delay="999"/>
                                          </p:stCondLst>
                                        </p:cTn>
                                        <p:tgtEl>
                                          <p:spTgt spid="32"/>
                                        </p:tgtEl>
                                        <p:attrNameLst>
                                          <p:attrName>style.visibility</p:attrName>
                                        </p:attrNameLst>
                                      </p:cBhvr>
                                      <p:to>
                                        <p:strVal val="hidden"/>
                                      </p:to>
                                    </p:set>
                                  </p:childTnLst>
                                </p:cTn>
                              </p:par>
                              <p:par>
                                <p:cTn id="88" presetID="47" presetClass="exit" presetSubtype="0" fill="hold" nodeType="withEffect">
                                  <p:stCondLst>
                                    <p:cond delay="0"/>
                                  </p:stCondLst>
                                  <p:childTnLst>
                                    <p:animEffect transition="out" filter="fade">
                                      <p:cBhvr>
                                        <p:cTn id="89" dur="1000"/>
                                        <p:tgtEl>
                                          <p:spTgt spid="10"/>
                                        </p:tgtEl>
                                      </p:cBhvr>
                                    </p:animEffect>
                                    <p:anim calcmode="lin" valueType="num">
                                      <p:cBhvr>
                                        <p:cTn id="90" dur="1000"/>
                                        <p:tgtEl>
                                          <p:spTgt spid="10"/>
                                        </p:tgtEl>
                                        <p:attrNameLst>
                                          <p:attrName>ppt_x</p:attrName>
                                        </p:attrNameLst>
                                      </p:cBhvr>
                                      <p:tavLst>
                                        <p:tav tm="0">
                                          <p:val>
                                            <p:strVal val="ppt_x"/>
                                          </p:val>
                                        </p:tav>
                                        <p:tav tm="100000">
                                          <p:val>
                                            <p:strVal val="ppt_x"/>
                                          </p:val>
                                        </p:tav>
                                      </p:tavLst>
                                    </p:anim>
                                    <p:anim calcmode="lin" valueType="num">
                                      <p:cBhvr>
                                        <p:cTn id="91" dur="1000"/>
                                        <p:tgtEl>
                                          <p:spTgt spid="10"/>
                                        </p:tgtEl>
                                        <p:attrNameLst>
                                          <p:attrName>ppt_y</p:attrName>
                                        </p:attrNameLst>
                                      </p:cBhvr>
                                      <p:tavLst>
                                        <p:tav tm="0">
                                          <p:val>
                                            <p:strVal val="ppt_y"/>
                                          </p:val>
                                        </p:tav>
                                        <p:tav tm="100000">
                                          <p:val>
                                            <p:strVal val="ppt_y-.1"/>
                                          </p:val>
                                        </p:tav>
                                      </p:tavLst>
                                    </p:anim>
                                    <p:set>
                                      <p:cBhvr>
                                        <p:cTn id="92" dur="1" fill="hold">
                                          <p:stCondLst>
                                            <p:cond delay="999"/>
                                          </p:stCondLst>
                                        </p:cTn>
                                        <p:tgtEl>
                                          <p:spTgt spid="10"/>
                                        </p:tgtEl>
                                        <p:attrNameLst>
                                          <p:attrName>style.visibility</p:attrName>
                                        </p:attrNameLst>
                                      </p:cBhvr>
                                      <p:to>
                                        <p:strVal val="hidden"/>
                                      </p:to>
                                    </p:set>
                                  </p:childTnLst>
                                </p:cTn>
                              </p:par>
                            </p:childTnLst>
                          </p:cTn>
                        </p:par>
                        <p:par>
                          <p:cTn id="93" fill="hold">
                            <p:stCondLst>
                              <p:cond delay="1000"/>
                            </p:stCondLst>
                            <p:childTnLst>
                              <p:par>
                                <p:cTn id="94" presetID="1" presetClass="entr" presetSubtype="0" fill="hold" grpId="0" nodeType="afterEffect">
                                  <p:stCondLst>
                                    <p:cond delay="0"/>
                                  </p:stCondLst>
                                  <p:childTnLst>
                                    <p:set>
                                      <p:cBhvr>
                                        <p:cTn id="95"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childTnLst>
        </p:cTn>
      </p:par>
    </p:tnLst>
    <p:bldLst>
      <p:bldP spid="17" grpId="0" bldLvl="0" animBg="1"/>
      <p:bldP spid="19" grpId="0"/>
      <p:bldP spid="24" grpId="0" animBg="1"/>
      <p:bldP spid="28" grpId="0" animBg="1"/>
      <p:bldP spid="29" grpId="0" animBg="1"/>
      <p:bldP spid="30" grpId="0" animBg="1"/>
      <p:bldP spid="32" grpId="0"/>
      <p:bldP spid="20" grpId="0"/>
      <p:bldP spid="21" grpId="0"/>
      <p:bldP spid="22" grpId="0" animBg="1"/>
      <p:bldP spid="23"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2207F17-AB9D-3ED8-FD2E-7C3C7FBFC9C4}"/>
              </a:ext>
            </a:extLst>
          </p:cNvPr>
          <p:cNvSpPr>
            <a:spLocks noGrp="1"/>
          </p:cNvSpPr>
          <p:nvPr>
            <p:ph type="title" idx="8"/>
          </p:nvPr>
        </p:nvSpPr>
        <p:spPr>
          <a:xfrm>
            <a:off x="721360" y="0"/>
            <a:ext cx="10914390" cy="4930450"/>
          </a:xfrm>
        </p:spPr>
        <p:txBody>
          <a:bodyPr/>
          <a:lstStyle/>
          <a:p>
            <a:pPr algn="l"/>
            <a:br>
              <a:rPr lang="en-US" sz="3200" b="0">
                <a:solidFill>
                  <a:schemeClr val="tx1"/>
                </a:solidFill>
                <a:latin typeface="Times New Roman" panose="02020603050405020304" charset="0"/>
              </a:rPr>
            </a:br>
            <a:r>
              <a:rPr lang="en-GB" sz="3200" b="0">
                <a:solidFill>
                  <a:schemeClr val="tx1"/>
                </a:solidFill>
                <a:latin typeface="Times New Roman" panose="02020603050405020304" pitchFamily="18" charset="0"/>
                <a:cs typeface="Times New Roman" panose="02020603050405020304" pitchFamily="18" charset="0"/>
              </a:rPr>
              <a:t> </a:t>
            </a:r>
            <a:br>
              <a:rPr lang="en-US" sz="3200" b="0">
                <a:solidFill>
                  <a:schemeClr val="tx1"/>
                </a:solidFill>
                <a:latin typeface="Times New Roman" panose="02020603050405020304" pitchFamily="18" charset="0"/>
                <a:cs typeface="Times New Roman" panose="02020603050405020304" pitchFamily="18" charset="0"/>
              </a:rPr>
            </a:br>
            <a:endParaRPr lang="en-US" sz="3200" b="0" dirty="0">
              <a:solidFill>
                <a:schemeClr val="tx1"/>
              </a:solidFill>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718AA0BA-CACA-4380-9798-B6FA2604AA62}"/>
              </a:ext>
            </a:extLst>
          </p:cNvPr>
          <p:cNvSpPr>
            <a:spLocks noGrp="1"/>
          </p:cNvSpPr>
          <p:nvPr>
            <p:ph type="title" idx="15"/>
          </p:nvPr>
        </p:nvSpPr>
        <p:spPr>
          <a:xfrm>
            <a:off x="721360" y="405040"/>
            <a:ext cx="10510540" cy="763600"/>
          </a:xfrm>
        </p:spPr>
        <p:txBody>
          <a:bodyPr/>
          <a:lstStyle/>
          <a:p>
            <a:pPr lvl="0"/>
            <a:endParaRPr lang="en-US" sz="3200"/>
          </a:p>
        </p:txBody>
      </p:sp>
      <p:sp>
        <p:nvSpPr>
          <p:cNvPr id="4" name="Text Box 1">
            <a:extLst>
              <a:ext uri="{FF2B5EF4-FFF2-40B4-BE49-F238E27FC236}">
                <a16:creationId xmlns:a16="http://schemas.microsoft.com/office/drawing/2014/main" id="{F1102790-20F1-4222-BCFF-E453DEE6586A}"/>
              </a:ext>
            </a:extLst>
          </p:cNvPr>
          <p:cNvSpPr txBox="1"/>
          <p:nvPr/>
        </p:nvSpPr>
        <p:spPr>
          <a:xfrm>
            <a:off x="3555365" y="167005"/>
            <a:ext cx="5586095" cy="460375"/>
          </a:xfrm>
          <a:prstGeom prst="rect">
            <a:avLst/>
          </a:prstGeom>
          <a:noFill/>
        </p:spPr>
        <p:txBody>
          <a:bodyPr wrap="none" rtlCol="0">
            <a:spAutoFit/>
          </a:bodyPr>
          <a:lstStyle/>
          <a:p>
            <a:r>
              <a:rPr lang="en-US" sz="2400" b="1">
                <a:solidFill>
                  <a:prstClr val="black"/>
                </a:solidFill>
                <a:latin typeface="Times New Roman" panose="02020603050405020304" charset="0"/>
                <a:sym typeface="+mn-ea"/>
              </a:rPr>
              <a:t>HƯỚNG DẪN HỌC VÀ CHUẨN BỊ BÀI</a:t>
            </a:r>
            <a:endParaRPr lang="en-US" sz="2400">
              <a:solidFill>
                <a:prstClr val="black"/>
              </a:solidFill>
              <a:latin typeface="Calibri"/>
            </a:endParaRPr>
          </a:p>
        </p:txBody>
      </p:sp>
      <p:sp>
        <p:nvSpPr>
          <p:cNvPr id="5" name="Text Box 2">
            <a:extLst>
              <a:ext uri="{FF2B5EF4-FFF2-40B4-BE49-F238E27FC236}">
                <a16:creationId xmlns:a16="http://schemas.microsoft.com/office/drawing/2014/main" id="{47559907-E397-4D06-B59B-AE5ADBE07350}"/>
              </a:ext>
            </a:extLst>
          </p:cNvPr>
          <p:cNvSpPr txBox="1"/>
          <p:nvPr/>
        </p:nvSpPr>
        <p:spPr>
          <a:xfrm>
            <a:off x="373380" y="738505"/>
            <a:ext cx="9537700" cy="1568450"/>
          </a:xfrm>
          <a:prstGeom prst="rect">
            <a:avLst/>
          </a:prstGeom>
          <a:noFill/>
        </p:spPr>
        <p:txBody>
          <a:bodyPr wrap="square" rtlCol="0">
            <a:spAutoFit/>
          </a:bodyPr>
          <a:lstStyle/>
          <a:p>
            <a:r>
              <a:rPr lang="en-US" sz="2400" b="1">
                <a:solidFill>
                  <a:prstClr val="black"/>
                </a:solidFill>
                <a:latin typeface="Times New Roman" panose="02020603050405020304" charset="0"/>
                <a:sym typeface="+mn-ea"/>
              </a:rPr>
              <a:t>1. Bài cũ:</a:t>
            </a:r>
            <a:r>
              <a:rPr lang="en-US" sz="2400">
                <a:solidFill>
                  <a:prstClr val="black"/>
                </a:solidFill>
                <a:latin typeface="Times New Roman" panose="02020603050405020304" charset="0"/>
                <a:sym typeface="+mn-ea"/>
              </a:rPr>
              <a:t> Học bài theo nội dung bài học đã tìm hiểu và ghi chép.</a:t>
            </a:r>
          </a:p>
          <a:p>
            <a:r>
              <a:rPr lang="en-US" sz="2400">
                <a:solidFill>
                  <a:prstClr val="black"/>
                </a:solidFill>
                <a:latin typeface="Times New Roman" panose="02020603050405020304" charset="0"/>
                <a:sym typeface="+mn-ea"/>
              </a:rPr>
              <a:t>Ghi nhớ, nắm được</a:t>
            </a:r>
            <a:r>
              <a:rPr lang="en-GB" altLang="en-US" sz="2400">
                <a:solidFill>
                  <a:prstClr val="black"/>
                </a:solidFill>
                <a:latin typeface="Times New Roman" panose="02020603050405020304" charset="0"/>
                <a:sym typeface="+mn-ea"/>
              </a:rPr>
              <a:t>:</a:t>
            </a:r>
          </a:p>
          <a:p>
            <a:r>
              <a:rPr lang="en-GB" altLang="en-US" sz="2400">
                <a:solidFill>
                  <a:prstClr val="black"/>
                </a:solidFill>
                <a:latin typeface="Times New Roman" panose="02020603050405020304" charset="0"/>
                <a:sym typeface="+mn-ea"/>
              </a:rPr>
              <a:t>	</a:t>
            </a:r>
            <a:r>
              <a:rPr lang="en-GB" altLang="en-US" sz="2400" i="1">
                <a:solidFill>
                  <a:prstClr val="black"/>
                </a:solidFill>
                <a:latin typeface="Times New Roman" panose="02020603050405020304" charset="0"/>
                <a:sym typeface="+mn-ea"/>
              </a:rPr>
              <a:t>- Sự thành lập nhà Trần.</a:t>
            </a:r>
          </a:p>
          <a:p>
            <a:r>
              <a:rPr lang="en-GB" altLang="en-US" sz="2400" i="1">
                <a:solidFill>
                  <a:prstClr val="black"/>
                </a:solidFill>
                <a:latin typeface="Times New Roman" panose="02020603050405020304" charset="0"/>
                <a:sym typeface="+mn-ea"/>
              </a:rPr>
              <a:t>	- Tình hình chính trị nước ta thời Trần.</a:t>
            </a:r>
          </a:p>
        </p:txBody>
      </p:sp>
      <p:sp>
        <p:nvSpPr>
          <p:cNvPr id="6" name="Text Box 126">
            <a:extLst>
              <a:ext uri="{FF2B5EF4-FFF2-40B4-BE49-F238E27FC236}">
                <a16:creationId xmlns:a16="http://schemas.microsoft.com/office/drawing/2014/main" id="{C69AF2E7-9898-4033-9840-0DE7AE5A2FE4}"/>
              </a:ext>
            </a:extLst>
          </p:cNvPr>
          <p:cNvSpPr txBox="1"/>
          <p:nvPr/>
        </p:nvSpPr>
        <p:spPr>
          <a:xfrm>
            <a:off x="373380" y="2306955"/>
            <a:ext cx="11635740" cy="1200329"/>
          </a:xfrm>
          <a:prstGeom prst="rect">
            <a:avLst/>
          </a:prstGeom>
          <a:noFill/>
          <a:ln w="9525">
            <a:noFill/>
          </a:ln>
        </p:spPr>
        <p:txBody>
          <a:bodyPr wrap="square">
            <a:spAutoFit/>
          </a:bodyPr>
          <a:lstStyle/>
          <a:p>
            <a:r>
              <a:rPr lang="en-US" sz="2400" b="1">
                <a:solidFill>
                  <a:prstClr val="black"/>
                </a:solidFill>
                <a:latin typeface="Times New Roman" panose="02020603050405020304" charset="0"/>
                <a:cs typeface="Calibri" panose="020F0502020204030204" charset="0"/>
              </a:rPr>
              <a:t>2. Bài mới: </a:t>
            </a:r>
            <a:r>
              <a:rPr lang="en-US" sz="2400">
                <a:solidFill>
                  <a:prstClr val="black"/>
                </a:solidFill>
                <a:latin typeface="Times New Roman" panose="02020603050405020304" charset="0"/>
                <a:cs typeface="Calibri" panose="020F0502020204030204" charset="0"/>
              </a:rPr>
              <a:t>Chuẩn bị bài 13 –</a:t>
            </a:r>
            <a:r>
              <a:rPr lang="en-US" sz="2400" b="1">
                <a:solidFill>
                  <a:prstClr val="black"/>
                </a:solidFill>
                <a:latin typeface="Times New Roman" panose="02020603050405020304" charset="0"/>
                <a:cs typeface="Calibri" panose="020F0502020204030204" charset="0"/>
              </a:rPr>
              <a:t> Đại việt thời Trần (Tiết 2) </a:t>
            </a:r>
          </a:p>
          <a:p>
            <a:r>
              <a:rPr lang="en-GB" altLang="en-US" sz="2400" i="1">
                <a:solidFill>
                  <a:prstClr val="black"/>
                </a:solidFill>
                <a:latin typeface="Times New Roman" panose="02020603050405020304" charset="0"/>
                <a:sym typeface="+mn-ea"/>
              </a:rPr>
              <a:t>Tình hình kinh tế, văn hoá, xã hôi nước ta thời Trần. </a:t>
            </a:r>
          </a:p>
          <a:p>
            <a:r>
              <a:rPr lang="en-US" sz="2400">
                <a:solidFill>
                  <a:prstClr val="black"/>
                </a:solidFill>
                <a:latin typeface="Times New Roman" panose="02020603050405020304" charset="0"/>
                <a:cs typeface="Calibri" panose="020F0502020204030204" charset="0"/>
              </a:rPr>
              <a:t>- Đọc thông tin, trả lời các câu hỏi SGK.</a:t>
            </a:r>
          </a:p>
        </p:txBody>
      </p:sp>
    </p:spTree>
    <p:extLst>
      <p:ext uri="{BB962C8B-B14F-4D97-AF65-F5344CB8AC3E}">
        <p14:creationId xmlns:p14="http://schemas.microsoft.com/office/powerpoint/2010/main" val="836856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CC2489-0A8C-4857-8648-820097D9A482}"/>
              </a:ext>
            </a:extLst>
          </p:cNvPr>
          <p:cNvPicPr>
            <a:picLocks noChangeAspect="1"/>
          </p:cNvPicPr>
          <p:nvPr/>
        </p:nvPicPr>
        <p:blipFill>
          <a:blip r:embed="rId2"/>
          <a:stretch>
            <a:fillRect/>
          </a:stretch>
        </p:blipFill>
        <p:spPr>
          <a:xfrm>
            <a:off x="6265361" y="265289"/>
            <a:ext cx="5639289" cy="3042168"/>
          </a:xfrm>
          <a:prstGeom prst="rect">
            <a:avLst/>
          </a:prstGeom>
        </p:spPr>
      </p:pic>
      <p:sp>
        <p:nvSpPr>
          <p:cNvPr id="2" name="Title 1">
            <a:extLst>
              <a:ext uri="{FF2B5EF4-FFF2-40B4-BE49-F238E27FC236}">
                <a16:creationId xmlns:a16="http://schemas.microsoft.com/office/drawing/2014/main" id="{73C64704-9A2F-450B-9681-CF7C941B93EE}"/>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632EDA67-2808-4CAF-9711-0F7E2A87D4DD}"/>
              </a:ext>
            </a:extLst>
          </p:cNvPr>
          <p:cNvPicPr>
            <a:picLocks noGrp="1" noChangeAspect="1"/>
          </p:cNvPicPr>
          <p:nvPr>
            <p:ph idx="1"/>
          </p:nvPr>
        </p:nvPicPr>
        <p:blipFill>
          <a:blip r:embed="rId3"/>
          <a:stretch>
            <a:fillRect/>
          </a:stretch>
        </p:blipFill>
        <p:spPr>
          <a:xfrm>
            <a:off x="454118" y="265289"/>
            <a:ext cx="5639289" cy="3042168"/>
          </a:xfrm>
          <a:prstGeom prst="rect">
            <a:avLst/>
          </a:prstGeom>
        </p:spPr>
      </p:pic>
      <p:pic>
        <p:nvPicPr>
          <p:cNvPr id="5" name="Picture 4">
            <a:extLst>
              <a:ext uri="{FF2B5EF4-FFF2-40B4-BE49-F238E27FC236}">
                <a16:creationId xmlns:a16="http://schemas.microsoft.com/office/drawing/2014/main" id="{D9A7B0B4-9C9E-4954-A26C-B68CE48B60ED}"/>
              </a:ext>
            </a:extLst>
          </p:cNvPr>
          <p:cNvPicPr>
            <a:picLocks noChangeAspect="1"/>
          </p:cNvPicPr>
          <p:nvPr/>
        </p:nvPicPr>
        <p:blipFill>
          <a:blip r:embed="rId4"/>
          <a:stretch>
            <a:fillRect/>
          </a:stretch>
        </p:blipFill>
        <p:spPr>
          <a:xfrm>
            <a:off x="1612459" y="3175607"/>
            <a:ext cx="4480948" cy="749873"/>
          </a:xfrm>
          <a:prstGeom prst="rect">
            <a:avLst/>
          </a:prstGeom>
        </p:spPr>
      </p:pic>
      <p:pic>
        <p:nvPicPr>
          <p:cNvPr id="7" name="Picture 6">
            <a:extLst>
              <a:ext uri="{FF2B5EF4-FFF2-40B4-BE49-F238E27FC236}">
                <a16:creationId xmlns:a16="http://schemas.microsoft.com/office/drawing/2014/main" id="{2CFDCF71-A404-4035-A635-8E14EEC22AF0}"/>
              </a:ext>
            </a:extLst>
          </p:cNvPr>
          <p:cNvPicPr>
            <a:picLocks noChangeAspect="1"/>
          </p:cNvPicPr>
          <p:nvPr/>
        </p:nvPicPr>
        <p:blipFill>
          <a:blip r:embed="rId5"/>
          <a:stretch>
            <a:fillRect/>
          </a:stretch>
        </p:blipFill>
        <p:spPr>
          <a:xfrm>
            <a:off x="6945123" y="3175607"/>
            <a:ext cx="4279763" cy="755970"/>
          </a:xfrm>
          <a:prstGeom prst="rect">
            <a:avLst/>
          </a:prstGeom>
        </p:spPr>
      </p:pic>
      <p:pic>
        <p:nvPicPr>
          <p:cNvPr id="8" name="Picture 7">
            <a:extLst>
              <a:ext uri="{FF2B5EF4-FFF2-40B4-BE49-F238E27FC236}">
                <a16:creationId xmlns:a16="http://schemas.microsoft.com/office/drawing/2014/main" id="{3A8B3262-E6F8-4C1D-83C4-1608F2BB171E}"/>
              </a:ext>
            </a:extLst>
          </p:cNvPr>
          <p:cNvPicPr>
            <a:picLocks noChangeAspect="1"/>
          </p:cNvPicPr>
          <p:nvPr/>
        </p:nvPicPr>
        <p:blipFill>
          <a:blip r:embed="rId6"/>
          <a:stretch>
            <a:fillRect/>
          </a:stretch>
        </p:blipFill>
        <p:spPr>
          <a:xfrm>
            <a:off x="609710" y="3724251"/>
            <a:ext cx="5510602" cy="2536156"/>
          </a:xfrm>
          <a:prstGeom prst="rect">
            <a:avLst/>
          </a:prstGeom>
        </p:spPr>
      </p:pic>
      <p:pic>
        <p:nvPicPr>
          <p:cNvPr id="9" name="Picture 8">
            <a:extLst>
              <a:ext uri="{FF2B5EF4-FFF2-40B4-BE49-F238E27FC236}">
                <a16:creationId xmlns:a16="http://schemas.microsoft.com/office/drawing/2014/main" id="{8FC983FC-9463-40D0-A8CF-511D08652E2B}"/>
              </a:ext>
            </a:extLst>
          </p:cNvPr>
          <p:cNvPicPr>
            <a:picLocks noChangeAspect="1"/>
          </p:cNvPicPr>
          <p:nvPr/>
        </p:nvPicPr>
        <p:blipFill>
          <a:blip r:embed="rId7"/>
          <a:stretch>
            <a:fillRect/>
          </a:stretch>
        </p:blipFill>
        <p:spPr>
          <a:xfrm>
            <a:off x="2289173" y="6214726"/>
            <a:ext cx="3127519" cy="755970"/>
          </a:xfrm>
          <a:prstGeom prst="rect">
            <a:avLst/>
          </a:prstGeom>
        </p:spPr>
      </p:pic>
      <p:pic>
        <p:nvPicPr>
          <p:cNvPr id="10" name="Picture 9">
            <a:extLst>
              <a:ext uri="{FF2B5EF4-FFF2-40B4-BE49-F238E27FC236}">
                <a16:creationId xmlns:a16="http://schemas.microsoft.com/office/drawing/2014/main" id="{191C03BC-6AF8-44D1-A567-6A0718B193C0}"/>
              </a:ext>
            </a:extLst>
          </p:cNvPr>
          <p:cNvPicPr>
            <a:picLocks noChangeAspect="1"/>
          </p:cNvPicPr>
          <p:nvPr/>
        </p:nvPicPr>
        <p:blipFill>
          <a:blip r:embed="rId8"/>
          <a:stretch>
            <a:fillRect/>
          </a:stretch>
        </p:blipFill>
        <p:spPr>
          <a:xfrm>
            <a:off x="6304987" y="3736493"/>
            <a:ext cx="5560034" cy="2536156"/>
          </a:xfrm>
          <a:prstGeom prst="rect">
            <a:avLst/>
          </a:prstGeom>
        </p:spPr>
      </p:pic>
      <p:sp>
        <p:nvSpPr>
          <p:cNvPr id="14" name="Rectangle 13">
            <a:extLst>
              <a:ext uri="{FF2B5EF4-FFF2-40B4-BE49-F238E27FC236}">
                <a16:creationId xmlns:a16="http://schemas.microsoft.com/office/drawing/2014/main" id="{4D389A52-6C6C-45F2-BC64-66B7F92ECB0B}"/>
              </a:ext>
            </a:extLst>
          </p:cNvPr>
          <p:cNvSpPr/>
          <p:nvPr/>
        </p:nvSpPr>
        <p:spPr>
          <a:xfrm>
            <a:off x="7427883" y="6239428"/>
            <a:ext cx="3314242" cy="523220"/>
          </a:xfrm>
          <a:prstGeom prst="rect">
            <a:avLst/>
          </a:prstGeom>
        </p:spPr>
        <p:txBody>
          <a:bodyPr wrap="none">
            <a:spAutoFit/>
          </a:bodyPr>
          <a:lstStyle/>
          <a:p>
            <a:pPr algn="ctr">
              <a:spcAft>
                <a:spcPts val="0"/>
              </a:spcAft>
            </a:pPr>
            <a:r>
              <a:rPr lang="en-US" sz="2800" b="1">
                <a:solidFill>
                  <a:srgbClr val="FF0000"/>
                </a:solidFill>
                <a:latin typeface="Times New Roman" panose="02020603050405020304" pitchFamily="18" charset="0"/>
                <a:ea typeface="Courier New" panose="02070309020205020404" pitchFamily="49" charset="0"/>
                <a:cs typeface="Times New Roman" panose="02020603050405020304" pitchFamily="18" charset="0"/>
              </a:rPr>
              <a:t>Hình rồng thời Trần</a:t>
            </a:r>
            <a:endParaRPr lang="en-US" sz="1200" b="1">
              <a:solidFill>
                <a:srgbClr val="000000"/>
              </a:solidFill>
              <a:latin typeface="Courier New" panose="02070309020205020404" pitchFamily="49" charset="0"/>
              <a:ea typeface="Courier New" panose="02070309020205020404" pitchFamily="49" charset="0"/>
              <a:cs typeface="Times New Roman" panose="02020603050405020304" pitchFamily="18" charset="0"/>
            </a:endParaRPr>
          </a:p>
        </p:txBody>
      </p:sp>
    </p:spTree>
    <p:extLst>
      <p:ext uri="{BB962C8B-B14F-4D97-AF65-F5344CB8AC3E}">
        <p14:creationId xmlns:p14="http://schemas.microsoft.com/office/powerpoint/2010/main" val="359125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515869" y="2121535"/>
            <a:ext cx="6751956" cy="1198880"/>
          </a:xfrm>
          <a:prstGeom prst="rect">
            <a:avLst/>
          </a:prstGeom>
          <a:noFill/>
        </p:spPr>
        <p:txBody>
          <a:bodyPr wrap="square" rtlCol="0">
            <a:spAutoFit/>
            <a:scene3d>
              <a:camera prst="orthographicFront"/>
              <a:lightRig rig="threePt" dir="t"/>
            </a:scene3d>
          </a:bodyPr>
          <a:lstStyle/>
          <a:p>
            <a:pPr algn="ctr"/>
            <a:r>
              <a:rPr lang="en-GB" altLang="en-US" sz="3600" noProof="1">
                <a:ln w="10160">
                  <a:solidFill>
                    <a:schemeClr val="accent5"/>
                  </a:solidFill>
                  <a:prstDash val="solid"/>
                </a:ln>
                <a:solidFill>
                  <a:srgbClr val="FFFFFF"/>
                </a:solidFill>
                <a:latin typeface="Calibri" panose="020F0502020204030204" charset="0"/>
                <a:ea typeface="+mn-ea"/>
                <a:cs typeface="+mn-cs"/>
              </a:rPr>
              <a:t>ĐẤT NƯỚC BUỔI ĐẦU ĐỘC LẬP </a:t>
            </a:r>
            <a:endParaRPr lang="en-GB" altLang="en-US" sz="3600" noProof="1">
              <a:ln w="10160">
                <a:solidFill>
                  <a:schemeClr val="accent5"/>
                </a:solidFill>
                <a:prstDash val="solid"/>
              </a:ln>
              <a:solidFill>
                <a:srgbClr val="FFFFFF"/>
              </a:solidFill>
            </a:endParaRPr>
          </a:p>
          <a:p>
            <a:pPr algn="ctr"/>
            <a:r>
              <a:rPr lang="en-GB" altLang="en-US" sz="3600" noProof="1">
                <a:ln w="10160">
                  <a:solidFill>
                    <a:schemeClr val="accent5"/>
                  </a:solidFill>
                  <a:prstDash val="solid"/>
                </a:ln>
                <a:solidFill>
                  <a:srgbClr val="FFFFFF"/>
                </a:solidFill>
                <a:latin typeface="Calibri" panose="020F0502020204030204" charset="0"/>
                <a:ea typeface="+mn-ea"/>
                <a:cs typeface="+mn-cs"/>
              </a:rPr>
              <a:t>(939-967)</a:t>
            </a:r>
            <a:endParaRPr lang="en-GB" altLang="en-US" sz="3600" noProof="1">
              <a:ln w="10160">
                <a:solidFill>
                  <a:schemeClr val="accent5"/>
                </a:solidFill>
                <a:prstDash val="solid"/>
              </a:ln>
              <a:solidFill>
                <a:srgbClr val="FFFFFF"/>
              </a:solidFill>
            </a:endParaRPr>
          </a:p>
        </p:txBody>
      </p:sp>
      <p:pic>
        <p:nvPicPr>
          <p:cNvPr id="23" name="图片 1" descr="31f7217a017c2d9a8a7bcbd9844c1629"/>
          <p:cNvPicPr>
            <a:picLocks noChangeAspect="1"/>
          </p:cNvPicPr>
          <p:nvPr/>
        </p:nvPicPr>
        <p:blipFill>
          <a:blip r:embed="rId2"/>
          <a:stretch>
            <a:fillRect/>
          </a:stretch>
        </p:blipFill>
        <p:spPr>
          <a:xfrm>
            <a:off x="171450" y="1039495"/>
            <a:ext cx="10982325" cy="5608320"/>
          </a:xfrm>
          <a:prstGeom prst="rect">
            <a:avLst/>
          </a:prstGeom>
          <a:noFill/>
          <a:ln w="9525">
            <a:noFill/>
          </a:ln>
        </p:spPr>
      </p:pic>
      <p:sp>
        <p:nvSpPr>
          <p:cNvPr id="5" name="Text Box 4"/>
          <p:cNvSpPr txBox="1"/>
          <p:nvPr/>
        </p:nvSpPr>
        <p:spPr>
          <a:xfrm>
            <a:off x="1334135" y="1998345"/>
            <a:ext cx="8656320" cy="2861310"/>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fontAlgn="base"/>
            <a:r>
              <a:rPr lang="en-GB" altLang="en-US" sz="6000" b="1" strike="noStrike" noProof="1">
                <a:latin typeface="Times New Roman" panose="02020603050405020304" charset="0"/>
              </a:rPr>
              <a:t>TIẾT 35 - </a:t>
            </a:r>
            <a:r>
              <a:rPr lang="en-US" sz="6000" b="1" strike="noStrike" noProof="1">
                <a:latin typeface="Times New Roman" panose="02020603050405020304" charset="0"/>
              </a:rPr>
              <a:t>BÀI </a:t>
            </a:r>
            <a:r>
              <a:rPr lang="en-GB" altLang="en-US" sz="6000" b="1" strike="noStrike" noProof="1">
                <a:latin typeface="Times New Roman" panose="02020603050405020304" charset="0"/>
              </a:rPr>
              <a:t>13</a:t>
            </a:r>
            <a:r>
              <a:rPr lang="en-US" sz="6000" b="1" strike="noStrike" noProof="1">
                <a:latin typeface="Times New Roman" panose="02020603050405020304" charset="0"/>
              </a:rPr>
              <a:t>:</a:t>
            </a:r>
          </a:p>
          <a:p>
            <a:pPr algn="ctr" fontAlgn="base"/>
            <a:r>
              <a:rPr lang="en-US" sz="6000" b="1" strike="noStrike" noProof="1">
                <a:latin typeface="Times New Roman" panose="02020603050405020304" charset="0"/>
              </a:rPr>
              <a:t> </a:t>
            </a:r>
            <a:r>
              <a:rPr lang="en-GB" altLang="en-US" sz="6000" b="1" strike="noStrike" noProof="1">
                <a:latin typeface="Times New Roman" panose="02020603050405020304" charset="0"/>
              </a:rPr>
              <a:t>ĐẠI VIỆT THỜI TRẦN</a:t>
            </a:r>
            <a:r>
              <a:rPr lang="en-US" sz="6000" b="1" strike="noStrike" noProof="1">
                <a:latin typeface="Times New Roman" panose="02020603050405020304" charset="0"/>
              </a:rPr>
              <a:t> </a:t>
            </a:r>
          </a:p>
          <a:p>
            <a:pPr algn="ctr" fontAlgn="base"/>
            <a:r>
              <a:rPr lang="en-US" sz="6000" b="1" strike="noStrike" noProof="1">
                <a:latin typeface="Times New Roman" panose="02020603050405020304" charset="0"/>
              </a:rPr>
              <a:t>(</a:t>
            </a:r>
            <a:r>
              <a:rPr lang="en-GB" altLang="en-US" sz="6000" b="1" strike="noStrike" noProof="1">
                <a:latin typeface="Times New Roman" panose="02020603050405020304" charset="0"/>
              </a:rPr>
              <a:t>1226-1400</a:t>
            </a:r>
            <a:r>
              <a:rPr lang="en-US" sz="6000" b="1" strike="noStrike" noProof="1">
                <a:latin typeface="Times New Roman" panose="02020603050405020304" charset="0"/>
              </a:rPr>
              <a:t>)</a:t>
            </a:r>
            <a:endParaRPr lang="en-US" sz="6000" strike="noStrike" noProof="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000" fill="hold"/>
                                        <p:tgtEl>
                                          <p:spTgt spid="23"/>
                                        </p:tgtEl>
                                        <p:attrNameLst>
                                          <p:attrName>ppt_w</p:attrName>
                                        </p:attrNameLst>
                                      </p:cBhvr>
                                      <p:tavLst>
                                        <p:tav tm="0">
                                          <p:val>
                                            <p:strVal val="#ppt_w*0.70"/>
                                          </p:val>
                                        </p:tav>
                                        <p:tav tm="100000">
                                          <p:val>
                                            <p:strVal val="#ppt_w"/>
                                          </p:val>
                                        </p:tav>
                                      </p:tavLst>
                                    </p:anim>
                                    <p:anim calcmode="lin" valueType="num">
                                      <p:cBhvr>
                                        <p:cTn id="8" dur="1000" fill="hold"/>
                                        <p:tgtEl>
                                          <p:spTgt spid="23"/>
                                        </p:tgtEl>
                                        <p:attrNameLst>
                                          <p:attrName>ppt_h</p:attrName>
                                        </p:attrNameLst>
                                      </p:cBhvr>
                                      <p:tavLst>
                                        <p:tav tm="0">
                                          <p:val>
                                            <p:strVal val="#ppt_h"/>
                                          </p:val>
                                        </p:tav>
                                        <p:tav tm="100000">
                                          <p:val>
                                            <p:strVal val="#ppt_h"/>
                                          </p:val>
                                        </p:tav>
                                      </p:tavLst>
                                    </p:anim>
                                    <p:animEffect transition="in" filter="fade">
                                      <p:cBhvr>
                                        <p:cTn id="9"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NHÀ TRẦN THÀNH LẬP (online-video-cutter.com)">
            <a:hlinkClick r:id="" action="ppaction://media"/>
            <a:extLst>
              <a:ext uri="{FF2B5EF4-FFF2-40B4-BE49-F238E27FC236}">
                <a16:creationId xmlns:a16="http://schemas.microsoft.com/office/drawing/2014/main" id="{62276BC3-0471-4445-BC5F-F5E1B6542678}"/>
              </a:ext>
            </a:extLst>
          </p:cNvPr>
          <p:cNvPicPr>
            <a:picLocks noGrp="1" noChangeAspect="1"/>
          </p:cNvPicPr>
          <p:nvPr>
            <p:ph idx="1"/>
            <a:videoFile r:link="rId1"/>
            <p:extLst>
              <p:ext uri="{DAA4B4D4-6D71-4841-9C94-3DE7FCFB9230}">
                <p14:media xmlns:p14="http://schemas.microsoft.com/office/powerpoint/2010/main" r:embed="rId2">
                  <p14:trim st="24160"/>
                </p14:media>
              </p:ext>
            </p:extLst>
          </p:nvPr>
        </p:nvPicPr>
        <p:blipFill>
          <a:blip r:embed="rId4"/>
          <a:stretch>
            <a:fillRect/>
          </a:stretch>
        </p:blipFill>
        <p:spPr>
          <a:xfrm>
            <a:off x="68826" y="9832"/>
            <a:ext cx="12054348" cy="6597445"/>
          </a:xfrm>
        </p:spPr>
      </p:pic>
      <p:sp>
        <p:nvSpPr>
          <p:cNvPr id="5" name="Title 1">
            <a:extLst>
              <a:ext uri="{FF2B5EF4-FFF2-40B4-BE49-F238E27FC236}">
                <a16:creationId xmlns:a16="http://schemas.microsoft.com/office/drawing/2014/main" id="{31967F8F-5868-44CA-B72F-EE9B50A65F45}"/>
              </a:ext>
            </a:extLst>
          </p:cNvPr>
          <p:cNvSpPr txBox="1">
            <a:spLocks/>
          </p:cNvSpPr>
          <p:nvPr/>
        </p:nvSpPr>
        <p:spPr>
          <a:xfrm>
            <a:off x="167148" y="29498"/>
            <a:ext cx="11857703" cy="521110"/>
          </a:xfrm>
          <a:prstGeom prst="rect">
            <a:avLst/>
          </a:prstGeom>
          <a:solidFill>
            <a:schemeClr val="bg1"/>
          </a:solidFill>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br>
              <a:rPr lang="en-US" sz="3200" b="1">
                <a:solidFill>
                  <a:srgbClr val="282848"/>
                </a:solidFill>
                <a:latin typeface="Times New Roman" panose="02020603050405020304" charset="0"/>
                <a:ea typeface="+mn-ea"/>
                <a:cs typeface="sans-serif" charset="0"/>
              </a:rPr>
            </a:br>
            <a:r>
              <a:rPr lang="en-US" sz="13300" b="1">
                <a:solidFill>
                  <a:srgbClr val="282848"/>
                </a:solidFill>
                <a:latin typeface="Times New Roman" panose="02020603050405020304" charset="0"/>
                <a:ea typeface="+mn-ea"/>
                <a:cs typeface="sans-serif" charset="0"/>
              </a:rPr>
              <a:t>H: Nhà Trần thành lập </a:t>
            </a:r>
            <a:r>
              <a:rPr lang="en-US" sz="13300" b="1">
                <a:solidFill>
                  <a:srgbClr val="282848"/>
                </a:solidFill>
                <a:latin typeface="Times New Roman" panose="02020603050405020304" pitchFamily="18" charset="0"/>
                <a:ea typeface="+mn-ea"/>
                <a:cs typeface="Times New Roman" panose="02020603050405020304" pitchFamily="18" charset="0"/>
              </a:rPr>
              <a:t>trong hoàn cảnh </a:t>
            </a:r>
            <a:r>
              <a:rPr lang="en-US" sz="13300" b="1">
                <a:solidFill>
                  <a:srgbClr val="282848"/>
                </a:solidFill>
                <a:latin typeface="Times New Roman" panose="02020603050405020304" charset="0"/>
                <a:ea typeface="+mn-ea"/>
                <a:cs typeface="sans-serif" charset="0"/>
              </a:rPr>
              <a:t>nào? </a:t>
            </a:r>
            <a:br>
              <a:rPr lang="en-US" sz="1200">
                <a:solidFill>
                  <a:srgbClr val="282848"/>
                </a:solidFill>
                <a:latin typeface="Times New Roman" panose="02020603050405020304" pitchFamily="18" charset="0"/>
                <a:ea typeface="Times New Roman" panose="02020603050405020304" pitchFamily="18" charset="0"/>
                <a:cs typeface="+mn-cs"/>
              </a:rPr>
            </a:br>
            <a:endParaRPr lang="en-US" sz="4000" b="1"/>
          </a:p>
        </p:txBody>
      </p:sp>
    </p:spTree>
    <p:extLst>
      <p:ext uri="{BB962C8B-B14F-4D97-AF65-F5344CB8AC3E}">
        <p14:creationId xmlns:p14="http://schemas.microsoft.com/office/powerpoint/2010/main" val="4149416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7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2207F17-AB9D-3ED8-FD2E-7C3C7FBFC9C4}"/>
              </a:ext>
            </a:extLst>
          </p:cNvPr>
          <p:cNvSpPr>
            <a:spLocks noGrp="1"/>
          </p:cNvSpPr>
          <p:nvPr>
            <p:ph type="title" idx="8"/>
          </p:nvPr>
        </p:nvSpPr>
        <p:spPr>
          <a:xfrm>
            <a:off x="1170410" y="191746"/>
            <a:ext cx="11021590" cy="6666253"/>
          </a:xfrm>
        </p:spPr>
        <p:txBody>
          <a:bodyPr/>
          <a:lstStyle/>
          <a:p>
            <a:pPr algn="l">
              <a:lnSpc>
                <a:spcPct val="107000"/>
              </a:lnSpc>
            </a:pPr>
            <a:r>
              <a:rPr lang="en-US" sz="360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Từ cuối thế kỉ XII, nhà Lý suy yếu, nhà Trần thâu tóm quyền hành. </a:t>
            </a:r>
            <a:br>
              <a:rPr lang="en-US" sz="3600" b="0">
                <a:solidFill>
                  <a:schemeClr val="tx1"/>
                </a:solidFill>
                <a:latin typeface="Calibri" panose="020F0502020204030204" pitchFamily="34" charset="0"/>
                <a:ea typeface="Times New Roman" panose="02020603050405020304" pitchFamily="18" charset="0"/>
                <a:cs typeface="Times New Roman" panose="02020603050405020304" pitchFamily="18" charset="0"/>
              </a:rPr>
            </a:br>
            <a:r>
              <a:rPr lang="en-US" sz="3600" b="0">
                <a:solidFill>
                  <a:schemeClr val="tx1"/>
                </a:solidFill>
                <a:latin typeface="Times New Roman" panose="02020603050405020304" pitchFamily="18" charset="0"/>
                <a:ea typeface="Times New Roman" panose="02020603050405020304" pitchFamily="18" charset="0"/>
              </a:rPr>
              <a:t>- Tháng 1 - 1226, Lý Chiêu Hoàng nhường ngôi cho chồng là Trần Cảnh, nhà Trần được thành lập.</a:t>
            </a:r>
            <a:endParaRPr lang="en-US" sz="3600" b="0" dirty="0">
              <a:solidFill>
                <a:schemeClr val="tx1"/>
              </a:solidFill>
            </a:endParaRPr>
          </a:p>
        </p:txBody>
      </p:sp>
      <p:sp>
        <p:nvSpPr>
          <p:cNvPr id="14" name="Title 13">
            <a:extLst>
              <a:ext uri="{FF2B5EF4-FFF2-40B4-BE49-F238E27FC236}">
                <a16:creationId xmlns:a16="http://schemas.microsoft.com/office/drawing/2014/main" id="{82B9C0E0-BA39-70DA-86BE-6C5A8DB24491}"/>
              </a:ext>
            </a:extLst>
          </p:cNvPr>
          <p:cNvSpPr>
            <a:spLocks noGrp="1"/>
          </p:cNvSpPr>
          <p:nvPr>
            <p:ph type="title" idx="15"/>
          </p:nvPr>
        </p:nvSpPr>
        <p:spPr>
          <a:xfrm>
            <a:off x="1170410" y="1629795"/>
            <a:ext cx="8370755" cy="219102"/>
          </a:xfrm>
        </p:spPr>
        <p:txBody>
          <a:bodyPr/>
          <a:lstStyle/>
          <a:p>
            <a:pPr lvl="0"/>
            <a:br>
              <a:rPr lang="en-US" sz="3600" b="1" kern="1200">
                <a:solidFill>
                  <a:prstClr val="black"/>
                </a:solidFill>
                <a:latin typeface="Times New Roman" panose="02020603050405020304" charset="0"/>
                <a:ea typeface="+mn-ea"/>
                <a:cs typeface="sans-serif" charset="0"/>
              </a:rPr>
            </a:br>
            <a:r>
              <a:rPr lang="en-US" sz="3600" b="1" kern="1200">
                <a:solidFill>
                  <a:prstClr val="black"/>
                </a:solidFill>
                <a:latin typeface="Times New Roman" panose="02020603050405020304" charset="0"/>
                <a:ea typeface="+mn-ea"/>
                <a:cs typeface="sans-serif" charset="0"/>
              </a:rPr>
              <a:t> 1. Sự thành lập nhà Trần</a:t>
            </a:r>
            <a:br>
              <a:rPr lang="en-US" sz="3200" b="1" kern="1200">
                <a:solidFill>
                  <a:prstClr val="black"/>
                </a:solidFill>
                <a:latin typeface="Times New Roman" panose="02020603050405020304" charset="0"/>
                <a:ea typeface="+mn-ea"/>
                <a:cs typeface="sans-serif" charset="0"/>
              </a:rPr>
            </a:br>
            <a:endParaRPr lang="en-US" sz="3200" dirty="0"/>
          </a:p>
        </p:txBody>
      </p:sp>
      <p:pic>
        <p:nvPicPr>
          <p:cNvPr id="2" name="Picture 1">
            <a:extLst>
              <a:ext uri="{FF2B5EF4-FFF2-40B4-BE49-F238E27FC236}">
                <a16:creationId xmlns:a16="http://schemas.microsoft.com/office/drawing/2014/main" id="{B55A6B0A-A13B-AE99-5CA8-82EC0042E356}"/>
              </a:ext>
            </a:extLst>
          </p:cNvPr>
          <p:cNvPicPr>
            <a:picLocks noChangeAspect="1"/>
          </p:cNvPicPr>
          <p:nvPr/>
        </p:nvPicPr>
        <p:blipFill>
          <a:blip r:embed="rId2"/>
          <a:stretch>
            <a:fillRect/>
          </a:stretch>
        </p:blipFill>
        <p:spPr>
          <a:xfrm>
            <a:off x="361740" y="191746"/>
            <a:ext cx="1214399" cy="1265332"/>
          </a:xfrm>
          <a:prstGeom prst="rect">
            <a:avLst/>
          </a:prstGeom>
        </p:spPr>
      </p:pic>
    </p:spTree>
    <p:extLst>
      <p:ext uri="{BB962C8B-B14F-4D97-AF65-F5344CB8AC3E}">
        <p14:creationId xmlns:p14="http://schemas.microsoft.com/office/powerpoint/2010/main" val="1085820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ext Box 101"/>
          <p:cNvSpPr txBox="1"/>
          <p:nvPr/>
        </p:nvSpPr>
        <p:spPr>
          <a:xfrm>
            <a:off x="1580832" y="4855210"/>
            <a:ext cx="9111615" cy="1568450"/>
          </a:xfrm>
          <a:prstGeom prst="rect">
            <a:avLst/>
          </a:prstGeom>
        </p:spPr>
        <p:style>
          <a:lnRef idx="1">
            <a:schemeClr val="accent2"/>
          </a:lnRef>
          <a:fillRef idx="3">
            <a:schemeClr val="accent2"/>
          </a:fillRef>
          <a:effectRef idx="2">
            <a:schemeClr val="accent2"/>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a:ln>
                  <a:noFill/>
                </a:ln>
                <a:solidFill>
                  <a:prstClr val="white"/>
                </a:solidFill>
                <a:effectLst/>
                <a:uLnTx/>
                <a:uFillTx/>
                <a:latin typeface="Times New Roman" panose="02020603050405020304" charset="0"/>
                <a:ea typeface="+mn-ea"/>
                <a:cs typeface="sans-serif" charset="0"/>
              </a:rPr>
              <a:t>=&gt; Yêu cầu bức thiết cần phải thay đổi bộ máy chính quyền để cải thiện đời sống nhân dân, phát triển kinh tế đất nước và đàn áp các thế lực chống đối.</a:t>
            </a:r>
          </a:p>
        </p:txBody>
      </p:sp>
      <p:sp>
        <p:nvSpPr>
          <p:cNvPr id="2" name="Text Box 1"/>
          <p:cNvSpPr txBox="1"/>
          <p:nvPr/>
        </p:nvSpPr>
        <p:spPr>
          <a:xfrm>
            <a:off x="1622596" y="266413"/>
            <a:ext cx="8946808" cy="523220"/>
          </a:xfrm>
          <a:prstGeom prst="rect">
            <a:avLst/>
          </a:prstGeom>
          <a:solidFill>
            <a:srgbClr val="FFC000"/>
          </a:solidFill>
        </p:spPr>
        <p:txBody>
          <a:bodyPr wrap="none" rtlCol="0">
            <a:spAutoFit/>
          </a:bodyPr>
          <a:lstStyle/>
          <a:p>
            <a:r>
              <a:rPr lang="en-US" sz="2800" b="1">
                <a:latin typeface="Times New Roman" panose="02020603050405020304" pitchFamily="18" charset="0"/>
                <a:cs typeface="Times New Roman" panose="02020603050405020304" pitchFamily="18" charset="0"/>
              </a:rPr>
              <a:t>SỰ THÀNH LẬP CỦA TRIỀU ĐẠI TRẦN CẦN THIẾT </a:t>
            </a:r>
            <a:endParaRPr lang="en-US" sz="2800">
              <a:latin typeface="Times New Roman" panose="02020603050405020304" pitchFamily="18" charset="0"/>
              <a:cs typeface="Times New Roman" panose="02020603050405020304" pitchFamily="18" charset="0"/>
            </a:endParaRPr>
          </a:p>
        </p:txBody>
      </p:sp>
      <p:sp>
        <p:nvSpPr>
          <p:cNvPr id="3" name="Text Box 2"/>
          <p:cNvSpPr txBox="1"/>
          <p:nvPr/>
        </p:nvSpPr>
        <p:spPr>
          <a:xfrm>
            <a:off x="619760" y="1281430"/>
            <a:ext cx="4556125" cy="2245360"/>
          </a:xfrm>
          <a:prstGeom prst="rect">
            <a:avLst/>
          </a:prstGeom>
          <a:solidFill>
            <a:srgbClr val="00B050"/>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srgbClr val="FF0000"/>
                </a:solidFill>
                <a:effectLst/>
                <a:uLnTx/>
                <a:uFillTx/>
                <a:latin typeface="Times New Roman" panose="02020603050405020304" charset="0"/>
                <a:ea typeface="+mn-ea"/>
                <a:cs typeface="sans-serif" charset="0"/>
                <a:sym typeface="+mn-ea"/>
              </a:rPr>
              <a:t> </a:t>
            </a:r>
            <a:r>
              <a:rPr kumimoji="0" lang="en-US" sz="2800" b="0" i="1" u="none" strike="noStrike" kern="1200" cap="none" spc="0" normalizeH="0" baseline="0" noProof="0">
                <a:ln>
                  <a:noFill/>
                </a:ln>
                <a:solidFill>
                  <a:schemeClr val="tx1"/>
                </a:solidFill>
                <a:effectLst/>
                <a:uLnTx/>
                <a:uFillTx/>
                <a:latin typeface="Times New Roman" panose="02020603050405020304" charset="0"/>
                <a:ea typeface="+mn-ea"/>
                <a:cs typeface="sans-serif" charset="0"/>
                <a:sym typeface="+mn-ea"/>
              </a:rPr>
              <a:t>- Nhà Lý ngày càng suy yếu, không còn chăm lo đến đời sống nhân dân như trước mà quan lại chỉ lao vào ăn chơi, sa đọa.</a:t>
            </a:r>
          </a:p>
        </p:txBody>
      </p:sp>
      <p:sp>
        <p:nvSpPr>
          <p:cNvPr id="4" name="Text Box 3"/>
          <p:cNvSpPr txBox="1"/>
          <p:nvPr/>
        </p:nvSpPr>
        <p:spPr>
          <a:xfrm>
            <a:off x="6612255" y="1281430"/>
            <a:ext cx="4760595" cy="22453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a:ln>
                  <a:noFill/>
                </a:ln>
                <a:solidFill>
                  <a:prstClr val="black"/>
                </a:solidFill>
                <a:effectLst/>
                <a:uLnTx/>
                <a:uFillTx/>
                <a:latin typeface="Times New Roman" panose="02020603050405020304" charset="0"/>
                <a:ea typeface="+mn-ea"/>
                <a:cs typeface="sans-serif" charset="0"/>
                <a:sym typeface="+mn-ea"/>
              </a:rPr>
              <a:t>- Lụt lội, hạn hán, mất mùa liên tiếp xảy ra. Đời sống nhân dân khổ cực, các thế lực chống đối chính quyền cũng không ngừng gây chiến.</a:t>
            </a:r>
          </a:p>
        </p:txBody>
      </p:sp>
      <p:sp>
        <p:nvSpPr>
          <p:cNvPr id="5" name="Left-Right Arrow 4"/>
          <p:cNvSpPr/>
          <p:nvPr/>
        </p:nvSpPr>
        <p:spPr>
          <a:xfrm>
            <a:off x="5175885" y="2160905"/>
            <a:ext cx="1429385" cy="48577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Down Arrow 5"/>
          <p:cNvSpPr/>
          <p:nvPr/>
        </p:nvSpPr>
        <p:spPr>
          <a:xfrm>
            <a:off x="5650865" y="2507226"/>
            <a:ext cx="485775" cy="23587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amond(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blinds(horizontal)">
                                      <p:cBhvr>
                                        <p:cTn id="25"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3" grpId="0" animBg="1"/>
      <p:bldP spid="4" grpId="0" animBg="1"/>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2207F17-AB9D-3ED8-FD2E-7C3C7FBFC9C4}"/>
              </a:ext>
            </a:extLst>
          </p:cNvPr>
          <p:cNvSpPr>
            <a:spLocks noGrp="1"/>
          </p:cNvSpPr>
          <p:nvPr>
            <p:ph type="title" idx="8"/>
          </p:nvPr>
        </p:nvSpPr>
        <p:spPr>
          <a:xfrm>
            <a:off x="239319" y="552659"/>
            <a:ext cx="5856681" cy="6030021"/>
          </a:xfrm>
        </p:spPr>
        <p:txBody>
          <a:bodyPr/>
          <a:lstStyle/>
          <a:p>
            <a:pPr algn="just"/>
            <a:r>
              <a:rPr lang="en-US" sz="3200" spc="-30">
                <a:solidFill>
                  <a:schemeClr val="tx1"/>
                </a:solidFill>
                <a:latin typeface="Times New Roman" panose="02020603050405020304" pitchFamily="18" charset="0"/>
                <a:ea typeface="Times New Roman" panose="02020603050405020304" pitchFamily="18" charset="0"/>
              </a:rPr>
              <a:t>   </a:t>
            </a:r>
            <a:r>
              <a:rPr lang="en-US" sz="3200" b="0" spc="-30">
                <a:solidFill>
                  <a:schemeClr val="tx1"/>
                </a:solidFill>
                <a:latin typeface="Times New Roman" panose="02020603050405020304" pitchFamily="18" charset="0"/>
                <a:ea typeface="Times New Roman" panose="02020603050405020304" pitchFamily="18" charset="0"/>
              </a:rPr>
              <a:t>“Bấy giờ nhà vua vẫn cứ tiến hành mọi việc thổ mộc không</a:t>
            </a:r>
            <a:r>
              <a:rPr lang="en-US" sz="3200" b="0" spc="-30">
                <a:latin typeface="Times New Roman" panose="02020603050405020304" pitchFamily="18" charset="0"/>
                <a:ea typeface="Times New Roman" panose="02020603050405020304" pitchFamily="18" charset="0"/>
              </a:rPr>
              <a:t> </a:t>
            </a:r>
            <a:r>
              <a:rPr lang="en-US" sz="3200" b="0" spc="-30">
                <a:solidFill>
                  <a:schemeClr val="tx1"/>
                </a:solidFill>
                <a:latin typeface="Times New Roman" panose="02020603050405020304" pitchFamily="18" charset="0"/>
                <a:ea typeface="Times New Roman" panose="02020603050405020304" pitchFamily="18" charset="0"/>
              </a:rPr>
              <a:t>ngừng, nghe nói ngoài kinh thành có giặc cướp, cũng giả vờ làm ngơ để bưng bít đi, chỉ ham thích của cải. Các bầy tôi (quan lại) đều bắt chước, tranh nhau bán quan buôn ngục, ngoài ra không còn nghĩ đến việc gì. </a:t>
            </a:r>
            <a:r>
              <a:rPr lang="en-US" sz="3200" b="0">
                <a:solidFill>
                  <a:schemeClr val="tx1"/>
                </a:solidFill>
                <a:latin typeface="Times New Roman" panose="02020603050405020304" pitchFamily="18" charset="0"/>
                <a:cs typeface="Times New Roman" panose="02020603050405020304" pitchFamily="18" charset="0"/>
              </a:rPr>
              <a:t>Chính sự ngày một đổ nát, đói kém xảy ra luôn luôn. Nhân dân cùng quẫn khốn khổ, giặc cướp nổi lên ở nhiều nơi</a:t>
            </a:r>
            <a:r>
              <a:rPr lang="en-US" sz="3200" b="0" spc="-3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br>
              <a:rPr lang="en-US" sz="32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br>
            <a:r>
              <a:rPr lang="en-US" sz="3200" b="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b="0" i="1" dirty="0">
              <a:solidFill>
                <a:schemeClr val="tx1"/>
              </a:solidFill>
            </a:endParaRPr>
          </a:p>
        </p:txBody>
      </p:sp>
      <p:pic>
        <p:nvPicPr>
          <p:cNvPr id="2" name="Picture 1">
            <a:extLst>
              <a:ext uri="{FF2B5EF4-FFF2-40B4-BE49-F238E27FC236}">
                <a16:creationId xmlns:a16="http://schemas.microsoft.com/office/drawing/2014/main" id="{55700FF3-7174-489A-9C96-592D4570801C}"/>
              </a:ext>
            </a:extLst>
          </p:cNvPr>
          <p:cNvPicPr>
            <a:picLocks noChangeAspect="1"/>
          </p:cNvPicPr>
          <p:nvPr/>
        </p:nvPicPr>
        <p:blipFill>
          <a:blip r:embed="rId2"/>
          <a:stretch>
            <a:fillRect/>
          </a:stretch>
        </p:blipFill>
        <p:spPr>
          <a:xfrm>
            <a:off x="6420897" y="120581"/>
            <a:ext cx="5667270" cy="6737420"/>
          </a:xfrm>
          <a:prstGeom prst="rect">
            <a:avLst/>
          </a:prstGeom>
        </p:spPr>
      </p:pic>
    </p:spTree>
    <p:extLst>
      <p:ext uri="{BB962C8B-B14F-4D97-AF65-F5344CB8AC3E}">
        <p14:creationId xmlns:p14="http://schemas.microsoft.com/office/powerpoint/2010/main" val="3673210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Left-Right Arrow 4"/>
          <p:cNvSpPr/>
          <p:nvPr/>
        </p:nvSpPr>
        <p:spPr>
          <a:xfrm>
            <a:off x="5175885" y="2160905"/>
            <a:ext cx="1429385" cy="48577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undefined">
            <a:extLst>
              <a:ext uri="{FF2B5EF4-FFF2-40B4-BE49-F238E27FC236}">
                <a16:creationId xmlns:a16="http://schemas.microsoft.com/office/drawing/2014/main" id="{8D48FE8D-179B-4AFC-BE8A-A623157DF6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284" y="806245"/>
            <a:ext cx="7128387" cy="52838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0F31A79-62DF-4D11-ABAA-B38318A00301}"/>
              </a:ext>
            </a:extLst>
          </p:cNvPr>
          <p:cNvPicPr>
            <a:picLocks noChangeAspect="1"/>
          </p:cNvPicPr>
          <p:nvPr/>
        </p:nvPicPr>
        <p:blipFill>
          <a:blip r:embed="rId3"/>
          <a:stretch>
            <a:fillRect/>
          </a:stretch>
        </p:blipFill>
        <p:spPr>
          <a:xfrm>
            <a:off x="1754085" y="6074378"/>
            <a:ext cx="3651821" cy="755970"/>
          </a:xfrm>
          <a:prstGeom prst="rect">
            <a:avLst/>
          </a:prstGeom>
        </p:spPr>
      </p:pic>
      <p:sp>
        <p:nvSpPr>
          <p:cNvPr id="2" name="Rectangle 1">
            <a:extLst>
              <a:ext uri="{FF2B5EF4-FFF2-40B4-BE49-F238E27FC236}">
                <a16:creationId xmlns:a16="http://schemas.microsoft.com/office/drawing/2014/main" id="{FCF59533-1BEF-4725-9B91-7E727E2B45C6}"/>
              </a:ext>
            </a:extLst>
          </p:cNvPr>
          <p:cNvSpPr/>
          <p:nvPr/>
        </p:nvSpPr>
        <p:spPr>
          <a:xfrm>
            <a:off x="7737988" y="876965"/>
            <a:ext cx="4360240" cy="3539430"/>
          </a:xfrm>
          <a:prstGeom prst="rect">
            <a:avLst/>
          </a:prstGeom>
        </p:spPr>
        <p:txBody>
          <a:bodyPr wrap="square">
            <a:spAutoFit/>
          </a:bodyPr>
          <a:lstStyle/>
          <a:p>
            <a:r>
              <a:rPr lang="en-US" sz="2800">
                <a:latin typeface="Times New Roman" panose="02020603050405020304" pitchFamily="18" charset="0"/>
                <a:ea typeface="Times New Roman" panose="02020603050405020304" pitchFamily="18" charset="0"/>
              </a:rPr>
              <a:t>Khu di tích Đền Trần (Nam Định) là ngôi đền thờ 14 vị vua Trần cùng các quan lại có công phù tá. Nơi đây còn nổi tiếng với Lễ Khai ấn Đền Trần dịp đầu xuân và hội Đền Trần vào tháng Tám Âm lịch hằng năm</a:t>
            </a:r>
            <a:r>
              <a:rPr lang="en-US" sz="2600">
                <a:latin typeface="Times New Roman" panose="02020603050405020304" pitchFamily="18" charset="0"/>
                <a:ea typeface="Times New Roman" panose="02020603050405020304" pitchFamily="18" charset="0"/>
              </a:rPr>
              <a:t>. </a:t>
            </a:r>
            <a:endParaRPr lang="en-US" sz="2600"/>
          </a:p>
        </p:txBody>
      </p:sp>
    </p:spTree>
    <p:extLst>
      <p:ext uri="{BB962C8B-B14F-4D97-AF65-F5344CB8AC3E}">
        <p14:creationId xmlns:p14="http://schemas.microsoft.com/office/powerpoint/2010/main" val="2431936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ongzhi Festival by Slidesgo">
  <a:themeElements>
    <a:clrScheme name="Simple Light">
      <a:dk1>
        <a:srgbClr val="282848"/>
      </a:dk1>
      <a:lt1>
        <a:srgbClr val="FFFFFF"/>
      </a:lt1>
      <a:dk2>
        <a:srgbClr val="FCE5B9"/>
      </a:dk2>
      <a:lt2>
        <a:srgbClr val="FFC35C"/>
      </a:lt2>
      <a:accent1>
        <a:srgbClr val="F76E97"/>
      </a:accent1>
      <a:accent2>
        <a:srgbClr val="CF3331"/>
      </a:accent2>
      <a:accent3>
        <a:srgbClr val="9C002A"/>
      </a:accent3>
      <a:accent4>
        <a:srgbClr val="8CBCE5"/>
      </a:accent4>
      <a:accent5>
        <a:srgbClr val="3153A4"/>
      </a:accent5>
      <a:accent6>
        <a:srgbClr val="83B746"/>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922</TotalTime>
  <Words>1300</Words>
  <Application>Microsoft Office PowerPoint</Application>
  <PresentationFormat>Widescreen</PresentationFormat>
  <Paragraphs>130</Paragraphs>
  <Slides>25</Slides>
  <Notes>0</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25</vt:i4>
      </vt:variant>
    </vt:vector>
  </HeadingPairs>
  <TitlesOfParts>
    <vt:vector size="39" baseType="lpstr">
      <vt:lpstr>SimSun</vt:lpstr>
      <vt:lpstr>Anaheim</vt:lpstr>
      <vt:lpstr>Arial</vt:lpstr>
      <vt:lpstr>Calibri</vt:lpstr>
      <vt:lpstr>Calibri Light</vt:lpstr>
      <vt:lpstr>Courier New</vt:lpstr>
      <vt:lpstr>Poppins</vt:lpstr>
      <vt:lpstr>sans-serif</vt:lpstr>
      <vt:lpstr>Tahoma</vt:lpstr>
      <vt:lpstr>Times New Roman</vt:lpstr>
      <vt:lpstr>Office Theme</vt:lpstr>
      <vt:lpstr>Dongzhi Festival by Slidesgo</vt:lpstr>
      <vt:lpstr>4_Office Theme</vt:lpstr>
      <vt:lpstr>7_Office Theme</vt:lpstr>
      <vt:lpstr>PowerPoint Presentation</vt:lpstr>
      <vt:lpstr>PowerPoint Presentation</vt:lpstr>
      <vt:lpstr>PowerPoint Presentation</vt:lpstr>
      <vt:lpstr>PowerPoint Presentation</vt:lpstr>
      <vt:lpstr>PowerPoint Presentation</vt:lpstr>
      <vt:lpstr>- Từ cuối thế kỉ XII, nhà Lý suy yếu, nhà Trần thâu tóm quyền hành.  - Tháng 1 - 1226, Lý Chiêu Hoàng nhường ngôi cho chồng là Trần Cảnh, nhà Trần được thành lập.</vt:lpstr>
      <vt:lpstr>PowerPoint Presentation</vt:lpstr>
      <vt:lpstr>   “Bấy giờ nhà vua vẫn cứ tiến hành mọi việc thổ mộc không ngừng, nghe nói ngoài kinh thành có giặc cướp, cũng giả vờ làm ngơ để bưng bít đi, chỉ ham thích của cải. Các bầy tôi (quan lại) đều bắt chước, tranh nhau bán quan buôn ngục, ngoài ra không còn nghĩ đến việc gì. Chính sự ngày một đổ nát, đói kém xảy ra luôn luôn. Nhân dân cùng quẫn khốn khổ, giặc cướp nổi lên ở nhiều nơi”                               </vt:lpstr>
      <vt:lpstr>PowerPoint Presentation</vt:lpstr>
      <vt:lpstr>PowerPoint Presentation</vt:lpstr>
      <vt:lpstr>HS NGUYỄN TRẦN BẢO TRÂN</vt:lpstr>
      <vt:lpstr>PowerPoint Presentation</vt:lpstr>
      <vt:lpstr>           </vt:lpstr>
      <vt:lpstr>PowerPoint Presentation</vt:lpstr>
      <vt:lpstr>       </vt:lpstr>
      <vt:lpstr>HS Vũ Mai Đan</vt:lpstr>
      <vt:lpstr>PowerPoint Presentation</vt:lpstr>
      <vt:lpstr>          * Quân đội: được hoàn thiện, thực hiện chính sách “ngụ binh ư nông”      * Luật pháp: năm 1341 ban hành "Quốc triều hình luật".      * Chính sách đối nội, đối ngoại:      - Đối nội: tăng cường quản lí các địa phương.       - Đối ngoại: hoà hiếu với các nước láng giềng…     </vt:lpstr>
      <vt:lpstr>PowerPoint Presentation</vt:lpstr>
      <vt:lpstr>PowerPoint Presentation</vt:lpstr>
      <vt:lpstr>PowerPoint Presentation</vt:lpstr>
      <vt:lpstr>PowerPoint Presentation</vt:lpstr>
      <vt:lpstr>PowerPoint Presentation</vt:lpstr>
      <vt:lpstr>PowerPoint Presentation</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TGDD</dc:creator>
  <cp:lastModifiedBy>Admin</cp:lastModifiedBy>
  <cp:revision>189</cp:revision>
  <dcterms:created xsi:type="dcterms:W3CDTF">2022-08-10T10:44:00Z</dcterms:created>
  <dcterms:modified xsi:type="dcterms:W3CDTF">2025-03-19T15:57:00Z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5EB0231F575B4DA98B26A5E161382231</vt:lpwstr>
  </property>
  <property fmtid="{D5CDD505-2E9C-101B-9397-08002B2CF9AE}" pid="3" name="KSOProductBuildVer">
    <vt:lpwstr>1033-11.2.0.11254</vt:lpwstr>
  </property>
</Properties>
</file>