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4.wav" ContentType="audio/x-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5" r:id="rId2"/>
    <p:sldId id="283" r:id="rId3"/>
    <p:sldId id="286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96" r:id="rId23"/>
    <p:sldId id="297" r:id="rId24"/>
    <p:sldId id="298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8163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93" algn="l" defTabSz="8163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85" algn="l" defTabSz="8163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78" algn="l" defTabSz="8163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70" algn="l" defTabSz="8163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62" algn="l" defTabSz="8163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154" algn="l" defTabSz="8163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347" algn="l" defTabSz="8163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539" algn="l" defTabSz="8163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9CA1B-80D7-4665-BE23-A5646060C6C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1591B-29BA-440D-82B4-F436D3F42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0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3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2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319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323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55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E0F-735F-47A1-B232-45FFD1E94496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B97-B379-4166-B417-1EDEAE691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6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E0F-735F-47A1-B232-45FFD1E94496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B97-B379-4166-B417-1EDEAE691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2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E0F-735F-47A1-B232-45FFD1E94496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B97-B379-4166-B417-1EDEAE691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296863" y="164307"/>
            <a:ext cx="8710612" cy="4680347"/>
            <a:chOff x="395894" y="219519"/>
            <a:chExt cx="8518865" cy="4788281"/>
          </a:xfrm>
        </p:grpSpPr>
        <p:sp>
          <p:nvSpPr>
            <p:cNvPr id="3" name="Google Shape;993;p14"/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4" name="Google Shape;996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5" name="Google Shape;997;p14"/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" name="Google Shape;1003;p14"/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" name="Google Shape;1009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12" name="Google Shape;1014;p14"/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5" name="Google Shape;1082;p14"/>
          <p:cNvSpPr>
            <a:spLocks/>
          </p:cNvSpPr>
          <p:nvPr userDrawn="1"/>
        </p:nvSpPr>
        <p:spPr bwMode="auto">
          <a:xfrm>
            <a:off x="349250" y="661988"/>
            <a:ext cx="82550" cy="13216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26" name="Google Shape;1083;p14"/>
          <p:cNvSpPr>
            <a:spLocks/>
          </p:cNvSpPr>
          <p:nvPr userDrawn="1"/>
        </p:nvSpPr>
        <p:spPr bwMode="auto">
          <a:xfrm>
            <a:off x="150813" y="679848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27" name="Google Shape;1084;p14"/>
          <p:cNvSpPr>
            <a:spLocks/>
          </p:cNvSpPr>
          <p:nvPr userDrawn="1"/>
        </p:nvSpPr>
        <p:spPr bwMode="auto">
          <a:xfrm>
            <a:off x="168275" y="741761"/>
            <a:ext cx="33338" cy="3452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28" name="Google Shape;1085;p14"/>
          <p:cNvSpPr>
            <a:spLocks/>
          </p:cNvSpPr>
          <p:nvPr userDrawn="1"/>
        </p:nvSpPr>
        <p:spPr bwMode="auto">
          <a:xfrm>
            <a:off x="393700" y="710804"/>
            <a:ext cx="34925" cy="3452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29" name="Google Shape;1086;p14"/>
          <p:cNvSpPr>
            <a:spLocks/>
          </p:cNvSpPr>
          <p:nvPr userDrawn="1"/>
        </p:nvSpPr>
        <p:spPr bwMode="auto">
          <a:xfrm>
            <a:off x="150813" y="688181"/>
            <a:ext cx="336550" cy="7262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30" name="Google Shape;1082;p14"/>
          <p:cNvSpPr>
            <a:spLocks/>
          </p:cNvSpPr>
          <p:nvPr userDrawn="1"/>
        </p:nvSpPr>
        <p:spPr bwMode="auto">
          <a:xfrm>
            <a:off x="347663" y="1121569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31" name="Google Shape;1083;p14"/>
          <p:cNvSpPr>
            <a:spLocks/>
          </p:cNvSpPr>
          <p:nvPr userDrawn="1"/>
        </p:nvSpPr>
        <p:spPr bwMode="auto">
          <a:xfrm>
            <a:off x="149226" y="1140619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32" name="Google Shape;1084;p14"/>
          <p:cNvSpPr>
            <a:spLocks/>
          </p:cNvSpPr>
          <p:nvPr userDrawn="1"/>
        </p:nvSpPr>
        <p:spPr bwMode="auto">
          <a:xfrm>
            <a:off x="166688" y="1202531"/>
            <a:ext cx="34925" cy="3452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33" name="Google Shape;1085;p14"/>
          <p:cNvSpPr>
            <a:spLocks/>
          </p:cNvSpPr>
          <p:nvPr userDrawn="1"/>
        </p:nvSpPr>
        <p:spPr bwMode="auto">
          <a:xfrm>
            <a:off x="392114" y="1171575"/>
            <a:ext cx="34925" cy="333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34" name="Google Shape;1086;p14"/>
          <p:cNvSpPr>
            <a:spLocks/>
          </p:cNvSpPr>
          <p:nvPr userDrawn="1"/>
        </p:nvSpPr>
        <p:spPr bwMode="auto">
          <a:xfrm>
            <a:off x="150813" y="1148953"/>
            <a:ext cx="334962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35" name="Google Shape;1082;p14"/>
          <p:cNvSpPr>
            <a:spLocks/>
          </p:cNvSpPr>
          <p:nvPr userDrawn="1"/>
        </p:nvSpPr>
        <p:spPr bwMode="auto">
          <a:xfrm>
            <a:off x="347663" y="1582342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36" name="Google Shape;1083;p14"/>
          <p:cNvSpPr>
            <a:spLocks/>
          </p:cNvSpPr>
          <p:nvPr userDrawn="1"/>
        </p:nvSpPr>
        <p:spPr bwMode="auto">
          <a:xfrm>
            <a:off x="149226" y="1601392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37" name="Google Shape;1084;p14"/>
          <p:cNvSpPr>
            <a:spLocks/>
          </p:cNvSpPr>
          <p:nvPr userDrawn="1"/>
        </p:nvSpPr>
        <p:spPr bwMode="auto">
          <a:xfrm>
            <a:off x="166689" y="1663304"/>
            <a:ext cx="33337" cy="333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38" name="Google Shape;1085;p14"/>
          <p:cNvSpPr>
            <a:spLocks/>
          </p:cNvSpPr>
          <p:nvPr userDrawn="1"/>
        </p:nvSpPr>
        <p:spPr bwMode="auto">
          <a:xfrm>
            <a:off x="392114" y="1631156"/>
            <a:ext cx="33337" cy="3452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39" name="Google Shape;1086;p14"/>
          <p:cNvSpPr>
            <a:spLocks/>
          </p:cNvSpPr>
          <p:nvPr userDrawn="1"/>
        </p:nvSpPr>
        <p:spPr bwMode="auto">
          <a:xfrm>
            <a:off x="149226" y="1609725"/>
            <a:ext cx="336550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40" name="Google Shape;1082;p14"/>
          <p:cNvSpPr>
            <a:spLocks/>
          </p:cNvSpPr>
          <p:nvPr userDrawn="1"/>
        </p:nvSpPr>
        <p:spPr bwMode="auto">
          <a:xfrm>
            <a:off x="346075" y="2043113"/>
            <a:ext cx="82550" cy="13216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41" name="Google Shape;1083;p14"/>
          <p:cNvSpPr>
            <a:spLocks/>
          </p:cNvSpPr>
          <p:nvPr userDrawn="1"/>
        </p:nvSpPr>
        <p:spPr bwMode="auto">
          <a:xfrm>
            <a:off x="147638" y="2060973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42" name="Google Shape;1084;p14"/>
          <p:cNvSpPr>
            <a:spLocks/>
          </p:cNvSpPr>
          <p:nvPr userDrawn="1"/>
        </p:nvSpPr>
        <p:spPr bwMode="auto">
          <a:xfrm>
            <a:off x="165100" y="2122885"/>
            <a:ext cx="34925" cy="3452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43" name="Google Shape;1085;p14"/>
          <p:cNvSpPr>
            <a:spLocks/>
          </p:cNvSpPr>
          <p:nvPr userDrawn="1"/>
        </p:nvSpPr>
        <p:spPr bwMode="auto">
          <a:xfrm>
            <a:off x="390526" y="2091929"/>
            <a:ext cx="34925" cy="3452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44" name="Google Shape;1086;p14"/>
          <p:cNvSpPr>
            <a:spLocks/>
          </p:cNvSpPr>
          <p:nvPr userDrawn="1"/>
        </p:nvSpPr>
        <p:spPr bwMode="auto">
          <a:xfrm>
            <a:off x="149225" y="2069307"/>
            <a:ext cx="334963" cy="7262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45" name="Google Shape;1082;p14"/>
          <p:cNvSpPr>
            <a:spLocks/>
          </p:cNvSpPr>
          <p:nvPr userDrawn="1"/>
        </p:nvSpPr>
        <p:spPr bwMode="auto">
          <a:xfrm>
            <a:off x="346075" y="2502694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46" name="Google Shape;1083;p14"/>
          <p:cNvSpPr>
            <a:spLocks/>
          </p:cNvSpPr>
          <p:nvPr userDrawn="1"/>
        </p:nvSpPr>
        <p:spPr bwMode="auto">
          <a:xfrm>
            <a:off x="146050" y="2521745"/>
            <a:ext cx="338138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47" name="Google Shape;1084;p14"/>
          <p:cNvSpPr>
            <a:spLocks/>
          </p:cNvSpPr>
          <p:nvPr userDrawn="1"/>
        </p:nvSpPr>
        <p:spPr bwMode="auto">
          <a:xfrm>
            <a:off x="165100" y="2583656"/>
            <a:ext cx="33338" cy="3452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48" name="Google Shape;1085;p14"/>
          <p:cNvSpPr>
            <a:spLocks/>
          </p:cNvSpPr>
          <p:nvPr userDrawn="1"/>
        </p:nvSpPr>
        <p:spPr bwMode="auto">
          <a:xfrm>
            <a:off x="390525" y="2552700"/>
            <a:ext cx="33338" cy="333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49" name="Google Shape;1086;p14"/>
          <p:cNvSpPr>
            <a:spLocks/>
          </p:cNvSpPr>
          <p:nvPr userDrawn="1"/>
        </p:nvSpPr>
        <p:spPr bwMode="auto">
          <a:xfrm>
            <a:off x="147638" y="2530079"/>
            <a:ext cx="336550" cy="7262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50" name="Google Shape;1082;p14"/>
          <p:cNvSpPr>
            <a:spLocks/>
          </p:cNvSpPr>
          <p:nvPr userDrawn="1"/>
        </p:nvSpPr>
        <p:spPr bwMode="auto">
          <a:xfrm>
            <a:off x="344488" y="2963466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51" name="Google Shape;1083;p14"/>
          <p:cNvSpPr>
            <a:spLocks/>
          </p:cNvSpPr>
          <p:nvPr userDrawn="1"/>
        </p:nvSpPr>
        <p:spPr bwMode="auto">
          <a:xfrm>
            <a:off x="146050" y="2982516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52" name="Google Shape;1084;p14"/>
          <p:cNvSpPr>
            <a:spLocks/>
          </p:cNvSpPr>
          <p:nvPr userDrawn="1"/>
        </p:nvSpPr>
        <p:spPr bwMode="auto">
          <a:xfrm>
            <a:off x="163514" y="3044429"/>
            <a:ext cx="34925" cy="3452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53" name="Google Shape;1085;p14"/>
          <p:cNvSpPr>
            <a:spLocks/>
          </p:cNvSpPr>
          <p:nvPr userDrawn="1"/>
        </p:nvSpPr>
        <p:spPr bwMode="auto">
          <a:xfrm>
            <a:off x="388939" y="3012281"/>
            <a:ext cx="34925" cy="3452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54" name="Google Shape;1086;p14"/>
          <p:cNvSpPr>
            <a:spLocks/>
          </p:cNvSpPr>
          <p:nvPr userDrawn="1"/>
        </p:nvSpPr>
        <p:spPr bwMode="auto">
          <a:xfrm>
            <a:off x="146050" y="2990850"/>
            <a:ext cx="336550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55" name="Google Shape;1082;p14"/>
          <p:cNvSpPr>
            <a:spLocks/>
          </p:cNvSpPr>
          <p:nvPr userDrawn="1"/>
        </p:nvSpPr>
        <p:spPr bwMode="auto">
          <a:xfrm>
            <a:off x="344488" y="3424238"/>
            <a:ext cx="82550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56" name="Google Shape;1083;p14"/>
          <p:cNvSpPr>
            <a:spLocks/>
          </p:cNvSpPr>
          <p:nvPr userDrawn="1"/>
        </p:nvSpPr>
        <p:spPr bwMode="auto">
          <a:xfrm>
            <a:off x="144464" y="3442098"/>
            <a:ext cx="338137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57" name="Google Shape;1084;p14"/>
          <p:cNvSpPr>
            <a:spLocks/>
          </p:cNvSpPr>
          <p:nvPr userDrawn="1"/>
        </p:nvSpPr>
        <p:spPr bwMode="auto">
          <a:xfrm>
            <a:off x="161926" y="3504010"/>
            <a:ext cx="34925" cy="3452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58" name="Google Shape;1085;p14"/>
          <p:cNvSpPr>
            <a:spLocks/>
          </p:cNvSpPr>
          <p:nvPr userDrawn="1"/>
        </p:nvSpPr>
        <p:spPr bwMode="auto">
          <a:xfrm>
            <a:off x="388939" y="3473054"/>
            <a:ext cx="33337" cy="3452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59" name="Google Shape;1086;p14"/>
          <p:cNvSpPr>
            <a:spLocks/>
          </p:cNvSpPr>
          <p:nvPr userDrawn="1"/>
        </p:nvSpPr>
        <p:spPr bwMode="auto">
          <a:xfrm>
            <a:off x="146051" y="3450432"/>
            <a:ext cx="334963" cy="7262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60" name="Google Shape;1082;p14"/>
          <p:cNvSpPr>
            <a:spLocks/>
          </p:cNvSpPr>
          <p:nvPr userDrawn="1"/>
        </p:nvSpPr>
        <p:spPr bwMode="auto">
          <a:xfrm>
            <a:off x="342900" y="3885010"/>
            <a:ext cx="82550" cy="132159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61" name="Google Shape;1083;p14"/>
          <p:cNvSpPr>
            <a:spLocks/>
          </p:cNvSpPr>
          <p:nvPr userDrawn="1"/>
        </p:nvSpPr>
        <p:spPr bwMode="auto">
          <a:xfrm>
            <a:off x="144463" y="3902869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62" name="Google Shape;1084;p14"/>
          <p:cNvSpPr>
            <a:spLocks/>
          </p:cNvSpPr>
          <p:nvPr userDrawn="1"/>
        </p:nvSpPr>
        <p:spPr bwMode="auto">
          <a:xfrm>
            <a:off x="161926" y="3964781"/>
            <a:ext cx="34925" cy="34529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63" name="Google Shape;1085;p14"/>
          <p:cNvSpPr>
            <a:spLocks/>
          </p:cNvSpPr>
          <p:nvPr userDrawn="1"/>
        </p:nvSpPr>
        <p:spPr bwMode="auto">
          <a:xfrm>
            <a:off x="387350" y="3933825"/>
            <a:ext cx="34925" cy="3452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64" name="Google Shape;1086;p14"/>
          <p:cNvSpPr>
            <a:spLocks/>
          </p:cNvSpPr>
          <p:nvPr userDrawn="1"/>
        </p:nvSpPr>
        <p:spPr bwMode="auto">
          <a:xfrm>
            <a:off x="144463" y="3911204"/>
            <a:ext cx="336550" cy="7262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65" name="Google Shape;1082;p14"/>
          <p:cNvSpPr>
            <a:spLocks/>
          </p:cNvSpPr>
          <p:nvPr userDrawn="1"/>
        </p:nvSpPr>
        <p:spPr bwMode="auto">
          <a:xfrm>
            <a:off x="342901" y="4344591"/>
            <a:ext cx="80963" cy="13335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66" name="Google Shape;1083;p14"/>
          <p:cNvSpPr>
            <a:spLocks/>
          </p:cNvSpPr>
          <p:nvPr userDrawn="1"/>
        </p:nvSpPr>
        <p:spPr bwMode="auto">
          <a:xfrm>
            <a:off x="142875" y="4363642"/>
            <a:ext cx="336550" cy="83344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67" name="Google Shape;1084;p14"/>
          <p:cNvSpPr>
            <a:spLocks/>
          </p:cNvSpPr>
          <p:nvPr userDrawn="1"/>
        </p:nvSpPr>
        <p:spPr bwMode="auto">
          <a:xfrm>
            <a:off x="160339" y="4425554"/>
            <a:ext cx="34925" cy="3452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68" name="Google Shape;1085;p14"/>
          <p:cNvSpPr>
            <a:spLocks/>
          </p:cNvSpPr>
          <p:nvPr userDrawn="1"/>
        </p:nvSpPr>
        <p:spPr bwMode="auto">
          <a:xfrm>
            <a:off x="385763" y="4393406"/>
            <a:ext cx="34925" cy="34529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  <p:sp>
        <p:nvSpPr>
          <p:cNvPr id="69" name="Google Shape;1086;p14"/>
          <p:cNvSpPr>
            <a:spLocks/>
          </p:cNvSpPr>
          <p:nvPr userDrawn="1"/>
        </p:nvSpPr>
        <p:spPr bwMode="auto">
          <a:xfrm>
            <a:off x="144463" y="4371975"/>
            <a:ext cx="334962" cy="714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214" tIns="61214" rIns="61214" bIns="612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8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E0F-735F-47A1-B232-45FFD1E94496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B97-B379-4166-B417-1EDEAE691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5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45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7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9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91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3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5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E0F-735F-47A1-B232-45FFD1E94496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B97-B379-4166-B417-1EDEAE691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4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E0F-735F-47A1-B232-45FFD1E94496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B97-B379-4166-B417-1EDEAE691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4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3" indent="0">
              <a:buNone/>
              <a:defRPr sz="1800" b="1"/>
            </a:lvl2pPr>
            <a:lvl3pPr marL="816385" indent="0">
              <a:buNone/>
              <a:defRPr sz="1600" b="1"/>
            </a:lvl3pPr>
            <a:lvl4pPr marL="1224578" indent="0">
              <a:buNone/>
              <a:defRPr sz="1500" b="1"/>
            </a:lvl4pPr>
            <a:lvl5pPr marL="1632770" indent="0">
              <a:buNone/>
              <a:defRPr sz="1500" b="1"/>
            </a:lvl5pPr>
            <a:lvl6pPr marL="2040962" indent="0">
              <a:buNone/>
              <a:defRPr sz="1500" b="1"/>
            </a:lvl6pPr>
            <a:lvl7pPr marL="2449154" indent="0">
              <a:buNone/>
              <a:defRPr sz="1500" b="1"/>
            </a:lvl7pPr>
            <a:lvl8pPr marL="2857347" indent="0">
              <a:buNone/>
              <a:defRPr sz="1500" b="1"/>
            </a:lvl8pPr>
            <a:lvl9pPr marL="32655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3" indent="0">
              <a:buNone/>
              <a:defRPr sz="1800" b="1"/>
            </a:lvl2pPr>
            <a:lvl3pPr marL="816385" indent="0">
              <a:buNone/>
              <a:defRPr sz="1600" b="1"/>
            </a:lvl3pPr>
            <a:lvl4pPr marL="1224578" indent="0">
              <a:buNone/>
              <a:defRPr sz="1500" b="1"/>
            </a:lvl4pPr>
            <a:lvl5pPr marL="1632770" indent="0">
              <a:buNone/>
              <a:defRPr sz="1500" b="1"/>
            </a:lvl5pPr>
            <a:lvl6pPr marL="2040962" indent="0">
              <a:buNone/>
              <a:defRPr sz="1500" b="1"/>
            </a:lvl6pPr>
            <a:lvl7pPr marL="2449154" indent="0">
              <a:buNone/>
              <a:defRPr sz="1500" b="1"/>
            </a:lvl7pPr>
            <a:lvl8pPr marL="2857347" indent="0">
              <a:buNone/>
              <a:defRPr sz="1500" b="1"/>
            </a:lvl8pPr>
            <a:lvl9pPr marL="32655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E0F-735F-47A1-B232-45FFD1E94496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B97-B379-4166-B417-1EDEAE691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E0F-735F-47A1-B232-45FFD1E94496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B97-B379-4166-B417-1EDEAE691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E0F-735F-47A1-B232-45FFD1E94496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B97-B379-4166-B417-1EDEAE691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6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93" indent="0">
              <a:buNone/>
              <a:defRPr sz="1100"/>
            </a:lvl2pPr>
            <a:lvl3pPr marL="816385" indent="0">
              <a:buNone/>
              <a:defRPr sz="900"/>
            </a:lvl3pPr>
            <a:lvl4pPr marL="1224578" indent="0">
              <a:buNone/>
              <a:defRPr sz="800"/>
            </a:lvl4pPr>
            <a:lvl5pPr marL="1632770" indent="0">
              <a:buNone/>
              <a:defRPr sz="800"/>
            </a:lvl5pPr>
            <a:lvl6pPr marL="2040962" indent="0">
              <a:buNone/>
              <a:defRPr sz="800"/>
            </a:lvl6pPr>
            <a:lvl7pPr marL="2449154" indent="0">
              <a:buNone/>
              <a:defRPr sz="800"/>
            </a:lvl7pPr>
            <a:lvl8pPr marL="2857347" indent="0">
              <a:buNone/>
              <a:defRPr sz="800"/>
            </a:lvl8pPr>
            <a:lvl9pPr marL="32655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E0F-735F-47A1-B232-45FFD1E94496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B97-B379-4166-B417-1EDEAE691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6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93" indent="0">
              <a:buNone/>
              <a:defRPr sz="2500"/>
            </a:lvl2pPr>
            <a:lvl3pPr marL="816385" indent="0">
              <a:buNone/>
              <a:defRPr sz="2100"/>
            </a:lvl3pPr>
            <a:lvl4pPr marL="1224578" indent="0">
              <a:buNone/>
              <a:defRPr sz="1800"/>
            </a:lvl4pPr>
            <a:lvl5pPr marL="1632770" indent="0">
              <a:buNone/>
              <a:defRPr sz="1800"/>
            </a:lvl5pPr>
            <a:lvl6pPr marL="2040962" indent="0">
              <a:buNone/>
              <a:defRPr sz="1800"/>
            </a:lvl6pPr>
            <a:lvl7pPr marL="2449154" indent="0">
              <a:buNone/>
              <a:defRPr sz="1800"/>
            </a:lvl7pPr>
            <a:lvl8pPr marL="2857347" indent="0">
              <a:buNone/>
              <a:defRPr sz="1800"/>
            </a:lvl8pPr>
            <a:lvl9pPr marL="326553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93" indent="0">
              <a:buNone/>
              <a:defRPr sz="1100"/>
            </a:lvl2pPr>
            <a:lvl3pPr marL="816385" indent="0">
              <a:buNone/>
              <a:defRPr sz="900"/>
            </a:lvl3pPr>
            <a:lvl4pPr marL="1224578" indent="0">
              <a:buNone/>
              <a:defRPr sz="800"/>
            </a:lvl4pPr>
            <a:lvl5pPr marL="1632770" indent="0">
              <a:buNone/>
              <a:defRPr sz="800"/>
            </a:lvl5pPr>
            <a:lvl6pPr marL="2040962" indent="0">
              <a:buNone/>
              <a:defRPr sz="800"/>
            </a:lvl6pPr>
            <a:lvl7pPr marL="2449154" indent="0">
              <a:buNone/>
              <a:defRPr sz="800"/>
            </a:lvl7pPr>
            <a:lvl8pPr marL="2857347" indent="0">
              <a:buNone/>
              <a:defRPr sz="800"/>
            </a:lvl8pPr>
            <a:lvl9pPr marL="32655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E0F-735F-47A1-B232-45FFD1E94496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0B97-B379-4166-B417-1EDEAE691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1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81639" tIns="40819" rIns="81639" bIns="408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81639" tIns="40819" rIns="81639" bIns="408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CE0F-735F-47A1-B232-45FFD1E94496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3"/>
            <a:ext cx="2133600" cy="273844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20B97-B379-4166-B417-1EDEAE691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7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81638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44" indent="-306144" algn="l" defTabSz="81638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313" indent="-255120" algn="l" defTabSz="81638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81" indent="-204096" algn="l" defTabSz="81638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74" indent="-204096" algn="l" defTabSz="81638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66" indent="-204096" algn="l" defTabSz="81638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58" indent="-204096" algn="l" defTabSz="81638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51" indent="-204096" algn="l" defTabSz="81638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43" indent="-204096" algn="l" defTabSz="81638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36" indent="-204096" algn="l" defTabSz="81638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3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85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78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0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2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54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47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39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7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jpe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4.jpeg"/><Relationship Id="rId10" Type="http://schemas.openxmlformats.org/officeDocument/2006/relationships/image" Target="../media/image22.emf"/><Relationship Id="rId4" Type="http://schemas.openxmlformats.org/officeDocument/2006/relationships/image" Target="../media/image28.jpeg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slide" Target="slide19.xml"/><Relationship Id="rId12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slide" Target="slide18.xml"/><Relationship Id="rId11" Type="http://schemas.openxmlformats.org/officeDocument/2006/relationships/image" Target="../media/image32.gif"/><Relationship Id="rId5" Type="http://schemas.openxmlformats.org/officeDocument/2006/relationships/slide" Target="slide17.xml"/><Relationship Id="rId10" Type="http://schemas.openxmlformats.org/officeDocument/2006/relationships/image" Target="../media/image31.gif"/><Relationship Id="rId4" Type="http://schemas.openxmlformats.org/officeDocument/2006/relationships/slide" Target="slide16.xml"/><Relationship Id="rId9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slide" Target="slide15.xml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slide" Target="slide15.xml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slide" Target="slide15.xml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slide" Target="slide15.xml"/><Relationship Id="rId4" Type="http://schemas.openxmlformats.org/officeDocument/2006/relationships/audio" Target="../media/audio2.wav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slide" Target="slide15.xml"/><Relationship Id="rId4" Type="http://schemas.openxmlformats.org/officeDocument/2006/relationships/audio" Target="../media/audio2.wav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slide" Target="slide15.xml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7.png"/><Relationship Id="rId5" Type="http://schemas.openxmlformats.org/officeDocument/2006/relationships/image" Target="../media/image5.pn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81001" y="171450"/>
            <a:ext cx="8305800" cy="628650"/>
          </a:xfrm>
          <a:prstGeom prst="rect">
            <a:avLst/>
          </a:prstGeom>
        </p:spPr>
        <p:txBody>
          <a:bodyPr wrap="none" lIns="81639" tIns="40819" rIns="81639" bIns="408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………………</a:t>
            </a:r>
            <a:endParaRPr lang="en-US" sz="3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4267200" y="1428751"/>
            <a:ext cx="4476750" cy="857249"/>
          </a:xfrm>
          <a:prstGeom prst="rect">
            <a:avLst/>
          </a:prstGeom>
        </p:spPr>
        <p:txBody>
          <a:bodyPr wrap="none" lIns="81639" tIns="40819" rIns="81639" bIns="408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2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2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838200" y="2857501"/>
            <a:ext cx="3352800" cy="800100"/>
          </a:xfrm>
          <a:prstGeom prst="rect">
            <a:avLst/>
          </a:prstGeom>
        </p:spPr>
        <p:txBody>
          <a:bodyPr wrap="none" lIns="81639" tIns="40819" rIns="81639" bIns="408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Lớp3A</a:t>
            </a:r>
            <a:endParaRPr lang="en-US" sz="3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457201" y="4343400"/>
            <a:ext cx="8229600" cy="628650"/>
          </a:xfrm>
          <a:prstGeom prst="rect">
            <a:avLst/>
          </a:prstGeom>
        </p:spPr>
        <p:txBody>
          <a:bodyPr wrap="none" lIns="81639" tIns="40819" rIns="81639" bIns="408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32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…………………</a:t>
            </a:r>
            <a:endParaRPr lang="en-US" sz="32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0050" name="Picture 2" descr="708245qq9tddswa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571751"/>
            <a:ext cx="2590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2" name="Group 18"/>
          <p:cNvGrpSpPr>
            <a:grpSpLocks/>
          </p:cNvGrpSpPr>
          <p:nvPr/>
        </p:nvGrpSpPr>
        <p:grpSpPr bwMode="auto">
          <a:xfrm>
            <a:off x="1741263" y="1305572"/>
            <a:ext cx="1210401" cy="813424"/>
            <a:chOff x="6130" y="9863"/>
            <a:chExt cx="1213" cy="958"/>
          </a:xfrm>
        </p:grpSpPr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4300" dirty="0">
                <a:latin typeface="Calibri" pitchFamily="34" charset="0"/>
              </a:endParaRPr>
            </a:p>
          </p:txBody>
        </p:sp>
        <p:sp>
          <p:nvSpPr>
            <p:cNvPr id="2070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071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4300" dirty="0">
                <a:latin typeface="Calibri" pitchFamily="34" charset="0"/>
              </a:endParaRPr>
            </a:p>
          </p:txBody>
        </p:sp>
      </p:grpSp>
      <p:pic>
        <p:nvPicPr>
          <p:cNvPr id="2072" name="Picture 24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18" y="1035892"/>
            <a:ext cx="2226083" cy="142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4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ChangeArrowheads="1"/>
          </p:cNvSpPr>
          <p:nvPr/>
        </p:nvSpPr>
        <p:spPr bwMode="auto">
          <a:xfrm>
            <a:off x="2286000" y="1085850"/>
            <a:ext cx="3257550" cy="29575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81632" tIns="40816" rIns="81632" bIns="40816" anchor="ctr"/>
          <a:lstStyle/>
          <a:p>
            <a:pPr lvl="1" eaLnBrk="1" hangingPunct="1"/>
            <a:r>
              <a:rPr lang="en-US" altLang="en-US" sz="2900" b="1" dirty="0"/>
              <a:t>	</a:t>
            </a:r>
          </a:p>
          <a:p>
            <a:pPr lvl="1" eaLnBrk="1" hangingPunct="1"/>
            <a:r>
              <a:rPr lang="en-US" altLang="en-US" sz="29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8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	16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	24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   32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   40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   48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   56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lvl="1" eaLnBrk="1" hangingPunct="1"/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64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   72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   80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16" descr="E:\hanh hue\hinh anh\hoa hong\CA6VSN8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36" y="1568794"/>
            <a:ext cx="5143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E:\hanh hue\hinh anh\hoa hong\CASPURW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67" y="1986231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E:\hanh hue\hinh anh\hoa hong\CAY3CXQ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71" y="3386137"/>
            <a:ext cx="5715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08024"/>
              </p:ext>
            </p:extLst>
          </p:nvPr>
        </p:nvGraphicFramePr>
        <p:xfrm>
          <a:off x="4448175" y="1085850"/>
          <a:ext cx="5143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CorelDRAW" r:id="rId6" imgW="965880" imgH="1177920" progId="CorelDRAW.Graphic.11">
                  <p:embed/>
                </p:oleObj>
              </mc:Choice>
              <mc:Fallback>
                <p:oleObj name="CorelDRAW" r:id="rId6" imgW="965880" imgH="117792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175" y="1085850"/>
                        <a:ext cx="5143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E:\hanh hue\hinh anh\hoa hong\CAY3CXQ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36" y="700087"/>
            <a:ext cx="5715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1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/>
          <p:cNvSpPr>
            <a:spLocks noChangeArrowheads="1"/>
          </p:cNvSpPr>
          <p:nvPr/>
        </p:nvSpPr>
        <p:spPr bwMode="auto">
          <a:xfrm>
            <a:off x="2881313" y="1300162"/>
            <a:ext cx="3257550" cy="27860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81632" tIns="40816" rIns="81632" bIns="40816" anchor="ctr"/>
          <a:lstStyle/>
          <a:p>
            <a:pPr lvl="1" eaLnBrk="1" hangingPunct="1"/>
            <a:r>
              <a:rPr lang="en-US" altLang="en-US" sz="2900" b="1" dirty="0"/>
              <a:t>	</a:t>
            </a:r>
          </a:p>
          <a:p>
            <a:pPr lvl="1" eaLnBrk="1" hangingPunct="1"/>
            <a:r>
              <a:rPr lang="en-US" altLang="en-US" sz="29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8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16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24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32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40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48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56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lvl="1" eaLnBrk="1" hangingPunct="1"/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64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72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80 : 8 =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lvl="1" eaLnBrk="1" hangingPunct="1"/>
            <a:r>
              <a:rPr lang="en-US" altLang="en-US" sz="2900" b="1" dirty="0"/>
              <a:t>  </a:t>
            </a:r>
            <a:r>
              <a:rPr lang="en-US" altLang="en-US" dirty="0"/>
              <a:t> 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" name="Picture 3" descr="E:\hanh hue\hinh anh\hoa hong\CA6N8L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44" y="2640087"/>
            <a:ext cx="4000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E:\hanh hue\hinh anh\hoa hong\CAMBWPE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4"/>
          <a:stretch>
            <a:fillRect/>
          </a:stretch>
        </p:blipFill>
        <p:spPr bwMode="auto">
          <a:xfrm>
            <a:off x="4806991" y="4457700"/>
            <a:ext cx="400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E:\hanh hue\hinh anh\hoa hong\CAVQT8X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658" y="1671638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E:\hanh hue\hinh anh\hoa hong\CA6VSN8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44" y="2228850"/>
            <a:ext cx="5143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E:\hanh hue\hinh anh\hoa hong\CASPURW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83" y="3076530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E:\hanh hue\hinh anh\hoa hong\CAY3CXQ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33" y="3986212"/>
            <a:ext cx="5715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322865"/>
              </p:ext>
            </p:extLst>
          </p:nvPr>
        </p:nvGraphicFramePr>
        <p:xfrm>
          <a:off x="4660669" y="3514725"/>
          <a:ext cx="457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CorelDRAW" r:id="rId9" imgW="965880" imgH="1177920" progId="CorelDRAW.Graphic.11">
                  <p:embed/>
                </p:oleObj>
              </mc:Choice>
              <mc:Fallback>
                <p:oleObj name="CorelDRAW" r:id="rId9" imgW="965880" imgH="117792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669" y="3514725"/>
                        <a:ext cx="4572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582308"/>
              </p:ext>
            </p:extLst>
          </p:nvPr>
        </p:nvGraphicFramePr>
        <p:xfrm>
          <a:off x="3403959" y="1268083"/>
          <a:ext cx="5143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CorelDRAW" r:id="rId11" imgW="965880" imgH="1177920" progId="CorelDRAW.Graphic.11">
                  <p:embed/>
                </p:oleObj>
              </mc:Choice>
              <mc:Fallback>
                <p:oleObj name="CorelDRAW" r:id="rId11" imgW="965880" imgH="117792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959" y="1268083"/>
                        <a:ext cx="5143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9" descr="E:\hanh hue\hinh anh\hoa hong\CASPURW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41" y="824183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E:\hanh hue\hinh anh\hoa hong\CAY3CXQ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58" y="342900"/>
            <a:ext cx="5715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38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4224" y="2593249"/>
            <a:ext cx="3666979" cy="179326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18" y="13453"/>
            <a:ext cx="2252551" cy="1217073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9" y="0"/>
            <a:ext cx="3507564" cy="18951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4476183"/>
            <a:ext cx="9144000" cy="667317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24" y="-55011"/>
            <a:ext cx="5233389" cy="4030094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" y="2471179"/>
            <a:ext cx="5845309" cy="22551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0807" y="3783206"/>
            <a:ext cx="1173193" cy="1360295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027256"/>
            <a:ext cx="2278833" cy="31162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8461" y="1102794"/>
            <a:ext cx="1949178" cy="36235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25" y="4602523"/>
            <a:ext cx="489662" cy="5677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143356" y="318480"/>
            <a:ext cx="1189090" cy="1329904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695547" y="1673164"/>
            <a:ext cx="803094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342869">
              <a:defRPr/>
            </a:pPr>
            <a:r>
              <a:rPr lang="en-US" sz="6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t="32000" r="66872" b="59333"/>
          <a:stretch/>
        </p:blipFill>
        <p:spPr bwMode="auto">
          <a:xfrm>
            <a:off x="552638" y="171450"/>
            <a:ext cx="234984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7" t="39656" r="63998" b="42000"/>
          <a:stretch/>
        </p:blipFill>
        <p:spPr bwMode="auto">
          <a:xfrm>
            <a:off x="753779" y="1650668"/>
            <a:ext cx="2421632" cy="245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9" t="39656" r="40296" b="42000"/>
          <a:stretch/>
        </p:blipFill>
        <p:spPr bwMode="auto">
          <a:xfrm>
            <a:off x="3689329" y="1708042"/>
            <a:ext cx="2499301" cy="2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5" t="39656" r="23245" b="42000"/>
          <a:stretch/>
        </p:blipFill>
        <p:spPr bwMode="auto">
          <a:xfrm>
            <a:off x="6501357" y="1650668"/>
            <a:ext cx="1502226" cy="247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81504" y="1708042"/>
            <a:ext cx="716114" cy="571310"/>
          </a:xfrm>
          <a:prstGeom prst="rect">
            <a:avLst/>
          </a:prstGeom>
          <a:noFill/>
        </p:spPr>
        <p:txBody>
          <a:bodyPr wrap="none" lIns="51389" tIns="25695" rIns="51389" bIns="25695" rtlCol="0">
            <a:spAutoFit/>
          </a:bodyPr>
          <a:lstStyle/>
          <a:p>
            <a:r>
              <a:rPr lang="en-US" sz="34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1504" y="2443163"/>
            <a:ext cx="716114" cy="571310"/>
          </a:xfrm>
          <a:prstGeom prst="rect">
            <a:avLst/>
          </a:prstGeom>
          <a:noFill/>
        </p:spPr>
        <p:txBody>
          <a:bodyPr wrap="none" lIns="51389" tIns="25695" rIns="51389" bIns="25695" rtlCol="0">
            <a:spAutoFit/>
          </a:bodyPr>
          <a:lstStyle/>
          <a:p>
            <a:r>
              <a:rPr lang="en-US" sz="34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81504" y="3171826"/>
            <a:ext cx="716114" cy="571310"/>
          </a:xfrm>
          <a:prstGeom prst="rect">
            <a:avLst/>
          </a:prstGeom>
          <a:noFill/>
        </p:spPr>
        <p:txBody>
          <a:bodyPr wrap="none" lIns="51389" tIns="25695" rIns="51389" bIns="25695" rtlCol="0">
            <a:spAutoFit/>
          </a:bodyPr>
          <a:lstStyle/>
          <a:p>
            <a:r>
              <a:rPr lang="en-US" sz="34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90364" y="1699828"/>
            <a:ext cx="716114" cy="571310"/>
          </a:xfrm>
          <a:prstGeom prst="rect">
            <a:avLst/>
          </a:prstGeom>
          <a:noFill/>
        </p:spPr>
        <p:txBody>
          <a:bodyPr wrap="none" lIns="51389" tIns="25695" rIns="51389" bIns="25695" rtlCol="0">
            <a:spAutoFit/>
          </a:bodyPr>
          <a:lstStyle/>
          <a:p>
            <a:r>
              <a:rPr lang="en-US" sz="34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0364" y="2434949"/>
            <a:ext cx="716114" cy="571310"/>
          </a:xfrm>
          <a:prstGeom prst="rect">
            <a:avLst/>
          </a:prstGeom>
          <a:noFill/>
        </p:spPr>
        <p:txBody>
          <a:bodyPr wrap="none" lIns="51389" tIns="25695" rIns="51389" bIns="25695" rtlCol="0">
            <a:spAutoFit/>
          </a:bodyPr>
          <a:lstStyle/>
          <a:p>
            <a:r>
              <a:rPr lang="en-US" sz="34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90364" y="3163611"/>
            <a:ext cx="716114" cy="571310"/>
          </a:xfrm>
          <a:prstGeom prst="rect">
            <a:avLst/>
          </a:prstGeom>
          <a:noFill/>
        </p:spPr>
        <p:txBody>
          <a:bodyPr wrap="none" lIns="51389" tIns="25695" rIns="51389" bIns="25695" rtlCol="0">
            <a:spAutoFit/>
          </a:bodyPr>
          <a:lstStyle/>
          <a:p>
            <a:r>
              <a:rPr lang="en-US" sz="34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80507" y="1711583"/>
            <a:ext cx="716114" cy="571310"/>
          </a:xfrm>
          <a:prstGeom prst="rect">
            <a:avLst/>
          </a:prstGeom>
          <a:noFill/>
        </p:spPr>
        <p:txBody>
          <a:bodyPr wrap="none" lIns="51389" tIns="25695" rIns="51389" bIns="25695" rtlCol="0">
            <a:spAutoFit/>
          </a:bodyPr>
          <a:lstStyle/>
          <a:p>
            <a:r>
              <a:rPr lang="en-US" sz="34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80507" y="2446704"/>
            <a:ext cx="716114" cy="571310"/>
          </a:xfrm>
          <a:prstGeom prst="rect">
            <a:avLst/>
          </a:prstGeom>
          <a:noFill/>
        </p:spPr>
        <p:txBody>
          <a:bodyPr wrap="none" lIns="51389" tIns="25695" rIns="51389" bIns="25695" rtlCol="0">
            <a:spAutoFit/>
          </a:bodyPr>
          <a:lstStyle/>
          <a:p>
            <a:r>
              <a:rPr lang="en-US" sz="34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80507" y="3175366"/>
            <a:ext cx="716114" cy="571310"/>
          </a:xfrm>
          <a:prstGeom prst="rect">
            <a:avLst/>
          </a:prstGeom>
          <a:noFill/>
        </p:spPr>
        <p:txBody>
          <a:bodyPr wrap="none" lIns="51389" tIns="25695" rIns="51389" bIns="25695" rtlCol="0">
            <a:spAutoFit/>
          </a:bodyPr>
          <a:lstStyle/>
          <a:p>
            <a:r>
              <a:rPr lang="en-US" sz="34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660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8507" y="514350"/>
            <a:ext cx="6858000" cy="1081258"/>
          </a:xfrm>
        </p:spPr>
        <p:txBody>
          <a:bodyPr>
            <a:normAutofit/>
          </a:bodyPr>
          <a:lstStyle/>
          <a:p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VÒNG QUAY MAY MẮN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81150"/>
            <a:ext cx="7645039" cy="2572601"/>
          </a:xfrm>
          <a:noFill/>
          <a:ln cmpd="sng">
            <a:solidFill>
              <a:srgbClr val="080808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0240" indent="-510240" algn="just">
              <a:buFontTx/>
              <a:buChar char="-"/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0240" indent="-510240" algn="just">
              <a:buFontTx/>
              <a:buChar char="-"/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0240" indent="-510240"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quay dung"/>
          <p:cNvSpPr/>
          <p:nvPr/>
        </p:nvSpPr>
        <p:spPr>
          <a:xfrm>
            <a:off x="3810000" y="3562350"/>
            <a:ext cx="986246" cy="31840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GB" sz="21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</a:t>
            </a:r>
            <a:endParaRPr lang="vi-VN" sz="21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vong quay"/>
          <p:cNvGrpSpPr/>
          <p:nvPr/>
        </p:nvGrpSpPr>
        <p:grpSpPr>
          <a:xfrm>
            <a:off x="4369489" y="358882"/>
            <a:ext cx="3781594" cy="3777641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176638"/>
              <a:ext cx="2025648" cy="86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2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07710"/>
              <a:ext cx="2025648" cy="83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9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2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173713"/>
              <a:ext cx="2025648" cy="86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9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2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2" y="2112315"/>
              <a:ext cx="2025648" cy="83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2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447502"/>
              <a:ext cx="2025648" cy="83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2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7" y="4400348"/>
              <a:ext cx="2025648" cy="86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9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2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407589"/>
              <a:ext cx="2025648" cy="86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2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479015"/>
              <a:ext cx="2025648" cy="83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9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2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65768" y="4408716"/>
            <a:ext cx="2028009" cy="63681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GB" sz="21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</a:t>
            </a:r>
            <a:endParaRPr lang="vi-VN" sz="21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643354" y="1836180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GB" sz="3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1766792" y="1836180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GB" sz="3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2890229" y="1836180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GB" sz="3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643922" y="2995735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GB" sz="3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1767361" y="2995735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GB" sz="3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3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9" action="ppaction://hlinksldjump"/>
          </p:cNvPr>
          <p:cNvSpPr/>
          <p:nvPr/>
        </p:nvSpPr>
        <p:spPr>
          <a:xfrm>
            <a:off x="2890798" y="2995735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GB" sz="3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3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1821" y="71333"/>
            <a:ext cx="4608397" cy="1744429"/>
          </a:xfrm>
          <a:prstGeom prst="rect">
            <a:avLst/>
          </a:prstGeom>
          <a:noFill/>
        </p:spPr>
        <p:txBody>
          <a:bodyPr wrap="none" lIns="81639" tIns="40819" rIns="81639" bIns="40819">
            <a:spAutoFit/>
          </a:bodyPr>
          <a:lstStyle/>
          <a:p>
            <a:pPr algn="ctr">
              <a:defRPr/>
            </a:pP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>
              <a:defRPr/>
            </a:pP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5" y="634148"/>
            <a:ext cx="371475" cy="32861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5" y="905604"/>
            <a:ext cx="371475" cy="32861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4" y="510209"/>
            <a:ext cx="371475" cy="3286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74" y="358882"/>
            <a:ext cx="535781" cy="8929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46" y="1798009"/>
            <a:ext cx="1015661" cy="866298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7285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130403" y="174798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8513716" y="193983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vide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2826849"/>
            <a:ext cx="814875" cy="887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384779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3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1 = ?</a:t>
            </a:r>
            <a:endParaRPr lang="vi-VN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2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>
              <a:defRPr/>
            </a:pPr>
            <a:r>
              <a:rPr lang="vi-VN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7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2" y="1481117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1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2162611"/>
            <a:ext cx="603557" cy="5303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1496095"/>
            <a:ext cx="603557" cy="530397"/>
          </a:xfrm>
          <a:prstGeom prst="rect">
            <a:avLst/>
          </a:prstGeom>
        </p:spPr>
      </p:pic>
      <p:sp>
        <p:nvSpPr>
          <p:cNvPr id="57" name="Cloud 56">
            <a:hlinkClick r:id="rId11" action="ppaction://hlinksldjump"/>
          </p:cNvPr>
          <p:cNvSpPr/>
          <p:nvPr/>
        </p:nvSpPr>
        <p:spPr>
          <a:xfrm>
            <a:off x="3187948" y="3526876"/>
            <a:ext cx="1612652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VỀ</a:t>
            </a:r>
            <a:endParaRPr lang="vi-VN" sz="21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71484" y="4891489"/>
            <a:ext cx="1372517" cy="252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2826849"/>
            <a:ext cx="814875" cy="887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384779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3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?</a:t>
            </a:r>
            <a:endParaRPr lang="vi-VN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2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7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1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2162611"/>
            <a:ext cx="603557" cy="5303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1519871"/>
            <a:ext cx="603557" cy="48284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71484" y="4891489"/>
            <a:ext cx="1372517" cy="252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/>
            <a:endParaRPr lang="en-US"/>
          </a:p>
        </p:txBody>
      </p:sp>
      <p:sp>
        <p:nvSpPr>
          <p:cNvPr id="20" name="Cloud 19">
            <a:hlinkClick r:id="rId11" action="ppaction://hlinksldjump"/>
          </p:cNvPr>
          <p:cNvSpPr/>
          <p:nvPr/>
        </p:nvSpPr>
        <p:spPr>
          <a:xfrm>
            <a:off x="3352800" y="3638550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VỀ</a:t>
            </a:r>
            <a:endParaRPr lang="vi-VN" sz="21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2826849"/>
            <a:ext cx="814875" cy="887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384779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3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?</a:t>
            </a:r>
            <a:endParaRPr lang="vi-VN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2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2" y="1481117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1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2162611"/>
            <a:ext cx="603557" cy="5303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1496095"/>
            <a:ext cx="603557" cy="5303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71484" y="4891489"/>
            <a:ext cx="1372517" cy="252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/>
            <a:endParaRPr lang="en-US"/>
          </a:p>
        </p:txBody>
      </p:sp>
      <p:sp>
        <p:nvSpPr>
          <p:cNvPr id="18" name="Cloud 17">
            <a:hlinkClick r:id="rId11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VỀ</a:t>
            </a:r>
            <a:endParaRPr lang="vi-VN" sz="21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2826849"/>
            <a:ext cx="814875" cy="887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384779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3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 : 8 x 6 = ?  </a:t>
            </a:r>
            <a:endParaRPr lang="vi-VN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2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18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7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176585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2162611"/>
            <a:ext cx="603557" cy="5303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7" y="1519871"/>
            <a:ext cx="549444" cy="48284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71484" y="4891489"/>
            <a:ext cx="1372517" cy="252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/>
            <a:endParaRPr lang="en-US"/>
          </a:p>
        </p:txBody>
      </p:sp>
      <p:sp>
        <p:nvSpPr>
          <p:cNvPr id="19" name="Cloud 18">
            <a:hlinkClick r:id="rId10" action="ppaction://hlinksldjump"/>
          </p:cNvPr>
          <p:cNvSpPr/>
          <p:nvPr/>
        </p:nvSpPr>
        <p:spPr>
          <a:xfrm>
            <a:off x="3276600" y="3562350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VỀ</a:t>
            </a:r>
            <a:endParaRPr lang="vi-VN" sz="21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3FA032F2-BAFC-4051-9D3E-B27389CF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32" y="-14264"/>
            <a:ext cx="3257339" cy="1759969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37F36FF-21E4-44BF-A874-06924F895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22" y="3282280"/>
            <a:ext cx="3257339" cy="1759969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708713D8-065A-4C96-A4BB-2CA73670C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9" y="-1"/>
            <a:ext cx="2768263" cy="1495717"/>
          </a:xfrm>
          <a:prstGeom prst="rect">
            <a:avLst/>
          </a:prstGeom>
        </p:spPr>
      </p:pic>
      <p:pic>
        <p:nvPicPr>
          <p:cNvPr id="49" name="图片 48" descr="图片包含 物体&#10;&#10;已生成极高可信度的说明">
            <a:extLst>
              <a:ext uri="{FF2B5EF4-FFF2-40B4-BE49-F238E27FC236}">
                <a16:creationId xmlns:a16="http://schemas.microsoft.com/office/drawing/2014/main" id="{E3AB08DD-162C-4748-BBAF-417824CE9C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3987" b="6813"/>
          <a:stretch/>
        </p:blipFill>
        <p:spPr>
          <a:xfrm flipH="1">
            <a:off x="0" y="1172497"/>
            <a:ext cx="2543628" cy="3330488"/>
          </a:xfrm>
          <a:prstGeom prst="rect">
            <a:avLst/>
          </a:prstGeom>
        </p:spPr>
      </p:pic>
      <p:pic>
        <p:nvPicPr>
          <p:cNvPr id="2" name="图片 1" descr="图片包含 播放器&#10;&#10;已生成高可信度的说明">
            <a:extLst>
              <a:ext uri="{FF2B5EF4-FFF2-40B4-BE49-F238E27FC236}">
                <a16:creationId xmlns:a16="http://schemas.microsoft.com/office/drawing/2014/main" id="{51EB4B33-C1AA-4BF3-8762-1708B70F9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38" y="-388659"/>
            <a:ext cx="6747925" cy="4560644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54F5B154-8F52-4E3E-B1EC-61E5252BED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3044907"/>
            <a:ext cx="4729263" cy="166341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CA38533-574A-4651-9B88-D3A7A810C7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4505081"/>
            <a:ext cx="9144000" cy="63841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93E07E4-6741-4AA9-8D8C-1AEC4CD7C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9" y="3101869"/>
            <a:ext cx="1089042" cy="1759969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50F0F3D5-E950-4F06-B82B-5F7760EC9C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621" y="3258311"/>
            <a:ext cx="1081946" cy="1733029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6B5C1EB8-91A2-49B3-B947-2E494AEEAD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8466" y="4128334"/>
            <a:ext cx="875534" cy="1015166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C226871-3FF5-46DB-A8EA-C00E43BC62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1189">
            <a:off x="7711224" y="-96609"/>
            <a:ext cx="1189090" cy="1329904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BA7132D-3FDD-404A-83B7-09F818B3F6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1201" flipH="1">
            <a:off x="417210" y="929742"/>
            <a:ext cx="1327497" cy="1484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8C6E1-4AE0-4C9D-A952-4D6EF00CEE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9470" y="1285876"/>
            <a:ext cx="5848422" cy="1457324"/>
          </a:xfrm>
          <a:prstGeom prst="rect">
            <a:avLst/>
          </a:prstGeom>
        </p:spPr>
      </p:pic>
      <p:sp>
        <p:nvSpPr>
          <p:cNvPr id="15" name="WordArt 11"/>
          <p:cNvSpPr>
            <a:spLocks noChangeArrowheads="1" noChangeShapeType="1" noTextEdit="1"/>
          </p:cNvSpPr>
          <p:nvPr/>
        </p:nvSpPr>
        <p:spPr bwMode="auto">
          <a:xfrm>
            <a:off x="2089127" y="2401640"/>
            <a:ext cx="5231288" cy="470148"/>
          </a:xfrm>
          <a:prstGeom prst="rect">
            <a:avLst/>
          </a:prstGeom>
        </p:spPr>
        <p:txBody>
          <a:bodyPr wrap="none" lIns="81632" tIns="40815" rIns="81632" bIns="4081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CHƠI: </a:t>
            </a:r>
            <a:r>
              <a:rPr lang="en-US" sz="32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2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Gọi</a:t>
            </a:r>
            <a:r>
              <a:rPr lang="en-US" sz="32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thuyền</a:t>
            </a:r>
            <a:r>
              <a:rPr lang="en-US" sz="32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  <a:endParaRPr lang="en-US" sz="32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14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2826849"/>
            <a:ext cx="814875" cy="887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384779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3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 : 8 = ?</a:t>
            </a:r>
            <a:endParaRPr lang="vi-VN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2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97961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en-US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2666" y="215179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en-US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7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658" y="2176585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08" y="2182376"/>
            <a:ext cx="603557" cy="5303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7" y="1519871"/>
            <a:ext cx="549444" cy="48284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71484" y="4891489"/>
            <a:ext cx="1372517" cy="252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/>
            <a:endParaRPr lang="en-US"/>
          </a:p>
        </p:txBody>
      </p:sp>
      <p:sp>
        <p:nvSpPr>
          <p:cNvPr id="19" name="Cloud 18">
            <a:hlinkClick r:id="rId10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VỀ</a:t>
            </a:r>
            <a:endParaRPr lang="vi-VN" sz="21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2826849"/>
            <a:ext cx="814875" cy="887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384779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3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64 : 8: 2 = ? </a:t>
            </a:r>
            <a:endParaRPr lang="vi-VN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2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lvl="0">
              <a:defRPr/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7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1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2162611"/>
            <a:ext cx="603557" cy="5303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1519871"/>
            <a:ext cx="603557" cy="48284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71484" y="4891489"/>
            <a:ext cx="1372517" cy="252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/>
            <a:endParaRPr lang="en-US"/>
          </a:p>
        </p:txBody>
      </p:sp>
      <p:sp>
        <p:nvSpPr>
          <p:cNvPr id="19" name="Cloud 18">
            <a:hlinkClick r:id="rId11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>
              <a:defRPr/>
            </a:pP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VỀ</a:t>
            </a:r>
            <a:endParaRPr lang="vi-VN" sz="21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3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54ACE941-CB61-47B6-9359-8FF7758F6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3" y="138361"/>
            <a:ext cx="8433206" cy="4800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C4A874-E067-431C-9B0B-A654AFDCD499}"/>
              </a:ext>
            </a:extLst>
          </p:cNvPr>
          <p:cNvSpPr txBox="1"/>
          <p:nvPr/>
        </p:nvSpPr>
        <p:spPr>
          <a:xfrm>
            <a:off x="2345977" y="1868612"/>
            <a:ext cx="4452047" cy="1361905"/>
          </a:xfrm>
          <a:prstGeom prst="rect">
            <a:avLst/>
          </a:prstGeom>
          <a:noFill/>
        </p:spPr>
        <p:txBody>
          <a:bodyPr wrap="square" lIns="68574" tIns="34287" rIns="68574" bIns="34287">
            <a:spAutoFit/>
          </a:bodyPr>
          <a:lstStyle/>
          <a:p>
            <a:pPr algn="just" defTabSz="685738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chia 8. </a:t>
            </a:r>
            <a:r>
              <a:rPr lang="en-US" sz="28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8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36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8" y="123181"/>
            <a:ext cx="8690055" cy="475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2174743" y="2057400"/>
            <a:ext cx="4965746" cy="890290"/>
          </a:xfrm>
          <a:prstGeom prst="rect">
            <a:avLst/>
          </a:prstGeom>
        </p:spPr>
        <p:txBody>
          <a:bodyPr wrap="none" lIns="51389" tIns="25695" rIns="51389" bIns="2569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32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32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86" y="2302490"/>
            <a:ext cx="3507564" cy="18951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9" y="0"/>
            <a:ext cx="3507564" cy="1895168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97" y="-55011"/>
            <a:ext cx="5540844" cy="4030094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91" y="2879884"/>
            <a:ext cx="5184059" cy="18396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4476183"/>
            <a:ext cx="9144000" cy="6673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1963462" y="4087595"/>
            <a:ext cx="694886" cy="777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8466" y="4128334"/>
            <a:ext cx="875534" cy="1015166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160639"/>
            <a:ext cx="2278833" cy="298286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06" y="3814744"/>
            <a:ext cx="603271" cy="6994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6" y="4756523"/>
            <a:ext cx="333751" cy="386978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6464338" y="3314710"/>
            <a:ext cx="1988044" cy="15992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7" y="1273057"/>
            <a:ext cx="1688136" cy="3352826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6863815" y="1131170"/>
            <a:ext cx="1189090" cy="1329904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675292" y="1451265"/>
            <a:ext cx="803094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342869">
              <a:defRPr/>
            </a:pP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TẠM BIỆT VÀ </a:t>
            </a:r>
          </a:p>
          <a:p>
            <a:pPr algn="ctr" defTabSz="342869">
              <a:defRPr/>
            </a:pP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94620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" y="0"/>
            <a:ext cx="9144000" cy="521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1981200" y="203083"/>
            <a:ext cx="7315200" cy="168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2" tIns="40816" rIns="81632" bIns="408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solidFill>
                <a:schemeClr val="bg1"/>
              </a:solidFill>
              <a:latin typeface="HP001 4 hàng" pitchFamily="34" charset="0"/>
            </a:endParaRPr>
          </a:p>
          <a:p>
            <a:pPr eaLnBrk="1" hangingPunct="1"/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solidFill>
                <a:schemeClr val="bg1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 eaLnBrk="1" hangingPunct="1"/>
            <a:endParaRPr lang="en-US" altLang="en-US" sz="2400" b="1" u="sng" dirty="0">
              <a:solidFill>
                <a:schemeClr val="bg1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806575" y="1205589"/>
            <a:ext cx="4670425" cy="45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2" tIns="40816" rIns="81632" bIns="408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057401" y="1738989"/>
            <a:ext cx="4670425" cy="45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2" tIns="40816" rIns="81632" bIns="408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22: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8 (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7279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4224" y="2593249"/>
            <a:ext cx="3666979" cy="179326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18" y="13453"/>
            <a:ext cx="2252551" cy="1217073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9" y="0"/>
            <a:ext cx="3507564" cy="18951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4476183"/>
            <a:ext cx="9144000" cy="667317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24" y="-55011"/>
            <a:ext cx="5233389" cy="4030094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" y="2471179"/>
            <a:ext cx="5845309" cy="22551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0807" y="3783206"/>
            <a:ext cx="1173193" cy="1360295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027256"/>
            <a:ext cx="2278833" cy="31162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8461" y="1102794"/>
            <a:ext cx="1949178" cy="36235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25" y="4602523"/>
            <a:ext cx="489662" cy="5677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143356" y="318480"/>
            <a:ext cx="1189090" cy="1329904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695548" y="1622206"/>
            <a:ext cx="803094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342869">
              <a:defRPr/>
            </a:pPr>
            <a:r>
              <a:rPr lang="en-US" sz="6600" b="1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Khám</a:t>
            </a:r>
            <a:r>
              <a:rPr lang="en-US" sz="66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phá</a:t>
            </a:r>
            <a:endParaRPr lang="en-US" sz="6600" b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t="25332" r="13495" b="17779"/>
          <a:stretch/>
        </p:blipFill>
        <p:spPr bwMode="auto">
          <a:xfrm>
            <a:off x="308746" y="85725"/>
            <a:ext cx="833002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E36D3156-9676-4B1D-A99A-5E1597859E9D}"/>
              </a:ext>
            </a:extLst>
          </p:cNvPr>
          <p:cNvSpPr/>
          <p:nvPr/>
        </p:nvSpPr>
        <p:spPr>
          <a:xfrm>
            <a:off x="2216622" y="4426945"/>
            <a:ext cx="2141337" cy="5879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89" tIns="25695" rIns="51389" bIns="25695" rtlCol="0" anchor="ctr"/>
          <a:lstStyle/>
          <a:p>
            <a:pPr algn="ctr"/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5 = 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3080568-0B84-45A0-8F0B-D6617C92D0EB}"/>
              </a:ext>
            </a:extLst>
          </p:cNvPr>
          <p:cNvSpPr/>
          <p:nvPr/>
        </p:nvSpPr>
        <p:spPr>
          <a:xfrm>
            <a:off x="4400767" y="4583512"/>
            <a:ext cx="790295" cy="2599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1389" tIns="25695" rIns="51389" bIns="25695"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42">
            <a:extLst>
              <a:ext uri="{FF2B5EF4-FFF2-40B4-BE49-F238E27FC236}">
                <a16:creationId xmlns:a16="http://schemas.microsoft.com/office/drawing/2014/main" id="{054A3787-AC7A-4D90-9BED-69D296751EF8}"/>
              </a:ext>
            </a:extLst>
          </p:cNvPr>
          <p:cNvSpPr/>
          <p:nvPr/>
        </p:nvSpPr>
        <p:spPr>
          <a:xfrm>
            <a:off x="5181731" y="4419503"/>
            <a:ext cx="2141337" cy="5879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89" tIns="25695" rIns="51389" bIns="25695" rtlCol="0" anchor="ctr"/>
          <a:lstStyle/>
          <a:p>
            <a:pPr algn="ctr"/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33476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43233" y="607774"/>
            <a:ext cx="3314746" cy="63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2" tIns="40816" rIns="81632" bIns="408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36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47691" y="692238"/>
            <a:ext cx="2654105" cy="63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2" tIns="40816" rIns="81632" bIns="408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58988" y="1007673"/>
            <a:ext cx="1219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0465" y="2345118"/>
            <a:ext cx="2286000" cy="63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2" tIns="40816" rIns="81632" bIns="408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8 x 4 = 32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71657" y="2400300"/>
            <a:ext cx="2286000" cy="63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2" tIns="40816" rIns="81632" bIns="408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32 : 8 = 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16180" y="2743200"/>
            <a:ext cx="1219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90499" y="3214688"/>
            <a:ext cx="2221429" cy="63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2" tIns="40816" rIns="81632" bIns="408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x 5 =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57273" y="3171825"/>
            <a:ext cx="2440065" cy="63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2" tIns="40816" rIns="81632" bIns="408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= 5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09029" y="3538241"/>
            <a:ext cx="1219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46014" y="1506625"/>
            <a:ext cx="2586025" cy="63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2" tIns="40816" rIns="81632" bIns="408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8 x 3 = 24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09447" y="1549488"/>
            <a:ext cx="3335317" cy="63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2" tIns="40816" rIns="81632" bIns="408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24 : 8 = 3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453746" y="1843087"/>
            <a:ext cx="1174483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1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CED215-EECE-483F-80B8-8203E4E16009}"/>
              </a:ext>
            </a:extLst>
          </p:cNvPr>
          <p:cNvSpPr/>
          <p:nvPr/>
        </p:nvSpPr>
        <p:spPr>
          <a:xfrm>
            <a:off x="209692" y="219498"/>
            <a:ext cx="8714133" cy="458442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74" tIns="34287" rIns="68574" bIns="34287" rtlCol="0" anchor="ctr"/>
          <a:lstStyle/>
          <a:p>
            <a:pPr algn="ctr" defTabSz="685738">
              <a:defRPr/>
            </a:pPr>
            <a:endParaRPr lang="en-US" sz="13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8">
                <a:extLst>
                  <a:ext uri="{FF2B5EF4-FFF2-40B4-BE49-F238E27FC236}">
                    <a16:creationId xmlns:a16="http://schemas.microsoft.com/office/drawing/2014/main" id="{EB29545D-6D1D-4C69-9C7D-FD2945496B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4182818"/>
                  </p:ext>
                </p:extLst>
              </p:nvPr>
            </p:nvGraphicFramePr>
            <p:xfrm>
              <a:off x="4377999" y="315249"/>
              <a:ext cx="3971924" cy="45719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985962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1985962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37719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000" b="1" dirty="0">
                              <a:latin typeface="Times New Roman" pitchFamily="18" charset="0"/>
                              <a:cs typeface="Times New Roman" pitchFamily="18" charset="0"/>
                            </a:rPr>
                            <a:t>Bảng nhân </a:t>
                          </a:r>
                          <a:r>
                            <a:rPr lang="en-US" sz="20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endParaRPr lang="vi-VN" sz="20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000" b="1" dirty="0">
                              <a:latin typeface="Times New Roman" pitchFamily="18" charset="0"/>
                              <a:cs typeface="Times New Roman" pitchFamily="18" charset="0"/>
                            </a:rPr>
                            <a:t>Bảng chia </a:t>
                          </a:r>
                          <a:r>
                            <a:rPr lang="en-US" sz="20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endParaRPr lang="vi-VN" sz="20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41947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000" dirty="0">
                              <a:latin typeface="+mj-lt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lang="vi-VN" sz="2000" baseline="0" dirty="0">
                              <a:latin typeface="+mj-lt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r>
                            <a:rPr lang="vi-VN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000" dirty="0">
                              <a:latin typeface="Times New Roman" pitchFamily="18" charset="0"/>
                              <a:cs typeface="Times New Roman" pitchFamily="18" charset="0"/>
                            </a:rPr>
                            <a:t> 1  </a:t>
                          </a:r>
                          <a:r>
                            <a:rPr lang="vi-VN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=  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endParaRPr lang="vi-VN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000" dirty="0">
                              <a:latin typeface="+mj-lt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r>
                            <a:rPr lang="vi-VN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r>
                            <a:rPr lang="vi-VN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: 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r>
                            <a:rPr lang="vi-VN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2000" dirty="0">
                              <a:latin typeface="Times New Roman" pitchFamily="18" charset="0"/>
                              <a:cs typeface="Times New Roman" pitchFamily="18" charset="0"/>
                            </a:rPr>
                            <a:t>= 1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41947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2  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16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dirty="0">
                              <a:latin typeface="Times New Roman" pitchFamily="18" charset="0"/>
                              <a:cs typeface="Times New Roman" pitchFamily="18" charset="0"/>
                            </a:rPr>
                            <a:t>    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16</a:t>
                          </a:r>
                          <a:r>
                            <a:rPr lang="vi-VN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2000" dirty="0">
                              <a:latin typeface="Times New Roman" pitchFamily="18" charset="0"/>
                              <a:cs typeface="Times New Roman" pitchFamily="18" charset="0"/>
                            </a:rPr>
                            <a:t>: 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r>
                            <a:rPr lang="vi-VN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2000" dirty="0">
                              <a:latin typeface="Times New Roman" pitchFamily="18" charset="0"/>
                              <a:cs typeface="Times New Roman" pitchFamily="18" charset="0"/>
                            </a:rPr>
                            <a:t>= 2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41947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3  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24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dirty="0">
                              <a:latin typeface="+mj-lt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24</a:t>
                          </a:r>
                          <a:r>
                            <a:rPr lang="en-US" sz="20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: 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r>
                            <a:rPr lang="vi-VN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2000" dirty="0">
                              <a:latin typeface="Times New Roman" pitchFamily="18" charset="0"/>
                              <a:cs typeface="Times New Roman" pitchFamily="18" charset="0"/>
                            </a:rPr>
                            <a:t>= </a:t>
                          </a:r>
                          <a:r>
                            <a:rPr lang="vi-VN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41947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4  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32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000" dirty="0">
                              <a:latin typeface="+mj-lt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000" dirty="0" smtClean="0">
                              <a:latin typeface="+mj-lt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32</a:t>
                          </a:r>
                          <a:r>
                            <a:rPr lang="vi-VN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2000" dirty="0">
                              <a:latin typeface="Times New Roman" pitchFamily="18" charset="0"/>
                              <a:cs typeface="Times New Roman" pitchFamily="18" charset="0"/>
                            </a:rPr>
                            <a:t>: 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r>
                            <a:rPr lang="vi-VN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2000" dirty="0">
                              <a:latin typeface="Times New Roman" pitchFamily="18" charset="0"/>
                              <a:cs typeface="Times New Roman" pitchFamily="18" charset="0"/>
                            </a:rPr>
                            <a:t>= </a:t>
                          </a:r>
                          <a:r>
                            <a:rPr lang="vi-VN" sz="2000" dirty="0">
                              <a:latin typeface="+mj-lt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41947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5  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40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dirty="0">
                              <a:latin typeface="+mj-lt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000" dirty="0" smtClean="0">
                              <a:latin typeface="+mj-lt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40</a:t>
                          </a:r>
                          <a:r>
                            <a:rPr lang="vi-VN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2000" dirty="0">
                              <a:latin typeface="Times New Roman" pitchFamily="18" charset="0"/>
                              <a:cs typeface="Times New Roman" pitchFamily="18" charset="0"/>
                            </a:rPr>
                            <a:t>: </a:t>
                          </a:r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r>
                            <a:rPr lang="vi-VN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2000" dirty="0">
                              <a:latin typeface="Times New Roman" pitchFamily="18" charset="0"/>
                              <a:cs typeface="Times New Roman" pitchFamily="18" charset="0"/>
                            </a:rPr>
                            <a:t>= </a:t>
                          </a:r>
                          <a:r>
                            <a:rPr lang="vi-VN" sz="2000" dirty="0">
                              <a:latin typeface="+mj-lt"/>
                              <a:cs typeface="Calibri" panose="020F0502020204030204" pitchFamily="34" charset="0"/>
                            </a:rPr>
                            <a:t>5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41947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6  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48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48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: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= 6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41947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7  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56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56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: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 </a:t>
                          </a: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7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41947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8  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64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64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: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 </a:t>
                          </a: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41947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9  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72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72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: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 </a:t>
                          </a: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41947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10  =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80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0 </a:t>
                          </a: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: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 </a:t>
                          </a: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B29545D-6D1D-4C69-9C7D-FD2945496B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713229"/>
                  </p:ext>
                </p:extLst>
              </p:nvPr>
            </p:nvGraphicFramePr>
            <p:xfrm>
              <a:off x="7792990" y="560443"/>
              <a:ext cx="7070164" cy="812797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5350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880012416"/>
                        </a:ext>
                      </a:extLst>
                    </a:gridCol>
                    <a:gridCol w="35350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285292910"/>
                        </a:ext>
                      </a:extLst>
                    </a:gridCol>
                  </a:tblGrid>
                  <a:tr h="6705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3600" b="1" dirty="0">
                              <a:latin typeface="Times New Roman" pitchFamily="18" charset="0"/>
                              <a:cs typeface="Times New Roman" pitchFamily="18" charset="0"/>
                            </a:rPr>
                            <a:t>Bảng nhân </a:t>
                          </a:r>
                          <a:r>
                            <a:rPr lang="en-US" sz="36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endParaRPr lang="vi-VN" sz="36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3600" b="1" dirty="0">
                              <a:latin typeface="Times New Roman" pitchFamily="18" charset="0"/>
                              <a:cs typeface="Times New Roman" pitchFamily="18" charset="0"/>
                            </a:rPr>
                            <a:t>Bảng chia </a:t>
                          </a:r>
                          <a:r>
                            <a:rPr lang="en-US" sz="36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endParaRPr lang="vi-VN" sz="36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096944070"/>
                      </a:ext>
                    </a:extLst>
                  </a:tr>
                  <a:tr h="745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01639" r="-100172" b="-92623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3600" dirty="0">
                              <a:latin typeface="+mj-lt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r>
                            <a:rPr lang="vi-VN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r>
                            <a:rPr lang="vi-VN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: </a:t>
                          </a:r>
                          <a:r>
                            <a:rPr lang="en-US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r>
                            <a:rPr lang="vi-VN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3600" dirty="0">
                              <a:latin typeface="Times New Roman" pitchFamily="18" charset="0"/>
                              <a:cs typeface="Times New Roman" pitchFamily="18" charset="0"/>
                            </a:rPr>
                            <a:t>= 1</a:t>
                          </a:r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49865375"/>
                      </a:ext>
                    </a:extLst>
                  </a:tr>
                  <a:tr h="745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200000" r="-100172" b="-81869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3600" dirty="0">
                              <a:latin typeface="Times New Roman" pitchFamily="18" charset="0"/>
                              <a:cs typeface="Times New Roman" pitchFamily="18" charset="0"/>
                            </a:rPr>
                            <a:t>    </a:t>
                          </a:r>
                          <a:r>
                            <a:rPr lang="en-US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16</a:t>
                          </a:r>
                          <a:r>
                            <a:rPr lang="vi-VN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3600" dirty="0">
                              <a:latin typeface="Times New Roman" pitchFamily="18" charset="0"/>
                              <a:cs typeface="Times New Roman" pitchFamily="18" charset="0"/>
                            </a:rPr>
                            <a:t>: </a:t>
                          </a:r>
                          <a:r>
                            <a:rPr lang="en-US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r>
                            <a:rPr lang="vi-VN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3600" dirty="0">
                              <a:latin typeface="Times New Roman" pitchFamily="18" charset="0"/>
                              <a:cs typeface="Times New Roman" pitchFamily="18" charset="0"/>
                            </a:rPr>
                            <a:t>= 2</a:t>
                          </a:r>
                          <a:endParaRPr kumimoji="0" lang="vi-VN" sz="3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15485868"/>
                      </a:ext>
                    </a:extLst>
                  </a:tr>
                  <a:tr h="745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302459" r="-100172" b="-72541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3600" dirty="0">
                              <a:latin typeface="+mj-lt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24</a:t>
                          </a:r>
                          <a:r>
                            <a:rPr lang="en-US" sz="3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: </a:t>
                          </a:r>
                          <a:r>
                            <a:rPr lang="en-US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r>
                            <a:rPr lang="vi-VN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3600" dirty="0">
                              <a:latin typeface="Times New Roman" pitchFamily="18" charset="0"/>
                              <a:cs typeface="Times New Roman" pitchFamily="18" charset="0"/>
                            </a:rPr>
                            <a:t>= </a:t>
                          </a:r>
                          <a:r>
                            <a:rPr lang="vi-VN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r>
                            <a:rPr lang="en-US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endParaRPr kumimoji="0" lang="vi-VN" sz="3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56584764"/>
                      </a:ext>
                    </a:extLst>
                  </a:tr>
                  <a:tr h="745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402459" r="-100172" b="-62541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3600" dirty="0">
                              <a:latin typeface="+mj-lt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3600" dirty="0" smtClean="0">
                              <a:latin typeface="+mj-lt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lang="en-US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32</a:t>
                          </a:r>
                          <a:r>
                            <a:rPr lang="vi-VN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3600" dirty="0">
                              <a:latin typeface="Times New Roman" pitchFamily="18" charset="0"/>
                              <a:cs typeface="Times New Roman" pitchFamily="18" charset="0"/>
                            </a:rPr>
                            <a:t>: </a:t>
                          </a:r>
                          <a:r>
                            <a:rPr lang="en-US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r>
                            <a:rPr lang="vi-VN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3600" dirty="0">
                              <a:latin typeface="Times New Roman" pitchFamily="18" charset="0"/>
                              <a:cs typeface="Times New Roman" pitchFamily="18" charset="0"/>
                            </a:rPr>
                            <a:t>= </a:t>
                          </a:r>
                          <a:r>
                            <a:rPr lang="vi-VN" sz="3600" dirty="0">
                              <a:latin typeface="+mj-lt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396525265"/>
                      </a:ext>
                    </a:extLst>
                  </a:tr>
                  <a:tr h="745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502459" r="-100172" b="-52541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3600" dirty="0">
                              <a:latin typeface="+mj-lt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3600" dirty="0" smtClean="0">
                              <a:latin typeface="+mj-lt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lang="en-US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40</a:t>
                          </a:r>
                          <a:r>
                            <a:rPr lang="vi-VN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3600" dirty="0">
                              <a:latin typeface="Times New Roman" pitchFamily="18" charset="0"/>
                              <a:cs typeface="Times New Roman" pitchFamily="18" charset="0"/>
                            </a:rPr>
                            <a:t>: </a:t>
                          </a:r>
                          <a:r>
                            <a:rPr lang="en-US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r>
                            <a:rPr lang="vi-VN" sz="3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3600" dirty="0">
                              <a:latin typeface="Times New Roman" pitchFamily="18" charset="0"/>
                              <a:cs typeface="Times New Roman" pitchFamily="18" charset="0"/>
                            </a:rPr>
                            <a:t>= </a:t>
                          </a:r>
                          <a:r>
                            <a:rPr lang="vi-VN" sz="3600" dirty="0">
                              <a:latin typeface="+mj-lt"/>
                              <a:cs typeface="Calibri" panose="020F0502020204030204" pitchFamily="34" charset="0"/>
                            </a:rPr>
                            <a:t>5</a:t>
                          </a:r>
                          <a:endParaRPr kumimoji="0" lang="vi-VN" sz="3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705084290"/>
                      </a:ext>
                    </a:extLst>
                  </a:tr>
                  <a:tr h="745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597561" r="-100172" b="-4211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kumimoji="0" lang="en-US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48</a:t>
                          </a:r>
                          <a:r>
                            <a:rPr kumimoji="0" lang="vi-VN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: </a:t>
                          </a:r>
                          <a:r>
                            <a:rPr kumimoji="0" lang="en-US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= 6</a:t>
                          </a:r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28410800"/>
                      </a:ext>
                    </a:extLst>
                  </a:tr>
                  <a:tr h="745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703279" r="-10017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kumimoji="0" lang="en-US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56</a:t>
                          </a:r>
                          <a:r>
                            <a:rPr kumimoji="0" lang="vi-VN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: </a:t>
                          </a:r>
                          <a:r>
                            <a:rPr kumimoji="0" lang="en-US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 </a:t>
                          </a: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7</a:t>
                          </a:r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98177519"/>
                      </a:ext>
                    </a:extLst>
                  </a:tr>
                  <a:tr h="745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803279" r="-10017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kumimoji="0" lang="en-US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64</a:t>
                          </a:r>
                          <a:r>
                            <a:rPr kumimoji="0" lang="vi-VN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: </a:t>
                          </a:r>
                          <a:r>
                            <a:rPr kumimoji="0" lang="en-US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 </a:t>
                          </a: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41001392"/>
                      </a:ext>
                    </a:extLst>
                  </a:tr>
                  <a:tr h="745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895935" r="-100172" b="-12276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kumimoji="0" lang="en-US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72</a:t>
                          </a:r>
                          <a:r>
                            <a:rPr kumimoji="0" lang="vi-VN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: </a:t>
                          </a:r>
                          <a:r>
                            <a:rPr kumimoji="0" lang="en-US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 </a:t>
                          </a: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610955094"/>
                      </a:ext>
                    </a:extLst>
                  </a:tr>
                  <a:tr h="745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004098" r="-100172" b="-2377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kumimoji="0" lang="en-US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0 </a:t>
                          </a: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: </a:t>
                          </a:r>
                          <a:r>
                            <a:rPr kumimoji="0" lang="en-US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8</a:t>
                          </a:r>
                          <a:r>
                            <a:rPr kumimoji="0" lang="vi-VN" sz="3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 </a:t>
                          </a: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122075" marR="122075" marT="60960" marB="60960"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CB1D62B-716A-40C5-AC5A-D75AE7556DAB}"/>
              </a:ext>
            </a:extLst>
          </p:cNvPr>
          <p:cNvSpPr/>
          <p:nvPr/>
        </p:nvSpPr>
        <p:spPr>
          <a:xfrm>
            <a:off x="7561255" y="1969195"/>
            <a:ext cx="306973" cy="31196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lIns="68574" tIns="34287" rIns="68574" bIns="34287" rtlCol="0" anchor="ctr"/>
          <a:lstStyle/>
          <a:p>
            <a:pPr algn="ctr" defTabSz="685738">
              <a:defRPr/>
            </a:pPr>
            <a:r>
              <a:rPr lang="vi-VN" sz="2700" kern="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67735CB-6166-4081-AC79-41149F2DB458}"/>
              </a:ext>
            </a:extLst>
          </p:cNvPr>
          <p:cNvSpPr/>
          <p:nvPr/>
        </p:nvSpPr>
        <p:spPr>
          <a:xfrm>
            <a:off x="7561255" y="2395861"/>
            <a:ext cx="306973" cy="31196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lIns="68574" tIns="34287" rIns="68574" bIns="34287" rtlCol="0" anchor="ctr"/>
          <a:lstStyle/>
          <a:p>
            <a:pPr algn="ctr" defTabSz="685738">
              <a:defRPr/>
            </a:pPr>
            <a:r>
              <a:rPr lang="vi-VN" sz="2700" kern="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6C774C6-80E8-42AE-980E-404E483736E7}"/>
              </a:ext>
            </a:extLst>
          </p:cNvPr>
          <p:cNvSpPr/>
          <p:nvPr/>
        </p:nvSpPr>
        <p:spPr>
          <a:xfrm>
            <a:off x="7561255" y="2829746"/>
            <a:ext cx="306973" cy="31196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lIns="68574" tIns="34287" rIns="68574" bIns="34287" rtlCol="0" anchor="ctr"/>
          <a:lstStyle/>
          <a:p>
            <a:pPr algn="ctr" defTabSz="685738">
              <a:defRPr/>
            </a:pPr>
            <a:r>
              <a:rPr lang="vi-VN" sz="2700" kern="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22075FF-D201-4864-A4DA-24C2D392B5B5}"/>
              </a:ext>
            </a:extLst>
          </p:cNvPr>
          <p:cNvSpPr/>
          <p:nvPr/>
        </p:nvSpPr>
        <p:spPr>
          <a:xfrm>
            <a:off x="7561255" y="3226963"/>
            <a:ext cx="306973" cy="31196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lIns="68574" tIns="34287" rIns="68574" bIns="34287" rtlCol="0" anchor="ctr"/>
          <a:lstStyle/>
          <a:p>
            <a:pPr algn="ctr" defTabSz="685738">
              <a:defRPr/>
            </a:pPr>
            <a:r>
              <a:rPr lang="vi-VN" sz="2700" kern="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DE1EF6E-41C4-4317-8B9C-74003F7160D6}"/>
              </a:ext>
            </a:extLst>
          </p:cNvPr>
          <p:cNvSpPr/>
          <p:nvPr/>
        </p:nvSpPr>
        <p:spPr>
          <a:xfrm>
            <a:off x="7561255" y="3644309"/>
            <a:ext cx="306973" cy="31196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lIns="68574" tIns="34287" rIns="68574" bIns="34287" rtlCol="0" anchor="ctr"/>
          <a:lstStyle/>
          <a:p>
            <a:pPr algn="ctr" defTabSz="685738">
              <a:defRPr/>
            </a:pPr>
            <a:r>
              <a:rPr lang="vi-VN" sz="2700" kern="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4A495FE-E655-4E78-A2E3-C5613BAD5E35}"/>
              </a:ext>
            </a:extLst>
          </p:cNvPr>
          <p:cNvSpPr/>
          <p:nvPr/>
        </p:nvSpPr>
        <p:spPr>
          <a:xfrm>
            <a:off x="7561255" y="4078194"/>
            <a:ext cx="306973" cy="31196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lIns="68574" tIns="34287" rIns="68574" bIns="34287" rtlCol="0" anchor="ctr"/>
          <a:lstStyle/>
          <a:p>
            <a:pPr algn="ctr" defTabSz="685738">
              <a:defRPr/>
            </a:pPr>
            <a:r>
              <a:rPr lang="vi-VN" sz="2700" kern="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73363F7-5FA7-491B-888B-56FC675B5130}"/>
              </a:ext>
            </a:extLst>
          </p:cNvPr>
          <p:cNvSpPr/>
          <p:nvPr/>
        </p:nvSpPr>
        <p:spPr>
          <a:xfrm>
            <a:off x="6712408" y="705497"/>
            <a:ext cx="299657" cy="4122754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68574" tIns="34287" rIns="68574" bIns="34287" rtlCol="0" anchor="ctr"/>
          <a:lstStyle/>
          <a:p>
            <a:pPr algn="ctr" defTabSz="685738">
              <a:defRPr/>
            </a:pPr>
            <a:endParaRPr lang="vi-VN" sz="1300" kern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A50B0E-2D18-4DC1-A69F-D62E881D8C1C}"/>
              </a:ext>
            </a:extLst>
          </p:cNvPr>
          <p:cNvSpPr txBox="1"/>
          <p:nvPr/>
        </p:nvSpPr>
        <p:spPr>
          <a:xfrm>
            <a:off x="847691" y="2001222"/>
            <a:ext cx="2311640" cy="484804"/>
          </a:xfrm>
          <a:prstGeom prst="rect">
            <a:avLst/>
          </a:prstGeom>
          <a:solidFill>
            <a:srgbClr val="CA8F45">
              <a:lumMod val="40000"/>
              <a:lumOff val="60000"/>
            </a:srgbClr>
          </a:solidFill>
        </p:spPr>
        <p:txBody>
          <a:bodyPr wrap="square" lIns="68574" tIns="34287" rIns="68574" bIns="34287" rtlCol="0">
            <a:spAutoFit/>
          </a:bodyPr>
          <a:lstStyle/>
          <a:p>
            <a:pPr algn="ctr" defTabSz="685738">
              <a:defRPr/>
            </a:pPr>
            <a:r>
              <a:rPr lang="vi-VN" sz="2700" b="1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 xét: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0D704B-581D-46AF-B1A5-0C51E42BBAEB}"/>
              </a:ext>
            </a:extLst>
          </p:cNvPr>
          <p:cNvSpPr txBox="1"/>
          <p:nvPr/>
        </p:nvSpPr>
        <p:spPr>
          <a:xfrm>
            <a:off x="376801" y="2638658"/>
            <a:ext cx="3809926" cy="1800548"/>
          </a:xfrm>
          <a:prstGeom prst="rect">
            <a:avLst/>
          </a:prstGeom>
          <a:noFill/>
        </p:spPr>
        <p:txBody>
          <a:bodyPr wrap="square" lIns="68574" tIns="34287" rIns="68574" bIns="34287" rtlCol="0">
            <a:spAutoFit/>
          </a:bodyPr>
          <a:lstStyle/>
          <a:p>
            <a:pPr marL="214293" indent="-214293" algn="just">
              <a:buFont typeface="Arial" panose="020B0604020202020204" pitchFamily="34" charset="0"/>
              <a:buChar char="•"/>
            </a:pP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 bị chia là tích của các phép nhân.</a:t>
            </a:r>
          </a:p>
          <a:p>
            <a:pPr marL="214293" indent="-214293" algn="just">
              <a:buFont typeface="Arial" panose="020B0604020202020204" pitchFamily="34" charset="0"/>
              <a:buChar char="•"/>
            </a:pPr>
            <a:r>
              <a:rPr lang="vi-VN" sz="2200" b="1" i="1" dirty="0">
                <a:solidFill>
                  <a:srgbClr val="FF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 chia đều là số </a:t>
            </a:r>
            <a:r>
              <a:rPr lang="en-US" sz="2200" b="1" i="1" dirty="0">
                <a:solidFill>
                  <a:srgbClr val="FF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8</a:t>
            </a:r>
            <a:r>
              <a:rPr lang="vi-VN" sz="2200" b="1" i="1" dirty="0" smtClean="0">
                <a:solidFill>
                  <a:srgbClr val="FF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2200" b="1" i="1" dirty="0">
              <a:solidFill>
                <a:srgbClr val="FF33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214293" indent="-214293" algn="just">
              <a:buFont typeface="Arial" panose="020B0604020202020204" pitchFamily="34" charset="0"/>
              <a:buChar char="•"/>
            </a:pPr>
            <a:r>
              <a:rPr lang="vi-VN" sz="2200" b="1" i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 là các số tự nhiên tăng dần từ 1 đến 10.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298689-A51D-41F5-B838-13A3EC10C7CE}"/>
              </a:ext>
            </a:extLst>
          </p:cNvPr>
          <p:cNvSpPr/>
          <p:nvPr/>
        </p:nvSpPr>
        <p:spPr>
          <a:xfrm>
            <a:off x="7146496" y="705497"/>
            <a:ext cx="250842" cy="4122754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68574" tIns="34287" rIns="68574" bIns="34287" rtlCol="0" anchor="ctr"/>
          <a:lstStyle/>
          <a:p>
            <a:pPr algn="ctr" defTabSz="685738">
              <a:defRPr/>
            </a:pPr>
            <a:endParaRPr lang="vi-VN" sz="1300" kern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55E0F91-3821-4100-8CB2-00575DDFF483}"/>
              </a:ext>
            </a:extLst>
          </p:cNvPr>
          <p:cNvSpPr/>
          <p:nvPr/>
        </p:nvSpPr>
        <p:spPr>
          <a:xfrm>
            <a:off x="7561255" y="681167"/>
            <a:ext cx="306973" cy="412275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68574" tIns="34287" rIns="68574" bIns="34287" rtlCol="0" anchor="ctr"/>
          <a:lstStyle/>
          <a:p>
            <a:pPr algn="ctr" defTabSz="685738">
              <a:defRPr/>
            </a:pPr>
            <a:endParaRPr lang="vi-VN" sz="1300" kern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50CC92B-505F-4A0E-80AA-6DBE130EF8EA}"/>
              </a:ext>
            </a:extLst>
          </p:cNvPr>
          <p:cNvSpPr/>
          <p:nvPr/>
        </p:nvSpPr>
        <p:spPr>
          <a:xfrm>
            <a:off x="7568570" y="1577074"/>
            <a:ext cx="306973" cy="31196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lIns="68574" tIns="34287" rIns="68574" bIns="34287" rtlCol="0" anchor="ctr"/>
          <a:lstStyle/>
          <a:p>
            <a:pPr algn="ctr" defTabSz="685738">
              <a:defRPr/>
            </a:pPr>
            <a:r>
              <a:rPr lang="vi-VN" sz="2700" kern="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401FE59-EF84-16DD-9BC9-1AB6D668EAC9}"/>
              </a:ext>
            </a:extLst>
          </p:cNvPr>
          <p:cNvSpPr/>
          <p:nvPr/>
        </p:nvSpPr>
        <p:spPr>
          <a:xfrm>
            <a:off x="724743" y="393125"/>
            <a:ext cx="2560721" cy="127851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/>
            <a:endParaRPr lang="vi-VN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C95C8C-308C-445A-8993-7BA1DD34611E}"/>
              </a:ext>
            </a:extLst>
          </p:cNvPr>
          <p:cNvSpPr txBox="1"/>
          <p:nvPr/>
        </p:nvSpPr>
        <p:spPr>
          <a:xfrm>
            <a:off x="963503" y="600075"/>
            <a:ext cx="2067404" cy="761803"/>
          </a:xfrm>
          <a:prstGeom prst="rect">
            <a:avLst/>
          </a:prstGeom>
          <a:noFill/>
        </p:spPr>
        <p:txBody>
          <a:bodyPr wrap="none" lIns="68574" tIns="34287" rIns="68574" bIns="34287" rtlCol="0">
            <a:spAutoFit/>
          </a:bodyPr>
          <a:lstStyle/>
          <a:p>
            <a:r>
              <a:rPr lang="vi-VN" sz="2200" b="1" i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Lập bảng chia </a:t>
            </a:r>
            <a:r>
              <a:rPr lang="en-US" sz="2200" b="1" i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8</a:t>
            </a:r>
          </a:p>
          <a:p>
            <a:r>
              <a:rPr lang="en-US" sz="2200" b="1" i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200" b="1" i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2200" b="1" i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2200" b="1" i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</a:t>
            </a:r>
            <a:endParaRPr lang="vi-VN" sz="2200" b="1" i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2" grpId="0" build="p"/>
      <p:bldP spid="53" grpId="0" animBg="1"/>
      <p:bldP spid="54" grpId="0" animBg="1"/>
      <p:bldP spid="55" grpId="0" animBg="1"/>
      <p:bldP spid="55" grpId="1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0" t="28222" r="18370" b="31111"/>
          <a:stretch/>
        </p:blipFill>
        <p:spPr bwMode="auto">
          <a:xfrm>
            <a:off x="304801" y="292893"/>
            <a:ext cx="8610600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5381" r="71264" b="60438"/>
          <a:stretch/>
        </p:blipFill>
        <p:spPr bwMode="auto">
          <a:xfrm>
            <a:off x="2072504" y="2271712"/>
            <a:ext cx="701554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5381" r="71264" b="60438"/>
          <a:stretch/>
        </p:blipFill>
        <p:spPr bwMode="auto">
          <a:xfrm>
            <a:off x="3956079" y="2614612"/>
            <a:ext cx="701554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2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7"/>
          <p:cNvSpPr>
            <a:spLocks noChangeArrowheads="1"/>
          </p:cNvSpPr>
          <p:nvPr/>
        </p:nvSpPr>
        <p:spPr bwMode="auto">
          <a:xfrm>
            <a:off x="2609850" y="1019175"/>
            <a:ext cx="348615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81632" tIns="40816" rIns="81632" bIns="40816" anchor="ctr"/>
          <a:lstStyle/>
          <a:p>
            <a:pPr lvl="1" eaLnBrk="1" hangingPunct="1"/>
            <a:r>
              <a:rPr lang="en-US" altLang="en-US" sz="2900" b="1" dirty="0"/>
              <a:t>	</a:t>
            </a:r>
          </a:p>
          <a:p>
            <a:pPr lvl="1" eaLnBrk="1" hangingPunct="1"/>
            <a:endParaRPr lang="en-US" altLang="en-US" sz="2900" b="1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   8 : 8 = 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 16 : 8 = 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 24 : 8 = 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 32 : 8 = 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 40 : 8 = 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 48 : 8 = 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 56 : 8 = 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lvl="1" eaLnBrk="1" hangingPunct="1"/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64 : 8 = 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 72 : 8 = 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lvl="1" eaLnBrk="1" hangingPunct="1"/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  80 : 8 =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lvl="1" eaLnBrk="1" hangingPunct="1"/>
            <a:r>
              <a:rPr lang="en-US" altLang="en-US" sz="2900" b="1" dirty="0"/>
              <a:t>  </a:t>
            </a:r>
            <a:r>
              <a:rPr lang="en-US" altLang="en-US" dirty="0"/>
              <a:t> 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19" descr="E:\hanh hue\hinh anh\hoa hong\CASPURW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88" y="2571750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069143"/>
              </p:ext>
            </p:extLst>
          </p:nvPr>
        </p:nvGraphicFramePr>
        <p:xfrm>
          <a:off x="4599246" y="1585913"/>
          <a:ext cx="5143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CorelDRAW" r:id="rId4" imgW="965880" imgH="1177920" progId="CorelDRAW.Graphic.11">
                  <p:embed/>
                </p:oleObj>
              </mc:Choice>
              <mc:Fallback>
                <p:oleObj name="CorelDRAW" r:id="rId4" imgW="965880" imgH="117792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9246" y="1585913"/>
                        <a:ext cx="5143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9" descr="E:\hanh hue\hinh anh\hoa hong\CASPURW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88" y="728662"/>
            <a:ext cx="457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991626"/>
              </p:ext>
            </p:extLst>
          </p:nvPr>
        </p:nvGraphicFramePr>
        <p:xfrm>
          <a:off x="4534439" y="3398628"/>
          <a:ext cx="5143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CorelDRAW" r:id="rId6" imgW="965880" imgH="1177920" progId="CorelDRAW.Graphic.11">
                  <p:embed/>
                </p:oleObj>
              </mc:Choice>
              <mc:Fallback>
                <p:oleObj name="CorelDRAW" r:id="rId6" imgW="965880" imgH="117792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4439" y="3398628"/>
                        <a:ext cx="5143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4" descr="E:\hanh hue\hinh anh\hoa hong\CAVQT8X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90" y="3900488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0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5&quot;/&gt;&lt;/object&gt;&lt;object type=&quot;3&quot; unique_id=&quot;10005&quot;&gt;&lt;property id=&quot;20148&quot; value=&quot;5&quot;/&gt;&lt;property id=&quot;20300&quot; value=&quot;Slide 2 - &amp;quot;1. Khởi động: 3 - 5 phút&amp;#x0D;&amp;#x0A;&amp;quot;&quot;/&gt;&lt;property id=&quot;20307&quot; value=&quot;266&quot;/&gt;&lt;/object&gt;&lt;object type=&quot;3&quot; unique_id=&quot;10006&quot;&gt;&lt;property id=&quot;20148&quot; value=&quot;5&quot;/&gt;&lt;property id=&quot;20300&quot; value=&quot;Slide 3 - &amp;quot;Wednesday, November 11th 2020&amp;#x0D;&amp;#x0A;Vietnamses&amp;quot;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71&quot;/&gt;&lt;/object&gt;&lt;object type=&quot;3&quot; unique_id=&quot;10008&quot;&gt;&lt;property id=&quot;20148&quot; value=&quot;5&quot;/&gt;&lt;property id=&quot;20300&quot; value=&quot;Slide 5 - &amp;quot;2. HĐCB2: Nghe thầy cô đọc bài  &amp;#x0D;&amp;#x0A;“Thư gửi bà” 3 phút.&amp;#x0D;&amp;#x0A;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3. HĐCB3: Nghe thầy cô hướng dẫn đọc - 5 phút.  (CN - CĐ)&amp;#x0D;&amp;#x0A;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4. HĐCB4: Mỗi bạn đọc một đoạn, nối tiếp nhau đến hết bức thư. (7 phút) &amp;quot;&quot;/&gt;&lt;property id=&quot;20307&quot; value=&quot;260&quot;/&gt;&lt;/object&gt;&lt;object type=&quot;3&quot; unique_id=&quot;10011&quot;&gt;&lt;property id=&quot;20148&quot; value=&quot;5&quot;/&gt;&lt;property id=&quot;20300&quot; value=&quot;Slide 8 - &amp;quot;5. HĐCB5, 6: Thay nhau hỏi - đáp trả lời câu hỏi - 10 phút.&amp;quot;&quot;/&gt;&lt;property id=&quot;20307&quot; value=&quot;261&quot;/&gt;&lt;/object&gt;&lt;object type=&quot;3&quot; unique_id=&quot;10012&quot;&gt;&lt;property id=&quot;20148&quot; value=&quot;5&quot;/&gt;&lt;property id=&quot;20300&quot; value=&quot;Slide 9 - &amp;quot;+ Đức đã hứa và chúc bà điều gì? &amp;quot;&quot;/&gt;&lt;property id=&quot;20307&quot; value=&quot;262&quot;/&gt;&lt;/object&gt;&lt;object type=&quot;3&quot; unique_id=&quot;10013&quot;&gt;&lt;property id=&quot;20148&quot; value=&quot;5&quot;/&gt;&lt;property id=&quot;20300&quot; value=&quot;Slide 10 - &amp;quot;Nội dung: Tình cảm sâu sắc của bạn Đức đối với bà của mình.&amp;quot;&quot;/&gt;&lt;property id=&quot;20307&quot; value=&quot;268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 - &amp;quot;*/ Hoạt động nối tiếp.&amp;quot;&quot;/&gt;&lt;property id=&quot;20307&quot; value=&quot;264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496</Words>
  <Application>Microsoft Office PowerPoint</Application>
  <PresentationFormat>On-screen Show (16:9)</PresentationFormat>
  <Paragraphs>174</Paragraphs>
  <Slides>24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微软雅黑</vt:lpstr>
      <vt:lpstr>宋体</vt:lpstr>
      <vt:lpstr>Arial</vt:lpstr>
      <vt:lpstr>Arial-Rounded</vt:lpstr>
      <vt:lpstr>Bubblegum Sans</vt:lpstr>
      <vt:lpstr>Calibri</vt:lpstr>
      <vt:lpstr>Cambria Math</vt:lpstr>
      <vt:lpstr>Century Schoolbook</vt:lpstr>
      <vt:lpstr>等线</vt:lpstr>
      <vt:lpstr>HP001 4 hàng</vt:lpstr>
      <vt:lpstr>Tahoma</vt:lpstr>
      <vt:lpstr>Times New Roman</vt:lpstr>
      <vt:lpstr>VNbritannic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Wednesday, November 11th 2020 Vietnamses</dc:title>
  <dc:creator>ThienIT</dc:creator>
  <cp:lastModifiedBy>Dell</cp:lastModifiedBy>
  <cp:revision>180</cp:revision>
  <dcterms:created xsi:type="dcterms:W3CDTF">2020-11-06T20:44:54Z</dcterms:created>
  <dcterms:modified xsi:type="dcterms:W3CDTF">2025-01-10T06:48:01Z</dcterms:modified>
</cp:coreProperties>
</file>