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8"/>
  </p:notesMasterIdLst>
  <p:sldIdLst>
    <p:sldId id="294" r:id="rId3"/>
    <p:sldId id="344" r:id="rId4"/>
    <p:sldId id="295" r:id="rId5"/>
    <p:sldId id="290" r:id="rId6"/>
    <p:sldId id="291" r:id="rId7"/>
    <p:sldId id="298" r:id="rId8"/>
    <p:sldId id="299" r:id="rId9"/>
    <p:sldId id="306" r:id="rId10"/>
    <p:sldId id="334" r:id="rId11"/>
    <p:sldId id="307" r:id="rId12"/>
    <p:sldId id="263" r:id="rId13"/>
    <p:sldId id="292" r:id="rId14"/>
    <p:sldId id="308" r:id="rId15"/>
    <p:sldId id="300" r:id="rId16"/>
    <p:sldId id="301" r:id="rId17"/>
    <p:sldId id="293" r:id="rId18"/>
    <p:sldId id="345" r:id="rId19"/>
    <p:sldId id="346" r:id="rId20"/>
    <p:sldId id="303" r:id="rId21"/>
    <p:sldId id="314" r:id="rId22"/>
    <p:sldId id="315" r:id="rId23"/>
    <p:sldId id="311" r:id="rId24"/>
    <p:sldId id="347" r:id="rId25"/>
    <p:sldId id="340" r:id="rId26"/>
    <p:sldId id="282" r:id="rId27"/>
  </p:sldIdLst>
  <p:sldSz cx="12192000" cy="6858000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SVN-Poky's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5 SVNClementine" panose="020F0502020204030203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  <a:srgbClr val="66FFCC"/>
    <a:srgbClr val="FFFFFF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05D2D-A1B6-481B-AF2A-FA83FD2812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A2332-EBC7-4671-B1D1-730BA375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2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79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46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063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693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8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6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67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3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19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84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1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53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10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6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9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62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43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3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37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44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6887-ACC7-478C-B2C3-CF2D8BFAD57F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288111D-A6C2-EE93-8326-F1B0C96D15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745" y="-438729"/>
            <a:ext cx="2884745" cy="28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4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DF2FE3-1021-C698-22A1-F3DBC5C984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745" y="-438729"/>
            <a:ext cx="2884745" cy="28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3" Type="http://schemas.openxmlformats.org/officeDocument/2006/relationships/image" Target="../media/image36.jpeg"/><Relationship Id="rId7" Type="http://schemas.microsoft.com/office/2007/relationships/hdphoto" Target="../media/hdphoto11.wdp"/><Relationship Id="rId12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13.wdp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38.png"/><Relationship Id="rId18" Type="http://schemas.microsoft.com/office/2007/relationships/hdphoto" Target="../media/hdphoto15.wdp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12" Type="http://schemas.microsoft.com/office/2007/relationships/hdphoto" Target="../media/hdphoto11.wdp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microsoft.com/office/2007/relationships/hdphoto" Target="../media/hdphoto1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11" Type="http://schemas.openxmlformats.org/officeDocument/2006/relationships/image" Target="../media/image37.png"/><Relationship Id="rId5" Type="http://schemas.openxmlformats.org/officeDocument/2006/relationships/image" Target="../media/image43.emf"/><Relationship Id="rId15" Type="http://schemas.openxmlformats.org/officeDocument/2006/relationships/image" Target="../media/image39.png"/><Relationship Id="rId10" Type="http://schemas.openxmlformats.org/officeDocument/2006/relationships/image" Target="../media/image57.svg"/><Relationship Id="rId4" Type="http://schemas.openxmlformats.org/officeDocument/2006/relationships/image" Target="../media/image42.emf"/><Relationship Id="rId9" Type="http://schemas.openxmlformats.org/officeDocument/2006/relationships/image" Target="../media/image47.png"/><Relationship Id="rId1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12" Type="http://schemas.microsoft.com/office/2007/relationships/hdphoto" Target="../media/hdphoto1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microsoft.com/office/2007/relationships/hdphoto" Target="../media/hdphoto7.wdp"/><Relationship Id="rId10" Type="http://schemas.microsoft.com/office/2007/relationships/hdphoto" Target="../media/hdphoto12.wdp"/><Relationship Id="rId4" Type="http://schemas.openxmlformats.org/officeDocument/2006/relationships/image" Target="../media/image22.png"/><Relationship Id="rId9" Type="http://schemas.openxmlformats.org/officeDocument/2006/relationships/image" Target="../media/image38.png"/><Relationship Id="rId1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jpeg"/><Relationship Id="rId7" Type="http://schemas.microsoft.com/office/2007/relationships/hdphoto" Target="../media/hdphoto1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microsoft.com/office/2007/relationships/hdphoto" Target="../media/hdphoto13.wdp"/><Relationship Id="rId4" Type="http://schemas.openxmlformats.org/officeDocument/2006/relationships/image" Target="../media/image49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38.png"/><Relationship Id="rId18" Type="http://schemas.microsoft.com/office/2007/relationships/hdphoto" Target="../media/hdphoto15.wdp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12" Type="http://schemas.microsoft.com/office/2007/relationships/hdphoto" Target="../media/hdphoto11.wdp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microsoft.com/office/2007/relationships/hdphoto" Target="../media/hdphoto1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11" Type="http://schemas.openxmlformats.org/officeDocument/2006/relationships/image" Target="../media/image37.png"/><Relationship Id="rId5" Type="http://schemas.openxmlformats.org/officeDocument/2006/relationships/image" Target="../media/image43.emf"/><Relationship Id="rId15" Type="http://schemas.openxmlformats.org/officeDocument/2006/relationships/image" Target="../media/image39.png"/><Relationship Id="rId10" Type="http://schemas.openxmlformats.org/officeDocument/2006/relationships/image" Target="../media/image57.svg"/><Relationship Id="rId4" Type="http://schemas.openxmlformats.org/officeDocument/2006/relationships/image" Target="../media/image42.emf"/><Relationship Id="rId9" Type="http://schemas.openxmlformats.org/officeDocument/2006/relationships/image" Target="../media/image47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12" Type="http://schemas.microsoft.com/office/2007/relationships/hdphoto" Target="../media/hdphoto1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microsoft.com/office/2007/relationships/hdphoto" Target="../media/hdphoto7.wdp"/><Relationship Id="rId10" Type="http://schemas.microsoft.com/office/2007/relationships/hdphoto" Target="../media/hdphoto12.wdp"/><Relationship Id="rId4" Type="http://schemas.openxmlformats.org/officeDocument/2006/relationships/image" Target="../media/image22.png"/><Relationship Id="rId9" Type="http://schemas.openxmlformats.org/officeDocument/2006/relationships/image" Target="../media/image38.png"/><Relationship Id="rId1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svg"/><Relationship Id="rId11" Type="http://schemas.microsoft.com/office/2007/relationships/hdphoto" Target="../media/hdphoto20.wdp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70.svg"/><Relationship Id="rId9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67A1F-F6CD-8F27-EB9A-DCC01CA9B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21" b="95179" l="2778" r="26333">
                        <a14:foregroundMark x1="25333" y1="65474" x2="25333" y2="65474"/>
                        <a14:foregroundMark x1="26333" y1="67185" x2="26333" y2="67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44" r="72090" b="9676"/>
          <a:stretch/>
        </p:blipFill>
        <p:spPr>
          <a:xfrm rot="21395160">
            <a:off x="7264088" y="-195671"/>
            <a:ext cx="5053764" cy="4439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24B08-4B79-4788-C65E-0FE93D2F40DD}"/>
              </a:ext>
            </a:extLst>
          </p:cNvPr>
          <p:cNvSpPr txBox="1"/>
          <p:nvPr/>
        </p:nvSpPr>
        <p:spPr>
          <a:xfrm rot="21437586" flipH="1">
            <a:off x="7746661" y="663558"/>
            <a:ext cx="432906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EM VÀ TRƯỜNG TIỂU HỌC THÂN YÊU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9296DC-6937-AEDD-D6E8-CF0862BE332F}"/>
              </a:ext>
            </a:extLst>
          </p:cNvPr>
          <p:cNvSpPr/>
          <p:nvPr/>
        </p:nvSpPr>
        <p:spPr>
          <a:xfrm>
            <a:off x="1" y="358266"/>
            <a:ext cx="3658066" cy="1332966"/>
          </a:xfrm>
          <a:prstGeom prst="roundRect">
            <a:avLst/>
          </a:prstGeom>
          <a:ln w="762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47923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3083-CDB4-1A91-92C5-D40113E2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9EC2E641-61F7-CB5B-C5BB-D0FDD6F2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E7044127-2065-C890-03F1-A035029ECEF8}"/>
              </a:ext>
            </a:extLst>
          </p:cNvPr>
          <p:cNvSpPr/>
          <p:nvPr/>
        </p:nvSpPr>
        <p:spPr>
          <a:xfrm>
            <a:off x="284921" y="48796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719991CA-65BE-D9D2-05A9-9A5DD68A372C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CHIA SẺ TRƯỚC LỚP</a:t>
            </a:r>
          </a:p>
        </p:txBody>
      </p:sp>
      <p:pic>
        <p:nvPicPr>
          <p:cNvPr id="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B887697-B835-632E-CF84-761659C26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810950" y="2198806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128C97B-1F75-CCB7-945D-DD040D58A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779079" y="203129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1611F-80DC-AB88-650D-B9580B3EB3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0" b="67831" l="39357" r="53815">
                        <a14:foregroundMark x1="41265" y1="64338" x2="41265" y2="64338"/>
                        <a14:foregroundMark x1="50402" y1="64338" x2="50402" y2="64338"/>
                        <a14:foregroundMark x1="39357" y1="64774" x2="39357" y2="64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2" t="54397" r="44383" b="30620"/>
          <a:stretch/>
        </p:blipFill>
        <p:spPr>
          <a:xfrm>
            <a:off x="9174918" y="1070813"/>
            <a:ext cx="2206132" cy="1335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B55F0-CB1D-9FB1-8741-629CBC0DFC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428" b="59389" l="63755" r="80120">
                        <a14:foregroundMark x1="71787" y1="39156" x2="71787" y2="39156"/>
                        <a14:foregroundMark x1="73695" y1="39156" x2="73695" y2="39156"/>
                        <a14:foregroundMark x1="75904" y1="39738" x2="75904" y2="39738"/>
                        <a14:foregroundMark x1="77811" y1="41485" x2="77811" y2="41485"/>
                        <a14:foregroundMark x1="78916" y1="44978" x2="78916" y2="44978"/>
                        <a14:foregroundMark x1="78916" y1="47598" x2="78916" y2="47598"/>
                        <a14:foregroundMark x1="79618" y1="44105" x2="79618" y2="44105"/>
                        <a14:foregroundMark x1="78715" y1="50509" x2="78715" y2="50509"/>
                        <a14:foregroundMark x1="80120" y1="50509" x2="80120" y2="50509"/>
                        <a14:foregroundMark x1="77309" y1="52547" x2="77309" y2="52547"/>
                        <a14:foregroundMark x1="77209" y1="56186" x2="77209" y2="56186"/>
                        <a14:foregroundMark x1="74699" y1="57205" x2="74699" y2="57205"/>
                        <a14:foregroundMark x1="72892" y1="57642" x2="72892" y2="57642"/>
                        <a14:foregroundMark x1="70683" y1="56769" x2="70683" y2="56769"/>
                        <a14:foregroundMark x1="68373" y1="56041" x2="68373" y2="56041"/>
                        <a14:foregroundMark x1="67671" y1="53421" x2="67671" y2="53421"/>
                        <a14:foregroundMark x1="66165" y1="51092" x2="66165" y2="51092"/>
                        <a14:foregroundMark x1="66365" y1="48763" x2="66365" y2="48763"/>
                        <a14:foregroundMark x1="65663" y1="45706" x2="65663" y2="45706"/>
                        <a14:foregroundMark x1="67169" y1="43668" x2="67169" y2="43668"/>
                        <a14:foregroundMark x1="68173" y1="41921" x2="68173" y2="41921"/>
                        <a14:foregroundMark x1="70080" y1="41194" x2="70080" y2="41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19" t="35832" r="19109" b="37859"/>
          <a:stretch/>
        </p:blipFill>
        <p:spPr>
          <a:xfrm>
            <a:off x="819380" y="420038"/>
            <a:ext cx="2206132" cy="21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27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92CA6CAF-6706-43EA-AB8A-97551000DD0D}"/>
              </a:ext>
            </a:extLst>
          </p:cNvPr>
          <p:cNvSpPr/>
          <p:nvPr/>
        </p:nvSpPr>
        <p:spPr>
          <a:xfrm>
            <a:off x="108857" y="201537"/>
            <a:ext cx="8207829" cy="2872968"/>
          </a:xfrm>
          <a:custGeom>
            <a:avLst/>
            <a:gdLst>
              <a:gd name="connsiteX0" fmla="*/ 0 w 8207829"/>
              <a:gd name="connsiteY0" fmla="*/ 478837 h 2872968"/>
              <a:gd name="connsiteX1" fmla="*/ 683847 w 8207829"/>
              <a:gd name="connsiteY1" fmla="*/ 0 h 2872968"/>
              <a:gd name="connsiteX2" fmla="*/ 906150 w 8207829"/>
              <a:gd name="connsiteY2" fmla="*/ 0 h 2872968"/>
              <a:gd name="connsiteX3" fmla="*/ 1128455 w 8207829"/>
              <a:gd name="connsiteY3" fmla="*/ 0 h 2872968"/>
              <a:gd name="connsiteX4" fmla="*/ 1419160 w 8207829"/>
              <a:gd name="connsiteY4" fmla="*/ 0 h 2872968"/>
              <a:gd name="connsiteX5" fmla="*/ 1641465 w 8207829"/>
              <a:gd name="connsiteY5" fmla="*/ 0 h 2872968"/>
              <a:gd name="connsiteX6" fmla="*/ 2137375 w 8207829"/>
              <a:gd name="connsiteY6" fmla="*/ 0 h 2872968"/>
              <a:gd name="connsiteX7" fmla="*/ 2428080 w 8207829"/>
              <a:gd name="connsiteY7" fmla="*/ 0 h 2872968"/>
              <a:gd name="connsiteX8" fmla="*/ 2992391 w 8207829"/>
              <a:gd name="connsiteY8" fmla="*/ 0 h 2872968"/>
              <a:gd name="connsiteX9" fmla="*/ 3283097 w 8207829"/>
              <a:gd name="connsiteY9" fmla="*/ 0 h 2872968"/>
              <a:gd name="connsiteX10" fmla="*/ 3573803 w 8207829"/>
              <a:gd name="connsiteY10" fmla="*/ 0 h 2872968"/>
              <a:gd name="connsiteX11" fmla="*/ 3796107 w 8207829"/>
              <a:gd name="connsiteY11" fmla="*/ 0 h 2872968"/>
              <a:gd name="connsiteX12" fmla="*/ 4155214 w 8207829"/>
              <a:gd name="connsiteY12" fmla="*/ 0 h 2872968"/>
              <a:gd name="connsiteX13" fmla="*/ 4514321 w 8207829"/>
              <a:gd name="connsiteY13" fmla="*/ 0 h 2872968"/>
              <a:gd name="connsiteX14" fmla="*/ 4873427 w 8207829"/>
              <a:gd name="connsiteY14" fmla="*/ 0 h 2872968"/>
              <a:gd name="connsiteX15" fmla="*/ 5369338 w 8207829"/>
              <a:gd name="connsiteY15" fmla="*/ 0 h 2872968"/>
              <a:gd name="connsiteX16" fmla="*/ 5660042 w 8207829"/>
              <a:gd name="connsiteY16" fmla="*/ 0 h 2872968"/>
              <a:gd name="connsiteX17" fmla="*/ 6087551 w 8207829"/>
              <a:gd name="connsiteY17" fmla="*/ 0 h 2872968"/>
              <a:gd name="connsiteX18" fmla="*/ 6378258 w 8207829"/>
              <a:gd name="connsiteY18" fmla="*/ 0 h 2872968"/>
              <a:gd name="connsiteX19" fmla="*/ 6942569 w 8207829"/>
              <a:gd name="connsiteY19" fmla="*/ 0 h 2872968"/>
              <a:gd name="connsiteX20" fmla="*/ 7523979 w 8207829"/>
              <a:gd name="connsiteY20" fmla="*/ 0 h 2872968"/>
              <a:gd name="connsiteX21" fmla="*/ 8207829 w 8207829"/>
              <a:gd name="connsiteY21" fmla="*/ 478837 h 2872968"/>
              <a:gd name="connsiteX22" fmla="*/ 8207829 w 8207829"/>
              <a:gd name="connsiteY22" fmla="*/ 752450 h 2872968"/>
              <a:gd name="connsiteX23" fmla="*/ 8207829 w 8207829"/>
              <a:gd name="connsiteY23" fmla="*/ 1026063 h 2872968"/>
              <a:gd name="connsiteX24" fmla="*/ 8207829 w 8207829"/>
              <a:gd name="connsiteY24" fmla="*/ 1261370 h 2872968"/>
              <a:gd name="connsiteX25" fmla="*/ 8207829 w 8207829"/>
              <a:gd name="connsiteY25" fmla="*/ 1496678 h 2872968"/>
              <a:gd name="connsiteX26" fmla="*/ 8207829 w 8207829"/>
              <a:gd name="connsiteY26" fmla="*/ 1731985 h 2872968"/>
              <a:gd name="connsiteX27" fmla="*/ 8207829 w 8207829"/>
              <a:gd name="connsiteY27" fmla="*/ 2005598 h 2872968"/>
              <a:gd name="connsiteX28" fmla="*/ 8207829 w 8207829"/>
              <a:gd name="connsiteY28" fmla="*/ 2394129 h 2872968"/>
              <a:gd name="connsiteX29" fmla="*/ 7523979 w 8207829"/>
              <a:gd name="connsiteY29" fmla="*/ 2872968 h 2872968"/>
              <a:gd name="connsiteX30" fmla="*/ 6959668 w 8207829"/>
              <a:gd name="connsiteY30" fmla="*/ 2872968 h 2872968"/>
              <a:gd name="connsiteX31" fmla="*/ 6395359 w 8207829"/>
              <a:gd name="connsiteY31" fmla="*/ 2872968 h 2872968"/>
              <a:gd name="connsiteX32" fmla="*/ 5967850 w 8207829"/>
              <a:gd name="connsiteY32" fmla="*/ 2872968 h 2872968"/>
              <a:gd name="connsiteX33" fmla="*/ 5608743 w 8207829"/>
              <a:gd name="connsiteY33" fmla="*/ 2872968 h 2872968"/>
              <a:gd name="connsiteX34" fmla="*/ 5386438 w 8207829"/>
              <a:gd name="connsiteY34" fmla="*/ 2872968 h 2872968"/>
              <a:gd name="connsiteX35" fmla="*/ 4822127 w 8207829"/>
              <a:gd name="connsiteY35" fmla="*/ 2872968 h 2872968"/>
              <a:gd name="connsiteX36" fmla="*/ 4599823 w 8207829"/>
              <a:gd name="connsiteY36" fmla="*/ 2872968 h 2872968"/>
              <a:gd name="connsiteX37" fmla="*/ 4103912 w 8207829"/>
              <a:gd name="connsiteY37" fmla="*/ 2872968 h 2872968"/>
              <a:gd name="connsiteX38" fmla="*/ 3744806 w 8207829"/>
              <a:gd name="connsiteY38" fmla="*/ 2872968 h 2872968"/>
              <a:gd name="connsiteX39" fmla="*/ 3454101 w 8207829"/>
              <a:gd name="connsiteY39" fmla="*/ 2872968 h 2872968"/>
              <a:gd name="connsiteX40" fmla="*/ 3094994 w 8207829"/>
              <a:gd name="connsiteY40" fmla="*/ 2872968 h 2872968"/>
              <a:gd name="connsiteX41" fmla="*/ 2599083 w 8207829"/>
              <a:gd name="connsiteY41" fmla="*/ 2872968 h 2872968"/>
              <a:gd name="connsiteX42" fmla="*/ 2103174 w 8207829"/>
              <a:gd name="connsiteY42" fmla="*/ 2872968 h 2872968"/>
              <a:gd name="connsiteX43" fmla="*/ 1744067 w 8207829"/>
              <a:gd name="connsiteY43" fmla="*/ 2872968 h 2872968"/>
              <a:gd name="connsiteX44" fmla="*/ 1384960 w 8207829"/>
              <a:gd name="connsiteY44" fmla="*/ 2872968 h 2872968"/>
              <a:gd name="connsiteX45" fmla="*/ 683847 w 8207829"/>
              <a:gd name="connsiteY45" fmla="*/ 2872968 h 2872968"/>
              <a:gd name="connsiteX46" fmla="*/ 0 w 8207829"/>
              <a:gd name="connsiteY46" fmla="*/ 2394129 h 2872968"/>
              <a:gd name="connsiteX47" fmla="*/ 0 w 8207829"/>
              <a:gd name="connsiteY47" fmla="*/ 2101363 h 2872968"/>
              <a:gd name="connsiteX48" fmla="*/ 0 w 8207829"/>
              <a:gd name="connsiteY48" fmla="*/ 1885209 h 2872968"/>
              <a:gd name="connsiteX49" fmla="*/ 0 w 8207829"/>
              <a:gd name="connsiteY49" fmla="*/ 1573290 h 2872968"/>
              <a:gd name="connsiteX50" fmla="*/ 0 w 8207829"/>
              <a:gd name="connsiteY50" fmla="*/ 1318829 h 2872968"/>
              <a:gd name="connsiteX51" fmla="*/ 0 w 8207829"/>
              <a:gd name="connsiteY51" fmla="*/ 1026063 h 2872968"/>
              <a:gd name="connsiteX52" fmla="*/ 0 w 8207829"/>
              <a:gd name="connsiteY52" fmla="*/ 790756 h 2872968"/>
              <a:gd name="connsiteX53" fmla="*/ 0 w 8207829"/>
              <a:gd name="connsiteY53" fmla="*/ 478837 h 2872968"/>
              <a:gd name="connsiteX0" fmla="*/ 0 w 8207829"/>
              <a:gd name="connsiteY0" fmla="*/ 478837 h 2872968"/>
              <a:gd name="connsiteX1" fmla="*/ 683847 w 8207829"/>
              <a:gd name="connsiteY1" fmla="*/ 0 h 2872968"/>
              <a:gd name="connsiteX2" fmla="*/ 906150 w 8207829"/>
              <a:gd name="connsiteY2" fmla="*/ 0 h 2872968"/>
              <a:gd name="connsiteX3" fmla="*/ 1333659 w 8207829"/>
              <a:gd name="connsiteY3" fmla="*/ 0 h 2872968"/>
              <a:gd name="connsiteX4" fmla="*/ 1555964 w 8207829"/>
              <a:gd name="connsiteY4" fmla="*/ 0 h 2872968"/>
              <a:gd name="connsiteX5" fmla="*/ 2051873 w 8207829"/>
              <a:gd name="connsiteY5" fmla="*/ 0 h 2872968"/>
              <a:gd name="connsiteX6" fmla="*/ 2342578 w 8207829"/>
              <a:gd name="connsiteY6" fmla="*/ 0 h 2872968"/>
              <a:gd name="connsiteX7" fmla="*/ 2564883 w 8207829"/>
              <a:gd name="connsiteY7" fmla="*/ 0 h 2872968"/>
              <a:gd name="connsiteX8" fmla="*/ 2787187 w 8207829"/>
              <a:gd name="connsiteY8" fmla="*/ 0 h 2872968"/>
              <a:gd name="connsiteX9" fmla="*/ 3214695 w 8207829"/>
              <a:gd name="connsiteY9" fmla="*/ 0 h 2872968"/>
              <a:gd name="connsiteX10" fmla="*/ 3505402 w 8207829"/>
              <a:gd name="connsiteY10" fmla="*/ 0 h 2872968"/>
              <a:gd name="connsiteX11" fmla="*/ 3727705 w 8207829"/>
              <a:gd name="connsiteY11" fmla="*/ 0 h 2872968"/>
              <a:gd name="connsiteX12" fmla="*/ 4292016 w 8207829"/>
              <a:gd name="connsiteY12" fmla="*/ 0 h 2872968"/>
              <a:gd name="connsiteX13" fmla="*/ 4787927 w 8207829"/>
              <a:gd name="connsiteY13" fmla="*/ 0 h 2872968"/>
              <a:gd name="connsiteX14" fmla="*/ 5078631 w 8207829"/>
              <a:gd name="connsiteY14" fmla="*/ 0 h 2872968"/>
              <a:gd name="connsiteX15" fmla="*/ 5506140 w 8207829"/>
              <a:gd name="connsiteY15" fmla="*/ 0 h 2872968"/>
              <a:gd name="connsiteX16" fmla="*/ 5728444 w 8207829"/>
              <a:gd name="connsiteY16" fmla="*/ 0 h 2872968"/>
              <a:gd name="connsiteX17" fmla="*/ 6087551 w 8207829"/>
              <a:gd name="connsiteY17" fmla="*/ 0 h 2872968"/>
              <a:gd name="connsiteX18" fmla="*/ 6309856 w 8207829"/>
              <a:gd name="connsiteY18" fmla="*/ 0 h 2872968"/>
              <a:gd name="connsiteX19" fmla="*/ 6532161 w 8207829"/>
              <a:gd name="connsiteY19" fmla="*/ 0 h 2872968"/>
              <a:gd name="connsiteX20" fmla="*/ 6891267 w 8207829"/>
              <a:gd name="connsiteY20" fmla="*/ 0 h 2872968"/>
              <a:gd name="connsiteX21" fmla="*/ 7523979 w 8207829"/>
              <a:gd name="connsiteY21" fmla="*/ 0 h 2872968"/>
              <a:gd name="connsiteX22" fmla="*/ 8207829 w 8207829"/>
              <a:gd name="connsiteY22" fmla="*/ 478837 h 2872968"/>
              <a:gd name="connsiteX23" fmla="*/ 8207829 w 8207829"/>
              <a:gd name="connsiteY23" fmla="*/ 714145 h 2872968"/>
              <a:gd name="connsiteX24" fmla="*/ 8207829 w 8207829"/>
              <a:gd name="connsiteY24" fmla="*/ 987758 h 2872968"/>
              <a:gd name="connsiteX25" fmla="*/ 8207829 w 8207829"/>
              <a:gd name="connsiteY25" fmla="*/ 1299677 h 2872968"/>
              <a:gd name="connsiteX26" fmla="*/ 8207829 w 8207829"/>
              <a:gd name="connsiteY26" fmla="*/ 1554137 h 2872968"/>
              <a:gd name="connsiteX27" fmla="*/ 8207829 w 8207829"/>
              <a:gd name="connsiteY27" fmla="*/ 1846903 h 2872968"/>
              <a:gd name="connsiteX28" fmla="*/ 8207829 w 8207829"/>
              <a:gd name="connsiteY28" fmla="*/ 2120516 h 2872968"/>
              <a:gd name="connsiteX29" fmla="*/ 8207829 w 8207829"/>
              <a:gd name="connsiteY29" fmla="*/ 2394129 h 2872968"/>
              <a:gd name="connsiteX30" fmla="*/ 7523979 w 8207829"/>
              <a:gd name="connsiteY30" fmla="*/ 2872968 h 2872968"/>
              <a:gd name="connsiteX31" fmla="*/ 7301675 w 8207829"/>
              <a:gd name="connsiteY31" fmla="*/ 2872968 h 2872968"/>
              <a:gd name="connsiteX32" fmla="*/ 7079371 w 8207829"/>
              <a:gd name="connsiteY32" fmla="*/ 2872968 h 2872968"/>
              <a:gd name="connsiteX33" fmla="*/ 6515060 w 8207829"/>
              <a:gd name="connsiteY33" fmla="*/ 2872968 h 2872968"/>
              <a:gd name="connsiteX34" fmla="*/ 6019149 w 8207829"/>
              <a:gd name="connsiteY34" fmla="*/ 2872968 h 2872968"/>
              <a:gd name="connsiteX35" fmla="*/ 5660042 w 8207829"/>
              <a:gd name="connsiteY35" fmla="*/ 2872968 h 2872968"/>
              <a:gd name="connsiteX36" fmla="*/ 5300936 w 8207829"/>
              <a:gd name="connsiteY36" fmla="*/ 2872968 h 2872968"/>
              <a:gd name="connsiteX37" fmla="*/ 5010230 w 8207829"/>
              <a:gd name="connsiteY37" fmla="*/ 2872968 h 2872968"/>
              <a:gd name="connsiteX38" fmla="*/ 4514321 w 8207829"/>
              <a:gd name="connsiteY38" fmla="*/ 2872968 h 2872968"/>
              <a:gd name="connsiteX39" fmla="*/ 4086812 w 8207829"/>
              <a:gd name="connsiteY39" fmla="*/ 2872968 h 2872968"/>
              <a:gd name="connsiteX40" fmla="*/ 3727705 w 8207829"/>
              <a:gd name="connsiteY40" fmla="*/ 2872968 h 2872968"/>
              <a:gd name="connsiteX41" fmla="*/ 3368599 w 8207829"/>
              <a:gd name="connsiteY41" fmla="*/ 2872968 h 2872968"/>
              <a:gd name="connsiteX42" fmla="*/ 2872689 w 8207829"/>
              <a:gd name="connsiteY42" fmla="*/ 2872968 h 2872968"/>
              <a:gd name="connsiteX43" fmla="*/ 2308378 w 8207829"/>
              <a:gd name="connsiteY43" fmla="*/ 2872968 h 2872968"/>
              <a:gd name="connsiteX44" fmla="*/ 1949271 w 8207829"/>
              <a:gd name="connsiteY44" fmla="*/ 2872968 h 2872968"/>
              <a:gd name="connsiteX45" fmla="*/ 1453362 w 8207829"/>
              <a:gd name="connsiteY45" fmla="*/ 2872968 h 2872968"/>
              <a:gd name="connsiteX46" fmla="*/ 683847 w 8207829"/>
              <a:gd name="connsiteY46" fmla="*/ 2872968 h 2872968"/>
              <a:gd name="connsiteX47" fmla="*/ 0 w 8207829"/>
              <a:gd name="connsiteY47" fmla="*/ 2394129 h 2872968"/>
              <a:gd name="connsiteX48" fmla="*/ 0 w 8207829"/>
              <a:gd name="connsiteY48" fmla="*/ 2120516 h 2872968"/>
              <a:gd name="connsiteX49" fmla="*/ 0 w 8207829"/>
              <a:gd name="connsiteY49" fmla="*/ 1866056 h 2872968"/>
              <a:gd name="connsiteX50" fmla="*/ 0 w 8207829"/>
              <a:gd name="connsiteY50" fmla="*/ 1573290 h 2872968"/>
              <a:gd name="connsiteX51" fmla="*/ 0 w 8207829"/>
              <a:gd name="connsiteY51" fmla="*/ 1318829 h 2872968"/>
              <a:gd name="connsiteX52" fmla="*/ 0 w 8207829"/>
              <a:gd name="connsiteY52" fmla="*/ 1045216 h 2872968"/>
              <a:gd name="connsiteX53" fmla="*/ 0 w 8207829"/>
              <a:gd name="connsiteY53" fmla="*/ 790756 h 2872968"/>
              <a:gd name="connsiteX54" fmla="*/ 0 w 8207829"/>
              <a:gd name="connsiteY54" fmla="*/ 478837 h 2872968"/>
              <a:gd name="connsiteX0" fmla="*/ 0 w 8207829"/>
              <a:gd name="connsiteY0" fmla="*/ 478837 h 2872968"/>
              <a:gd name="connsiteX1" fmla="*/ 683847 w 8207829"/>
              <a:gd name="connsiteY1" fmla="*/ 0 h 2872968"/>
              <a:gd name="connsiteX2" fmla="*/ 906150 w 8207829"/>
              <a:gd name="connsiteY2" fmla="*/ 0 h 2872968"/>
              <a:gd name="connsiteX3" fmla="*/ 1128455 w 8207829"/>
              <a:gd name="connsiteY3" fmla="*/ 0 h 2872968"/>
              <a:gd name="connsiteX4" fmla="*/ 1419160 w 8207829"/>
              <a:gd name="connsiteY4" fmla="*/ 0 h 2872968"/>
              <a:gd name="connsiteX5" fmla="*/ 1641465 w 8207829"/>
              <a:gd name="connsiteY5" fmla="*/ 0 h 2872968"/>
              <a:gd name="connsiteX6" fmla="*/ 2137375 w 8207829"/>
              <a:gd name="connsiteY6" fmla="*/ 0 h 2872968"/>
              <a:gd name="connsiteX7" fmla="*/ 2428080 w 8207829"/>
              <a:gd name="connsiteY7" fmla="*/ 0 h 2872968"/>
              <a:gd name="connsiteX8" fmla="*/ 2992391 w 8207829"/>
              <a:gd name="connsiteY8" fmla="*/ 0 h 2872968"/>
              <a:gd name="connsiteX9" fmla="*/ 3283097 w 8207829"/>
              <a:gd name="connsiteY9" fmla="*/ 0 h 2872968"/>
              <a:gd name="connsiteX10" fmla="*/ 3573803 w 8207829"/>
              <a:gd name="connsiteY10" fmla="*/ 0 h 2872968"/>
              <a:gd name="connsiteX11" fmla="*/ 3796107 w 8207829"/>
              <a:gd name="connsiteY11" fmla="*/ 0 h 2872968"/>
              <a:gd name="connsiteX12" fmla="*/ 4155214 w 8207829"/>
              <a:gd name="connsiteY12" fmla="*/ 0 h 2872968"/>
              <a:gd name="connsiteX13" fmla="*/ 4514321 w 8207829"/>
              <a:gd name="connsiteY13" fmla="*/ 0 h 2872968"/>
              <a:gd name="connsiteX14" fmla="*/ 4873427 w 8207829"/>
              <a:gd name="connsiteY14" fmla="*/ 0 h 2872968"/>
              <a:gd name="connsiteX15" fmla="*/ 5369338 w 8207829"/>
              <a:gd name="connsiteY15" fmla="*/ 0 h 2872968"/>
              <a:gd name="connsiteX16" fmla="*/ 5660042 w 8207829"/>
              <a:gd name="connsiteY16" fmla="*/ 0 h 2872968"/>
              <a:gd name="connsiteX17" fmla="*/ 6087551 w 8207829"/>
              <a:gd name="connsiteY17" fmla="*/ 0 h 2872968"/>
              <a:gd name="connsiteX18" fmla="*/ 6378258 w 8207829"/>
              <a:gd name="connsiteY18" fmla="*/ 0 h 2872968"/>
              <a:gd name="connsiteX19" fmla="*/ 6942569 w 8207829"/>
              <a:gd name="connsiteY19" fmla="*/ 0 h 2872968"/>
              <a:gd name="connsiteX20" fmla="*/ 7523979 w 8207829"/>
              <a:gd name="connsiteY20" fmla="*/ 0 h 2872968"/>
              <a:gd name="connsiteX21" fmla="*/ 8207829 w 8207829"/>
              <a:gd name="connsiteY21" fmla="*/ 478837 h 2872968"/>
              <a:gd name="connsiteX22" fmla="*/ 8207829 w 8207829"/>
              <a:gd name="connsiteY22" fmla="*/ 752450 h 2872968"/>
              <a:gd name="connsiteX23" fmla="*/ 8207829 w 8207829"/>
              <a:gd name="connsiteY23" fmla="*/ 1026063 h 2872968"/>
              <a:gd name="connsiteX24" fmla="*/ 8207829 w 8207829"/>
              <a:gd name="connsiteY24" fmla="*/ 1261370 h 2872968"/>
              <a:gd name="connsiteX25" fmla="*/ 8207829 w 8207829"/>
              <a:gd name="connsiteY25" fmla="*/ 1496678 h 2872968"/>
              <a:gd name="connsiteX26" fmla="*/ 8207829 w 8207829"/>
              <a:gd name="connsiteY26" fmla="*/ 1731985 h 2872968"/>
              <a:gd name="connsiteX27" fmla="*/ 8207829 w 8207829"/>
              <a:gd name="connsiteY27" fmla="*/ 2005598 h 2872968"/>
              <a:gd name="connsiteX28" fmla="*/ 8207829 w 8207829"/>
              <a:gd name="connsiteY28" fmla="*/ 2394129 h 2872968"/>
              <a:gd name="connsiteX29" fmla="*/ 7523979 w 8207829"/>
              <a:gd name="connsiteY29" fmla="*/ 2872968 h 2872968"/>
              <a:gd name="connsiteX30" fmla="*/ 6959668 w 8207829"/>
              <a:gd name="connsiteY30" fmla="*/ 2872968 h 2872968"/>
              <a:gd name="connsiteX31" fmla="*/ 6395359 w 8207829"/>
              <a:gd name="connsiteY31" fmla="*/ 2872968 h 2872968"/>
              <a:gd name="connsiteX32" fmla="*/ 5967850 w 8207829"/>
              <a:gd name="connsiteY32" fmla="*/ 2872968 h 2872968"/>
              <a:gd name="connsiteX33" fmla="*/ 5608743 w 8207829"/>
              <a:gd name="connsiteY33" fmla="*/ 2872968 h 2872968"/>
              <a:gd name="connsiteX34" fmla="*/ 5386438 w 8207829"/>
              <a:gd name="connsiteY34" fmla="*/ 2872968 h 2872968"/>
              <a:gd name="connsiteX35" fmla="*/ 4822127 w 8207829"/>
              <a:gd name="connsiteY35" fmla="*/ 2872968 h 2872968"/>
              <a:gd name="connsiteX36" fmla="*/ 4599823 w 8207829"/>
              <a:gd name="connsiteY36" fmla="*/ 2872968 h 2872968"/>
              <a:gd name="connsiteX37" fmla="*/ 4103912 w 8207829"/>
              <a:gd name="connsiteY37" fmla="*/ 2872968 h 2872968"/>
              <a:gd name="connsiteX38" fmla="*/ 3744806 w 8207829"/>
              <a:gd name="connsiteY38" fmla="*/ 2872968 h 2872968"/>
              <a:gd name="connsiteX39" fmla="*/ 3454101 w 8207829"/>
              <a:gd name="connsiteY39" fmla="*/ 2872968 h 2872968"/>
              <a:gd name="connsiteX40" fmla="*/ 3094994 w 8207829"/>
              <a:gd name="connsiteY40" fmla="*/ 2872968 h 2872968"/>
              <a:gd name="connsiteX41" fmla="*/ 2599083 w 8207829"/>
              <a:gd name="connsiteY41" fmla="*/ 2872968 h 2872968"/>
              <a:gd name="connsiteX42" fmla="*/ 2103174 w 8207829"/>
              <a:gd name="connsiteY42" fmla="*/ 2872968 h 2872968"/>
              <a:gd name="connsiteX43" fmla="*/ 1744067 w 8207829"/>
              <a:gd name="connsiteY43" fmla="*/ 2872968 h 2872968"/>
              <a:gd name="connsiteX44" fmla="*/ 1384960 w 8207829"/>
              <a:gd name="connsiteY44" fmla="*/ 2872968 h 2872968"/>
              <a:gd name="connsiteX45" fmla="*/ 683847 w 8207829"/>
              <a:gd name="connsiteY45" fmla="*/ 2872968 h 2872968"/>
              <a:gd name="connsiteX46" fmla="*/ 0 w 8207829"/>
              <a:gd name="connsiteY46" fmla="*/ 2394129 h 2872968"/>
              <a:gd name="connsiteX47" fmla="*/ 0 w 8207829"/>
              <a:gd name="connsiteY47" fmla="*/ 2101363 h 2872968"/>
              <a:gd name="connsiteX48" fmla="*/ 0 w 8207829"/>
              <a:gd name="connsiteY48" fmla="*/ 1885209 h 2872968"/>
              <a:gd name="connsiteX49" fmla="*/ 0 w 8207829"/>
              <a:gd name="connsiteY49" fmla="*/ 1573290 h 2872968"/>
              <a:gd name="connsiteX50" fmla="*/ 0 w 8207829"/>
              <a:gd name="connsiteY50" fmla="*/ 1318829 h 2872968"/>
              <a:gd name="connsiteX51" fmla="*/ 0 w 8207829"/>
              <a:gd name="connsiteY51" fmla="*/ 1026063 h 2872968"/>
              <a:gd name="connsiteX52" fmla="*/ 0 w 8207829"/>
              <a:gd name="connsiteY52" fmla="*/ 790756 h 2872968"/>
              <a:gd name="connsiteX53" fmla="*/ 0 w 8207829"/>
              <a:gd name="connsiteY53" fmla="*/ 478837 h 2872968"/>
              <a:gd name="connsiteX0" fmla="*/ 0 w 8207829"/>
              <a:gd name="connsiteY0" fmla="*/ 478837 h 2872968"/>
              <a:gd name="connsiteX1" fmla="*/ 683847 w 8207829"/>
              <a:gd name="connsiteY1" fmla="*/ 0 h 2872968"/>
              <a:gd name="connsiteX2" fmla="*/ 906150 w 8207829"/>
              <a:gd name="connsiteY2" fmla="*/ 0 h 2872968"/>
              <a:gd name="connsiteX3" fmla="*/ 1128455 w 8207829"/>
              <a:gd name="connsiteY3" fmla="*/ 0 h 2872968"/>
              <a:gd name="connsiteX4" fmla="*/ 1419160 w 8207829"/>
              <a:gd name="connsiteY4" fmla="*/ 0 h 2872968"/>
              <a:gd name="connsiteX5" fmla="*/ 1641465 w 8207829"/>
              <a:gd name="connsiteY5" fmla="*/ 0 h 2872968"/>
              <a:gd name="connsiteX6" fmla="*/ 2137375 w 8207829"/>
              <a:gd name="connsiteY6" fmla="*/ 0 h 2872968"/>
              <a:gd name="connsiteX7" fmla="*/ 2428080 w 8207829"/>
              <a:gd name="connsiteY7" fmla="*/ 0 h 2872968"/>
              <a:gd name="connsiteX8" fmla="*/ 2992391 w 8207829"/>
              <a:gd name="connsiteY8" fmla="*/ 0 h 2872968"/>
              <a:gd name="connsiteX9" fmla="*/ 3283097 w 8207829"/>
              <a:gd name="connsiteY9" fmla="*/ 0 h 2872968"/>
              <a:gd name="connsiteX10" fmla="*/ 3573803 w 8207829"/>
              <a:gd name="connsiteY10" fmla="*/ 0 h 2872968"/>
              <a:gd name="connsiteX11" fmla="*/ 3796107 w 8207829"/>
              <a:gd name="connsiteY11" fmla="*/ 0 h 2872968"/>
              <a:gd name="connsiteX12" fmla="*/ 4155214 w 8207829"/>
              <a:gd name="connsiteY12" fmla="*/ 0 h 2872968"/>
              <a:gd name="connsiteX13" fmla="*/ 4514321 w 8207829"/>
              <a:gd name="connsiteY13" fmla="*/ 0 h 2872968"/>
              <a:gd name="connsiteX14" fmla="*/ 4873427 w 8207829"/>
              <a:gd name="connsiteY14" fmla="*/ 0 h 2872968"/>
              <a:gd name="connsiteX15" fmla="*/ 5369338 w 8207829"/>
              <a:gd name="connsiteY15" fmla="*/ 0 h 2872968"/>
              <a:gd name="connsiteX16" fmla="*/ 5660042 w 8207829"/>
              <a:gd name="connsiteY16" fmla="*/ 0 h 2872968"/>
              <a:gd name="connsiteX17" fmla="*/ 6087551 w 8207829"/>
              <a:gd name="connsiteY17" fmla="*/ 0 h 2872968"/>
              <a:gd name="connsiteX18" fmla="*/ 6378258 w 8207829"/>
              <a:gd name="connsiteY18" fmla="*/ 0 h 2872968"/>
              <a:gd name="connsiteX19" fmla="*/ 6942569 w 8207829"/>
              <a:gd name="connsiteY19" fmla="*/ 0 h 2872968"/>
              <a:gd name="connsiteX20" fmla="*/ 7523979 w 8207829"/>
              <a:gd name="connsiteY20" fmla="*/ 0 h 2872968"/>
              <a:gd name="connsiteX21" fmla="*/ 8207829 w 8207829"/>
              <a:gd name="connsiteY21" fmla="*/ 478837 h 2872968"/>
              <a:gd name="connsiteX22" fmla="*/ 8207829 w 8207829"/>
              <a:gd name="connsiteY22" fmla="*/ 752450 h 2872968"/>
              <a:gd name="connsiteX23" fmla="*/ 8207829 w 8207829"/>
              <a:gd name="connsiteY23" fmla="*/ 1026063 h 2872968"/>
              <a:gd name="connsiteX24" fmla="*/ 8207829 w 8207829"/>
              <a:gd name="connsiteY24" fmla="*/ 1261370 h 2872968"/>
              <a:gd name="connsiteX25" fmla="*/ 8207829 w 8207829"/>
              <a:gd name="connsiteY25" fmla="*/ 1496678 h 2872968"/>
              <a:gd name="connsiteX26" fmla="*/ 8207829 w 8207829"/>
              <a:gd name="connsiteY26" fmla="*/ 1731985 h 2872968"/>
              <a:gd name="connsiteX27" fmla="*/ 8207829 w 8207829"/>
              <a:gd name="connsiteY27" fmla="*/ 2005598 h 2872968"/>
              <a:gd name="connsiteX28" fmla="*/ 8207829 w 8207829"/>
              <a:gd name="connsiteY28" fmla="*/ 2394129 h 2872968"/>
              <a:gd name="connsiteX29" fmla="*/ 7523979 w 8207829"/>
              <a:gd name="connsiteY29" fmla="*/ 2872968 h 2872968"/>
              <a:gd name="connsiteX30" fmla="*/ 6959668 w 8207829"/>
              <a:gd name="connsiteY30" fmla="*/ 2872968 h 2872968"/>
              <a:gd name="connsiteX31" fmla="*/ 6395359 w 8207829"/>
              <a:gd name="connsiteY31" fmla="*/ 2872968 h 2872968"/>
              <a:gd name="connsiteX32" fmla="*/ 5967850 w 8207829"/>
              <a:gd name="connsiteY32" fmla="*/ 2872968 h 2872968"/>
              <a:gd name="connsiteX33" fmla="*/ 5608743 w 8207829"/>
              <a:gd name="connsiteY33" fmla="*/ 2872968 h 2872968"/>
              <a:gd name="connsiteX34" fmla="*/ 5386438 w 8207829"/>
              <a:gd name="connsiteY34" fmla="*/ 2872968 h 2872968"/>
              <a:gd name="connsiteX35" fmla="*/ 4822127 w 8207829"/>
              <a:gd name="connsiteY35" fmla="*/ 2872968 h 2872968"/>
              <a:gd name="connsiteX36" fmla="*/ 4599823 w 8207829"/>
              <a:gd name="connsiteY36" fmla="*/ 2872968 h 2872968"/>
              <a:gd name="connsiteX37" fmla="*/ 4103912 w 8207829"/>
              <a:gd name="connsiteY37" fmla="*/ 2872968 h 2872968"/>
              <a:gd name="connsiteX38" fmla="*/ 3744806 w 8207829"/>
              <a:gd name="connsiteY38" fmla="*/ 2872968 h 2872968"/>
              <a:gd name="connsiteX39" fmla="*/ 3454101 w 8207829"/>
              <a:gd name="connsiteY39" fmla="*/ 2872968 h 2872968"/>
              <a:gd name="connsiteX40" fmla="*/ 3094994 w 8207829"/>
              <a:gd name="connsiteY40" fmla="*/ 2872968 h 2872968"/>
              <a:gd name="connsiteX41" fmla="*/ 2599083 w 8207829"/>
              <a:gd name="connsiteY41" fmla="*/ 2872968 h 2872968"/>
              <a:gd name="connsiteX42" fmla="*/ 2103174 w 8207829"/>
              <a:gd name="connsiteY42" fmla="*/ 2872968 h 2872968"/>
              <a:gd name="connsiteX43" fmla="*/ 1744067 w 8207829"/>
              <a:gd name="connsiteY43" fmla="*/ 2872968 h 2872968"/>
              <a:gd name="connsiteX44" fmla="*/ 1384960 w 8207829"/>
              <a:gd name="connsiteY44" fmla="*/ 2872968 h 2872968"/>
              <a:gd name="connsiteX45" fmla="*/ 683847 w 8207829"/>
              <a:gd name="connsiteY45" fmla="*/ 2872968 h 2872968"/>
              <a:gd name="connsiteX46" fmla="*/ 0 w 8207829"/>
              <a:gd name="connsiteY46" fmla="*/ 2394129 h 2872968"/>
              <a:gd name="connsiteX47" fmla="*/ 0 w 8207829"/>
              <a:gd name="connsiteY47" fmla="*/ 2101363 h 2872968"/>
              <a:gd name="connsiteX48" fmla="*/ 0 w 8207829"/>
              <a:gd name="connsiteY48" fmla="*/ 1885209 h 2872968"/>
              <a:gd name="connsiteX49" fmla="*/ 0 w 8207829"/>
              <a:gd name="connsiteY49" fmla="*/ 1573290 h 2872968"/>
              <a:gd name="connsiteX50" fmla="*/ 0 w 8207829"/>
              <a:gd name="connsiteY50" fmla="*/ 1318829 h 2872968"/>
              <a:gd name="connsiteX51" fmla="*/ 0 w 8207829"/>
              <a:gd name="connsiteY51" fmla="*/ 1026063 h 2872968"/>
              <a:gd name="connsiteX52" fmla="*/ 0 w 8207829"/>
              <a:gd name="connsiteY52" fmla="*/ 790756 h 2872968"/>
              <a:gd name="connsiteX53" fmla="*/ 0 w 8207829"/>
              <a:gd name="connsiteY53" fmla="*/ 478837 h 2872968"/>
              <a:gd name="connsiteX0" fmla="*/ 0 w 8207829"/>
              <a:gd name="connsiteY0" fmla="*/ 478837 h 2872968"/>
              <a:gd name="connsiteX1" fmla="*/ 683847 w 8207829"/>
              <a:gd name="connsiteY1" fmla="*/ 0 h 2872968"/>
              <a:gd name="connsiteX2" fmla="*/ 906150 w 8207829"/>
              <a:gd name="connsiteY2" fmla="*/ 0 h 2872968"/>
              <a:gd name="connsiteX3" fmla="*/ 1128455 w 8207829"/>
              <a:gd name="connsiteY3" fmla="*/ 0 h 2872968"/>
              <a:gd name="connsiteX4" fmla="*/ 1419160 w 8207829"/>
              <a:gd name="connsiteY4" fmla="*/ 0 h 2872968"/>
              <a:gd name="connsiteX5" fmla="*/ 1641465 w 8207829"/>
              <a:gd name="connsiteY5" fmla="*/ 0 h 2872968"/>
              <a:gd name="connsiteX6" fmla="*/ 2137375 w 8207829"/>
              <a:gd name="connsiteY6" fmla="*/ 0 h 2872968"/>
              <a:gd name="connsiteX7" fmla="*/ 2428080 w 8207829"/>
              <a:gd name="connsiteY7" fmla="*/ 0 h 2872968"/>
              <a:gd name="connsiteX8" fmla="*/ 2992391 w 8207829"/>
              <a:gd name="connsiteY8" fmla="*/ 0 h 2872968"/>
              <a:gd name="connsiteX9" fmla="*/ 3283097 w 8207829"/>
              <a:gd name="connsiteY9" fmla="*/ 0 h 2872968"/>
              <a:gd name="connsiteX10" fmla="*/ 3573803 w 8207829"/>
              <a:gd name="connsiteY10" fmla="*/ 0 h 2872968"/>
              <a:gd name="connsiteX11" fmla="*/ 3796107 w 8207829"/>
              <a:gd name="connsiteY11" fmla="*/ 0 h 2872968"/>
              <a:gd name="connsiteX12" fmla="*/ 4155214 w 8207829"/>
              <a:gd name="connsiteY12" fmla="*/ 0 h 2872968"/>
              <a:gd name="connsiteX13" fmla="*/ 4514321 w 8207829"/>
              <a:gd name="connsiteY13" fmla="*/ 0 h 2872968"/>
              <a:gd name="connsiteX14" fmla="*/ 4873427 w 8207829"/>
              <a:gd name="connsiteY14" fmla="*/ 0 h 2872968"/>
              <a:gd name="connsiteX15" fmla="*/ 5369338 w 8207829"/>
              <a:gd name="connsiteY15" fmla="*/ 0 h 2872968"/>
              <a:gd name="connsiteX16" fmla="*/ 5660042 w 8207829"/>
              <a:gd name="connsiteY16" fmla="*/ 0 h 2872968"/>
              <a:gd name="connsiteX17" fmla="*/ 6087551 w 8207829"/>
              <a:gd name="connsiteY17" fmla="*/ 0 h 2872968"/>
              <a:gd name="connsiteX18" fmla="*/ 6378258 w 8207829"/>
              <a:gd name="connsiteY18" fmla="*/ 0 h 2872968"/>
              <a:gd name="connsiteX19" fmla="*/ 6942569 w 8207829"/>
              <a:gd name="connsiteY19" fmla="*/ 0 h 2872968"/>
              <a:gd name="connsiteX20" fmla="*/ 7523979 w 8207829"/>
              <a:gd name="connsiteY20" fmla="*/ 0 h 2872968"/>
              <a:gd name="connsiteX21" fmla="*/ 8207829 w 8207829"/>
              <a:gd name="connsiteY21" fmla="*/ 478837 h 2872968"/>
              <a:gd name="connsiteX22" fmla="*/ 8207829 w 8207829"/>
              <a:gd name="connsiteY22" fmla="*/ 752450 h 2872968"/>
              <a:gd name="connsiteX23" fmla="*/ 8207829 w 8207829"/>
              <a:gd name="connsiteY23" fmla="*/ 1026063 h 2872968"/>
              <a:gd name="connsiteX24" fmla="*/ 8207829 w 8207829"/>
              <a:gd name="connsiteY24" fmla="*/ 1261370 h 2872968"/>
              <a:gd name="connsiteX25" fmla="*/ 8207829 w 8207829"/>
              <a:gd name="connsiteY25" fmla="*/ 1496678 h 2872968"/>
              <a:gd name="connsiteX26" fmla="*/ 8207829 w 8207829"/>
              <a:gd name="connsiteY26" fmla="*/ 1731985 h 2872968"/>
              <a:gd name="connsiteX27" fmla="*/ 8207829 w 8207829"/>
              <a:gd name="connsiteY27" fmla="*/ 2005598 h 2872968"/>
              <a:gd name="connsiteX28" fmla="*/ 8207829 w 8207829"/>
              <a:gd name="connsiteY28" fmla="*/ 2394129 h 2872968"/>
              <a:gd name="connsiteX29" fmla="*/ 7523979 w 8207829"/>
              <a:gd name="connsiteY29" fmla="*/ 2872968 h 2872968"/>
              <a:gd name="connsiteX30" fmla="*/ 6959668 w 8207829"/>
              <a:gd name="connsiteY30" fmla="*/ 2872968 h 2872968"/>
              <a:gd name="connsiteX31" fmla="*/ 6395359 w 8207829"/>
              <a:gd name="connsiteY31" fmla="*/ 2872968 h 2872968"/>
              <a:gd name="connsiteX32" fmla="*/ 5967850 w 8207829"/>
              <a:gd name="connsiteY32" fmla="*/ 2872968 h 2872968"/>
              <a:gd name="connsiteX33" fmla="*/ 5608743 w 8207829"/>
              <a:gd name="connsiteY33" fmla="*/ 2872968 h 2872968"/>
              <a:gd name="connsiteX34" fmla="*/ 5386438 w 8207829"/>
              <a:gd name="connsiteY34" fmla="*/ 2872968 h 2872968"/>
              <a:gd name="connsiteX35" fmla="*/ 4822127 w 8207829"/>
              <a:gd name="connsiteY35" fmla="*/ 2872968 h 2872968"/>
              <a:gd name="connsiteX36" fmla="*/ 4599823 w 8207829"/>
              <a:gd name="connsiteY36" fmla="*/ 2872968 h 2872968"/>
              <a:gd name="connsiteX37" fmla="*/ 4103912 w 8207829"/>
              <a:gd name="connsiteY37" fmla="*/ 2872968 h 2872968"/>
              <a:gd name="connsiteX38" fmla="*/ 3744806 w 8207829"/>
              <a:gd name="connsiteY38" fmla="*/ 2872968 h 2872968"/>
              <a:gd name="connsiteX39" fmla="*/ 3454101 w 8207829"/>
              <a:gd name="connsiteY39" fmla="*/ 2872968 h 2872968"/>
              <a:gd name="connsiteX40" fmla="*/ 3094994 w 8207829"/>
              <a:gd name="connsiteY40" fmla="*/ 2872968 h 2872968"/>
              <a:gd name="connsiteX41" fmla="*/ 2599083 w 8207829"/>
              <a:gd name="connsiteY41" fmla="*/ 2872968 h 2872968"/>
              <a:gd name="connsiteX42" fmla="*/ 2103174 w 8207829"/>
              <a:gd name="connsiteY42" fmla="*/ 2872968 h 2872968"/>
              <a:gd name="connsiteX43" fmla="*/ 1744067 w 8207829"/>
              <a:gd name="connsiteY43" fmla="*/ 2872968 h 2872968"/>
              <a:gd name="connsiteX44" fmla="*/ 1384960 w 8207829"/>
              <a:gd name="connsiteY44" fmla="*/ 2872968 h 2872968"/>
              <a:gd name="connsiteX45" fmla="*/ 683847 w 8207829"/>
              <a:gd name="connsiteY45" fmla="*/ 2872968 h 2872968"/>
              <a:gd name="connsiteX46" fmla="*/ 0 w 8207829"/>
              <a:gd name="connsiteY46" fmla="*/ 2394129 h 2872968"/>
              <a:gd name="connsiteX47" fmla="*/ 0 w 8207829"/>
              <a:gd name="connsiteY47" fmla="*/ 2101363 h 2872968"/>
              <a:gd name="connsiteX48" fmla="*/ 0 w 8207829"/>
              <a:gd name="connsiteY48" fmla="*/ 1885209 h 2872968"/>
              <a:gd name="connsiteX49" fmla="*/ 0 w 8207829"/>
              <a:gd name="connsiteY49" fmla="*/ 1573290 h 2872968"/>
              <a:gd name="connsiteX50" fmla="*/ 0 w 8207829"/>
              <a:gd name="connsiteY50" fmla="*/ 1318829 h 2872968"/>
              <a:gd name="connsiteX51" fmla="*/ 0 w 8207829"/>
              <a:gd name="connsiteY51" fmla="*/ 1026063 h 2872968"/>
              <a:gd name="connsiteX52" fmla="*/ 0 w 8207829"/>
              <a:gd name="connsiteY52" fmla="*/ 790756 h 2872968"/>
              <a:gd name="connsiteX53" fmla="*/ 0 w 8207829"/>
              <a:gd name="connsiteY53" fmla="*/ 478837 h 287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207829" h="2872968" fill="none" extrusionOk="0">
                <a:moveTo>
                  <a:pt x="0" y="478837"/>
                </a:moveTo>
                <a:cubicBezTo>
                  <a:pt x="-57841" y="477893"/>
                  <a:pt x="502938" y="31167"/>
                  <a:pt x="683847" y="0"/>
                </a:cubicBezTo>
                <a:cubicBezTo>
                  <a:pt x="756559" y="-31867"/>
                  <a:pt x="878961" y="15551"/>
                  <a:pt x="906150" y="0"/>
                </a:cubicBezTo>
                <a:cubicBezTo>
                  <a:pt x="967214" y="-30115"/>
                  <a:pt x="1004710" y="13787"/>
                  <a:pt x="1128455" y="0"/>
                </a:cubicBezTo>
                <a:cubicBezTo>
                  <a:pt x="1281000" y="-12250"/>
                  <a:pt x="1296354" y="-22977"/>
                  <a:pt x="1419160" y="0"/>
                </a:cubicBezTo>
                <a:cubicBezTo>
                  <a:pt x="1493163" y="-33022"/>
                  <a:pt x="1605907" y="-25940"/>
                  <a:pt x="1641465" y="0"/>
                </a:cubicBezTo>
                <a:cubicBezTo>
                  <a:pt x="1700148" y="-97238"/>
                  <a:pt x="2016071" y="34900"/>
                  <a:pt x="2137375" y="0"/>
                </a:cubicBezTo>
                <a:cubicBezTo>
                  <a:pt x="2332034" y="-30250"/>
                  <a:pt x="2294091" y="-4827"/>
                  <a:pt x="2428080" y="0"/>
                </a:cubicBezTo>
                <a:cubicBezTo>
                  <a:pt x="2632747" y="4883"/>
                  <a:pt x="2860443" y="42287"/>
                  <a:pt x="2992391" y="0"/>
                </a:cubicBezTo>
                <a:cubicBezTo>
                  <a:pt x="3195243" y="10519"/>
                  <a:pt x="3109440" y="28720"/>
                  <a:pt x="3283097" y="0"/>
                </a:cubicBezTo>
                <a:cubicBezTo>
                  <a:pt x="3422695" y="15588"/>
                  <a:pt x="3519059" y="-32215"/>
                  <a:pt x="3573803" y="0"/>
                </a:cubicBezTo>
                <a:cubicBezTo>
                  <a:pt x="3618961" y="42097"/>
                  <a:pt x="3747974" y="10630"/>
                  <a:pt x="3796107" y="0"/>
                </a:cubicBezTo>
                <a:cubicBezTo>
                  <a:pt x="3986341" y="10494"/>
                  <a:pt x="4034152" y="-32086"/>
                  <a:pt x="4155214" y="0"/>
                </a:cubicBezTo>
                <a:cubicBezTo>
                  <a:pt x="4308102" y="-56466"/>
                  <a:pt x="4374345" y="-40597"/>
                  <a:pt x="4514321" y="0"/>
                </a:cubicBezTo>
                <a:cubicBezTo>
                  <a:pt x="4617355" y="-80249"/>
                  <a:pt x="4709302" y="71031"/>
                  <a:pt x="4873427" y="0"/>
                </a:cubicBezTo>
                <a:cubicBezTo>
                  <a:pt x="4971243" y="-102802"/>
                  <a:pt x="5182224" y="-118616"/>
                  <a:pt x="5369338" y="0"/>
                </a:cubicBezTo>
                <a:cubicBezTo>
                  <a:pt x="5614682" y="-48345"/>
                  <a:pt x="5601109" y="37671"/>
                  <a:pt x="5660042" y="0"/>
                </a:cubicBezTo>
                <a:cubicBezTo>
                  <a:pt x="5620149" y="20820"/>
                  <a:pt x="6008971" y="58739"/>
                  <a:pt x="6087551" y="0"/>
                </a:cubicBezTo>
                <a:cubicBezTo>
                  <a:pt x="6285919" y="3016"/>
                  <a:pt x="6259800" y="7186"/>
                  <a:pt x="6378258" y="0"/>
                </a:cubicBezTo>
                <a:cubicBezTo>
                  <a:pt x="6386256" y="-84954"/>
                  <a:pt x="6709415" y="-4461"/>
                  <a:pt x="6942569" y="0"/>
                </a:cubicBezTo>
                <a:cubicBezTo>
                  <a:pt x="7165928" y="32563"/>
                  <a:pt x="7217617" y="47720"/>
                  <a:pt x="7523979" y="0"/>
                </a:cubicBezTo>
                <a:cubicBezTo>
                  <a:pt x="7682742" y="205798"/>
                  <a:pt x="8430148" y="-24242"/>
                  <a:pt x="8207829" y="478837"/>
                </a:cubicBezTo>
                <a:cubicBezTo>
                  <a:pt x="8178770" y="591721"/>
                  <a:pt x="8166057" y="667677"/>
                  <a:pt x="8207829" y="752450"/>
                </a:cubicBezTo>
                <a:cubicBezTo>
                  <a:pt x="8317422" y="911066"/>
                  <a:pt x="8096645" y="834783"/>
                  <a:pt x="8207829" y="1026063"/>
                </a:cubicBezTo>
                <a:cubicBezTo>
                  <a:pt x="8208969" y="1066348"/>
                  <a:pt x="8206692" y="1137256"/>
                  <a:pt x="8207829" y="1261370"/>
                </a:cubicBezTo>
                <a:cubicBezTo>
                  <a:pt x="8204283" y="1377857"/>
                  <a:pt x="8213117" y="1401397"/>
                  <a:pt x="8207829" y="1496678"/>
                </a:cubicBezTo>
                <a:cubicBezTo>
                  <a:pt x="8230658" y="1534702"/>
                  <a:pt x="8127860" y="1644535"/>
                  <a:pt x="8207829" y="1731985"/>
                </a:cubicBezTo>
                <a:cubicBezTo>
                  <a:pt x="8284891" y="1780745"/>
                  <a:pt x="8167956" y="1977532"/>
                  <a:pt x="8207829" y="2005598"/>
                </a:cubicBezTo>
                <a:cubicBezTo>
                  <a:pt x="8084924" y="1967087"/>
                  <a:pt x="8016997" y="2199324"/>
                  <a:pt x="8207829" y="2394129"/>
                </a:cubicBezTo>
                <a:cubicBezTo>
                  <a:pt x="8170283" y="2768318"/>
                  <a:pt x="8039191" y="2886678"/>
                  <a:pt x="7523979" y="2872968"/>
                </a:cubicBezTo>
                <a:cubicBezTo>
                  <a:pt x="7449036" y="2934898"/>
                  <a:pt x="7123674" y="2924130"/>
                  <a:pt x="6959668" y="2872968"/>
                </a:cubicBezTo>
                <a:cubicBezTo>
                  <a:pt x="6753925" y="2990640"/>
                  <a:pt x="6553036" y="2746376"/>
                  <a:pt x="6395359" y="2872968"/>
                </a:cubicBezTo>
                <a:cubicBezTo>
                  <a:pt x="6087790" y="2891669"/>
                  <a:pt x="6036573" y="2853121"/>
                  <a:pt x="5967850" y="2872968"/>
                </a:cubicBezTo>
                <a:cubicBezTo>
                  <a:pt x="5826229" y="2936670"/>
                  <a:pt x="5715234" y="2859786"/>
                  <a:pt x="5608743" y="2872968"/>
                </a:cubicBezTo>
                <a:cubicBezTo>
                  <a:pt x="5449192" y="2857979"/>
                  <a:pt x="5484880" y="2841166"/>
                  <a:pt x="5386438" y="2872968"/>
                </a:cubicBezTo>
                <a:cubicBezTo>
                  <a:pt x="5477683" y="2889376"/>
                  <a:pt x="4969367" y="2944676"/>
                  <a:pt x="4822127" y="2872968"/>
                </a:cubicBezTo>
                <a:cubicBezTo>
                  <a:pt x="4643907" y="2927878"/>
                  <a:pt x="4720679" y="2833390"/>
                  <a:pt x="4599823" y="2872968"/>
                </a:cubicBezTo>
                <a:cubicBezTo>
                  <a:pt x="4501814" y="2928714"/>
                  <a:pt x="4149655" y="2814105"/>
                  <a:pt x="4103912" y="2872968"/>
                </a:cubicBezTo>
                <a:cubicBezTo>
                  <a:pt x="3979632" y="2794563"/>
                  <a:pt x="3879335" y="2815772"/>
                  <a:pt x="3744806" y="2872968"/>
                </a:cubicBezTo>
                <a:cubicBezTo>
                  <a:pt x="3585316" y="2881299"/>
                  <a:pt x="3583381" y="2813986"/>
                  <a:pt x="3454101" y="2872968"/>
                </a:cubicBezTo>
                <a:cubicBezTo>
                  <a:pt x="3338990" y="2909396"/>
                  <a:pt x="3319453" y="2855481"/>
                  <a:pt x="3094994" y="2872968"/>
                </a:cubicBezTo>
                <a:cubicBezTo>
                  <a:pt x="2953512" y="2910506"/>
                  <a:pt x="2861559" y="2891822"/>
                  <a:pt x="2599083" y="2872968"/>
                </a:cubicBezTo>
                <a:cubicBezTo>
                  <a:pt x="2320595" y="2871141"/>
                  <a:pt x="2323200" y="2836437"/>
                  <a:pt x="2103174" y="2872968"/>
                </a:cubicBezTo>
                <a:cubicBezTo>
                  <a:pt x="1956461" y="2933653"/>
                  <a:pt x="1857937" y="2768704"/>
                  <a:pt x="1744067" y="2872968"/>
                </a:cubicBezTo>
                <a:cubicBezTo>
                  <a:pt x="1599512" y="2841146"/>
                  <a:pt x="1530625" y="2888483"/>
                  <a:pt x="1384960" y="2872968"/>
                </a:cubicBezTo>
                <a:cubicBezTo>
                  <a:pt x="1335704" y="2872364"/>
                  <a:pt x="809805" y="2944553"/>
                  <a:pt x="683847" y="2872968"/>
                </a:cubicBezTo>
                <a:cubicBezTo>
                  <a:pt x="491331" y="2897161"/>
                  <a:pt x="111802" y="2623824"/>
                  <a:pt x="0" y="2394129"/>
                </a:cubicBezTo>
                <a:cubicBezTo>
                  <a:pt x="-80790" y="2302356"/>
                  <a:pt x="9388" y="2137288"/>
                  <a:pt x="0" y="2101363"/>
                </a:cubicBezTo>
                <a:cubicBezTo>
                  <a:pt x="-59645" y="2029203"/>
                  <a:pt x="-32085" y="1980043"/>
                  <a:pt x="0" y="1885209"/>
                </a:cubicBezTo>
                <a:cubicBezTo>
                  <a:pt x="12141" y="1862889"/>
                  <a:pt x="-28577" y="1653480"/>
                  <a:pt x="0" y="1573290"/>
                </a:cubicBezTo>
                <a:cubicBezTo>
                  <a:pt x="21057" y="1467672"/>
                  <a:pt x="-5213" y="1401875"/>
                  <a:pt x="0" y="1318829"/>
                </a:cubicBezTo>
                <a:cubicBezTo>
                  <a:pt x="-31984" y="1244833"/>
                  <a:pt x="-18294" y="1096378"/>
                  <a:pt x="0" y="1026063"/>
                </a:cubicBezTo>
                <a:cubicBezTo>
                  <a:pt x="-73235" y="975767"/>
                  <a:pt x="61615" y="886736"/>
                  <a:pt x="0" y="790756"/>
                </a:cubicBezTo>
                <a:cubicBezTo>
                  <a:pt x="-79439" y="717113"/>
                  <a:pt x="-4829" y="579016"/>
                  <a:pt x="0" y="478837"/>
                </a:cubicBezTo>
                <a:close/>
              </a:path>
              <a:path w="8207829" h="2872968" stroke="0" extrusionOk="0">
                <a:moveTo>
                  <a:pt x="0" y="478837"/>
                </a:moveTo>
                <a:cubicBezTo>
                  <a:pt x="-172728" y="402303"/>
                  <a:pt x="306106" y="299955"/>
                  <a:pt x="683847" y="0"/>
                </a:cubicBezTo>
                <a:cubicBezTo>
                  <a:pt x="747190" y="10108"/>
                  <a:pt x="864374" y="-15074"/>
                  <a:pt x="906150" y="0"/>
                </a:cubicBezTo>
                <a:cubicBezTo>
                  <a:pt x="847986" y="-113946"/>
                  <a:pt x="1190779" y="-15144"/>
                  <a:pt x="1333659" y="0"/>
                </a:cubicBezTo>
                <a:cubicBezTo>
                  <a:pt x="1522172" y="-53538"/>
                  <a:pt x="1517411" y="-9842"/>
                  <a:pt x="1555964" y="0"/>
                </a:cubicBezTo>
                <a:cubicBezTo>
                  <a:pt x="1549362" y="-27057"/>
                  <a:pt x="1964721" y="-11117"/>
                  <a:pt x="2051873" y="0"/>
                </a:cubicBezTo>
                <a:cubicBezTo>
                  <a:pt x="2232350" y="-15182"/>
                  <a:pt x="2217401" y="-10326"/>
                  <a:pt x="2342578" y="0"/>
                </a:cubicBezTo>
                <a:cubicBezTo>
                  <a:pt x="2474041" y="-26216"/>
                  <a:pt x="2464331" y="25303"/>
                  <a:pt x="2564883" y="0"/>
                </a:cubicBezTo>
                <a:cubicBezTo>
                  <a:pt x="2699549" y="-30488"/>
                  <a:pt x="2724051" y="-30866"/>
                  <a:pt x="2787187" y="0"/>
                </a:cubicBezTo>
                <a:cubicBezTo>
                  <a:pt x="2820677" y="-96989"/>
                  <a:pt x="3122605" y="104380"/>
                  <a:pt x="3214695" y="0"/>
                </a:cubicBezTo>
                <a:cubicBezTo>
                  <a:pt x="3318120" y="11830"/>
                  <a:pt x="3421732" y="3036"/>
                  <a:pt x="3505402" y="0"/>
                </a:cubicBezTo>
                <a:cubicBezTo>
                  <a:pt x="3604622" y="-25096"/>
                  <a:pt x="3697274" y="17425"/>
                  <a:pt x="3727705" y="0"/>
                </a:cubicBezTo>
                <a:cubicBezTo>
                  <a:pt x="3703501" y="-123582"/>
                  <a:pt x="4058439" y="-127183"/>
                  <a:pt x="4292016" y="0"/>
                </a:cubicBezTo>
                <a:cubicBezTo>
                  <a:pt x="4559944" y="-80560"/>
                  <a:pt x="4569822" y="9202"/>
                  <a:pt x="4787927" y="0"/>
                </a:cubicBezTo>
                <a:cubicBezTo>
                  <a:pt x="4940512" y="-15773"/>
                  <a:pt x="4930052" y="-12693"/>
                  <a:pt x="5078631" y="0"/>
                </a:cubicBezTo>
                <a:cubicBezTo>
                  <a:pt x="5179762" y="47680"/>
                  <a:pt x="5413139" y="86250"/>
                  <a:pt x="5506140" y="0"/>
                </a:cubicBezTo>
                <a:cubicBezTo>
                  <a:pt x="5614351" y="-8187"/>
                  <a:pt x="5650302" y="-14027"/>
                  <a:pt x="5728444" y="0"/>
                </a:cubicBezTo>
                <a:cubicBezTo>
                  <a:pt x="5793865" y="-66061"/>
                  <a:pt x="5862740" y="-31008"/>
                  <a:pt x="6087551" y="0"/>
                </a:cubicBezTo>
                <a:cubicBezTo>
                  <a:pt x="6229510" y="-20672"/>
                  <a:pt x="6219855" y="-5483"/>
                  <a:pt x="6309856" y="0"/>
                </a:cubicBezTo>
                <a:cubicBezTo>
                  <a:pt x="6416499" y="-13816"/>
                  <a:pt x="6458864" y="9553"/>
                  <a:pt x="6532161" y="0"/>
                </a:cubicBezTo>
                <a:cubicBezTo>
                  <a:pt x="6527614" y="-55995"/>
                  <a:pt x="6818745" y="75555"/>
                  <a:pt x="6891267" y="0"/>
                </a:cubicBezTo>
                <a:cubicBezTo>
                  <a:pt x="6979275" y="-192447"/>
                  <a:pt x="7341116" y="153956"/>
                  <a:pt x="7523979" y="0"/>
                </a:cubicBezTo>
                <a:cubicBezTo>
                  <a:pt x="7597698" y="67230"/>
                  <a:pt x="8293177" y="324412"/>
                  <a:pt x="8207829" y="478837"/>
                </a:cubicBezTo>
                <a:cubicBezTo>
                  <a:pt x="8257434" y="494478"/>
                  <a:pt x="8152115" y="667197"/>
                  <a:pt x="8207829" y="714145"/>
                </a:cubicBezTo>
                <a:cubicBezTo>
                  <a:pt x="8175150" y="757979"/>
                  <a:pt x="8224871" y="856029"/>
                  <a:pt x="8207829" y="987758"/>
                </a:cubicBezTo>
                <a:cubicBezTo>
                  <a:pt x="8232417" y="1124812"/>
                  <a:pt x="8183492" y="1126327"/>
                  <a:pt x="8207829" y="1299677"/>
                </a:cubicBezTo>
                <a:cubicBezTo>
                  <a:pt x="8218618" y="1450139"/>
                  <a:pt x="8195618" y="1424780"/>
                  <a:pt x="8207829" y="1554137"/>
                </a:cubicBezTo>
                <a:cubicBezTo>
                  <a:pt x="8278841" y="1635528"/>
                  <a:pt x="8215767" y="1678730"/>
                  <a:pt x="8207829" y="1846903"/>
                </a:cubicBezTo>
                <a:cubicBezTo>
                  <a:pt x="8164586" y="1992881"/>
                  <a:pt x="8115609" y="2108398"/>
                  <a:pt x="8207829" y="2120516"/>
                </a:cubicBezTo>
                <a:cubicBezTo>
                  <a:pt x="8196185" y="2203857"/>
                  <a:pt x="8230501" y="2284489"/>
                  <a:pt x="8207829" y="2394129"/>
                </a:cubicBezTo>
                <a:cubicBezTo>
                  <a:pt x="8483986" y="2688572"/>
                  <a:pt x="7662318" y="2866403"/>
                  <a:pt x="7523979" y="2872968"/>
                </a:cubicBezTo>
                <a:cubicBezTo>
                  <a:pt x="7498472" y="2830728"/>
                  <a:pt x="7379443" y="2832937"/>
                  <a:pt x="7301675" y="2872968"/>
                </a:cubicBezTo>
                <a:cubicBezTo>
                  <a:pt x="7195180" y="2851099"/>
                  <a:pt x="7179257" y="2876182"/>
                  <a:pt x="7079371" y="2872968"/>
                </a:cubicBezTo>
                <a:cubicBezTo>
                  <a:pt x="7073938" y="2807764"/>
                  <a:pt x="6604929" y="2860680"/>
                  <a:pt x="6515060" y="2872968"/>
                </a:cubicBezTo>
                <a:cubicBezTo>
                  <a:pt x="6395666" y="2871757"/>
                  <a:pt x="6120627" y="2784068"/>
                  <a:pt x="6019149" y="2872968"/>
                </a:cubicBezTo>
                <a:cubicBezTo>
                  <a:pt x="5863126" y="2894223"/>
                  <a:pt x="5732838" y="2900823"/>
                  <a:pt x="5660042" y="2872968"/>
                </a:cubicBezTo>
                <a:cubicBezTo>
                  <a:pt x="5680025" y="2946546"/>
                  <a:pt x="5452949" y="2769727"/>
                  <a:pt x="5300936" y="2872968"/>
                </a:cubicBezTo>
                <a:cubicBezTo>
                  <a:pt x="5142121" y="2936826"/>
                  <a:pt x="5053114" y="2867709"/>
                  <a:pt x="5010230" y="2872968"/>
                </a:cubicBezTo>
                <a:cubicBezTo>
                  <a:pt x="4841991" y="2981693"/>
                  <a:pt x="4627996" y="2897656"/>
                  <a:pt x="4514321" y="2872968"/>
                </a:cubicBezTo>
                <a:cubicBezTo>
                  <a:pt x="4354004" y="2884363"/>
                  <a:pt x="4329248" y="2869615"/>
                  <a:pt x="4086812" y="2872968"/>
                </a:cubicBezTo>
                <a:cubicBezTo>
                  <a:pt x="3868661" y="2877042"/>
                  <a:pt x="3910880" y="2862248"/>
                  <a:pt x="3727705" y="2872968"/>
                </a:cubicBezTo>
                <a:cubicBezTo>
                  <a:pt x="3566319" y="2923769"/>
                  <a:pt x="3566671" y="2878545"/>
                  <a:pt x="3368599" y="2872968"/>
                </a:cubicBezTo>
                <a:cubicBezTo>
                  <a:pt x="3220693" y="2925652"/>
                  <a:pt x="2987775" y="2863979"/>
                  <a:pt x="2872689" y="2872968"/>
                </a:cubicBezTo>
                <a:cubicBezTo>
                  <a:pt x="2840358" y="2858303"/>
                  <a:pt x="2458555" y="2959718"/>
                  <a:pt x="2308378" y="2872968"/>
                </a:cubicBezTo>
                <a:cubicBezTo>
                  <a:pt x="2171596" y="2879087"/>
                  <a:pt x="2091122" y="2865825"/>
                  <a:pt x="1949271" y="2872968"/>
                </a:cubicBezTo>
                <a:cubicBezTo>
                  <a:pt x="1795933" y="3009307"/>
                  <a:pt x="1581922" y="2925758"/>
                  <a:pt x="1453362" y="2872968"/>
                </a:cubicBezTo>
                <a:cubicBezTo>
                  <a:pt x="1373524" y="2888869"/>
                  <a:pt x="950821" y="2859558"/>
                  <a:pt x="683847" y="2872968"/>
                </a:cubicBezTo>
                <a:cubicBezTo>
                  <a:pt x="282479" y="2639515"/>
                  <a:pt x="-7315" y="2735048"/>
                  <a:pt x="0" y="2394129"/>
                </a:cubicBezTo>
                <a:cubicBezTo>
                  <a:pt x="-49540" y="2363043"/>
                  <a:pt x="-67201" y="2212264"/>
                  <a:pt x="0" y="2120516"/>
                </a:cubicBezTo>
                <a:cubicBezTo>
                  <a:pt x="-100293" y="2018058"/>
                  <a:pt x="-7301" y="1972697"/>
                  <a:pt x="0" y="1866056"/>
                </a:cubicBezTo>
                <a:cubicBezTo>
                  <a:pt x="9310" y="1844429"/>
                  <a:pt x="74191" y="1675321"/>
                  <a:pt x="0" y="1573290"/>
                </a:cubicBezTo>
                <a:cubicBezTo>
                  <a:pt x="-12818" y="1542968"/>
                  <a:pt x="28607" y="1477139"/>
                  <a:pt x="0" y="1318829"/>
                </a:cubicBezTo>
                <a:cubicBezTo>
                  <a:pt x="-50216" y="1171437"/>
                  <a:pt x="-6950" y="1156770"/>
                  <a:pt x="0" y="1045216"/>
                </a:cubicBezTo>
                <a:cubicBezTo>
                  <a:pt x="-77866" y="1023977"/>
                  <a:pt x="49154" y="877361"/>
                  <a:pt x="0" y="790756"/>
                </a:cubicBezTo>
                <a:cubicBezTo>
                  <a:pt x="60617" y="648942"/>
                  <a:pt x="91943" y="607312"/>
                  <a:pt x="0" y="478837"/>
                </a:cubicBezTo>
                <a:close/>
              </a:path>
              <a:path w="8207829" h="2872968" fill="none" stroke="0" extrusionOk="0">
                <a:moveTo>
                  <a:pt x="0" y="478837"/>
                </a:moveTo>
                <a:cubicBezTo>
                  <a:pt x="-113940" y="223014"/>
                  <a:pt x="158225" y="-212925"/>
                  <a:pt x="683847" y="0"/>
                </a:cubicBezTo>
                <a:cubicBezTo>
                  <a:pt x="760774" y="18896"/>
                  <a:pt x="852164" y="-6873"/>
                  <a:pt x="906150" y="0"/>
                </a:cubicBezTo>
                <a:cubicBezTo>
                  <a:pt x="983827" y="-29782"/>
                  <a:pt x="1001707" y="6846"/>
                  <a:pt x="1128455" y="0"/>
                </a:cubicBezTo>
                <a:cubicBezTo>
                  <a:pt x="1240106" y="23652"/>
                  <a:pt x="1303057" y="9276"/>
                  <a:pt x="1419160" y="0"/>
                </a:cubicBezTo>
                <a:cubicBezTo>
                  <a:pt x="1520892" y="36984"/>
                  <a:pt x="1608570" y="13392"/>
                  <a:pt x="1641465" y="0"/>
                </a:cubicBezTo>
                <a:cubicBezTo>
                  <a:pt x="1720115" y="62593"/>
                  <a:pt x="2004262" y="34357"/>
                  <a:pt x="2137375" y="0"/>
                </a:cubicBezTo>
                <a:cubicBezTo>
                  <a:pt x="2329659" y="12860"/>
                  <a:pt x="2277242" y="2955"/>
                  <a:pt x="2428080" y="0"/>
                </a:cubicBezTo>
                <a:cubicBezTo>
                  <a:pt x="2579799" y="92320"/>
                  <a:pt x="2749785" y="-48638"/>
                  <a:pt x="2992391" y="0"/>
                </a:cubicBezTo>
                <a:cubicBezTo>
                  <a:pt x="3218108" y="-32887"/>
                  <a:pt x="3129698" y="5109"/>
                  <a:pt x="3283097" y="0"/>
                </a:cubicBezTo>
                <a:cubicBezTo>
                  <a:pt x="3438744" y="14488"/>
                  <a:pt x="3526417" y="16594"/>
                  <a:pt x="3573803" y="0"/>
                </a:cubicBezTo>
                <a:cubicBezTo>
                  <a:pt x="3647546" y="-8320"/>
                  <a:pt x="3678854" y="18675"/>
                  <a:pt x="3796107" y="0"/>
                </a:cubicBezTo>
                <a:cubicBezTo>
                  <a:pt x="3872285" y="-86202"/>
                  <a:pt x="3962640" y="17792"/>
                  <a:pt x="4155214" y="0"/>
                </a:cubicBezTo>
                <a:cubicBezTo>
                  <a:pt x="4274975" y="34020"/>
                  <a:pt x="4388029" y="46381"/>
                  <a:pt x="4514321" y="0"/>
                </a:cubicBezTo>
                <a:cubicBezTo>
                  <a:pt x="4569059" y="60471"/>
                  <a:pt x="4717857" y="756"/>
                  <a:pt x="4873427" y="0"/>
                </a:cubicBezTo>
                <a:cubicBezTo>
                  <a:pt x="5012297" y="60303"/>
                  <a:pt x="5249483" y="44214"/>
                  <a:pt x="5369338" y="0"/>
                </a:cubicBezTo>
                <a:cubicBezTo>
                  <a:pt x="5587143" y="-48717"/>
                  <a:pt x="5571213" y="32462"/>
                  <a:pt x="5660042" y="0"/>
                </a:cubicBezTo>
                <a:cubicBezTo>
                  <a:pt x="5788331" y="-483"/>
                  <a:pt x="5910511" y="45692"/>
                  <a:pt x="6087551" y="0"/>
                </a:cubicBezTo>
                <a:cubicBezTo>
                  <a:pt x="6264888" y="-24492"/>
                  <a:pt x="6259678" y="41954"/>
                  <a:pt x="6378258" y="0"/>
                </a:cubicBezTo>
                <a:cubicBezTo>
                  <a:pt x="6391329" y="372"/>
                  <a:pt x="6843363" y="-22041"/>
                  <a:pt x="6942569" y="0"/>
                </a:cubicBezTo>
                <a:cubicBezTo>
                  <a:pt x="7109636" y="-136078"/>
                  <a:pt x="7262635" y="94489"/>
                  <a:pt x="7523979" y="0"/>
                </a:cubicBezTo>
                <a:cubicBezTo>
                  <a:pt x="7768363" y="-135483"/>
                  <a:pt x="8204205" y="235900"/>
                  <a:pt x="8207829" y="478837"/>
                </a:cubicBezTo>
                <a:cubicBezTo>
                  <a:pt x="8210216" y="610580"/>
                  <a:pt x="8204060" y="669570"/>
                  <a:pt x="8207829" y="752450"/>
                </a:cubicBezTo>
                <a:cubicBezTo>
                  <a:pt x="8239641" y="850073"/>
                  <a:pt x="8156846" y="899673"/>
                  <a:pt x="8207829" y="1026063"/>
                </a:cubicBezTo>
                <a:cubicBezTo>
                  <a:pt x="8216004" y="1097958"/>
                  <a:pt x="8184199" y="1129960"/>
                  <a:pt x="8207829" y="1261370"/>
                </a:cubicBezTo>
                <a:cubicBezTo>
                  <a:pt x="8280548" y="1371056"/>
                  <a:pt x="8203126" y="1456308"/>
                  <a:pt x="8207829" y="1496678"/>
                </a:cubicBezTo>
                <a:cubicBezTo>
                  <a:pt x="8263842" y="1570404"/>
                  <a:pt x="8140018" y="1703535"/>
                  <a:pt x="8207829" y="1731985"/>
                </a:cubicBezTo>
                <a:cubicBezTo>
                  <a:pt x="8252230" y="1814639"/>
                  <a:pt x="8129484" y="1929048"/>
                  <a:pt x="8207829" y="2005598"/>
                </a:cubicBezTo>
                <a:cubicBezTo>
                  <a:pt x="8291221" y="2063437"/>
                  <a:pt x="8188071" y="2235601"/>
                  <a:pt x="8207829" y="2394129"/>
                </a:cubicBezTo>
                <a:cubicBezTo>
                  <a:pt x="8095774" y="2820302"/>
                  <a:pt x="7765672" y="3007202"/>
                  <a:pt x="7523979" y="2872968"/>
                </a:cubicBezTo>
                <a:cubicBezTo>
                  <a:pt x="7448577" y="2909731"/>
                  <a:pt x="7155137" y="2824050"/>
                  <a:pt x="6959668" y="2872968"/>
                </a:cubicBezTo>
                <a:cubicBezTo>
                  <a:pt x="6946813" y="2834832"/>
                  <a:pt x="6584959" y="2744251"/>
                  <a:pt x="6395359" y="2872968"/>
                </a:cubicBezTo>
                <a:cubicBezTo>
                  <a:pt x="6167623" y="2878067"/>
                  <a:pt x="6061384" y="2877510"/>
                  <a:pt x="5967850" y="2872968"/>
                </a:cubicBezTo>
                <a:cubicBezTo>
                  <a:pt x="5850258" y="2916944"/>
                  <a:pt x="5818559" y="2870144"/>
                  <a:pt x="5608743" y="2872968"/>
                </a:cubicBezTo>
                <a:cubicBezTo>
                  <a:pt x="5437078" y="2926935"/>
                  <a:pt x="5480592" y="2815962"/>
                  <a:pt x="5386438" y="2872968"/>
                </a:cubicBezTo>
                <a:cubicBezTo>
                  <a:pt x="5240341" y="2888755"/>
                  <a:pt x="4958624" y="2885688"/>
                  <a:pt x="4822127" y="2872968"/>
                </a:cubicBezTo>
                <a:cubicBezTo>
                  <a:pt x="4622292" y="2906703"/>
                  <a:pt x="4651065" y="2853086"/>
                  <a:pt x="4599823" y="2872968"/>
                </a:cubicBezTo>
                <a:cubicBezTo>
                  <a:pt x="4403825" y="2828978"/>
                  <a:pt x="4243882" y="2790100"/>
                  <a:pt x="4103912" y="2872968"/>
                </a:cubicBezTo>
                <a:cubicBezTo>
                  <a:pt x="3977774" y="2945121"/>
                  <a:pt x="3910576" y="2878887"/>
                  <a:pt x="3744806" y="2872968"/>
                </a:cubicBezTo>
                <a:cubicBezTo>
                  <a:pt x="3600367" y="2895387"/>
                  <a:pt x="3579794" y="2823522"/>
                  <a:pt x="3454101" y="2872968"/>
                </a:cubicBezTo>
                <a:cubicBezTo>
                  <a:pt x="3298545" y="2868794"/>
                  <a:pt x="3228421" y="2882455"/>
                  <a:pt x="3094994" y="2872968"/>
                </a:cubicBezTo>
                <a:cubicBezTo>
                  <a:pt x="2900702" y="2869841"/>
                  <a:pt x="2825946" y="2801095"/>
                  <a:pt x="2599083" y="2872968"/>
                </a:cubicBezTo>
                <a:cubicBezTo>
                  <a:pt x="2293229" y="2951601"/>
                  <a:pt x="2212945" y="2809018"/>
                  <a:pt x="2103174" y="2872968"/>
                </a:cubicBezTo>
                <a:cubicBezTo>
                  <a:pt x="1959865" y="2882920"/>
                  <a:pt x="1881210" y="2872608"/>
                  <a:pt x="1744067" y="2872968"/>
                </a:cubicBezTo>
                <a:cubicBezTo>
                  <a:pt x="1642650" y="2872722"/>
                  <a:pt x="1475744" y="2810750"/>
                  <a:pt x="1384960" y="2872968"/>
                </a:cubicBezTo>
                <a:cubicBezTo>
                  <a:pt x="1255281" y="2835924"/>
                  <a:pt x="758927" y="2881732"/>
                  <a:pt x="683847" y="2872968"/>
                </a:cubicBezTo>
                <a:cubicBezTo>
                  <a:pt x="265591" y="2966525"/>
                  <a:pt x="-77069" y="2543544"/>
                  <a:pt x="0" y="2394129"/>
                </a:cubicBezTo>
                <a:cubicBezTo>
                  <a:pt x="-56569" y="2279865"/>
                  <a:pt x="38487" y="2154965"/>
                  <a:pt x="0" y="2101363"/>
                </a:cubicBezTo>
                <a:cubicBezTo>
                  <a:pt x="-58162" y="2009729"/>
                  <a:pt x="-17135" y="1930215"/>
                  <a:pt x="0" y="1885209"/>
                </a:cubicBezTo>
                <a:cubicBezTo>
                  <a:pt x="-56228" y="1784708"/>
                  <a:pt x="21512" y="1667271"/>
                  <a:pt x="0" y="1573290"/>
                </a:cubicBezTo>
                <a:cubicBezTo>
                  <a:pt x="-10835" y="1458816"/>
                  <a:pt x="8871" y="1359526"/>
                  <a:pt x="0" y="1318829"/>
                </a:cubicBezTo>
                <a:cubicBezTo>
                  <a:pt x="-14369" y="1302434"/>
                  <a:pt x="61334" y="1087996"/>
                  <a:pt x="0" y="1026063"/>
                </a:cubicBezTo>
                <a:cubicBezTo>
                  <a:pt x="10426" y="929505"/>
                  <a:pt x="19278" y="878549"/>
                  <a:pt x="0" y="790756"/>
                </a:cubicBezTo>
                <a:cubicBezTo>
                  <a:pt x="-20422" y="770278"/>
                  <a:pt x="16273" y="571177"/>
                  <a:pt x="0" y="478837"/>
                </a:cubicBezTo>
                <a:close/>
              </a:path>
              <a:path w="8207829" h="2872968" fill="none" stroke="0" extrusionOk="0">
                <a:moveTo>
                  <a:pt x="0" y="478837"/>
                </a:moveTo>
                <a:cubicBezTo>
                  <a:pt x="-144009" y="368840"/>
                  <a:pt x="248854" y="37"/>
                  <a:pt x="683847" y="0"/>
                </a:cubicBezTo>
                <a:cubicBezTo>
                  <a:pt x="768412" y="-29439"/>
                  <a:pt x="851685" y="28879"/>
                  <a:pt x="906150" y="0"/>
                </a:cubicBezTo>
                <a:cubicBezTo>
                  <a:pt x="960675" y="-5814"/>
                  <a:pt x="1028034" y="10949"/>
                  <a:pt x="1128455" y="0"/>
                </a:cubicBezTo>
                <a:cubicBezTo>
                  <a:pt x="1263134" y="-21130"/>
                  <a:pt x="1326053" y="-8666"/>
                  <a:pt x="1419160" y="0"/>
                </a:cubicBezTo>
                <a:cubicBezTo>
                  <a:pt x="1495248" y="-4415"/>
                  <a:pt x="1600384" y="1140"/>
                  <a:pt x="1641465" y="0"/>
                </a:cubicBezTo>
                <a:cubicBezTo>
                  <a:pt x="1625977" y="-39648"/>
                  <a:pt x="1932747" y="-31650"/>
                  <a:pt x="2137375" y="0"/>
                </a:cubicBezTo>
                <a:cubicBezTo>
                  <a:pt x="2339248" y="1500"/>
                  <a:pt x="2287407" y="4259"/>
                  <a:pt x="2428080" y="0"/>
                </a:cubicBezTo>
                <a:cubicBezTo>
                  <a:pt x="2622637" y="36640"/>
                  <a:pt x="2858443" y="-4637"/>
                  <a:pt x="2992391" y="0"/>
                </a:cubicBezTo>
                <a:cubicBezTo>
                  <a:pt x="3251455" y="7388"/>
                  <a:pt x="3106045" y="-4174"/>
                  <a:pt x="3283097" y="0"/>
                </a:cubicBezTo>
                <a:cubicBezTo>
                  <a:pt x="3406365" y="-20800"/>
                  <a:pt x="3522562" y="21697"/>
                  <a:pt x="3573803" y="0"/>
                </a:cubicBezTo>
                <a:cubicBezTo>
                  <a:pt x="3575670" y="-28886"/>
                  <a:pt x="3688736" y="-10575"/>
                  <a:pt x="3796107" y="0"/>
                </a:cubicBezTo>
                <a:cubicBezTo>
                  <a:pt x="3947068" y="-1462"/>
                  <a:pt x="4058198" y="9179"/>
                  <a:pt x="4155214" y="0"/>
                </a:cubicBezTo>
                <a:cubicBezTo>
                  <a:pt x="4292726" y="12368"/>
                  <a:pt x="4379835" y="25617"/>
                  <a:pt x="4514321" y="0"/>
                </a:cubicBezTo>
                <a:cubicBezTo>
                  <a:pt x="4579179" y="-13005"/>
                  <a:pt x="4787675" y="77600"/>
                  <a:pt x="4873427" y="0"/>
                </a:cubicBezTo>
                <a:cubicBezTo>
                  <a:pt x="4925633" y="-31424"/>
                  <a:pt x="5226990" y="-26976"/>
                  <a:pt x="5369338" y="0"/>
                </a:cubicBezTo>
                <a:cubicBezTo>
                  <a:pt x="5607698" y="-26386"/>
                  <a:pt x="5562665" y="27813"/>
                  <a:pt x="5660042" y="0"/>
                </a:cubicBezTo>
                <a:cubicBezTo>
                  <a:pt x="5645783" y="85123"/>
                  <a:pt x="5970907" y="42716"/>
                  <a:pt x="6087551" y="0"/>
                </a:cubicBezTo>
                <a:cubicBezTo>
                  <a:pt x="6278786" y="-12844"/>
                  <a:pt x="6273505" y="8857"/>
                  <a:pt x="6378258" y="0"/>
                </a:cubicBezTo>
                <a:cubicBezTo>
                  <a:pt x="6352820" y="13250"/>
                  <a:pt x="6750372" y="-3663"/>
                  <a:pt x="6942569" y="0"/>
                </a:cubicBezTo>
                <a:cubicBezTo>
                  <a:pt x="7135431" y="6194"/>
                  <a:pt x="7244541" y="27825"/>
                  <a:pt x="7523979" y="0"/>
                </a:cubicBezTo>
                <a:cubicBezTo>
                  <a:pt x="7869870" y="-15931"/>
                  <a:pt x="8228490" y="190465"/>
                  <a:pt x="8207829" y="478837"/>
                </a:cubicBezTo>
                <a:cubicBezTo>
                  <a:pt x="8233628" y="565504"/>
                  <a:pt x="8172935" y="677419"/>
                  <a:pt x="8207829" y="752450"/>
                </a:cubicBezTo>
                <a:cubicBezTo>
                  <a:pt x="8246386" y="853878"/>
                  <a:pt x="8170745" y="938527"/>
                  <a:pt x="8207829" y="1026063"/>
                </a:cubicBezTo>
                <a:cubicBezTo>
                  <a:pt x="8202145" y="1092669"/>
                  <a:pt x="8188552" y="1135776"/>
                  <a:pt x="8207829" y="1261370"/>
                </a:cubicBezTo>
                <a:cubicBezTo>
                  <a:pt x="8220944" y="1357024"/>
                  <a:pt x="8193868" y="1423074"/>
                  <a:pt x="8207829" y="1496678"/>
                </a:cubicBezTo>
                <a:cubicBezTo>
                  <a:pt x="8199977" y="1611065"/>
                  <a:pt x="8180294" y="1665781"/>
                  <a:pt x="8207829" y="1731985"/>
                </a:cubicBezTo>
                <a:cubicBezTo>
                  <a:pt x="8234368" y="1786982"/>
                  <a:pt x="8193498" y="1952653"/>
                  <a:pt x="8207829" y="2005598"/>
                </a:cubicBezTo>
                <a:cubicBezTo>
                  <a:pt x="8137176" y="2075831"/>
                  <a:pt x="8098994" y="2199255"/>
                  <a:pt x="8207829" y="2394129"/>
                </a:cubicBezTo>
                <a:cubicBezTo>
                  <a:pt x="8240422" y="2512482"/>
                  <a:pt x="8060816" y="2931673"/>
                  <a:pt x="7523979" y="2872968"/>
                </a:cubicBezTo>
                <a:cubicBezTo>
                  <a:pt x="7408052" y="2908848"/>
                  <a:pt x="7054194" y="2862427"/>
                  <a:pt x="6959668" y="2872968"/>
                </a:cubicBezTo>
                <a:cubicBezTo>
                  <a:pt x="6749643" y="2902054"/>
                  <a:pt x="6675174" y="2845346"/>
                  <a:pt x="6395359" y="2872968"/>
                </a:cubicBezTo>
                <a:cubicBezTo>
                  <a:pt x="6163198" y="2887405"/>
                  <a:pt x="6112350" y="2881911"/>
                  <a:pt x="5967850" y="2872968"/>
                </a:cubicBezTo>
                <a:cubicBezTo>
                  <a:pt x="5801990" y="2919366"/>
                  <a:pt x="5779902" y="2847963"/>
                  <a:pt x="5608743" y="2872968"/>
                </a:cubicBezTo>
                <a:cubicBezTo>
                  <a:pt x="5424543" y="2866594"/>
                  <a:pt x="5473947" y="2882789"/>
                  <a:pt x="5386438" y="2872968"/>
                </a:cubicBezTo>
                <a:cubicBezTo>
                  <a:pt x="5281552" y="2904349"/>
                  <a:pt x="4991855" y="2844278"/>
                  <a:pt x="4822127" y="2872968"/>
                </a:cubicBezTo>
                <a:cubicBezTo>
                  <a:pt x="4605683" y="2937925"/>
                  <a:pt x="4670765" y="2868580"/>
                  <a:pt x="4599823" y="2872968"/>
                </a:cubicBezTo>
                <a:cubicBezTo>
                  <a:pt x="4551209" y="2905748"/>
                  <a:pt x="4185329" y="2826121"/>
                  <a:pt x="4103912" y="2872968"/>
                </a:cubicBezTo>
                <a:cubicBezTo>
                  <a:pt x="3994879" y="2895615"/>
                  <a:pt x="3908672" y="2861602"/>
                  <a:pt x="3744806" y="2872968"/>
                </a:cubicBezTo>
                <a:cubicBezTo>
                  <a:pt x="3613883" y="2884738"/>
                  <a:pt x="3605299" y="2828348"/>
                  <a:pt x="3454101" y="2872968"/>
                </a:cubicBezTo>
                <a:cubicBezTo>
                  <a:pt x="3312111" y="2896657"/>
                  <a:pt x="3300210" y="2851353"/>
                  <a:pt x="3094994" y="2872968"/>
                </a:cubicBezTo>
                <a:cubicBezTo>
                  <a:pt x="2903770" y="2848698"/>
                  <a:pt x="2830188" y="2873736"/>
                  <a:pt x="2599083" y="2872968"/>
                </a:cubicBezTo>
                <a:cubicBezTo>
                  <a:pt x="2349422" y="2903130"/>
                  <a:pt x="2307728" y="2850558"/>
                  <a:pt x="2103174" y="2872968"/>
                </a:cubicBezTo>
                <a:cubicBezTo>
                  <a:pt x="1937036" y="2855177"/>
                  <a:pt x="1870289" y="2819528"/>
                  <a:pt x="1744067" y="2872968"/>
                </a:cubicBezTo>
                <a:cubicBezTo>
                  <a:pt x="1633588" y="2919907"/>
                  <a:pt x="1467110" y="2895447"/>
                  <a:pt x="1384960" y="2872968"/>
                </a:cubicBezTo>
                <a:cubicBezTo>
                  <a:pt x="1238995" y="2853371"/>
                  <a:pt x="803538" y="2904114"/>
                  <a:pt x="683847" y="2872968"/>
                </a:cubicBezTo>
                <a:cubicBezTo>
                  <a:pt x="344161" y="2854190"/>
                  <a:pt x="-115972" y="2680132"/>
                  <a:pt x="0" y="2394129"/>
                </a:cubicBezTo>
                <a:cubicBezTo>
                  <a:pt x="-54356" y="2303404"/>
                  <a:pt x="25703" y="2160759"/>
                  <a:pt x="0" y="2101363"/>
                </a:cubicBezTo>
                <a:cubicBezTo>
                  <a:pt x="-42825" y="2034129"/>
                  <a:pt x="-2856" y="1942322"/>
                  <a:pt x="0" y="1885209"/>
                </a:cubicBezTo>
                <a:cubicBezTo>
                  <a:pt x="11141" y="1831997"/>
                  <a:pt x="-5835" y="1699782"/>
                  <a:pt x="0" y="1573290"/>
                </a:cubicBezTo>
                <a:cubicBezTo>
                  <a:pt x="7520" y="1461003"/>
                  <a:pt x="-1001" y="1370418"/>
                  <a:pt x="0" y="1318829"/>
                </a:cubicBezTo>
                <a:cubicBezTo>
                  <a:pt x="-30965" y="1230043"/>
                  <a:pt x="-7946" y="1068179"/>
                  <a:pt x="0" y="1026063"/>
                </a:cubicBezTo>
                <a:cubicBezTo>
                  <a:pt x="-65789" y="970572"/>
                  <a:pt x="6748" y="879784"/>
                  <a:pt x="0" y="790756"/>
                </a:cubicBezTo>
                <a:cubicBezTo>
                  <a:pt x="-45372" y="725152"/>
                  <a:pt x="50509" y="544645"/>
                  <a:pt x="0" y="478837"/>
                </a:cubicBezTo>
                <a:close/>
              </a:path>
              <a:path w="8207829" h="2872968" fill="none" stroke="0" extrusionOk="0">
                <a:moveTo>
                  <a:pt x="0" y="478837"/>
                </a:moveTo>
                <a:cubicBezTo>
                  <a:pt x="14820" y="316480"/>
                  <a:pt x="416249" y="-32105"/>
                  <a:pt x="683847" y="0"/>
                </a:cubicBezTo>
                <a:cubicBezTo>
                  <a:pt x="754711" y="-23151"/>
                  <a:pt x="854183" y="4982"/>
                  <a:pt x="906150" y="0"/>
                </a:cubicBezTo>
                <a:cubicBezTo>
                  <a:pt x="978764" y="-12958"/>
                  <a:pt x="1014603" y="-4455"/>
                  <a:pt x="1128455" y="0"/>
                </a:cubicBezTo>
                <a:cubicBezTo>
                  <a:pt x="1270357" y="-10282"/>
                  <a:pt x="1314130" y="-12799"/>
                  <a:pt x="1419160" y="0"/>
                </a:cubicBezTo>
                <a:cubicBezTo>
                  <a:pt x="1488450" y="-13002"/>
                  <a:pt x="1592971" y="-6228"/>
                  <a:pt x="1641465" y="0"/>
                </a:cubicBezTo>
                <a:cubicBezTo>
                  <a:pt x="1681348" y="-21737"/>
                  <a:pt x="1992733" y="-13195"/>
                  <a:pt x="2137375" y="0"/>
                </a:cubicBezTo>
                <a:cubicBezTo>
                  <a:pt x="2338537" y="-16763"/>
                  <a:pt x="2302189" y="2231"/>
                  <a:pt x="2428080" y="0"/>
                </a:cubicBezTo>
                <a:cubicBezTo>
                  <a:pt x="2612896" y="-16697"/>
                  <a:pt x="2815762" y="63279"/>
                  <a:pt x="2992391" y="0"/>
                </a:cubicBezTo>
                <a:cubicBezTo>
                  <a:pt x="3236634" y="-5010"/>
                  <a:pt x="3153320" y="21740"/>
                  <a:pt x="3283097" y="0"/>
                </a:cubicBezTo>
                <a:cubicBezTo>
                  <a:pt x="3435953" y="-8532"/>
                  <a:pt x="3504260" y="25291"/>
                  <a:pt x="3573803" y="0"/>
                </a:cubicBezTo>
                <a:cubicBezTo>
                  <a:pt x="3616623" y="504"/>
                  <a:pt x="3710281" y="10421"/>
                  <a:pt x="3796107" y="0"/>
                </a:cubicBezTo>
                <a:cubicBezTo>
                  <a:pt x="3941356" y="11171"/>
                  <a:pt x="4040947" y="-27038"/>
                  <a:pt x="4155214" y="0"/>
                </a:cubicBezTo>
                <a:cubicBezTo>
                  <a:pt x="4312517" y="-21082"/>
                  <a:pt x="4365400" y="-2873"/>
                  <a:pt x="4514321" y="0"/>
                </a:cubicBezTo>
                <a:cubicBezTo>
                  <a:pt x="4645995" y="-25241"/>
                  <a:pt x="4743230" y="50138"/>
                  <a:pt x="4873427" y="0"/>
                </a:cubicBezTo>
                <a:cubicBezTo>
                  <a:pt x="4979662" y="-121354"/>
                  <a:pt x="5153575" y="-48850"/>
                  <a:pt x="5369338" y="0"/>
                </a:cubicBezTo>
                <a:cubicBezTo>
                  <a:pt x="5609904" y="-45537"/>
                  <a:pt x="5560299" y="5770"/>
                  <a:pt x="5660042" y="0"/>
                </a:cubicBezTo>
                <a:cubicBezTo>
                  <a:pt x="5692524" y="1080"/>
                  <a:pt x="5918560" y="9768"/>
                  <a:pt x="6087551" y="0"/>
                </a:cubicBezTo>
                <a:cubicBezTo>
                  <a:pt x="6292462" y="-6676"/>
                  <a:pt x="6266345" y="326"/>
                  <a:pt x="6378258" y="0"/>
                </a:cubicBezTo>
                <a:cubicBezTo>
                  <a:pt x="6414237" y="-7669"/>
                  <a:pt x="6756892" y="-7192"/>
                  <a:pt x="6942569" y="0"/>
                </a:cubicBezTo>
                <a:cubicBezTo>
                  <a:pt x="7120037" y="11779"/>
                  <a:pt x="7274447" y="37615"/>
                  <a:pt x="7523979" y="0"/>
                </a:cubicBezTo>
                <a:cubicBezTo>
                  <a:pt x="7846201" y="63213"/>
                  <a:pt x="8365782" y="232045"/>
                  <a:pt x="8207829" y="478837"/>
                </a:cubicBezTo>
                <a:cubicBezTo>
                  <a:pt x="8203250" y="595851"/>
                  <a:pt x="8177904" y="640407"/>
                  <a:pt x="8207829" y="752450"/>
                </a:cubicBezTo>
                <a:cubicBezTo>
                  <a:pt x="8250462" y="881665"/>
                  <a:pt x="8086805" y="883228"/>
                  <a:pt x="8207829" y="1026063"/>
                </a:cubicBezTo>
                <a:cubicBezTo>
                  <a:pt x="8193621" y="1091117"/>
                  <a:pt x="8204743" y="1129656"/>
                  <a:pt x="8207829" y="1261370"/>
                </a:cubicBezTo>
                <a:cubicBezTo>
                  <a:pt x="8222247" y="1378826"/>
                  <a:pt x="8214647" y="1402534"/>
                  <a:pt x="8207829" y="1496678"/>
                </a:cubicBezTo>
                <a:cubicBezTo>
                  <a:pt x="8211941" y="1584442"/>
                  <a:pt x="8153990" y="1651232"/>
                  <a:pt x="8207829" y="1731985"/>
                </a:cubicBezTo>
                <a:cubicBezTo>
                  <a:pt x="8274534" y="1774422"/>
                  <a:pt x="8182962" y="1955620"/>
                  <a:pt x="8207829" y="2005598"/>
                </a:cubicBezTo>
                <a:cubicBezTo>
                  <a:pt x="8135322" y="1960200"/>
                  <a:pt x="8044163" y="2173187"/>
                  <a:pt x="8207829" y="2394129"/>
                </a:cubicBezTo>
                <a:cubicBezTo>
                  <a:pt x="8108551" y="2650397"/>
                  <a:pt x="7957120" y="2878484"/>
                  <a:pt x="7523979" y="2872968"/>
                </a:cubicBezTo>
                <a:cubicBezTo>
                  <a:pt x="7413441" y="2949698"/>
                  <a:pt x="7104858" y="2894324"/>
                  <a:pt x="6959668" y="2872968"/>
                </a:cubicBezTo>
                <a:cubicBezTo>
                  <a:pt x="6792660" y="2907250"/>
                  <a:pt x="6599439" y="2831030"/>
                  <a:pt x="6395359" y="2872968"/>
                </a:cubicBezTo>
                <a:cubicBezTo>
                  <a:pt x="6144465" y="2897931"/>
                  <a:pt x="6064104" y="2854351"/>
                  <a:pt x="5967850" y="2872968"/>
                </a:cubicBezTo>
                <a:cubicBezTo>
                  <a:pt x="5831404" y="2938618"/>
                  <a:pt x="5759016" y="2869752"/>
                  <a:pt x="5608743" y="2872968"/>
                </a:cubicBezTo>
                <a:cubicBezTo>
                  <a:pt x="5444095" y="2864002"/>
                  <a:pt x="5479050" y="2845738"/>
                  <a:pt x="5386438" y="2872968"/>
                </a:cubicBezTo>
                <a:cubicBezTo>
                  <a:pt x="5365129" y="2912033"/>
                  <a:pt x="4995058" y="2923095"/>
                  <a:pt x="4822127" y="2872968"/>
                </a:cubicBezTo>
                <a:cubicBezTo>
                  <a:pt x="4581584" y="2927104"/>
                  <a:pt x="4694193" y="2845490"/>
                  <a:pt x="4599823" y="2872968"/>
                </a:cubicBezTo>
                <a:cubicBezTo>
                  <a:pt x="4482683" y="2906533"/>
                  <a:pt x="4186722" y="2830992"/>
                  <a:pt x="4103912" y="2872968"/>
                </a:cubicBezTo>
                <a:cubicBezTo>
                  <a:pt x="3996043" y="2862206"/>
                  <a:pt x="3879400" y="2804468"/>
                  <a:pt x="3744806" y="2872968"/>
                </a:cubicBezTo>
                <a:cubicBezTo>
                  <a:pt x="3607046" y="2880124"/>
                  <a:pt x="3582665" y="2829780"/>
                  <a:pt x="3454101" y="2872968"/>
                </a:cubicBezTo>
                <a:cubicBezTo>
                  <a:pt x="3324168" y="2899311"/>
                  <a:pt x="3287462" y="2866772"/>
                  <a:pt x="3094994" y="2872968"/>
                </a:cubicBezTo>
                <a:cubicBezTo>
                  <a:pt x="2925063" y="2873169"/>
                  <a:pt x="2841269" y="2853249"/>
                  <a:pt x="2599083" y="2872968"/>
                </a:cubicBezTo>
                <a:cubicBezTo>
                  <a:pt x="2327975" y="2888265"/>
                  <a:pt x="2311345" y="2837465"/>
                  <a:pt x="2103174" y="2872968"/>
                </a:cubicBezTo>
                <a:cubicBezTo>
                  <a:pt x="1972538" y="2879594"/>
                  <a:pt x="1858116" y="2810867"/>
                  <a:pt x="1744067" y="2872968"/>
                </a:cubicBezTo>
                <a:cubicBezTo>
                  <a:pt x="1596328" y="2861266"/>
                  <a:pt x="1527253" y="2890949"/>
                  <a:pt x="1384960" y="2872968"/>
                </a:cubicBezTo>
                <a:cubicBezTo>
                  <a:pt x="1309072" y="2841169"/>
                  <a:pt x="813546" y="2859819"/>
                  <a:pt x="683847" y="2872968"/>
                </a:cubicBezTo>
                <a:cubicBezTo>
                  <a:pt x="350752" y="2956489"/>
                  <a:pt x="-7420" y="2711187"/>
                  <a:pt x="0" y="2394129"/>
                </a:cubicBezTo>
                <a:cubicBezTo>
                  <a:pt x="-73909" y="2301714"/>
                  <a:pt x="13870" y="2141322"/>
                  <a:pt x="0" y="2101363"/>
                </a:cubicBezTo>
                <a:cubicBezTo>
                  <a:pt x="-49801" y="2024131"/>
                  <a:pt x="-15468" y="1969911"/>
                  <a:pt x="0" y="1885209"/>
                </a:cubicBezTo>
                <a:cubicBezTo>
                  <a:pt x="6782" y="1838304"/>
                  <a:pt x="-20520" y="1638677"/>
                  <a:pt x="0" y="1573290"/>
                </a:cubicBezTo>
                <a:cubicBezTo>
                  <a:pt x="3505" y="1459546"/>
                  <a:pt x="2491" y="1397207"/>
                  <a:pt x="0" y="1318829"/>
                </a:cubicBezTo>
                <a:cubicBezTo>
                  <a:pt x="-38162" y="1267337"/>
                  <a:pt x="-16320" y="1070551"/>
                  <a:pt x="0" y="1026063"/>
                </a:cubicBezTo>
                <a:cubicBezTo>
                  <a:pt x="-24952" y="956271"/>
                  <a:pt x="48772" y="875461"/>
                  <a:pt x="0" y="790756"/>
                </a:cubicBezTo>
                <a:cubicBezTo>
                  <a:pt x="-10163" y="716413"/>
                  <a:pt x="21926" y="563128"/>
                  <a:pt x="0" y="478837"/>
                </a:cubicBezTo>
                <a:close/>
              </a:path>
              <a:path w="8207829" h="2872968" fill="none" stroke="0" extrusionOk="0">
                <a:moveTo>
                  <a:pt x="0" y="478837"/>
                </a:moveTo>
                <a:cubicBezTo>
                  <a:pt x="-59447" y="400036"/>
                  <a:pt x="434383" y="-12070"/>
                  <a:pt x="683847" y="0"/>
                </a:cubicBezTo>
                <a:cubicBezTo>
                  <a:pt x="757270" y="-25804"/>
                  <a:pt x="871823" y="14143"/>
                  <a:pt x="906150" y="0"/>
                </a:cubicBezTo>
                <a:cubicBezTo>
                  <a:pt x="970040" y="-18165"/>
                  <a:pt x="1010205" y="-2596"/>
                  <a:pt x="1128455" y="0"/>
                </a:cubicBezTo>
                <a:cubicBezTo>
                  <a:pt x="1278183" y="-10412"/>
                  <a:pt x="1297808" y="-15509"/>
                  <a:pt x="1419160" y="0"/>
                </a:cubicBezTo>
                <a:cubicBezTo>
                  <a:pt x="1494137" y="-21255"/>
                  <a:pt x="1594600" y="-14880"/>
                  <a:pt x="1641465" y="0"/>
                </a:cubicBezTo>
                <a:cubicBezTo>
                  <a:pt x="1671019" y="-83721"/>
                  <a:pt x="1994183" y="12309"/>
                  <a:pt x="2137375" y="0"/>
                </a:cubicBezTo>
                <a:cubicBezTo>
                  <a:pt x="2333359" y="-18524"/>
                  <a:pt x="2287409" y="-924"/>
                  <a:pt x="2428080" y="0"/>
                </a:cubicBezTo>
                <a:cubicBezTo>
                  <a:pt x="2650135" y="-29306"/>
                  <a:pt x="2821475" y="70501"/>
                  <a:pt x="2992391" y="0"/>
                </a:cubicBezTo>
                <a:cubicBezTo>
                  <a:pt x="3224668" y="1579"/>
                  <a:pt x="3126776" y="8201"/>
                  <a:pt x="3283097" y="0"/>
                </a:cubicBezTo>
                <a:cubicBezTo>
                  <a:pt x="3433582" y="-1700"/>
                  <a:pt x="3514170" y="-8819"/>
                  <a:pt x="3573803" y="0"/>
                </a:cubicBezTo>
                <a:cubicBezTo>
                  <a:pt x="3615211" y="20019"/>
                  <a:pt x="3738885" y="3332"/>
                  <a:pt x="3796107" y="0"/>
                </a:cubicBezTo>
                <a:cubicBezTo>
                  <a:pt x="3957063" y="8591"/>
                  <a:pt x="4040689" y="-9417"/>
                  <a:pt x="4155214" y="0"/>
                </a:cubicBezTo>
                <a:cubicBezTo>
                  <a:pt x="4311606" y="-41772"/>
                  <a:pt x="4376027" y="-27313"/>
                  <a:pt x="4514321" y="0"/>
                </a:cubicBezTo>
                <a:cubicBezTo>
                  <a:pt x="4627153" y="-44752"/>
                  <a:pt x="4708434" y="50928"/>
                  <a:pt x="4873427" y="0"/>
                </a:cubicBezTo>
                <a:cubicBezTo>
                  <a:pt x="4939592" y="-44466"/>
                  <a:pt x="5225487" y="-89049"/>
                  <a:pt x="5369338" y="0"/>
                </a:cubicBezTo>
                <a:cubicBezTo>
                  <a:pt x="5623828" y="-46106"/>
                  <a:pt x="5582045" y="15277"/>
                  <a:pt x="5660042" y="0"/>
                </a:cubicBezTo>
                <a:cubicBezTo>
                  <a:pt x="5628777" y="21783"/>
                  <a:pt x="5977450" y="38544"/>
                  <a:pt x="6087551" y="0"/>
                </a:cubicBezTo>
                <a:cubicBezTo>
                  <a:pt x="6290858" y="-121"/>
                  <a:pt x="6261134" y="3014"/>
                  <a:pt x="6378258" y="0"/>
                </a:cubicBezTo>
                <a:cubicBezTo>
                  <a:pt x="6348376" y="-54822"/>
                  <a:pt x="6729961" y="-11134"/>
                  <a:pt x="6942569" y="0"/>
                </a:cubicBezTo>
                <a:cubicBezTo>
                  <a:pt x="7148921" y="13430"/>
                  <a:pt x="7240702" y="26364"/>
                  <a:pt x="7523979" y="0"/>
                </a:cubicBezTo>
                <a:cubicBezTo>
                  <a:pt x="7753790" y="5734"/>
                  <a:pt x="8355110" y="143148"/>
                  <a:pt x="8207829" y="478837"/>
                </a:cubicBezTo>
                <a:cubicBezTo>
                  <a:pt x="8186495" y="582221"/>
                  <a:pt x="8154162" y="654090"/>
                  <a:pt x="8207829" y="752450"/>
                </a:cubicBezTo>
                <a:cubicBezTo>
                  <a:pt x="8246748" y="911450"/>
                  <a:pt x="8093773" y="859857"/>
                  <a:pt x="8207829" y="1026063"/>
                </a:cubicBezTo>
                <a:cubicBezTo>
                  <a:pt x="8211278" y="1082114"/>
                  <a:pt x="8205598" y="1138350"/>
                  <a:pt x="8207829" y="1261370"/>
                </a:cubicBezTo>
                <a:cubicBezTo>
                  <a:pt x="8210410" y="1377777"/>
                  <a:pt x="8211249" y="1402267"/>
                  <a:pt x="8207829" y="1496678"/>
                </a:cubicBezTo>
                <a:cubicBezTo>
                  <a:pt x="8228604" y="1547880"/>
                  <a:pt x="8134228" y="1640421"/>
                  <a:pt x="8207829" y="1731985"/>
                </a:cubicBezTo>
                <a:cubicBezTo>
                  <a:pt x="8266783" y="1772745"/>
                  <a:pt x="8179588" y="1968158"/>
                  <a:pt x="8207829" y="2005598"/>
                </a:cubicBezTo>
                <a:cubicBezTo>
                  <a:pt x="8090636" y="1959276"/>
                  <a:pt x="8040983" y="2172567"/>
                  <a:pt x="8207829" y="2394129"/>
                </a:cubicBezTo>
                <a:cubicBezTo>
                  <a:pt x="8154459" y="2744403"/>
                  <a:pt x="8028913" y="2906545"/>
                  <a:pt x="7523979" y="2872968"/>
                </a:cubicBezTo>
                <a:cubicBezTo>
                  <a:pt x="7440785" y="2939520"/>
                  <a:pt x="7112795" y="2895958"/>
                  <a:pt x="6959668" y="2872968"/>
                </a:cubicBezTo>
                <a:cubicBezTo>
                  <a:pt x="6808345" y="2914869"/>
                  <a:pt x="6556441" y="2805317"/>
                  <a:pt x="6395359" y="2872968"/>
                </a:cubicBezTo>
                <a:cubicBezTo>
                  <a:pt x="6115151" y="2892186"/>
                  <a:pt x="6055764" y="2854144"/>
                  <a:pt x="5967850" y="2872968"/>
                </a:cubicBezTo>
                <a:cubicBezTo>
                  <a:pt x="5817869" y="2959688"/>
                  <a:pt x="5717793" y="2872742"/>
                  <a:pt x="5608743" y="2872968"/>
                </a:cubicBezTo>
                <a:cubicBezTo>
                  <a:pt x="5439386" y="2866045"/>
                  <a:pt x="5485753" y="2849443"/>
                  <a:pt x="5386438" y="2872968"/>
                </a:cubicBezTo>
                <a:cubicBezTo>
                  <a:pt x="5436879" y="2884637"/>
                  <a:pt x="4976496" y="2918185"/>
                  <a:pt x="4822127" y="2872968"/>
                </a:cubicBezTo>
                <a:cubicBezTo>
                  <a:pt x="4611484" y="2939105"/>
                  <a:pt x="4681966" y="2846724"/>
                  <a:pt x="4599823" y="2872968"/>
                </a:cubicBezTo>
                <a:cubicBezTo>
                  <a:pt x="4501238" y="2917943"/>
                  <a:pt x="4167278" y="2811522"/>
                  <a:pt x="4103912" y="2872968"/>
                </a:cubicBezTo>
                <a:cubicBezTo>
                  <a:pt x="3978775" y="2822023"/>
                  <a:pt x="3891425" y="2824179"/>
                  <a:pt x="3744806" y="2872968"/>
                </a:cubicBezTo>
                <a:cubicBezTo>
                  <a:pt x="3600437" y="2876739"/>
                  <a:pt x="3596175" y="2824470"/>
                  <a:pt x="3454101" y="2872968"/>
                </a:cubicBezTo>
                <a:cubicBezTo>
                  <a:pt x="3320632" y="2905022"/>
                  <a:pt x="3301261" y="2865052"/>
                  <a:pt x="3094994" y="2872968"/>
                </a:cubicBezTo>
                <a:cubicBezTo>
                  <a:pt x="2939984" y="2896154"/>
                  <a:pt x="2847330" y="2874472"/>
                  <a:pt x="2599083" y="2872968"/>
                </a:cubicBezTo>
                <a:cubicBezTo>
                  <a:pt x="2318724" y="2880237"/>
                  <a:pt x="2307156" y="2845016"/>
                  <a:pt x="2103174" y="2872968"/>
                </a:cubicBezTo>
                <a:cubicBezTo>
                  <a:pt x="1955877" y="2906544"/>
                  <a:pt x="1853077" y="2801613"/>
                  <a:pt x="1744067" y="2872968"/>
                </a:cubicBezTo>
                <a:cubicBezTo>
                  <a:pt x="1601835" y="2857771"/>
                  <a:pt x="1508380" y="2893180"/>
                  <a:pt x="1384960" y="2872968"/>
                </a:cubicBezTo>
                <a:cubicBezTo>
                  <a:pt x="1323324" y="2843755"/>
                  <a:pt x="804755" y="2917248"/>
                  <a:pt x="683847" y="2872968"/>
                </a:cubicBezTo>
                <a:cubicBezTo>
                  <a:pt x="493775" y="2887706"/>
                  <a:pt x="35626" y="2655813"/>
                  <a:pt x="0" y="2394129"/>
                </a:cubicBezTo>
                <a:cubicBezTo>
                  <a:pt x="-70142" y="2306108"/>
                  <a:pt x="14134" y="2129938"/>
                  <a:pt x="0" y="2101363"/>
                </a:cubicBezTo>
                <a:cubicBezTo>
                  <a:pt x="-59632" y="2028736"/>
                  <a:pt x="-30546" y="1971712"/>
                  <a:pt x="0" y="1885209"/>
                </a:cubicBezTo>
                <a:cubicBezTo>
                  <a:pt x="14903" y="1841199"/>
                  <a:pt x="-40450" y="1650181"/>
                  <a:pt x="0" y="1573290"/>
                </a:cubicBezTo>
                <a:cubicBezTo>
                  <a:pt x="14715" y="1464590"/>
                  <a:pt x="15757" y="1376295"/>
                  <a:pt x="0" y="1318829"/>
                </a:cubicBezTo>
                <a:cubicBezTo>
                  <a:pt x="-46846" y="1255417"/>
                  <a:pt x="-16108" y="1095162"/>
                  <a:pt x="0" y="1026063"/>
                </a:cubicBezTo>
                <a:cubicBezTo>
                  <a:pt x="-60051" y="986800"/>
                  <a:pt x="44957" y="886100"/>
                  <a:pt x="0" y="790756"/>
                </a:cubicBezTo>
                <a:cubicBezTo>
                  <a:pt x="-43591" y="717827"/>
                  <a:pt x="310" y="572520"/>
                  <a:pt x="0" y="478837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custGeom>
                    <a:avLst/>
                    <a:gdLst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128455 w 8207829"/>
                      <a:gd name="connsiteY3" fmla="*/ 0 h 2872968"/>
                      <a:gd name="connsiteX4" fmla="*/ 1419160 w 8207829"/>
                      <a:gd name="connsiteY4" fmla="*/ 0 h 2872968"/>
                      <a:gd name="connsiteX5" fmla="*/ 1641465 w 8207829"/>
                      <a:gd name="connsiteY5" fmla="*/ 0 h 2872968"/>
                      <a:gd name="connsiteX6" fmla="*/ 2137375 w 8207829"/>
                      <a:gd name="connsiteY6" fmla="*/ 0 h 2872968"/>
                      <a:gd name="connsiteX7" fmla="*/ 2428080 w 8207829"/>
                      <a:gd name="connsiteY7" fmla="*/ 0 h 2872968"/>
                      <a:gd name="connsiteX8" fmla="*/ 2992391 w 8207829"/>
                      <a:gd name="connsiteY8" fmla="*/ 0 h 2872968"/>
                      <a:gd name="connsiteX9" fmla="*/ 3283097 w 8207829"/>
                      <a:gd name="connsiteY9" fmla="*/ 0 h 2872968"/>
                      <a:gd name="connsiteX10" fmla="*/ 3573803 w 8207829"/>
                      <a:gd name="connsiteY10" fmla="*/ 0 h 2872968"/>
                      <a:gd name="connsiteX11" fmla="*/ 3796107 w 8207829"/>
                      <a:gd name="connsiteY11" fmla="*/ 0 h 2872968"/>
                      <a:gd name="connsiteX12" fmla="*/ 4155214 w 8207829"/>
                      <a:gd name="connsiteY12" fmla="*/ 0 h 2872968"/>
                      <a:gd name="connsiteX13" fmla="*/ 4514321 w 8207829"/>
                      <a:gd name="connsiteY13" fmla="*/ 0 h 2872968"/>
                      <a:gd name="connsiteX14" fmla="*/ 4873427 w 8207829"/>
                      <a:gd name="connsiteY14" fmla="*/ 0 h 2872968"/>
                      <a:gd name="connsiteX15" fmla="*/ 5369338 w 8207829"/>
                      <a:gd name="connsiteY15" fmla="*/ 0 h 2872968"/>
                      <a:gd name="connsiteX16" fmla="*/ 5660042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78258 w 8207829"/>
                      <a:gd name="connsiteY18" fmla="*/ 0 h 2872968"/>
                      <a:gd name="connsiteX19" fmla="*/ 6942569 w 8207829"/>
                      <a:gd name="connsiteY19" fmla="*/ 0 h 2872968"/>
                      <a:gd name="connsiteX20" fmla="*/ 7523979 w 8207829"/>
                      <a:gd name="connsiteY20" fmla="*/ 0 h 2872968"/>
                      <a:gd name="connsiteX21" fmla="*/ 8207829 w 8207829"/>
                      <a:gd name="connsiteY21" fmla="*/ 478837 h 2872968"/>
                      <a:gd name="connsiteX22" fmla="*/ 8207829 w 8207829"/>
                      <a:gd name="connsiteY22" fmla="*/ 752450 h 2872968"/>
                      <a:gd name="connsiteX23" fmla="*/ 8207829 w 8207829"/>
                      <a:gd name="connsiteY23" fmla="*/ 1026063 h 2872968"/>
                      <a:gd name="connsiteX24" fmla="*/ 8207829 w 8207829"/>
                      <a:gd name="connsiteY24" fmla="*/ 1261370 h 2872968"/>
                      <a:gd name="connsiteX25" fmla="*/ 8207829 w 8207829"/>
                      <a:gd name="connsiteY25" fmla="*/ 1496678 h 2872968"/>
                      <a:gd name="connsiteX26" fmla="*/ 8207829 w 8207829"/>
                      <a:gd name="connsiteY26" fmla="*/ 1731985 h 2872968"/>
                      <a:gd name="connsiteX27" fmla="*/ 8207829 w 8207829"/>
                      <a:gd name="connsiteY27" fmla="*/ 2005598 h 2872968"/>
                      <a:gd name="connsiteX28" fmla="*/ 8207829 w 8207829"/>
                      <a:gd name="connsiteY28" fmla="*/ 2394129 h 2872968"/>
                      <a:gd name="connsiteX29" fmla="*/ 7523979 w 8207829"/>
                      <a:gd name="connsiteY29" fmla="*/ 2872968 h 2872968"/>
                      <a:gd name="connsiteX30" fmla="*/ 6959668 w 8207829"/>
                      <a:gd name="connsiteY30" fmla="*/ 2872968 h 2872968"/>
                      <a:gd name="connsiteX31" fmla="*/ 6395359 w 8207829"/>
                      <a:gd name="connsiteY31" fmla="*/ 2872968 h 2872968"/>
                      <a:gd name="connsiteX32" fmla="*/ 5967850 w 8207829"/>
                      <a:gd name="connsiteY32" fmla="*/ 2872968 h 2872968"/>
                      <a:gd name="connsiteX33" fmla="*/ 5608743 w 8207829"/>
                      <a:gd name="connsiteY33" fmla="*/ 2872968 h 2872968"/>
                      <a:gd name="connsiteX34" fmla="*/ 5386438 w 8207829"/>
                      <a:gd name="connsiteY34" fmla="*/ 2872968 h 2872968"/>
                      <a:gd name="connsiteX35" fmla="*/ 4822127 w 8207829"/>
                      <a:gd name="connsiteY35" fmla="*/ 2872968 h 2872968"/>
                      <a:gd name="connsiteX36" fmla="*/ 4599823 w 8207829"/>
                      <a:gd name="connsiteY36" fmla="*/ 2872968 h 2872968"/>
                      <a:gd name="connsiteX37" fmla="*/ 4103912 w 8207829"/>
                      <a:gd name="connsiteY37" fmla="*/ 2872968 h 2872968"/>
                      <a:gd name="connsiteX38" fmla="*/ 3744806 w 8207829"/>
                      <a:gd name="connsiteY38" fmla="*/ 2872968 h 2872968"/>
                      <a:gd name="connsiteX39" fmla="*/ 3454101 w 8207829"/>
                      <a:gd name="connsiteY39" fmla="*/ 2872968 h 2872968"/>
                      <a:gd name="connsiteX40" fmla="*/ 3094994 w 8207829"/>
                      <a:gd name="connsiteY40" fmla="*/ 2872968 h 2872968"/>
                      <a:gd name="connsiteX41" fmla="*/ 2599083 w 8207829"/>
                      <a:gd name="connsiteY41" fmla="*/ 2872968 h 2872968"/>
                      <a:gd name="connsiteX42" fmla="*/ 2103174 w 8207829"/>
                      <a:gd name="connsiteY42" fmla="*/ 2872968 h 2872968"/>
                      <a:gd name="connsiteX43" fmla="*/ 1744067 w 8207829"/>
                      <a:gd name="connsiteY43" fmla="*/ 2872968 h 2872968"/>
                      <a:gd name="connsiteX44" fmla="*/ 1384960 w 8207829"/>
                      <a:gd name="connsiteY44" fmla="*/ 2872968 h 2872968"/>
                      <a:gd name="connsiteX45" fmla="*/ 683847 w 8207829"/>
                      <a:gd name="connsiteY45" fmla="*/ 2872968 h 2872968"/>
                      <a:gd name="connsiteX46" fmla="*/ 0 w 8207829"/>
                      <a:gd name="connsiteY46" fmla="*/ 2394129 h 2872968"/>
                      <a:gd name="connsiteX47" fmla="*/ 0 w 8207829"/>
                      <a:gd name="connsiteY47" fmla="*/ 2101363 h 2872968"/>
                      <a:gd name="connsiteX48" fmla="*/ 0 w 8207829"/>
                      <a:gd name="connsiteY48" fmla="*/ 1885209 h 2872968"/>
                      <a:gd name="connsiteX49" fmla="*/ 0 w 8207829"/>
                      <a:gd name="connsiteY49" fmla="*/ 1573290 h 2872968"/>
                      <a:gd name="connsiteX50" fmla="*/ 0 w 8207829"/>
                      <a:gd name="connsiteY50" fmla="*/ 1318829 h 2872968"/>
                      <a:gd name="connsiteX51" fmla="*/ 0 w 8207829"/>
                      <a:gd name="connsiteY51" fmla="*/ 1026063 h 2872968"/>
                      <a:gd name="connsiteX52" fmla="*/ 0 w 8207829"/>
                      <a:gd name="connsiteY52" fmla="*/ 790756 h 2872968"/>
                      <a:gd name="connsiteX53" fmla="*/ 0 w 8207829"/>
                      <a:gd name="connsiteY53" fmla="*/ 478837 h 2872968"/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333659 w 8207829"/>
                      <a:gd name="connsiteY3" fmla="*/ 0 h 2872968"/>
                      <a:gd name="connsiteX4" fmla="*/ 1555964 w 8207829"/>
                      <a:gd name="connsiteY4" fmla="*/ 0 h 2872968"/>
                      <a:gd name="connsiteX5" fmla="*/ 2051873 w 8207829"/>
                      <a:gd name="connsiteY5" fmla="*/ 0 h 2872968"/>
                      <a:gd name="connsiteX6" fmla="*/ 2342578 w 8207829"/>
                      <a:gd name="connsiteY6" fmla="*/ 0 h 2872968"/>
                      <a:gd name="connsiteX7" fmla="*/ 2564883 w 8207829"/>
                      <a:gd name="connsiteY7" fmla="*/ 0 h 2872968"/>
                      <a:gd name="connsiteX8" fmla="*/ 2787187 w 8207829"/>
                      <a:gd name="connsiteY8" fmla="*/ 0 h 2872968"/>
                      <a:gd name="connsiteX9" fmla="*/ 3214695 w 8207829"/>
                      <a:gd name="connsiteY9" fmla="*/ 0 h 2872968"/>
                      <a:gd name="connsiteX10" fmla="*/ 3505402 w 8207829"/>
                      <a:gd name="connsiteY10" fmla="*/ 0 h 2872968"/>
                      <a:gd name="connsiteX11" fmla="*/ 3727705 w 8207829"/>
                      <a:gd name="connsiteY11" fmla="*/ 0 h 2872968"/>
                      <a:gd name="connsiteX12" fmla="*/ 4292016 w 8207829"/>
                      <a:gd name="connsiteY12" fmla="*/ 0 h 2872968"/>
                      <a:gd name="connsiteX13" fmla="*/ 4787927 w 8207829"/>
                      <a:gd name="connsiteY13" fmla="*/ 0 h 2872968"/>
                      <a:gd name="connsiteX14" fmla="*/ 5078631 w 8207829"/>
                      <a:gd name="connsiteY14" fmla="*/ 0 h 2872968"/>
                      <a:gd name="connsiteX15" fmla="*/ 5506140 w 8207829"/>
                      <a:gd name="connsiteY15" fmla="*/ 0 h 2872968"/>
                      <a:gd name="connsiteX16" fmla="*/ 5728444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09856 w 8207829"/>
                      <a:gd name="connsiteY18" fmla="*/ 0 h 2872968"/>
                      <a:gd name="connsiteX19" fmla="*/ 6532161 w 8207829"/>
                      <a:gd name="connsiteY19" fmla="*/ 0 h 2872968"/>
                      <a:gd name="connsiteX20" fmla="*/ 6891267 w 8207829"/>
                      <a:gd name="connsiteY20" fmla="*/ 0 h 2872968"/>
                      <a:gd name="connsiteX21" fmla="*/ 7523979 w 8207829"/>
                      <a:gd name="connsiteY21" fmla="*/ 0 h 2872968"/>
                      <a:gd name="connsiteX22" fmla="*/ 8207829 w 8207829"/>
                      <a:gd name="connsiteY22" fmla="*/ 478837 h 2872968"/>
                      <a:gd name="connsiteX23" fmla="*/ 8207829 w 8207829"/>
                      <a:gd name="connsiteY23" fmla="*/ 714145 h 2872968"/>
                      <a:gd name="connsiteX24" fmla="*/ 8207829 w 8207829"/>
                      <a:gd name="connsiteY24" fmla="*/ 987758 h 2872968"/>
                      <a:gd name="connsiteX25" fmla="*/ 8207829 w 8207829"/>
                      <a:gd name="connsiteY25" fmla="*/ 1299677 h 2872968"/>
                      <a:gd name="connsiteX26" fmla="*/ 8207829 w 8207829"/>
                      <a:gd name="connsiteY26" fmla="*/ 1554137 h 2872968"/>
                      <a:gd name="connsiteX27" fmla="*/ 8207829 w 8207829"/>
                      <a:gd name="connsiteY27" fmla="*/ 1846903 h 2872968"/>
                      <a:gd name="connsiteX28" fmla="*/ 8207829 w 8207829"/>
                      <a:gd name="connsiteY28" fmla="*/ 2120516 h 2872968"/>
                      <a:gd name="connsiteX29" fmla="*/ 8207829 w 8207829"/>
                      <a:gd name="connsiteY29" fmla="*/ 2394129 h 2872968"/>
                      <a:gd name="connsiteX30" fmla="*/ 7523979 w 8207829"/>
                      <a:gd name="connsiteY30" fmla="*/ 2872968 h 2872968"/>
                      <a:gd name="connsiteX31" fmla="*/ 7301675 w 8207829"/>
                      <a:gd name="connsiteY31" fmla="*/ 2872968 h 2872968"/>
                      <a:gd name="connsiteX32" fmla="*/ 7079371 w 8207829"/>
                      <a:gd name="connsiteY32" fmla="*/ 2872968 h 2872968"/>
                      <a:gd name="connsiteX33" fmla="*/ 6515060 w 8207829"/>
                      <a:gd name="connsiteY33" fmla="*/ 2872968 h 2872968"/>
                      <a:gd name="connsiteX34" fmla="*/ 6019149 w 8207829"/>
                      <a:gd name="connsiteY34" fmla="*/ 2872968 h 2872968"/>
                      <a:gd name="connsiteX35" fmla="*/ 5660042 w 8207829"/>
                      <a:gd name="connsiteY35" fmla="*/ 2872968 h 2872968"/>
                      <a:gd name="connsiteX36" fmla="*/ 5300936 w 8207829"/>
                      <a:gd name="connsiteY36" fmla="*/ 2872968 h 2872968"/>
                      <a:gd name="connsiteX37" fmla="*/ 5010230 w 8207829"/>
                      <a:gd name="connsiteY37" fmla="*/ 2872968 h 2872968"/>
                      <a:gd name="connsiteX38" fmla="*/ 4514321 w 8207829"/>
                      <a:gd name="connsiteY38" fmla="*/ 2872968 h 2872968"/>
                      <a:gd name="connsiteX39" fmla="*/ 4086812 w 8207829"/>
                      <a:gd name="connsiteY39" fmla="*/ 2872968 h 2872968"/>
                      <a:gd name="connsiteX40" fmla="*/ 3727705 w 8207829"/>
                      <a:gd name="connsiteY40" fmla="*/ 2872968 h 2872968"/>
                      <a:gd name="connsiteX41" fmla="*/ 3368599 w 8207829"/>
                      <a:gd name="connsiteY41" fmla="*/ 2872968 h 2872968"/>
                      <a:gd name="connsiteX42" fmla="*/ 2872689 w 8207829"/>
                      <a:gd name="connsiteY42" fmla="*/ 2872968 h 2872968"/>
                      <a:gd name="connsiteX43" fmla="*/ 2308378 w 8207829"/>
                      <a:gd name="connsiteY43" fmla="*/ 2872968 h 2872968"/>
                      <a:gd name="connsiteX44" fmla="*/ 1949271 w 8207829"/>
                      <a:gd name="connsiteY44" fmla="*/ 2872968 h 2872968"/>
                      <a:gd name="connsiteX45" fmla="*/ 1453362 w 8207829"/>
                      <a:gd name="connsiteY45" fmla="*/ 2872968 h 2872968"/>
                      <a:gd name="connsiteX46" fmla="*/ 683847 w 8207829"/>
                      <a:gd name="connsiteY46" fmla="*/ 2872968 h 2872968"/>
                      <a:gd name="connsiteX47" fmla="*/ 0 w 8207829"/>
                      <a:gd name="connsiteY47" fmla="*/ 2394129 h 2872968"/>
                      <a:gd name="connsiteX48" fmla="*/ 0 w 8207829"/>
                      <a:gd name="connsiteY48" fmla="*/ 2120516 h 2872968"/>
                      <a:gd name="connsiteX49" fmla="*/ 0 w 8207829"/>
                      <a:gd name="connsiteY49" fmla="*/ 1866056 h 2872968"/>
                      <a:gd name="connsiteX50" fmla="*/ 0 w 8207829"/>
                      <a:gd name="connsiteY50" fmla="*/ 1573290 h 2872968"/>
                      <a:gd name="connsiteX51" fmla="*/ 0 w 8207829"/>
                      <a:gd name="connsiteY51" fmla="*/ 1318829 h 2872968"/>
                      <a:gd name="connsiteX52" fmla="*/ 0 w 8207829"/>
                      <a:gd name="connsiteY52" fmla="*/ 1045216 h 2872968"/>
                      <a:gd name="connsiteX53" fmla="*/ 0 w 8207829"/>
                      <a:gd name="connsiteY53" fmla="*/ 790756 h 2872968"/>
                      <a:gd name="connsiteX54" fmla="*/ 0 w 8207829"/>
                      <a:gd name="connsiteY54" fmla="*/ 478837 h 2872968"/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128455 w 8207829"/>
                      <a:gd name="connsiteY3" fmla="*/ 0 h 2872968"/>
                      <a:gd name="connsiteX4" fmla="*/ 1419160 w 8207829"/>
                      <a:gd name="connsiteY4" fmla="*/ 0 h 2872968"/>
                      <a:gd name="connsiteX5" fmla="*/ 1641465 w 8207829"/>
                      <a:gd name="connsiteY5" fmla="*/ 0 h 2872968"/>
                      <a:gd name="connsiteX6" fmla="*/ 2137375 w 8207829"/>
                      <a:gd name="connsiteY6" fmla="*/ 0 h 2872968"/>
                      <a:gd name="connsiteX7" fmla="*/ 2428080 w 8207829"/>
                      <a:gd name="connsiteY7" fmla="*/ 0 h 2872968"/>
                      <a:gd name="connsiteX8" fmla="*/ 2992391 w 8207829"/>
                      <a:gd name="connsiteY8" fmla="*/ 0 h 2872968"/>
                      <a:gd name="connsiteX9" fmla="*/ 3283097 w 8207829"/>
                      <a:gd name="connsiteY9" fmla="*/ 0 h 2872968"/>
                      <a:gd name="connsiteX10" fmla="*/ 3573803 w 8207829"/>
                      <a:gd name="connsiteY10" fmla="*/ 0 h 2872968"/>
                      <a:gd name="connsiteX11" fmla="*/ 3796107 w 8207829"/>
                      <a:gd name="connsiteY11" fmla="*/ 0 h 2872968"/>
                      <a:gd name="connsiteX12" fmla="*/ 4155214 w 8207829"/>
                      <a:gd name="connsiteY12" fmla="*/ 0 h 2872968"/>
                      <a:gd name="connsiteX13" fmla="*/ 4514321 w 8207829"/>
                      <a:gd name="connsiteY13" fmla="*/ 0 h 2872968"/>
                      <a:gd name="connsiteX14" fmla="*/ 4873427 w 8207829"/>
                      <a:gd name="connsiteY14" fmla="*/ 0 h 2872968"/>
                      <a:gd name="connsiteX15" fmla="*/ 5369338 w 8207829"/>
                      <a:gd name="connsiteY15" fmla="*/ 0 h 2872968"/>
                      <a:gd name="connsiteX16" fmla="*/ 5660042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78258 w 8207829"/>
                      <a:gd name="connsiteY18" fmla="*/ 0 h 2872968"/>
                      <a:gd name="connsiteX19" fmla="*/ 6942569 w 8207829"/>
                      <a:gd name="connsiteY19" fmla="*/ 0 h 2872968"/>
                      <a:gd name="connsiteX20" fmla="*/ 7523979 w 8207829"/>
                      <a:gd name="connsiteY20" fmla="*/ 0 h 2872968"/>
                      <a:gd name="connsiteX21" fmla="*/ 8207829 w 8207829"/>
                      <a:gd name="connsiteY21" fmla="*/ 478837 h 2872968"/>
                      <a:gd name="connsiteX22" fmla="*/ 8207829 w 8207829"/>
                      <a:gd name="connsiteY22" fmla="*/ 752450 h 2872968"/>
                      <a:gd name="connsiteX23" fmla="*/ 8207829 w 8207829"/>
                      <a:gd name="connsiteY23" fmla="*/ 1026063 h 2872968"/>
                      <a:gd name="connsiteX24" fmla="*/ 8207829 w 8207829"/>
                      <a:gd name="connsiteY24" fmla="*/ 1261370 h 2872968"/>
                      <a:gd name="connsiteX25" fmla="*/ 8207829 w 8207829"/>
                      <a:gd name="connsiteY25" fmla="*/ 1496678 h 2872968"/>
                      <a:gd name="connsiteX26" fmla="*/ 8207829 w 8207829"/>
                      <a:gd name="connsiteY26" fmla="*/ 1731985 h 2872968"/>
                      <a:gd name="connsiteX27" fmla="*/ 8207829 w 8207829"/>
                      <a:gd name="connsiteY27" fmla="*/ 2005598 h 2872968"/>
                      <a:gd name="connsiteX28" fmla="*/ 8207829 w 8207829"/>
                      <a:gd name="connsiteY28" fmla="*/ 2394129 h 2872968"/>
                      <a:gd name="connsiteX29" fmla="*/ 7523979 w 8207829"/>
                      <a:gd name="connsiteY29" fmla="*/ 2872968 h 2872968"/>
                      <a:gd name="connsiteX30" fmla="*/ 6959668 w 8207829"/>
                      <a:gd name="connsiteY30" fmla="*/ 2872968 h 2872968"/>
                      <a:gd name="connsiteX31" fmla="*/ 6395359 w 8207829"/>
                      <a:gd name="connsiteY31" fmla="*/ 2872968 h 2872968"/>
                      <a:gd name="connsiteX32" fmla="*/ 5967850 w 8207829"/>
                      <a:gd name="connsiteY32" fmla="*/ 2872968 h 2872968"/>
                      <a:gd name="connsiteX33" fmla="*/ 5608743 w 8207829"/>
                      <a:gd name="connsiteY33" fmla="*/ 2872968 h 2872968"/>
                      <a:gd name="connsiteX34" fmla="*/ 5386438 w 8207829"/>
                      <a:gd name="connsiteY34" fmla="*/ 2872968 h 2872968"/>
                      <a:gd name="connsiteX35" fmla="*/ 4822127 w 8207829"/>
                      <a:gd name="connsiteY35" fmla="*/ 2872968 h 2872968"/>
                      <a:gd name="connsiteX36" fmla="*/ 4599823 w 8207829"/>
                      <a:gd name="connsiteY36" fmla="*/ 2872968 h 2872968"/>
                      <a:gd name="connsiteX37" fmla="*/ 4103912 w 8207829"/>
                      <a:gd name="connsiteY37" fmla="*/ 2872968 h 2872968"/>
                      <a:gd name="connsiteX38" fmla="*/ 3744806 w 8207829"/>
                      <a:gd name="connsiteY38" fmla="*/ 2872968 h 2872968"/>
                      <a:gd name="connsiteX39" fmla="*/ 3454101 w 8207829"/>
                      <a:gd name="connsiteY39" fmla="*/ 2872968 h 2872968"/>
                      <a:gd name="connsiteX40" fmla="*/ 3094994 w 8207829"/>
                      <a:gd name="connsiteY40" fmla="*/ 2872968 h 2872968"/>
                      <a:gd name="connsiteX41" fmla="*/ 2599083 w 8207829"/>
                      <a:gd name="connsiteY41" fmla="*/ 2872968 h 2872968"/>
                      <a:gd name="connsiteX42" fmla="*/ 2103174 w 8207829"/>
                      <a:gd name="connsiteY42" fmla="*/ 2872968 h 2872968"/>
                      <a:gd name="connsiteX43" fmla="*/ 1744067 w 8207829"/>
                      <a:gd name="connsiteY43" fmla="*/ 2872968 h 2872968"/>
                      <a:gd name="connsiteX44" fmla="*/ 1384960 w 8207829"/>
                      <a:gd name="connsiteY44" fmla="*/ 2872968 h 2872968"/>
                      <a:gd name="connsiteX45" fmla="*/ 683847 w 8207829"/>
                      <a:gd name="connsiteY45" fmla="*/ 2872968 h 2872968"/>
                      <a:gd name="connsiteX46" fmla="*/ 0 w 8207829"/>
                      <a:gd name="connsiteY46" fmla="*/ 2394129 h 2872968"/>
                      <a:gd name="connsiteX47" fmla="*/ 0 w 8207829"/>
                      <a:gd name="connsiteY47" fmla="*/ 2101363 h 2872968"/>
                      <a:gd name="connsiteX48" fmla="*/ 0 w 8207829"/>
                      <a:gd name="connsiteY48" fmla="*/ 1885209 h 2872968"/>
                      <a:gd name="connsiteX49" fmla="*/ 0 w 8207829"/>
                      <a:gd name="connsiteY49" fmla="*/ 1573290 h 2872968"/>
                      <a:gd name="connsiteX50" fmla="*/ 0 w 8207829"/>
                      <a:gd name="connsiteY50" fmla="*/ 1318829 h 2872968"/>
                      <a:gd name="connsiteX51" fmla="*/ 0 w 8207829"/>
                      <a:gd name="connsiteY51" fmla="*/ 1026063 h 2872968"/>
                      <a:gd name="connsiteX52" fmla="*/ 0 w 8207829"/>
                      <a:gd name="connsiteY52" fmla="*/ 790756 h 2872968"/>
                      <a:gd name="connsiteX53" fmla="*/ 0 w 8207829"/>
                      <a:gd name="connsiteY53" fmla="*/ 478837 h 2872968"/>
                      <a:gd name="connsiteX0" fmla="*/ 0 w 8207829"/>
                      <a:gd name="connsiteY0" fmla="*/ 478837 h 2872968"/>
                      <a:gd name="connsiteX1" fmla="*/ 683847 w 8207829"/>
                      <a:gd name="connsiteY1" fmla="*/ 0 h 2872968"/>
                      <a:gd name="connsiteX2" fmla="*/ 906150 w 8207829"/>
                      <a:gd name="connsiteY2" fmla="*/ 0 h 2872968"/>
                      <a:gd name="connsiteX3" fmla="*/ 1128455 w 8207829"/>
                      <a:gd name="connsiteY3" fmla="*/ 0 h 2872968"/>
                      <a:gd name="connsiteX4" fmla="*/ 1419160 w 8207829"/>
                      <a:gd name="connsiteY4" fmla="*/ 0 h 2872968"/>
                      <a:gd name="connsiteX5" fmla="*/ 1641465 w 8207829"/>
                      <a:gd name="connsiteY5" fmla="*/ 0 h 2872968"/>
                      <a:gd name="connsiteX6" fmla="*/ 2137375 w 8207829"/>
                      <a:gd name="connsiteY6" fmla="*/ 0 h 2872968"/>
                      <a:gd name="connsiteX7" fmla="*/ 2428080 w 8207829"/>
                      <a:gd name="connsiteY7" fmla="*/ 0 h 2872968"/>
                      <a:gd name="connsiteX8" fmla="*/ 2992391 w 8207829"/>
                      <a:gd name="connsiteY8" fmla="*/ 0 h 2872968"/>
                      <a:gd name="connsiteX9" fmla="*/ 3283097 w 8207829"/>
                      <a:gd name="connsiteY9" fmla="*/ 0 h 2872968"/>
                      <a:gd name="connsiteX10" fmla="*/ 3573803 w 8207829"/>
                      <a:gd name="connsiteY10" fmla="*/ 0 h 2872968"/>
                      <a:gd name="connsiteX11" fmla="*/ 3796107 w 8207829"/>
                      <a:gd name="connsiteY11" fmla="*/ 0 h 2872968"/>
                      <a:gd name="connsiteX12" fmla="*/ 4155214 w 8207829"/>
                      <a:gd name="connsiteY12" fmla="*/ 0 h 2872968"/>
                      <a:gd name="connsiteX13" fmla="*/ 4514321 w 8207829"/>
                      <a:gd name="connsiteY13" fmla="*/ 0 h 2872968"/>
                      <a:gd name="connsiteX14" fmla="*/ 4873427 w 8207829"/>
                      <a:gd name="connsiteY14" fmla="*/ 0 h 2872968"/>
                      <a:gd name="connsiteX15" fmla="*/ 5369338 w 8207829"/>
                      <a:gd name="connsiteY15" fmla="*/ 0 h 2872968"/>
                      <a:gd name="connsiteX16" fmla="*/ 5660042 w 8207829"/>
                      <a:gd name="connsiteY16" fmla="*/ 0 h 2872968"/>
                      <a:gd name="connsiteX17" fmla="*/ 6087551 w 8207829"/>
                      <a:gd name="connsiteY17" fmla="*/ 0 h 2872968"/>
                      <a:gd name="connsiteX18" fmla="*/ 6378258 w 8207829"/>
                      <a:gd name="connsiteY18" fmla="*/ 0 h 2872968"/>
                      <a:gd name="connsiteX19" fmla="*/ 6942569 w 8207829"/>
                      <a:gd name="connsiteY19" fmla="*/ 0 h 2872968"/>
                      <a:gd name="connsiteX20" fmla="*/ 7523979 w 8207829"/>
                      <a:gd name="connsiteY20" fmla="*/ 0 h 2872968"/>
                      <a:gd name="connsiteX21" fmla="*/ 8207829 w 8207829"/>
                      <a:gd name="connsiteY21" fmla="*/ 478837 h 2872968"/>
                      <a:gd name="connsiteX22" fmla="*/ 8207829 w 8207829"/>
                      <a:gd name="connsiteY22" fmla="*/ 752450 h 2872968"/>
                      <a:gd name="connsiteX23" fmla="*/ 8207829 w 8207829"/>
                      <a:gd name="connsiteY23" fmla="*/ 1026063 h 2872968"/>
                      <a:gd name="connsiteX24" fmla="*/ 8207829 w 8207829"/>
                      <a:gd name="connsiteY24" fmla="*/ 1261370 h 2872968"/>
                      <a:gd name="connsiteX25" fmla="*/ 8207829 w 8207829"/>
                      <a:gd name="connsiteY25" fmla="*/ 1496678 h 2872968"/>
                      <a:gd name="connsiteX26" fmla="*/ 8207829 w 8207829"/>
                      <a:gd name="connsiteY26" fmla="*/ 1731985 h 2872968"/>
                      <a:gd name="connsiteX27" fmla="*/ 8207829 w 8207829"/>
                      <a:gd name="connsiteY27" fmla="*/ 2005598 h 2872968"/>
                      <a:gd name="connsiteX28" fmla="*/ 8207829 w 8207829"/>
                      <a:gd name="connsiteY28" fmla="*/ 2394129 h 2872968"/>
                      <a:gd name="connsiteX29" fmla="*/ 7523979 w 8207829"/>
                      <a:gd name="connsiteY29" fmla="*/ 2872968 h 2872968"/>
                      <a:gd name="connsiteX30" fmla="*/ 6959668 w 8207829"/>
                      <a:gd name="connsiteY30" fmla="*/ 2872968 h 2872968"/>
                      <a:gd name="connsiteX31" fmla="*/ 6395359 w 8207829"/>
                      <a:gd name="connsiteY31" fmla="*/ 2872968 h 2872968"/>
                      <a:gd name="connsiteX32" fmla="*/ 5967850 w 8207829"/>
                      <a:gd name="connsiteY32" fmla="*/ 2872968 h 2872968"/>
                      <a:gd name="connsiteX33" fmla="*/ 5608743 w 8207829"/>
                      <a:gd name="connsiteY33" fmla="*/ 2872968 h 2872968"/>
                      <a:gd name="connsiteX34" fmla="*/ 5386438 w 8207829"/>
                      <a:gd name="connsiteY34" fmla="*/ 2872968 h 2872968"/>
                      <a:gd name="connsiteX35" fmla="*/ 4822127 w 8207829"/>
                      <a:gd name="connsiteY35" fmla="*/ 2872968 h 2872968"/>
                      <a:gd name="connsiteX36" fmla="*/ 4599823 w 8207829"/>
                      <a:gd name="connsiteY36" fmla="*/ 2872968 h 2872968"/>
                      <a:gd name="connsiteX37" fmla="*/ 4103912 w 8207829"/>
                      <a:gd name="connsiteY37" fmla="*/ 2872968 h 2872968"/>
                      <a:gd name="connsiteX38" fmla="*/ 3744806 w 8207829"/>
                      <a:gd name="connsiteY38" fmla="*/ 2872968 h 2872968"/>
                      <a:gd name="connsiteX39" fmla="*/ 3454101 w 8207829"/>
                      <a:gd name="connsiteY39" fmla="*/ 2872968 h 2872968"/>
                      <a:gd name="connsiteX40" fmla="*/ 3094994 w 8207829"/>
                      <a:gd name="connsiteY40" fmla="*/ 2872968 h 2872968"/>
                      <a:gd name="connsiteX41" fmla="*/ 2599083 w 8207829"/>
                      <a:gd name="connsiteY41" fmla="*/ 2872968 h 2872968"/>
                      <a:gd name="connsiteX42" fmla="*/ 2103174 w 8207829"/>
                      <a:gd name="connsiteY42" fmla="*/ 2872968 h 2872968"/>
                      <a:gd name="connsiteX43" fmla="*/ 1744067 w 8207829"/>
                      <a:gd name="connsiteY43" fmla="*/ 2872968 h 2872968"/>
                      <a:gd name="connsiteX44" fmla="*/ 1384960 w 8207829"/>
                      <a:gd name="connsiteY44" fmla="*/ 2872968 h 2872968"/>
                      <a:gd name="connsiteX45" fmla="*/ 683847 w 8207829"/>
                      <a:gd name="connsiteY45" fmla="*/ 2872968 h 2872968"/>
                      <a:gd name="connsiteX46" fmla="*/ 0 w 8207829"/>
                      <a:gd name="connsiteY46" fmla="*/ 2394129 h 2872968"/>
                      <a:gd name="connsiteX47" fmla="*/ 0 w 8207829"/>
                      <a:gd name="connsiteY47" fmla="*/ 2101363 h 2872968"/>
                      <a:gd name="connsiteX48" fmla="*/ 0 w 8207829"/>
                      <a:gd name="connsiteY48" fmla="*/ 1885209 h 2872968"/>
                      <a:gd name="connsiteX49" fmla="*/ 0 w 8207829"/>
                      <a:gd name="connsiteY49" fmla="*/ 1573290 h 2872968"/>
                      <a:gd name="connsiteX50" fmla="*/ 0 w 8207829"/>
                      <a:gd name="connsiteY50" fmla="*/ 1318829 h 2872968"/>
                      <a:gd name="connsiteX51" fmla="*/ 0 w 8207829"/>
                      <a:gd name="connsiteY51" fmla="*/ 1026063 h 2872968"/>
                      <a:gd name="connsiteX52" fmla="*/ 0 w 8207829"/>
                      <a:gd name="connsiteY52" fmla="*/ 790756 h 2872968"/>
                      <a:gd name="connsiteX53" fmla="*/ 0 w 8207829"/>
                      <a:gd name="connsiteY53" fmla="*/ 478837 h 2872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8207829" h="2872968" fill="none" extrusionOk="0">
                        <a:moveTo>
                          <a:pt x="0" y="478837"/>
                        </a:moveTo>
                        <a:cubicBezTo>
                          <a:pt x="-56024" y="420257"/>
                          <a:pt x="444472" y="9661"/>
                          <a:pt x="683847" y="0"/>
                        </a:cubicBezTo>
                        <a:cubicBezTo>
                          <a:pt x="753489" y="-26212"/>
                          <a:pt x="874354" y="13513"/>
                          <a:pt x="906150" y="0"/>
                        </a:cubicBezTo>
                        <a:cubicBezTo>
                          <a:pt x="969749" y="-16842"/>
                          <a:pt x="1009888" y="11894"/>
                          <a:pt x="1128455" y="0"/>
                        </a:cubicBezTo>
                        <a:cubicBezTo>
                          <a:pt x="1271541" y="-11308"/>
                          <a:pt x="1303103" y="-16695"/>
                          <a:pt x="1419160" y="0"/>
                        </a:cubicBezTo>
                        <a:cubicBezTo>
                          <a:pt x="1495587" y="-28239"/>
                          <a:pt x="1600899" y="-15846"/>
                          <a:pt x="1641465" y="0"/>
                        </a:cubicBezTo>
                        <a:cubicBezTo>
                          <a:pt x="1699688" y="-83256"/>
                          <a:pt x="2006484" y="30809"/>
                          <a:pt x="2137375" y="0"/>
                        </a:cubicBezTo>
                        <a:cubicBezTo>
                          <a:pt x="2332072" y="-28741"/>
                          <a:pt x="2298711" y="-1254"/>
                          <a:pt x="2428080" y="0"/>
                        </a:cubicBezTo>
                        <a:cubicBezTo>
                          <a:pt x="2626354" y="4034"/>
                          <a:pt x="2848023" y="39544"/>
                          <a:pt x="2992391" y="0"/>
                        </a:cubicBezTo>
                        <a:cubicBezTo>
                          <a:pt x="3200261" y="5693"/>
                          <a:pt x="3116404" y="25814"/>
                          <a:pt x="3283097" y="0"/>
                        </a:cubicBezTo>
                        <a:cubicBezTo>
                          <a:pt x="3423663" y="8277"/>
                          <a:pt x="3517466" y="-15307"/>
                          <a:pt x="3573803" y="0"/>
                        </a:cubicBezTo>
                        <a:cubicBezTo>
                          <a:pt x="3621457" y="30480"/>
                          <a:pt x="3740969" y="9973"/>
                          <a:pt x="3796107" y="0"/>
                        </a:cubicBezTo>
                        <a:cubicBezTo>
                          <a:pt x="3972854" y="7650"/>
                          <a:pt x="4031036" y="-19751"/>
                          <a:pt x="4155214" y="0"/>
                        </a:cubicBezTo>
                        <a:cubicBezTo>
                          <a:pt x="4303018" y="-42728"/>
                          <a:pt x="4384500" y="-30795"/>
                          <a:pt x="4514321" y="0"/>
                        </a:cubicBezTo>
                        <a:cubicBezTo>
                          <a:pt x="4612618" y="-54807"/>
                          <a:pt x="4732888" y="54041"/>
                          <a:pt x="4873427" y="0"/>
                        </a:cubicBezTo>
                        <a:cubicBezTo>
                          <a:pt x="4971709" y="-88943"/>
                          <a:pt x="5171441" y="-76206"/>
                          <a:pt x="5369338" y="0"/>
                        </a:cubicBezTo>
                        <a:cubicBezTo>
                          <a:pt x="5609432" y="-41818"/>
                          <a:pt x="5586677" y="23340"/>
                          <a:pt x="5660042" y="0"/>
                        </a:cubicBezTo>
                        <a:cubicBezTo>
                          <a:pt x="5646510" y="14601"/>
                          <a:pt x="5988229" y="50587"/>
                          <a:pt x="6087551" y="0"/>
                        </a:cubicBezTo>
                        <a:cubicBezTo>
                          <a:pt x="6285497" y="-327"/>
                          <a:pt x="6262859" y="9385"/>
                          <a:pt x="6378258" y="0"/>
                        </a:cubicBezTo>
                        <a:cubicBezTo>
                          <a:pt x="6410621" y="-65788"/>
                          <a:pt x="6725005" y="3511"/>
                          <a:pt x="6942569" y="0"/>
                        </a:cubicBezTo>
                        <a:cubicBezTo>
                          <a:pt x="7162778" y="28841"/>
                          <a:pt x="7238019" y="45549"/>
                          <a:pt x="7523979" y="0"/>
                        </a:cubicBezTo>
                        <a:cubicBezTo>
                          <a:pt x="7759163" y="131735"/>
                          <a:pt x="8350538" y="58655"/>
                          <a:pt x="8207829" y="478837"/>
                        </a:cubicBezTo>
                        <a:cubicBezTo>
                          <a:pt x="8190015" y="593824"/>
                          <a:pt x="8168862" y="665083"/>
                          <a:pt x="8207829" y="752450"/>
                        </a:cubicBezTo>
                        <a:cubicBezTo>
                          <a:pt x="8294426" y="895889"/>
                          <a:pt x="8121631" y="867562"/>
                          <a:pt x="8207829" y="1026063"/>
                        </a:cubicBezTo>
                        <a:cubicBezTo>
                          <a:pt x="8215997" y="1081407"/>
                          <a:pt x="8203128" y="1139575"/>
                          <a:pt x="8207829" y="1261370"/>
                        </a:cubicBezTo>
                        <a:cubicBezTo>
                          <a:pt x="8208655" y="1376421"/>
                          <a:pt x="8210046" y="1405456"/>
                          <a:pt x="8207829" y="1496678"/>
                        </a:cubicBezTo>
                        <a:cubicBezTo>
                          <a:pt x="8230151" y="1537257"/>
                          <a:pt x="8149047" y="1655272"/>
                          <a:pt x="8207829" y="1731985"/>
                        </a:cubicBezTo>
                        <a:cubicBezTo>
                          <a:pt x="8274158" y="1786880"/>
                          <a:pt x="8168084" y="1970041"/>
                          <a:pt x="8207829" y="2005598"/>
                        </a:cubicBezTo>
                        <a:cubicBezTo>
                          <a:pt x="8135580" y="2000398"/>
                          <a:pt x="8070225" y="2211831"/>
                          <a:pt x="8207829" y="2394129"/>
                        </a:cubicBezTo>
                        <a:cubicBezTo>
                          <a:pt x="8174628" y="2753810"/>
                          <a:pt x="7991689" y="2887904"/>
                          <a:pt x="7523979" y="2872968"/>
                        </a:cubicBezTo>
                        <a:cubicBezTo>
                          <a:pt x="7430000" y="2921679"/>
                          <a:pt x="7120252" y="2905776"/>
                          <a:pt x="6959668" y="2872968"/>
                        </a:cubicBezTo>
                        <a:cubicBezTo>
                          <a:pt x="6774545" y="2945680"/>
                          <a:pt x="6561296" y="2758960"/>
                          <a:pt x="6395359" y="2872968"/>
                        </a:cubicBezTo>
                        <a:cubicBezTo>
                          <a:pt x="6105298" y="2893076"/>
                          <a:pt x="6052591" y="2852680"/>
                          <a:pt x="5967850" y="2872968"/>
                        </a:cubicBezTo>
                        <a:cubicBezTo>
                          <a:pt x="5829697" y="2931264"/>
                          <a:pt x="5732559" y="2859697"/>
                          <a:pt x="5608743" y="2872968"/>
                        </a:cubicBezTo>
                        <a:cubicBezTo>
                          <a:pt x="5447198" y="2862124"/>
                          <a:pt x="5480414" y="2847472"/>
                          <a:pt x="5386438" y="2872968"/>
                        </a:cubicBezTo>
                        <a:cubicBezTo>
                          <a:pt x="5448468" y="2888602"/>
                          <a:pt x="4976308" y="2936014"/>
                          <a:pt x="4822127" y="2872968"/>
                        </a:cubicBezTo>
                        <a:cubicBezTo>
                          <a:pt x="4629266" y="2914935"/>
                          <a:pt x="4712105" y="2840827"/>
                          <a:pt x="4599823" y="2872968"/>
                        </a:cubicBezTo>
                        <a:cubicBezTo>
                          <a:pt x="4503836" y="2918563"/>
                          <a:pt x="4169875" y="2823293"/>
                          <a:pt x="4103912" y="2872968"/>
                        </a:cubicBezTo>
                        <a:cubicBezTo>
                          <a:pt x="3976525" y="2820782"/>
                          <a:pt x="3877031" y="2823909"/>
                          <a:pt x="3744806" y="2872968"/>
                        </a:cubicBezTo>
                        <a:cubicBezTo>
                          <a:pt x="3599421" y="2883275"/>
                          <a:pt x="3582422" y="2830007"/>
                          <a:pt x="3454101" y="2872968"/>
                        </a:cubicBezTo>
                        <a:cubicBezTo>
                          <a:pt x="3337226" y="2906473"/>
                          <a:pt x="3303003" y="2855640"/>
                          <a:pt x="3094994" y="2872968"/>
                        </a:cubicBezTo>
                        <a:cubicBezTo>
                          <a:pt x="2947554" y="2906349"/>
                          <a:pt x="2858024" y="2882227"/>
                          <a:pt x="2599083" y="2872968"/>
                        </a:cubicBezTo>
                        <a:cubicBezTo>
                          <a:pt x="2323093" y="2873030"/>
                          <a:pt x="2314843" y="2837403"/>
                          <a:pt x="2103174" y="2872968"/>
                        </a:cubicBezTo>
                        <a:cubicBezTo>
                          <a:pt x="1950454" y="2926259"/>
                          <a:pt x="1873439" y="2803731"/>
                          <a:pt x="1744067" y="2872968"/>
                        </a:cubicBezTo>
                        <a:cubicBezTo>
                          <a:pt x="1598614" y="2851378"/>
                          <a:pt x="1526989" y="2883022"/>
                          <a:pt x="1384960" y="2872968"/>
                        </a:cubicBezTo>
                        <a:cubicBezTo>
                          <a:pt x="1313640" y="2878164"/>
                          <a:pt x="812634" y="2924829"/>
                          <a:pt x="683847" y="2872968"/>
                        </a:cubicBezTo>
                        <a:cubicBezTo>
                          <a:pt x="427106" y="2917110"/>
                          <a:pt x="58850" y="2631955"/>
                          <a:pt x="0" y="2394129"/>
                        </a:cubicBezTo>
                        <a:cubicBezTo>
                          <a:pt x="-79423" y="2301522"/>
                          <a:pt x="10264" y="2138204"/>
                          <a:pt x="0" y="2101363"/>
                        </a:cubicBezTo>
                        <a:cubicBezTo>
                          <a:pt x="-57878" y="2030293"/>
                          <a:pt x="-24543" y="1976066"/>
                          <a:pt x="0" y="1885209"/>
                        </a:cubicBezTo>
                        <a:cubicBezTo>
                          <a:pt x="5537" y="1854130"/>
                          <a:pt x="-18740" y="1656354"/>
                          <a:pt x="0" y="1573290"/>
                        </a:cubicBezTo>
                        <a:cubicBezTo>
                          <a:pt x="9800" y="1471029"/>
                          <a:pt x="2447" y="1391367"/>
                          <a:pt x="0" y="1318829"/>
                        </a:cubicBezTo>
                        <a:cubicBezTo>
                          <a:pt x="-29439" y="1247796"/>
                          <a:pt x="-13395" y="1096117"/>
                          <a:pt x="0" y="1026063"/>
                        </a:cubicBezTo>
                        <a:cubicBezTo>
                          <a:pt x="-49711" y="967881"/>
                          <a:pt x="51390" y="876855"/>
                          <a:pt x="0" y="790756"/>
                        </a:cubicBezTo>
                        <a:cubicBezTo>
                          <a:pt x="-56982" y="723314"/>
                          <a:pt x="-2581" y="574400"/>
                          <a:pt x="0" y="478837"/>
                        </a:cubicBezTo>
                        <a:close/>
                      </a:path>
                      <a:path w="8207829" h="2872968" stroke="0" extrusionOk="0">
                        <a:moveTo>
                          <a:pt x="0" y="478837"/>
                        </a:moveTo>
                        <a:cubicBezTo>
                          <a:pt x="-140928" y="356427"/>
                          <a:pt x="295089" y="176072"/>
                          <a:pt x="683847" y="0"/>
                        </a:cubicBezTo>
                        <a:cubicBezTo>
                          <a:pt x="756217" y="5417"/>
                          <a:pt x="861164" y="-10073"/>
                          <a:pt x="906150" y="0"/>
                        </a:cubicBezTo>
                        <a:cubicBezTo>
                          <a:pt x="872114" y="-87345"/>
                          <a:pt x="1184135" y="-9525"/>
                          <a:pt x="1333659" y="0"/>
                        </a:cubicBezTo>
                        <a:cubicBezTo>
                          <a:pt x="1528423" y="-46987"/>
                          <a:pt x="1512445" y="-6217"/>
                          <a:pt x="1555964" y="0"/>
                        </a:cubicBezTo>
                        <a:cubicBezTo>
                          <a:pt x="1563335" y="-21685"/>
                          <a:pt x="1956105" y="-6802"/>
                          <a:pt x="2051873" y="0"/>
                        </a:cubicBezTo>
                        <a:cubicBezTo>
                          <a:pt x="2231714" y="-17160"/>
                          <a:pt x="2217340" y="-8877"/>
                          <a:pt x="2342578" y="0"/>
                        </a:cubicBezTo>
                        <a:cubicBezTo>
                          <a:pt x="2472074" y="-18277"/>
                          <a:pt x="2464392" y="24329"/>
                          <a:pt x="2564883" y="0"/>
                        </a:cubicBezTo>
                        <a:cubicBezTo>
                          <a:pt x="2692799" y="-26296"/>
                          <a:pt x="2725935" y="-23836"/>
                          <a:pt x="2787187" y="0"/>
                        </a:cubicBezTo>
                        <a:cubicBezTo>
                          <a:pt x="2826179" y="-69850"/>
                          <a:pt x="3116530" y="71007"/>
                          <a:pt x="3214695" y="0"/>
                        </a:cubicBezTo>
                        <a:cubicBezTo>
                          <a:pt x="3318297" y="9803"/>
                          <a:pt x="3407732" y="8486"/>
                          <a:pt x="3505402" y="0"/>
                        </a:cubicBezTo>
                        <a:cubicBezTo>
                          <a:pt x="3611366" y="-23972"/>
                          <a:pt x="3691171" y="16568"/>
                          <a:pt x="3727705" y="0"/>
                        </a:cubicBezTo>
                        <a:cubicBezTo>
                          <a:pt x="3720283" y="-100011"/>
                          <a:pt x="4056587" y="-118907"/>
                          <a:pt x="4292016" y="0"/>
                        </a:cubicBezTo>
                        <a:cubicBezTo>
                          <a:pt x="4560886" y="-66300"/>
                          <a:pt x="4586160" y="15639"/>
                          <a:pt x="4787927" y="0"/>
                        </a:cubicBezTo>
                        <a:cubicBezTo>
                          <a:pt x="4940308" y="-18088"/>
                          <a:pt x="4930425" y="-11648"/>
                          <a:pt x="5078631" y="0"/>
                        </a:cubicBezTo>
                        <a:cubicBezTo>
                          <a:pt x="5194750" y="26382"/>
                          <a:pt x="5408841" y="71876"/>
                          <a:pt x="5506140" y="0"/>
                        </a:cubicBezTo>
                        <a:cubicBezTo>
                          <a:pt x="5616223" y="-8695"/>
                          <a:pt x="5650633" y="-9043"/>
                          <a:pt x="5728444" y="0"/>
                        </a:cubicBezTo>
                        <a:cubicBezTo>
                          <a:pt x="5794308" y="-63390"/>
                          <a:pt x="5880784" y="-16661"/>
                          <a:pt x="6087551" y="0"/>
                        </a:cubicBezTo>
                        <a:cubicBezTo>
                          <a:pt x="6233999" y="-19094"/>
                          <a:pt x="6220802" y="-3144"/>
                          <a:pt x="6309856" y="0"/>
                        </a:cubicBezTo>
                        <a:cubicBezTo>
                          <a:pt x="6409258" y="-11172"/>
                          <a:pt x="6469978" y="12513"/>
                          <a:pt x="6532161" y="0"/>
                        </a:cubicBezTo>
                        <a:cubicBezTo>
                          <a:pt x="6548192" y="-39445"/>
                          <a:pt x="6816522" y="57710"/>
                          <a:pt x="6891267" y="0"/>
                        </a:cubicBezTo>
                        <a:cubicBezTo>
                          <a:pt x="6976742" y="-142971"/>
                          <a:pt x="7350868" y="128199"/>
                          <a:pt x="7523979" y="0"/>
                        </a:cubicBezTo>
                        <a:cubicBezTo>
                          <a:pt x="7639666" y="42116"/>
                          <a:pt x="8275820" y="277104"/>
                          <a:pt x="8207829" y="478837"/>
                        </a:cubicBezTo>
                        <a:cubicBezTo>
                          <a:pt x="8252169" y="508295"/>
                          <a:pt x="8154317" y="665903"/>
                          <a:pt x="8207829" y="714145"/>
                        </a:cubicBezTo>
                        <a:cubicBezTo>
                          <a:pt x="8178705" y="761234"/>
                          <a:pt x="8220440" y="860231"/>
                          <a:pt x="8207829" y="987758"/>
                        </a:cubicBezTo>
                        <a:cubicBezTo>
                          <a:pt x="8231989" y="1116635"/>
                          <a:pt x="8185376" y="1133773"/>
                          <a:pt x="8207829" y="1299677"/>
                        </a:cubicBezTo>
                        <a:cubicBezTo>
                          <a:pt x="8218690" y="1449290"/>
                          <a:pt x="8193193" y="1425442"/>
                          <a:pt x="8207829" y="1554137"/>
                        </a:cubicBezTo>
                        <a:cubicBezTo>
                          <a:pt x="8273811" y="1642947"/>
                          <a:pt x="8214492" y="1680931"/>
                          <a:pt x="8207829" y="1846903"/>
                        </a:cubicBezTo>
                        <a:cubicBezTo>
                          <a:pt x="8179626" y="1985847"/>
                          <a:pt x="8131645" y="2089781"/>
                          <a:pt x="8207829" y="2120516"/>
                        </a:cubicBezTo>
                        <a:cubicBezTo>
                          <a:pt x="8211585" y="2198140"/>
                          <a:pt x="8226688" y="2288161"/>
                          <a:pt x="8207829" y="2394129"/>
                        </a:cubicBezTo>
                        <a:cubicBezTo>
                          <a:pt x="8472417" y="2687714"/>
                          <a:pt x="7689235" y="2870280"/>
                          <a:pt x="7523979" y="2872968"/>
                        </a:cubicBezTo>
                        <a:cubicBezTo>
                          <a:pt x="7495644" y="2838003"/>
                          <a:pt x="7385399" y="2844061"/>
                          <a:pt x="7301675" y="2872968"/>
                        </a:cubicBezTo>
                        <a:cubicBezTo>
                          <a:pt x="7197063" y="2858837"/>
                          <a:pt x="7171699" y="2874678"/>
                          <a:pt x="7079371" y="2872968"/>
                        </a:cubicBezTo>
                        <a:cubicBezTo>
                          <a:pt x="7065421" y="2821652"/>
                          <a:pt x="6639658" y="2851350"/>
                          <a:pt x="6515060" y="2872968"/>
                        </a:cubicBezTo>
                        <a:cubicBezTo>
                          <a:pt x="6365535" y="2886787"/>
                          <a:pt x="6132469" y="2812493"/>
                          <a:pt x="6019149" y="2872968"/>
                        </a:cubicBezTo>
                        <a:cubicBezTo>
                          <a:pt x="5867051" y="2887854"/>
                          <a:pt x="5736932" y="2888857"/>
                          <a:pt x="5660042" y="2872968"/>
                        </a:cubicBezTo>
                        <a:cubicBezTo>
                          <a:pt x="5644654" y="2930702"/>
                          <a:pt x="5431244" y="2807421"/>
                          <a:pt x="5300936" y="2872968"/>
                        </a:cubicBezTo>
                        <a:cubicBezTo>
                          <a:pt x="5149189" y="2931729"/>
                          <a:pt x="5066441" y="2865485"/>
                          <a:pt x="5010230" y="2872968"/>
                        </a:cubicBezTo>
                        <a:cubicBezTo>
                          <a:pt x="4854627" y="2963146"/>
                          <a:pt x="4641147" y="2871802"/>
                          <a:pt x="4514321" y="2872968"/>
                        </a:cubicBezTo>
                        <a:cubicBezTo>
                          <a:pt x="4358097" y="2888934"/>
                          <a:pt x="4322852" y="2868219"/>
                          <a:pt x="4086812" y="2872968"/>
                        </a:cubicBezTo>
                        <a:cubicBezTo>
                          <a:pt x="3869957" y="2877612"/>
                          <a:pt x="3904478" y="2857827"/>
                          <a:pt x="3727705" y="2872968"/>
                        </a:cubicBezTo>
                        <a:cubicBezTo>
                          <a:pt x="3568236" y="2915307"/>
                          <a:pt x="3558845" y="2876587"/>
                          <a:pt x="3368599" y="2872968"/>
                        </a:cubicBezTo>
                        <a:cubicBezTo>
                          <a:pt x="3217291" y="2914359"/>
                          <a:pt x="2990670" y="2863679"/>
                          <a:pt x="2872689" y="2872968"/>
                        </a:cubicBezTo>
                        <a:cubicBezTo>
                          <a:pt x="2799394" y="2867032"/>
                          <a:pt x="2461762" y="2949956"/>
                          <a:pt x="2308378" y="2872968"/>
                        </a:cubicBezTo>
                        <a:cubicBezTo>
                          <a:pt x="2154339" y="2884040"/>
                          <a:pt x="2078322" y="2862435"/>
                          <a:pt x="1949271" y="2872968"/>
                        </a:cubicBezTo>
                        <a:cubicBezTo>
                          <a:pt x="1805657" y="2978626"/>
                          <a:pt x="1596472" y="2905112"/>
                          <a:pt x="1453362" y="2872968"/>
                        </a:cubicBezTo>
                        <a:cubicBezTo>
                          <a:pt x="1362642" y="2887969"/>
                          <a:pt x="915666" y="2852590"/>
                          <a:pt x="683847" y="2872968"/>
                        </a:cubicBezTo>
                        <a:cubicBezTo>
                          <a:pt x="287828" y="2708537"/>
                          <a:pt x="12604" y="2683699"/>
                          <a:pt x="0" y="2394129"/>
                        </a:cubicBezTo>
                        <a:cubicBezTo>
                          <a:pt x="-48908" y="2348848"/>
                          <a:pt x="-39487" y="2214107"/>
                          <a:pt x="0" y="2120516"/>
                        </a:cubicBezTo>
                        <a:cubicBezTo>
                          <a:pt x="-81675" y="2019390"/>
                          <a:pt x="-4413" y="1966690"/>
                          <a:pt x="0" y="1866056"/>
                        </a:cubicBezTo>
                        <a:cubicBezTo>
                          <a:pt x="4514" y="1828746"/>
                          <a:pt x="64430" y="1665822"/>
                          <a:pt x="0" y="1573290"/>
                        </a:cubicBezTo>
                        <a:cubicBezTo>
                          <a:pt x="-15707" y="1536734"/>
                          <a:pt x="26847" y="1458542"/>
                          <a:pt x="0" y="1318829"/>
                        </a:cubicBezTo>
                        <a:cubicBezTo>
                          <a:pt x="-45730" y="1178608"/>
                          <a:pt x="-5979" y="1151310"/>
                          <a:pt x="0" y="1045216"/>
                        </a:cubicBezTo>
                        <a:cubicBezTo>
                          <a:pt x="-58282" y="1012117"/>
                          <a:pt x="44697" y="881284"/>
                          <a:pt x="0" y="790756"/>
                        </a:cubicBezTo>
                        <a:cubicBezTo>
                          <a:pt x="41398" y="657094"/>
                          <a:pt x="84241" y="599723"/>
                          <a:pt x="0" y="478837"/>
                        </a:cubicBezTo>
                        <a:close/>
                      </a:path>
                      <a:path w="8207829" h="2872968" fill="none" stroke="0" extrusionOk="0">
                        <a:moveTo>
                          <a:pt x="0" y="478837"/>
                        </a:moveTo>
                        <a:cubicBezTo>
                          <a:pt x="-98841" y="201399"/>
                          <a:pt x="168986" y="-201361"/>
                          <a:pt x="683847" y="0"/>
                        </a:cubicBezTo>
                        <a:cubicBezTo>
                          <a:pt x="757088" y="10122"/>
                          <a:pt x="849054" y="-5640"/>
                          <a:pt x="906150" y="0"/>
                        </a:cubicBezTo>
                        <a:cubicBezTo>
                          <a:pt x="982547" y="-26363"/>
                          <a:pt x="1006763" y="5672"/>
                          <a:pt x="1128455" y="0"/>
                        </a:cubicBezTo>
                        <a:cubicBezTo>
                          <a:pt x="1242596" y="17038"/>
                          <a:pt x="1308539" y="7971"/>
                          <a:pt x="1419160" y="0"/>
                        </a:cubicBezTo>
                        <a:cubicBezTo>
                          <a:pt x="1514625" y="24269"/>
                          <a:pt x="1593902" y="13061"/>
                          <a:pt x="1641465" y="0"/>
                        </a:cubicBezTo>
                        <a:cubicBezTo>
                          <a:pt x="1718722" y="59217"/>
                          <a:pt x="1999393" y="31896"/>
                          <a:pt x="2137375" y="0"/>
                        </a:cubicBezTo>
                        <a:cubicBezTo>
                          <a:pt x="2330283" y="9473"/>
                          <a:pt x="2282813" y="3334"/>
                          <a:pt x="2428080" y="0"/>
                        </a:cubicBezTo>
                        <a:cubicBezTo>
                          <a:pt x="2571792" y="41090"/>
                          <a:pt x="2744528" y="-33366"/>
                          <a:pt x="2992391" y="0"/>
                        </a:cubicBezTo>
                        <a:cubicBezTo>
                          <a:pt x="3221371" y="-32255"/>
                          <a:pt x="3135290" y="4052"/>
                          <a:pt x="3283097" y="0"/>
                        </a:cubicBezTo>
                        <a:cubicBezTo>
                          <a:pt x="3438084" y="1224"/>
                          <a:pt x="3524466" y="17378"/>
                          <a:pt x="3573803" y="0"/>
                        </a:cubicBezTo>
                        <a:cubicBezTo>
                          <a:pt x="3641306" y="-13800"/>
                          <a:pt x="3683543" y="9486"/>
                          <a:pt x="3796107" y="0"/>
                        </a:cubicBezTo>
                        <a:cubicBezTo>
                          <a:pt x="3873694" y="-53149"/>
                          <a:pt x="3984126" y="18449"/>
                          <a:pt x="4155214" y="0"/>
                        </a:cubicBezTo>
                        <a:cubicBezTo>
                          <a:pt x="4284861" y="16599"/>
                          <a:pt x="4397337" y="34418"/>
                          <a:pt x="4514321" y="0"/>
                        </a:cubicBezTo>
                        <a:cubicBezTo>
                          <a:pt x="4585348" y="38393"/>
                          <a:pt x="4725425" y="7745"/>
                          <a:pt x="4873427" y="0"/>
                        </a:cubicBezTo>
                        <a:cubicBezTo>
                          <a:pt x="5009484" y="56633"/>
                          <a:pt x="5233336" y="38738"/>
                          <a:pt x="5369338" y="0"/>
                        </a:cubicBezTo>
                        <a:cubicBezTo>
                          <a:pt x="5590950" y="-43726"/>
                          <a:pt x="5569725" y="25974"/>
                          <a:pt x="5660042" y="0"/>
                        </a:cubicBezTo>
                        <a:cubicBezTo>
                          <a:pt x="5775236" y="-310"/>
                          <a:pt x="5900337" y="32693"/>
                          <a:pt x="6087551" y="0"/>
                        </a:cubicBezTo>
                        <a:cubicBezTo>
                          <a:pt x="6279160" y="-20535"/>
                          <a:pt x="6263677" y="29343"/>
                          <a:pt x="6378258" y="0"/>
                        </a:cubicBezTo>
                        <a:cubicBezTo>
                          <a:pt x="6422958" y="-4834"/>
                          <a:pt x="6809092" y="-5018"/>
                          <a:pt x="6942569" y="0"/>
                        </a:cubicBezTo>
                        <a:cubicBezTo>
                          <a:pt x="7087823" y="-98452"/>
                          <a:pt x="7300183" y="43315"/>
                          <a:pt x="7523979" y="0"/>
                        </a:cubicBezTo>
                        <a:cubicBezTo>
                          <a:pt x="7824335" y="-98085"/>
                          <a:pt x="8214687" y="226788"/>
                          <a:pt x="8207829" y="478837"/>
                        </a:cubicBezTo>
                        <a:cubicBezTo>
                          <a:pt x="8214425" y="600206"/>
                          <a:pt x="8190135" y="657732"/>
                          <a:pt x="8207829" y="752450"/>
                        </a:cubicBezTo>
                        <a:cubicBezTo>
                          <a:pt x="8231939" y="852733"/>
                          <a:pt x="8156242" y="903296"/>
                          <a:pt x="8207829" y="1026063"/>
                        </a:cubicBezTo>
                        <a:cubicBezTo>
                          <a:pt x="8217832" y="1103130"/>
                          <a:pt x="8184874" y="1135389"/>
                          <a:pt x="8207829" y="1261370"/>
                        </a:cubicBezTo>
                        <a:cubicBezTo>
                          <a:pt x="8275059" y="1372126"/>
                          <a:pt x="8199552" y="1442204"/>
                          <a:pt x="8207829" y="1496678"/>
                        </a:cubicBezTo>
                        <a:cubicBezTo>
                          <a:pt x="8259865" y="1570667"/>
                          <a:pt x="8145535" y="1694379"/>
                          <a:pt x="8207829" y="1731985"/>
                        </a:cubicBezTo>
                        <a:cubicBezTo>
                          <a:pt x="8249146" y="1807348"/>
                          <a:pt x="8150533" y="1937615"/>
                          <a:pt x="8207829" y="2005598"/>
                        </a:cubicBezTo>
                        <a:cubicBezTo>
                          <a:pt x="8287817" y="2062548"/>
                          <a:pt x="8179729" y="2232796"/>
                          <a:pt x="8207829" y="2394129"/>
                        </a:cubicBezTo>
                        <a:cubicBezTo>
                          <a:pt x="8116353" y="2760838"/>
                          <a:pt x="7817616" y="2973151"/>
                          <a:pt x="7523979" y="2872968"/>
                        </a:cubicBezTo>
                        <a:cubicBezTo>
                          <a:pt x="7430885" y="2907991"/>
                          <a:pt x="7118348" y="2833527"/>
                          <a:pt x="6959668" y="2872968"/>
                        </a:cubicBezTo>
                        <a:cubicBezTo>
                          <a:pt x="6893701" y="2853300"/>
                          <a:pt x="6596343" y="2774966"/>
                          <a:pt x="6395359" y="2872968"/>
                        </a:cubicBezTo>
                        <a:cubicBezTo>
                          <a:pt x="6172232" y="2882403"/>
                          <a:pt x="6083979" y="2867508"/>
                          <a:pt x="5967850" y="2872968"/>
                        </a:cubicBezTo>
                        <a:cubicBezTo>
                          <a:pt x="5850508" y="2914105"/>
                          <a:pt x="5798935" y="2870498"/>
                          <a:pt x="5608743" y="2872968"/>
                        </a:cubicBezTo>
                        <a:cubicBezTo>
                          <a:pt x="5431933" y="2906176"/>
                          <a:pt x="5480301" y="2833447"/>
                          <a:pt x="5386438" y="2872968"/>
                        </a:cubicBezTo>
                        <a:cubicBezTo>
                          <a:pt x="5248499" y="2885445"/>
                          <a:pt x="4964811" y="2882784"/>
                          <a:pt x="4822127" y="2872968"/>
                        </a:cubicBezTo>
                        <a:cubicBezTo>
                          <a:pt x="4619336" y="2905144"/>
                          <a:pt x="4652311" y="2853998"/>
                          <a:pt x="4599823" y="2872968"/>
                        </a:cubicBezTo>
                        <a:cubicBezTo>
                          <a:pt x="4425010" y="2844330"/>
                          <a:pt x="4242518" y="2805753"/>
                          <a:pt x="4103912" y="2872968"/>
                        </a:cubicBezTo>
                        <a:cubicBezTo>
                          <a:pt x="3978400" y="2936753"/>
                          <a:pt x="3907270" y="2875032"/>
                          <a:pt x="3744806" y="2872968"/>
                        </a:cubicBezTo>
                        <a:cubicBezTo>
                          <a:pt x="3611088" y="2889721"/>
                          <a:pt x="3586411" y="2833907"/>
                          <a:pt x="3454101" y="2872968"/>
                        </a:cubicBezTo>
                        <a:cubicBezTo>
                          <a:pt x="3310197" y="2882456"/>
                          <a:pt x="3239603" y="2877006"/>
                          <a:pt x="3094994" y="2872968"/>
                        </a:cubicBezTo>
                        <a:cubicBezTo>
                          <a:pt x="2905836" y="2874434"/>
                          <a:pt x="2827013" y="2823645"/>
                          <a:pt x="2599083" y="2872968"/>
                        </a:cubicBezTo>
                        <a:cubicBezTo>
                          <a:pt x="2317755" y="2927564"/>
                          <a:pt x="2236096" y="2827437"/>
                          <a:pt x="2103174" y="2872968"/>
                        </a:cubicBezTo>
                        <a:cubicBezTo>
                          <a:pt x="1949848" y="2887884"/>
                          <a:pt x="1879142" y="2861797"/>
                          <a:pt x="1744067" y="2872968"/>
                        </a:cubicBezTo>
                        <a:cubicBezTo>
                          <a:pt x="1629431" y="2886658"/>
                          <a:pt x="1478853" y="2824639"/>
                          <a:pt x="1384960" y="2872968"/>
                        </a:cubicBezTo>
                        <a:cubicBezTo>
                          <a:pt x="1256849" y="2844002"/>
                          <a:pt x="775805" y="2872665"/>
                          <a:pt x="683847" y="2872968"/>
                        </a:cubicBezTo>
                        <a:cubicBezTo>
                          <a:pt x="276183" y="2962613"/>
                          <a:pt x="-75799" y="2566765"/>
                          <a:pt x="0" y="2394129"/>
                        </a:cubicBezTo>
                        <a:cubicBezTo>
                          <a:pt x="-51217" y="2282124"/>
                          <a:pt x="44867" y="2151238"/>
                          <a:pt x="0" y="2101363"/>
                        </a:cubicBezTo>
                        <a:cubicBezTo>
                          <a:pt x="-53135" y="2020959"/>
                          <a:pt x="-11776" y="1933476"/>
                          <a:pt x="0" y="1885209"/>
                        </a:cubicBezTo>
                        <a:cubicBezTo>
                          <a:pt x="-49248" y="1790059"/>
                          <a:pt x="8342" y="1664466"/>
                          <a:pt x="0" y="1573290"/>
                        </a:cubicBezTo>
                        <a:cubicBezTo>
                          <a:pt x="-15886" y="1467688"/>
                          <a:pt x="10033" y="1360767"/>
                          <a:pt x="0" y="1318829"/>
                        </a:cubicBezTo>
                        <a:cubicBezTo>
                          <a:pt x="-25573" y="1285393"/>
                          <a:pt x="46587" y="1089297"/>
                          <a:pt x="0" y="1026063"/>
                        </a:cubicBezTo>
                        <a:cubicBezTo>
                          <a:pt x="-130" y="941088"/>
                          <a:pt x="16234" y="871483"/>
                          <a:pt x="0" y="790756"/>
                        </a:cubicBezTo>
                        <a:cubicBezTo>
                          <a:pt x="-16109" y="756447"/>
                          <a:pt x="16574" y="568298"/>
                          <a:pt x="0" y="478837"/>
                        </a:cubicBezTo>
                        <a:close/>
                      </a:path>
                      <a:path w="8207829" h="2872968" fill="none" stroke="0" extrusionOk="0">
                        <a:moveTo>
                          <a:pt x="0" y="478837"/>
                        </a:moveTo>
                        <a:cubicBezTo>
                          <a:pt x="-94770" y="299059"/>
                          <a:pt x="269826" y="-62765"/>
                          <a:pt x="683847" y="0"/>
                        </a:cubicBezTo>
                        <a:cubicBezTo>
                          <a:pt x="761050" y="-21861"/>
                          <a:pt x="850016" y="15569"/>
                          <a:pt x="906150" y="0"/>
                        </a:cubicBezTo>
                        <a:cubicBezTo>
                          <a:pt x="967817" y="-11429"/>
                          <a:pt x="1023477" y="6567"/>
                          <a:pt x="1128455" y="0"/>
                        </a:cubicBezTo>
                        <a:cubicBezTo>
                          <a:pt x="1263262" y="-11097"/>
                          <a:pt x="1319395" y="-6157"/>
                          <a:pt x="1419160" y="0"/>
                        </a:cubicBezTo>
                        <a:cubicBezTo>
                          <a:pt x="1501341" y="1261"/>
                          <a:pt x="1590190" y="3464"/>
                          <a:pt x="1641465" y="0"/>
                        </a:cubicBezTo>
                        <a:cubicBezTo>
                          <a:pt x="1631950" y="-37796"/>
                          <a:pt x="1945940" y="-16876"/>
                          <a:pt x="2137375" y="0"/>
                        </a:cubicBezTo>
                        <a:cubicBezTo>
                          <a:pt x="2337633" y="-729"/>
                          <a:pt x="2294295" y="2030"/>
                          <a:pt x="2428080" y="0"/>
                        </a:cubicBezTo>
                        <a:cubicBezTo>
                          <a:pt x="2619765" y="3070"/>
                          <a:pt x="2827431" y="18584"/>
                          <a:pt x="2992391" y="0"/>
                        </a:cubicBezTo>
                        <a:cubicBezTo>
                          <a:pt x="3247782" y="3083"/>
                          <a:pt x="3135248" y="8445"/>
                          <a:pt x="3283097" y="0"/>
                        </a:cubicBezTo>
                        <a:cubicBezTo>
                          <a:pt x="3423171" y="-22499"/>
                          <a:pt x="3514095" y="21224"/>
                          <a:pt x="3573803" y="0"/>
                        </a:cubicBezTo>
                        <a:cubicBezTo>
                          <a:pt x="3599676" y="-23266"/>
                          <a:pt x="3692108" y="-9923"/>
                          <a:pt x="3796107" y="0"/>
                        </a:cubicBezTo>
                        <a:cubicBezTo>
                          <a:pt x="3918197" y="-600"/>
                          <a:pt x="4044093" y="7254"/>
                          <a:pt x="4155214" y="0"/>
                        </a:cubicBezTo>
                        <a:cubicBezTo>
                          <a:pt x="4297681" y="-10034"/>
                          <a:pt x="4382487" y="18011"/>
                          <a:pt x="4514321" y="0"/>
                        </a:cubicBezTo>
                        <a:cubicBezTo>
                          <a:pt x="4593167" y="-14713"/>
                          <a:pt x="4767181" y="52859"/>
                          <a:pt x="4873427" y="0"/>
                        </a:cubicBezTo>
                        <a:cubicBezTo>
                          <a:pt x="4952651" y="-41545"/>
                          <a:pt x="5200668" y="-8967"/>
                          <a:pt x="5369338" y="0"/>
                        </a:cubicBezTo>
                        <a:cubicBezTo>
                          <a:pt x="5607933" y="-27741"/>
                          <a:pt x="5569928" y="20076"/>
                          <a:pt x="5660042" y="0"/>
                        </a:cubicBezTo>
                        <a:cubicBezTo>
                          <a:pt x="5664619" y="48302"/>
                          <a:pt x="5948502" y="33639"/>
                          <a:pt x="6087551" y="0"/>
                        </a:cubicBezTo>
                        <a:cubicBezTo>
                          <a:pt x="6283817" y="-12224"/>
                          <a:pt x="6269754" y="7153"/>
                          <a:pt x="6378258" y="0"/>
                        </a:cubicBezTo>
                        <a:cubicBezTo>
                          <a:pt x="6391436" y="-7541"/>
                          <a:pt x="6767043" y="-3692"/>
                          <a:pt x="6942569" y="0"/>
                        </a:cubicBezTo>
                        <a:cubicBezTo>
                          <a:pt x="7129239" y="-5818"/>
                          <a:pt x="7252443" y="21582"/>
                          <a:pt x="7523979" y="0"/>
                        </a:cubicBezTo>
                        <a:cubicBezTo>
                          <a:pt x="7867015" y="-2602"/>
                          <a:pt x="8271353" y="194199"/>
                          <a:pt x="8207829" y="478837"/>
                        </a:cubicBezTo>
                        <a:cubicBezTo>
                          <a:pt x="8224508" y="578416"/>
                          <a:pt x="8178798" y="656560"/>
                          <a:pt x="8207829" y="752450"/>
                        </a:cubicBezTo>
                        <a:cubicBezTo>
                          <a:pt x="8241135" y="856923"/>
                          <a:pt x="8155768" y="925783"/>
                          <a:pt x="8207829" y="1026063"/>
                        </a:cubicBezTo>
                        <a:cubicBezTo>
                          <a:pt x="8211969" y="1100568"/>
                          <a:pt x="8193154" y="1142045"/>
                          <a:pt x="8207829" y="1261370"/>
                        </a:cubicBezTo>
                        <a:cubicBezTo>
                          <a:pt x="8228913" y="1368729"/>
                          <a:pt x="8196838" y="1419279"/>
                          <a:pt x="8207829" y="1496678"/>
                        </a:cubicBezTo>
                        <a:cubicBezTo>
                          <a:pt x="8209892" y="1595740"/>
                          <a:pt x="8168706" y="1661068"/>
                          <a:pt x="8207829" y="1731985"/>
                        </a:cubicBezTo>
                        <a:cubicBezTo>
                          <a:pt x="8241564" y="1787465"/>
                          <a:pt x="8179777" y="1952040"/>
                          <a:pt x="8207829" y="2005598"/>
                        </a:cubicBezTo>
                        <a:cubicBezTo>
                          <a:pt x="8163371" y="2047898"/>
                          <a:pt x="8091654" y="2193116"/>
                          <a:pt x="8207829" y="2394129"/>
                        </a:cubicBezTo>
                        <a:cubicBezTo>
                          <a:pt x="8207448" y="2603312"/>
                          <a:pt x="8016646" y="2923595"/>
                          <a:pt x="7523979" y="2872968"/>
                        </a:cubicBezTo>
                        <a:cubicBezTo>
                          <a:pt x="7403550" y="2909894"/>
                          <a:pt x="7081046" y="2863003"/>
                          <a:pt x="6959668" y="2872968"/>
                        </a:cubicBezTo>
                        <a:cubicBezTo>
                          <a:pt x="6792483" y="2900973"/>
                          <a:pt x="6640747" y="2862571"/>
                          <a:pt x="6395359" y="2872968"/>
                        </a:cubicBezTo>
                        <a:cubicBezTo>
                          <a:pt x="6158958" y="2890404"/>
                          <a:pt x="6107719" y="2875961"/>
                          <a:pt x="5967850" y="2872968"/>
                        </a:cubicBezTo>
                        <a:cubicBezTo>
                          <a:pt x="5826924" y="2919277"/>
                          <a:pt x="5778025" y="2851201"/>
                          <a:pt x="5608743" y="2872968"/>
                        </a:cubicBezTo>
                        <a:cubicBezTo>
                          <a:pt x="5429268" y="2872272"/>
                          <a:pt x="5480747" y="2869365"/>
                          <a:pt x="5386438" y="2872968"/>
                        </a:cubicBezTo>
                        <a:cubicBezTo>
                          <a:pt x="5284722" y="2901815"/>
                          <a:pt x="5008119" y="2850200"/>
                          <a:pt x="4822127" y="2872968"/>
                        </a:cubicBezTo>
                        <a:cubicBezTo>
                          <a:pt x="4597488" y="2924219"/>
                          <a:pt x="4671224" y="2867080"/>
                          <a:pt x="4599823" y="2872968"/>
                        </a:cubicBezTo>
                        <a:cubicBezTo>
                          <a:pt x="4525583" y="2905309"/>
                          <a:pt x="4193493" y="2827866"/>
                          <a:pt x="4103912" y="2872968"/>
                        </a:cubicBezTo>
                        <a:cubicBezTo>
                          <a:pt x="3978790" y="2880519"/>
                          <a:pt x="3905916" y="2859504"/>
                          <a:pt x="3744806" y="2872968"/>
                        </a:cubicBezTo>
                        <a:cubicBezTo>
                          <a:pt x="3615475" y="2883842"/>
                          <a:pt x="3601658" y="2832863"/>
                          <a:pt x="3454101" y="2872968"/>
                        </a:cubicBezTo>
                        <a:cubicBezTo>
                          <a:pt x="3314597" y="2897099"/>
                          <a:pt x="3292107" y="2861106"/>
                          <a:pt x="3094994" y="2872968"/>
                        </a:cubicBezTo>
                        <a:cubicBezTo>
                          <a:pt x="2909493" y="2864835"/>
                          <a:pt x="2830558" y="2870992"/>
                          <a:pt x="2599083" y="2872968"/>
                        </a:cubicBezTo>
                        <a:cubicBezTo>
                          <a:pt x="2335960" y="2894358"/>
                          <a:pt x="2305233" y="2845592"/>
                          <a:pt x="2103174" y="2872968"/>
                        </a:cubicBezTo>
                        <a:cubicBezTo>
                          <a:pt x="1942261" y="2874213"/>
                          <a:pt x="1875108" y="2826260"/>
                          <a:pt x="1744067" y="2872968"/>
                        </a:cubicBezTo>
                        <a:cubicBezTo>
                          <a:pt x="1623252" y="2912119"/>
                          <a:pt x="1492956" y="2879151"/>
                          <a:pt x="1384960" y="2872968"/>
                        </a:cubicBezTo>
                        <a:cubicBezTo>
                          <a:pt x="1254711" y="2863374"/>
                          <a:pt x="804978" y="2886677"/>
                          <a:pt x="683847" y="2872968"/>
                        </a:cubicBezTo>
                        <a:cubicBezTo>
                          <a:pt x="378726" y="2888801"/>
                          <a:pt x="-72515" y="2668025"/>
                          <a:pt x="0" y="2394129"/>
                        </a:cubicBezTo>
                        <a:cubicBezTo>
                          <a:pt x="-54119" y="2301710"/>
                          <a:pt x="26267" y="2148788"/>
                          <a:pt x="0" y="2101363"/>
                        </a:cubicBezTo>
                        <a:cubicBezTo>
                          <a:pt x="-46103" y="2033809"/>
                          <a:pt x="-1332" y="1947132"/>
                          <a:pt x="0" y="1885209"/>
                        </a:cubicBezTo>
                        <a:cubicBezTo>
                          <a:pt x="1939" y="1822042"/>
                          <a:pt x="-747" y="1685363"/>
                          <a:pt x="0" y="1573290"/>
                        </a:cubicBezTo>
                        <a:cubicBezTo>
                          <a:pt x="2607" y="1465542"/>
                          <a:pt x="7601" y="1369296"/>
                          <a:pt x="0" y="1318829"/>
                        </a:cubicBezTo>
                        <a:cubicBezTo>
                          <a:pt x="-29143" y="1243463"/>
                          <a:pt x="-4091" y="1078897"/>
                          <a:pt x="0" y="1026063"/>
                        </a:cubicBezTo>
                        <a:cubicBezTo>
                          <a:pt x="-49929" y="972112"/>
                          <a:pt x="12636" y="876310"/>
                          <a:pt x="0" y="790756"/>
                        </a:cubicBezTo>
                        <a:cubicBezTo>
                          <a:pt x="-33823" y="724884"/>
                          <a:pt x="31769" y="542297"/>
                          <a:pt x="0" y="478837"/>
                        </a:cubicBezTo>
                        <a:close/>
                      </a:path>
                      <a:path w="8207829" h="2872968" fill="none" stroke="0" extrusionOk="0">
                        <a:moveTo>
                          <a:pt x="0" y="478837"/>
                        </a:moveTo>
                        <a:cubicBezTo>
                          <a:pt x="-56885" y="330422"/>
                          <a:pt x="400807" y="-30959"/>
                          <a:pt x="683847" y="0"/>
                        </a:cubicBezTo>
                        <a:cubicBezTo>
                          <a:pt x="755978" y="-22889"/>
                          <a:pt x="864446" y="12922"/>
                          <a:pt x="906150" y="0"/>
                        </a:cubicBezTo>
                        <a:cubicBezTo>
                          <a:pt x="972744" y="-24181"/>
                          <a:pt x="1014747" y="-1367"/>
                          <a:pt x="1128455" y="0"/>
                        </a:cubicBezTo>
                        <a:cubicBezTo>
                          <a:pt x="1269490" y="-10692"/>
                          <a:pt x="1309587" y="-9289"/>
                          <a:pt x="1419160" y="0"/>
                        </a:cubicBezTo>
                        <a:cubicBezTo>
                          <a:pt x="1497815" y="-8930"/>
                          <a:pt x="1591877" y="-6686"/>
                          <a:pt x="1641465" y="0"/>
                        </a:cubicBezTo>
                        <a:cubicBezTo>
                          <a:pt x="1676688" y="-40105"/>
                          <a:pt x="1980927" y="6238"/>
                          <a:pt x="2137375" y="0"/>
                        </a:cubicBezTo>
                        <a:cubicBezTo>
                          <a:pt x="2332828" y="-15437"/>
                          <a:pt x="2300453" y="1098"/>
                          <a:pt x="2428080" y="0"/>
                        </a:cubicBezTo>
                        <a:cubicBezTo>
                          <a:pt x="2641540" y="-33537"/>
                          <a:pt x="2803900" y="42406"/>
                          <a:pt x="2992391" y="0"/>
                        </a:cubicBezTo>
                        <a:cubicBezTo>
                          <a:pt x="3236556" y="-9906"/>
                          <a:pt x="3129474" y="6261"/>
                          <a:pt x="3283097" y="0"/>
                        </a:cubicBezTo>
                        <a:cubicBezTo>
                          <a:pt x="3430892" y="-12728"/>
                          <a:pt x="3508486" y="15731"/>
                          <a:pt x="3573803" y="0"/>
                        </a:cubicBezTo>
                        <a:cubicBezTo>
                          <a:pt x="3619722" y="5819"/>
                          <a:pt x="3714417" y="-8359"/>
                          <a:pt x="3796107" y="0"/>
                        </a:cubicBezTo>
                        <a:cubicBezTo>
                          <a:pt x="3937704" y="5039"/>
                          <a:pt x="4035961" y="-11782"/>
                          <a:pt x="4155214" y="0"/>
                        </a:cubicBezTo>
                        <a:cubicBezTo>
                          <a:pt x="4309299" y="-17677"/>
                          <a:pt x="4368810" y="-10152"/>
                          <a:pt x="4514321" y="0"/>
                        </a:cubicBezTo>
                        <a:cubicBezTo>
                          <a:pt x="4643935" y="-22235"/>
                          <a:pt x="4720165" y="43393"/>
                          <a:pt x="4873427" y="0"/>
                        </a:cubicBezTo>
                        <a:cubicBezTo>
                          <a:pt x="4968383" y="-79301"/>
                          <a:pt x="5182913" y="-40312"/>
                          <a:pt x="5369338" y="0"/>
                        </a:cubicBezTo>
                        <a:cubicBezTo>
                          <a:pt x="5618527" y="-41710"/>
                          <a:pt x="5573114" y="3547"/>
                          <a:pt x="5660042" y="0"/>
                        </a:cubicBezTo>
                        <a:cubicBezTo>
                          <a:pt x="5660687" y="14436"/>
                          <a:pt x="5937133" y="19843"/>
                          <a:pt x="6087551" y="0"/>
                        </a:cubicBezTo>
                        <a:cubicBezTo>
                          <a:pt x="6288831" y="-5532"/>
                          <a:pt x="6262867" y="3693"/>
                          <a:pt x="6378258" y="0"/>
                        </a:cubicBezTo>
                        <a:cubicBezTo>
                          <a:pt x="6393210" y="-31479"/>
                          <a:pt x="6772746" y="3576"/>
                          <a:pt x="6942569" y="0"/>
                        </a:cubicBezTo>
                        <a:cubicBezTo>
                          <a:pt x="7136239" y="-1395"/>
                          <a:pt x="7246811" y="28091"/>
                          <a:pt x="7523979" y="0"/>
                        </a:cubicBezTo>
                        <a:cubicBezTo>
                          <a:pt x="7783089" y="66544"/>
                          <a:pt x="8317062" y="209366"/>
                          <a:pt x="8207829" y="478837"/>
                        </a:cubicBezTo>
                        <a:cubicBezTo>
                          <a:pt x="8205356" y="594280"/>
                          <a:pt x="8174722" y="650336"/>
                          <a:pt x="8207829" y="752450"/>
                        </a:cubicBezTo>
                        <a:cubicBezTo>
                          <a:pt x="8255968" y="879441"/>
                          <a:pt x="8111349" y="887733"/>
                          <a:pt x="8207829" y="1026063"/>
                        </a:cubicBezTo>
                        <a:cubicBezTo>
                          <a:pt x="8203528" y="1095878"/>
                          <a:pt x="8206877" y="1139479"/>
                          <a:pt x="8207829" y="1261370"/>
                        </a:cubicBezTo>
                        <a:cubicBezTo>
                          <a:pt x="8223409" y="1379600"/>
                          <a:pt x="8211826" y="1399474"/>
                          <a:pt x="8207829" y="1496678"/>
                        </a:cubicBezTo>
                        <a:cubicBezTo>
                          <a:pt x="8226552" y="1560344"/>
                          <a:pt x="8147575" y="1652315"/>
                          <a:pt x="8207829" y="1731985"/>
                        </a:cubicBezTo>
                        <a:cubicBezTo>
                          <a:pt x="8270536" y="1784223"/>
                          <a:pt x="8173515" y="1955694"/>
                          <a:pt x="8207829" y="2005598"/>
                        </a:cubicBezTo>
                        <a:cubicBezTo>
                          <a:pt x="8141728" y="1997331"/>
                          <a:pt x="8053517" y="2176860"/>
                          <a:pt x="8207829" y="2394129"/>
                        </a:cubicBezTo>
                        <a:cubicBezTo>
                          <a:pt x="8120810" y="2703848"/>
                          <a:pt x="8004563" y="2897476"/>
                          <a:pt x="7523979" y="2872968"/>
                        </a:cubicBezTo>
                        <a:cubicBezTo>
                          <a:pt x="7408934" y="2921204"/>
                          <a:pt x="7112041" y="2882779"/>
                          <a:pt x="6959668" y="2872968"/>
                        </a:cubicBezTo>
                        <a:cubicBezTo>
                          <a:pt x="6797186" y="2913173"/>
                          <a:pt x="6586225" y="2815516"/>
                          <a:pt x="6395359" y="2872968"/>
                        </a:cubicBezTo>
                        <a:cubicBezTo>
                          <a:pt x="6142551" y="2892612"/>
                          <a:pt x="6082178" y="2860921"/>
                          <a:pt x="5967850" y="2872968"/>
                        </a:cubicBezTo>
                        <a:cubicBezTo>
                          <a:pt x="5834142" y="2932462"/>
                          <a:pt x="5756798" y="2862360"/>
                          <a:pt x="5608743" y="2872968"/>
                        </a:cubicBezTo>
                        <a:cubicBezTo>
                          <a:pt x="5443513" y="2867824"/>
                          <a:pt x="5479838" y="2854409"/>
                          <a:pt x="5386438" y="2872968"/>
                        </a:cubicBezTo>
                        <a:cubicBezTo>
                          <a:pt x="5402751" y="2882746"/>
                          <a:pt x="4985241" y="2908660"/>
                          <a:pt x="4822127" y="2872968"/>
                        </a:cubicBezTo>
                        <a:cubicBezTo>
                          <a:pt x="4604894" y="2927403"/>
                          <a:pt x="4685096" y="2848052"/>
                          <a:pt x="4599823" y="2872968"/>
                        </a:cubicBezTo>
                        <a:cubicBezTo>
                          <a:pt x="4496038" y="2910832"/>
                          <a:pt x="4184738" y="2812323"/>
                          <a:pt x="4103912" y="2872968"/>
                        </a:cubicBezTo>
                        <a:cubicBezTo>
                          <a:pt x="3994652" y="2859484"/>
                          <a:pt x="3896679" y="2828258"/>
                          <a:pt x="3744806" y="2872968"/>
                        </a:cubicBezTo>
                        <a:cubicBezTo>
                          <a:pt x="3608671" y="2869313"/>
                          <a:pt x="3583966" y="2834790"/>
                          <a:pt x="3454101" y="2872968"/>
                        </a:cubicBezTo>
                        <a:cubicBezTo>
                          <a:pt x="3321201" y="2901616"/>
                          <a:pt x="3292448" y="2871659"/>
                          <a:pt x="3094994" y="2872968"/>
                        </a:cubicBezTo>
                        <a:cubicBezTo>
                          <a:pt x="2925048" y="2884049"/>
                          <a:pt x="2836784" y="2858305"/>
                          <a:pt x="2599083" y="2872968"/>
                        </a:cubicBezTo>
                        <a:cubicBezTo>
                          <a:pt x="2320242" y="2883448"/>
                          <a:pt x="2309253" y="2839003"/>
                          <a:pt x="2103174" y="2872968"/>
                        </a:cubicBezTo>
                        <a:cubicBezTo>
                          <a:pt x="1948512" y="2891675"/>
                          <a:pt x="1871968" y="2827004"/>
                          <a:pt x="1744067" y="2872968"/>
                        </a:cubicBezTo>
                        <a:cubicBezTo>
                          <a:pt x="1601262" y="2872805"/>
                          <a:pt x="1520859" y="2884311"/>
                          <a:pt x="1384960" y="2872968"/>
                        </a:cubicBezTo>
                        <a:cubicBezTo>
                          <a:pt x="1295796" y="2847445"/>
                          <a:pt x="790899" y="2859620"/>
                          <a:pt x="683847" y="2872968"/>
                        </a:cubicBezTo>
                        <a:cubicBezTo>
                          <a:pt x="415339" y="2914909"/>
                          <a:pt x="2556" y="2665780"/>
                          <a:pt x="0" y="2394129"/>
                        </a:cubicBezTo>
                        <a:cubicBezTo>
                          <a:pt x="-64692" y="2297196"/>
                          <a:pt x="16670" y="2140258"/>
                          <a:pt x="0" y="2101363"/>
                        </a:cubicBezTo>
                        <a:cubicBezTo>
                          <a:pt x="-58599" y="2028541"/>
                          <a:pt x="-30142" y="1959047"/>
                          <a:pt x="0" y="1885209"/>
                        </a:cubicBezTo>
                        <a:cubicBezTo>
                          <a:pt x="3597" y="1832087"/>
                          <a:pt x="-9517" y="1659129"/>
                          <a:pt x="0" y="1573290"/>
                        </a:cubicBezTo>
                        <a:cubicBezTo>
                          <a:pt x="12191" y="1464474"/>
                          <a:pt x="6369" y="1386260"/>
                          <a:pt x="0" y="1318829"/>
                        </a:cubicBezTo>
                        <a:cubicBezTo>
                          <a:pt x="-34768" y="1261743"/>
                          <a:pt x="-19032" y="1090485"/>
                          <a:pt x="0" y="1026063"/>
                        </a:cubicBezTo>
                        <a:cubicBezTo>
                          <a:pt x="-42042" y="967653"/>
                          <a:pt x="36671" y="873850"/>
                          <a:pt x="0" y="790756"/>
                        </a:cubicBezTo>
                        <a:cubicBezTo>
                          <a:pt x="-26651" y="718289"/>
                          <a:pt x="15638" y="554416"/>
                          <a:pt x="0" y="4788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VN Da Lat" panose="03060902030202020203" pitchFamily="66" charset="0"/>
              <a:ea typeface="字魂107号-萌趣欢乐体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A87CE-4F7E-EFDC-04AF-48072DD977EE}"/>
              </a:ext>
            </a:extLst>
          </p:cNvPr>
          <p:cNvSpPr txBox="1"/>
          <p:nvPr/>
        </p:nvSpPr>
        <p:spPr>
          <a:xfrm>
            <a:off x="108857" y="675568"/>
            <a:ext cx="82840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HOẠT ĐỘNG 5: ỨNG XỬ VỚI NHỮNG TÌNH HUỐNG ĐỘT XUẤT KHI THỰC HIỆN THỜI GIAN BIỂU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91738A-6EF3-4A2C-8BD2-0BB8E1AC1F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F87E61-07D9-4FCA-805B-8A02E4E5BD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3ADA7D20-8D30-4696-8EFC-2E569035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626807"/>
            </a:xfrm>
            <a:prstGeom prst="rect">
              <a:avLst/>
            </a:prstGeom>
          </p:spPr>
        </p:pic>
        <p:pic>
          <p:nvPicPr>
            <p:cNvPr id="5" name="Picture 4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4BBE7BB2-B6D1-4607-BB6B-1A4E0211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5"/>
            <a:stretch/>
          </p:blipFill>
          <p:spPr>
            <a:xfrm>
              <a:off x="0" y="5626807"/>
              <a:ext cx="12192000" cy="1231193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C76B61-C6C6-40CE-98E2-49DE3E554C08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DB37B-A076-042C-0B01-9D91042808B7}"/>
              </a:ext>
            </a:extLst>
          </p:cNvPr>
          <p:cNvSpPr txBox="1"/>
          <p:nvPr/>
        </p:nvSpPr>
        <p:spPr>
          <a:xfrm flipH="1">
            <a:off x="4382363" y="771043"/>
            <a:ext cx="4558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0" name="Picture 2" descr="Kids discuss homework Premium Vector">
            <a:extLst>
              <a:ext uri="{FF2B5EF4-FFF2-40B4-BE49-F238E27FC236}">
                <a16:creationId xmlns:a16="http://schemas.microsoft.com/office/drawing/2014/main" id="{5B02715A-842B-9B59-B95E-FD6421087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67" y="-235813"/>
            <a:ext cx="3388419" cy="19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A923C0-E620-1099-95BB-6CC3C708F954}"/>
              </a:ext>
            </a:extLst>
          </p:cNvPr>
          <p:cNvSpPr txBox="1"/>
          <p:nvPr/>
        </p:nvSpPr>
        <p:spPr>
          <a:xfrm>
            <a:off x="967630" y="1258494"/>
            <a:ext cx="3009901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1: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D5D01A-0534-2A82-0A04-014E5C8C0BC9}"/>
              </a:ext>
            </a:extLst>
          </p:cNvPr>
          <p:cNvGrpSpPr/>
          <p:nvPr/>
        </p:nvGrpSpPr>
        <p:grpSpPr>
          <a:xfrm>
            <a:off x="6830609" y="1707385"/>
            <a:ext cx="4970778" cy="5025777"/>
            <a:chOff x="5684991" y="946423"/>
            <a:chExt cx="6088069" cy="5955779"/>
          </a:xfrm>
        </p:grpSpPr>
        <p:pic>
          <p:nvPicPr>
            <p:cNvPr id="2050" name="Picture 2" descr="Little boy showing silence gesture flat vector illustration. Free Vector">
              <a:extLst>
                <a:ext uri="{FF2B5EF4-FFF2-40B4-BE49-F238E27FC236}">
                  <a16:creationId xmlns:a16="http://schemas.microsoft.com/office/drawing/2014/main" id="{2F1EA070-716F-9B11-98BC-6603B715A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5367" y1="75240" x2="45367" y2="75240"/>
                          <a14:foregroundMark x1="44888" y1="77157" x2="44888" y2="77157"/>
                          <a14:foregroundMark x1="45687" y1="76038" x2="45687" y2="76038"/>
                          <a14:foregroundMark x1="44569" y1="77476" x2="44569" y2="77476"/>
                          <a14:foregroundMark x1="53195" y1="76358" x2="53195" y2="76358"/>
                          <a14:foregroundMark x1="53994" y1="79553" x2="53994" y2="79553"/>
                          <a14:foregroundMark x1="53674" y1="76997" x2="53674" y2="76997"/>
                          <a14:foregroundMark x1="53195" y1="75879" x2="53195" y2="75879"/>
                          <a14:backgroundMark x1="53674" y1="41214" x2="53674" y2="41214"/>
                          <a14:backgroundMark x1="49840" y1="71246" x2="49840" y2="71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098" y="2568327"/>
              <a:ext cx="4333875" cy="433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BAB915C-05D5-63B4-329A-2BD6E72C23F0}"/>
                </a:ext>
              </a:extLst>
            </p:cNvPr>
            <p:cNvGrpSpPr/>
            <p:nvPr/>
          </p:nvGrpSpPr>
          <p:grpSpPr>
            <a:xfrm>
              <a:off x="5684991" y="946423"/>
              <a:ext cx="2584981" cy="2688704"/>
              <a:chOff x="3263368" y="1054621"/>
              <a:chExt cx="2584981" cy="268870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6C0000E-0E40-9B5E-1170-D05F0BF8D9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>
                <a:off x="3263368" y="1054621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3E82C8C-83DE-BB11-5CC4-5E6D49675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202" b="46820" l="4567" r="25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7426" r="72333" b="47978"/>
              <a:stretch/>
            </p:blipFill>
            <p:spPr>
              <a:xfrm rot="1265838">
                <a:off x="3363861" y="1184160"/>
                <a:ext cx="2011774" cy="2497337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EB8F03-EDA3-545B-5D14-67841BC2DAAE}"/>
                </a:ext>
              </a:extLst>
            </p:cNvPr>
            <p:cNvGrpSpPr/>
            <p:nvPr/>
          </p:nvGrpSpPr>
          <p:grpSpPr>
            <a:xfrm>
              <a:off x="9188079" y="1122995"/>
              <a:ext cx="2584981" cy="2688704"/>
              <a:chOff x="6766456" y="1231193"/>
              <a:chExt cx="2584981" cy="268870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05D00EE-6761-57D4-853C-DDAF1DB01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 flipH="1">
                <a:off x="6766456" y="1231193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2052" name="Picture 4" descr="Doodle soccer ball Free Vector">
                <a:extLst>
                  <a:ext uri="{FF2B5EF4-FFF2-40B4-BE49-F238E27FC236}">
                    <a16:creationId xmlns:a16="http://schemas.microsoft.com/office/drawing/2014/main" id="{95A82C08-E039-B330-DEA6-4893A3F5A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66134" y1="46645" x2="66134" y2="46645"/>
                            <a14:foregroundMark x1="53035" y1="45847" x2="53035" y2="45847"/>
                            <a14:foregroundMark x1="48403" y1="41693" x2="47284" y2="50000"/>
                            <a14:foregroundMark x1="47284" y1="50000" x2="48562" y2="41214"/>
                            <a14:foregroundMark x1="54153" y1="34665" x2="42492" y2="39137"/>
                            <a14:foregroundMark x1="42492" y1="39137" x2="37380" y2="49521"/>
                            <a14:foregroundMark x1="37380" y1="49521" x2="53994" y2="49521"/>
                            <a14:foregroundMark x1="53994" y1="49521" x2="56390" y2="32588"/>
                            <a14:foregroundMark x1="56390" y1="32588" x2="55751" y2="29393"/>
                            <a14:foregroundMark x1="59744" y1="25879" x2="56070" y2="33546"/>
                            <a14:foregroundMark x1="56070" y1="33546" x2="62300" y2="23482"/>
                            <a14:foregroundMark x1="62300" y1="23482" x2="60383" y2="22524"/>
                            <a14:foregroundMark x1="49681" y1="15974" x2="49361" y2="35304"/>
                            <a14:foregroundMark x1="49361" y1="35304" x2="60064" y2="29872"/>
                            <a14:foregroundMark x1="60064" y1="29872" x2="57188" y2="18850"/>
                            <a14:foregroundMark x1="57188" y1="18850" x2="50958" y2="15016"/>
                            <a14:foregroundMark x1="60543" y1="24760" x2="68530" y2="40096"/>
                            <a14:foregroundMark x1="68530" y1="40096" x2="65176" y2="27636"/>
                            <a14:foregroundMark x1="65176" y1="27636" x2="62939" y2="26198"/>
                            <a14:foregroundMark x1="67732" y1="25719" x2="76997" y2="34345"/>
                            <a14:foregroundMark x1="76997" y1="34345" x2="77636" y2="43610"/>
                            <a14:foregroundMark x1="77636" y1="43610" x2="71406" y2="44728"/>
                            <a14:foregroundMark x1="78594" y1="47923" x2="75399" y2="57827"/>
                            <a14:foregroundMark x1="75399" y1="57827" x2="65176" y2="67572"/>
                            <a14:foregroundMark x1="65176" y1="67572" x2="64217" y2="68051"/>
                            <a14:foregroundMark x1="67093" y1="67412" x2="55431" y2="67093"/>
                            <a14:foregroundMark x1="55431" y1="67093" x2="53035" y2="58786"/>
                            <a14:foregroundMark x1="53035" y1="58786" x2="55112" y2="58466"/>
                            <a14:foregroundMark x1="51757" y1="72684" x2="26038" y2="42971"/>
                            <a14:foregroundMark x1="26038" y1="42971" x2="25399" y2="38019"/>
                            <a14:foregroundMark x1="46326" y1="15655" x2="24441" y2="29233"/>
                            <a14:foregroundMark x1="24441" y1="29233" x2="20377" y2="35144"/>
                            <a14:foregroundMark x1="19714" y1="39400" x2="21885" y2="49361"/>
                            <a14:foregroundMark x1="21885" y1="49361" x2="40256" y2="63099"/>
                            <a14:foregroundMark x1="30351" y1="36741" x2="30032" y2="44249"/>
                            <a14:foregroundMark x1="24441" y1="55272" x2="36901" y2="70927"/>
                            <a14:foregroundMark x1="36901" y1="70927" x2="46805" y2="73482"/>
                            <a14:foregroundMark x1="30192" y1="66773" x2="23642" y2="50319"/>
                            <a14:foregroundMark x1="23642" y1="50319" x2="23642" y2="50319"/>
                            <a14:foregroundMark x1="49361" y1="53355" x2="50958" y2="54952"/>
                            <a14:backgroundMark x1="18530" y1="37220" x2="18530" y2="37220"/>
                            <a14:backgroundMark x1="18530" y1="35783" x2="18530" y2="35783"/>
                            <a14:backgroundMark x1="19169" y1="35942" x2="19169" y2="35942"/>
                            <a14:backgroundMark x1="18850" y1="37061" x2="18850" y2="37061"/>
                            <a14:backgroundMark x1="19169" y1="36422" x2="19169" y2="36422"/>
                            <a14:backgroundMark x1="19649" y1="35144" x2="19649" y2="35144"/>
                            <a14:backgroundMark x1="19808" y1="34984" x2="18051" y2="386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7325" y="1572174"/>
                <a:ext cx="2076450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284E8A7-DBF1-A0AC-2144-78B07D17D5A9}"/>
              </a:ext>
            </a:extLst>
          </p:cNvPr>
          <p:cNvSpPr txBox="1"/>
          <p:nvPr/>
        </p:nvSpPr>
        <p:spPr>
          <a:xfrm>
            <a:off x="762993" y="1734807"/>
            <a:ext cx="6171889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	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Theo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hằng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17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giờ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30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phút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18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giờ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sẽ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giúp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mẹ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trông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mẹ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chuẩn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bị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cơm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sẽ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bóng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Nhưng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hôm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nay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bóng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rủ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sớm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17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giờ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30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phút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chuẩn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bị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	+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Nếu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là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Hùng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sẽ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xử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lý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như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nào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?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Vì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sao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49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67" y="-180700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72907-7CE1-BCB0-A702-7C4C283CD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683" y="3650964"/>
            <a:ext cx="2052124" cy="2621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2CD5C-EB4D-1020-6D61-013D890C1DE7}"/>
              </a:ext>
            </a:extLst>
          </p:cNvPr>
          <p:cNvSpPr txBox="1"/>
          <p:nvPr/>
        </p:nvSpPr>
        <p:spPr>
          <a:xfrm>
            <a:off x="4133826" y="669827"/>
            <a:ext cx="3122393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pc="600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THỬ TÀI</a:t>
            </a:r>
            <a:endParaRPr kumimoji="0" lang="en-US" altLang="zh-CN" sz="48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F3E03-CA9C-49B3-5C00-0514EA523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80966" y="-158557"/>
            <a:ext cx="12501565" cy="990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EA1410-A143-E389-DECA-8DA10B5CEF67}"/>
              </a:ext>
            </a:extLst>
          </p:cNvPr>
          <p:cNvSpPr/>
          <p:nvPr/>
        </p:nvSpPr>
        <p:spPr>
          <a:xfrm>
            <a:off x="2495070" y="1299602"/>
            <a:ext cx="60003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Diễn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viên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nhí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FC233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A56F2-4A59-86C0-527F-87AB3750C3A7}"/>
              </a:ext>
            </a:extLst>
          </p:cNvPr>
          <p:cNvSpPr txBox="1"/>
          <p:nvPr/>
        </p:nvSpPr>
        <p:spPr>
          <a:xfrm>
            <a:off x="6342947" y="2594482"/>
            <a:ext cx="3605474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1:</a:t>
            </a:r>
            <a:endParaRPr kumimoji="0" lang="en-US" altLang="zh-CN" sz="4800" b="1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C618C9-02BE-8DBB-40B7-77941744A449}"/>
              </a:ext>
            </a:extLst>
          </p:cNvPr>
          <p:cNvGrpSpPr/>
          <p:nvPr/>
        </p:nvGrpSpPr>
        <p:grpSpPr>
          <a:xfrm>
            <a:off x="6113431" y="3552825"/>
            <a:ext cx="4224930" cy="3337484"/>
            <a:chOff x="5684991" y="946423"/>
            <a:chExt cx="6088069" cy="6004809"/>
          </a:xfrm>
        </p:grpSpPr>
        <p:pic>
          <p:nvPicPr>
            <p:cNvPr id="17" name="Picture 2" descr="Little boy showing silence gesture flat vector illustration. Free Vector">
              <a:extLst>
                <a:ext uri="{FF2B5EF4-FFF2-40B4-BE49-F238E27FC236}">
                  <a16:creationId xmlns:a16="http://schemas.microsoft.com/office/drawing/2014/main" id="{287A66FC-ACD7-40F9-9914-0695668F5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5367" y1="75240" x2="45367" y2="75240"/>
                          <a14:foregroundMark x1="44888" y1="77157" x2="44888" y2="77157"/>
                          <a14:foregroundMark x1="45687" y1="76038" x2="45687" y2="76038"/>
                          <a14:foregroundMark x1="44569" y1="77476" x2="44569" y2="77476"/>
                          <a14:foregroundMark x1="53195" y1="76358" x2="53195" y2="76358"/>
                          <a14:foregroundMark x1="53994" y1="79553" x2="53994" y2="79553"/>
                          <a14:foregroundMark x1="53674" y1="76997" x2="53674" y2="76997"/>
                          <a14:foregroundMark x1="53195" y1="75879" x2="53195" y2="75879"/>
                          <a14:backgroundMark x1="53674" y1="41214" x2="53674" y2="41214"/>
                          <a14:backgroundMark x1="49840" y1="71246" x2="49840" y2="71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692" y="1781269"/>
              <a:ext cx="5169961" cy="5169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4A8191-1B46-A993-E4F6-37710B5AAD50}"/>
                </a:ext>
              </a:extLst>
            </p:cNvPr>
            <p:cNvGrpSpPr/>
            <p:nvPr/>
          </p:nvGrpSpPr>
          <p:grpSpPr>
            <a:xfrm>
              <a:off x="5684991" y="946423"/>
              <a:ext cx="2584981" cy="2688704"/>
              <a:chOff x="3263368" y="1054621"/>
              <a:chExt cx="2584981" cy="268870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A8BE699-ED21-67D9-50DA-B7841E2D42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>
                <a:off x="3263368" y="1054621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F9DEFA0-FE17-5160-3DC5-11FE5ABB4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202" b="46820" l="4567" r="25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7426" r="72333" b="47978"/>
              <a:stretch/>
            </p:blipFill>
            <p:spPr>
              <a:xfrm rot="1265838">
                <a:off x="3363861" y="1184160"/>
                <a:ext cx="2011774" cy="249733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D56371-1AF5-8793-6714-5C87D9C893C8}"/>
                </a:ext>
              </a:extLst>
            </p:cNvPr>
            <p:cNvGrpSpPr/>
            <p:nvPr/>
          </p:nvGrpSpPr>
          <p:grpSpPr>
            <a:xfrm>
              <a:off x="9188079" y="1122995"/>
              <a:ext cx="2584981" cy="2688704"/>
              <a:chOff x="6766456" y="1231193"/>
              <a:chExt cx="2584981" cy="26887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8B7ED6E-DA6B-8F9A-F534-5AAA73870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 flipH="1">
                <a:off x="6766456" y="1231193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21" name="Picture 4" descr="Doodle soccer ball Free Vector">
                <a:extLst>
                  <a:ext uri="{FF2B5EF4-FFF2-40B4-BE49-F238E27FC236}">
                    <a16:creationId xmlns:a16="http://schemas.microsoft.com/office/drawing/2014/main" id="{02E1B3DE-3EAC-A8C9-B36C-B73287FC41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hq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>
                            <a14:foregroundMark x1="66134" y1="46645" x2="66134" y2="46645"/>
                            <a14:foregroundMark x1="53035" y1="45847" x2="53035" y2="45847"/>
                            <a14:foregroundMark x1="48403" y1="41693" x2="47284" y2="50000"/>
                            <a14:foregroundMark x1="47284" y1="50000" x2="48562" y2="41214"/>
                            <a14:foregroundMark x1="54153" y1="34665" x2="42492" y2="39137"/>
                            <a14:foregroundMark x1="42492" y1="39137" x2="37380" y2="49521"/>
                            <a14:foregroundMark x1="37380" y1="49521" x2="53994" y2="49521"/>
                            <a14:foregroundMark x1="53994" y1="49521" x2="56390" y2="32588"/>
                            <a14:foregroundMark x1="56390" y1="32588" x2="55751" y2="29393"/>
                            <a14:foregroundMark x1="59744" y1="25879" x2="56070" y2="33546"/>
                            <a14:foregroundMark x1="56070" y1="33546" x2="62300" y2="23482"/>
                            <a14:foregroundMark x1="62300" y1="23482" x2="60383" y2="22524"/>
                            <a14:foregroundMark x1="49681" y1="15974" x2="49361" y2="35304"/>
                            <a14:foregroundMark x1="49361" y1="35304" x2="60064" y2="29872"/>
                            <a14:foregroundMark x1="60064" y1="29872" x2="57188" y2="18850"/>
                            <a14:foregroundMark x1="57188" y1="18850" x2="50958" y2="15016"/>
                            <a14:foregroundMark x1="60543" y1="24760" x2="68530" y2="40096"/>
                            <a14:foregroundMark x1="68530" y1="40096" x2="65176" y2="27636"/>
                            <a14:foregroundMark x1="65176" y1="27636" x2="62939" y2="26198"/>
                            <a14:foregroundMark x1="67732" y1="25719" x2="76997" y2="34345"/>
                            <a14:foregroundMark x1="76997" y1="34345" x2="77636" y2="43610"/>
                            <a14:foregroundMark x1="77636" y1="43610" x2="71406" y2="44728"/>
                            <a14:foregroundMark x1="78594" y1="47923" x2="75399" y2="57827"/>
                            <a14:foregroundMark x1="75399" y1="57827" x2="65176" y2="67572"/>
                            <a14:foregroundMark x1="65176" y1="67572" x2="64217" y2="68051"/>
                            <a14:foregroundMark x1="67093" y1="67412" x2="55431" y2="67093"/>
                            <a14:foregroundMark x1="55431" y1="67093" x2="53035" y2="58786"/>
                            <a14:foregroundMark x1="53035" y1="58786" x2="55112" y2="58466"/>
                            <a14:foregroundMark x1="51757" y1="72684" x2="26038" y2="42971"/>
                            <a14:foregroundMark x1="26038" y1="42971" x2="25399" y2="38019"/>
                            <a14:foregroundMark x1="46326" y1="15655" x2="24441" y2="29233"/>
                            <a14:foregroundMark x1="24441" y1="29233" x2="20377" y2="35144"/>
                            <a14:foregroundMark x1="19714" y1="39400" x2="21885" y2="49361"/>
                            <a14:foregroundMark x1="21885" y1="49361" x2="40256" y2="63099"/>
                            <a14:foregroundMark x1="30351" y1="36741" x2="30032" y2="44249"/>
                            <a14:foregroundMark x1="24441" y1="55272" x2="36901" y2="70927"/>
                            <a14:foregroundMark x1="36901" y1="70927" x2="46805" y2="73482"/>
                            <a14:foregroundMark x1="30192" y1="66773" x2="23642" y2="50319"/>
                            <a14:foregroundMark x1="23642" y1="50319" x2="23642" y2="50319"/>
                            <a14:foregroundMark x1="49361" y1="53355" x2="50958" y2="54952"/>
                            <a14:backgroundMark x1="18530" y1="37220" x2="18530" y2="37220"/>
                            <a14:backgroundMark x1="18530" y1="35783" x2="18530" y2="35783"/>
                            <a14:backgroundMark x1="19169" y1="35942" x2="19169" y2="35942"/>
                            <a14:backgroundMark x1="18850" y1="37061" x2="18850" y2="37061"/>
                            <a14:backgroundMark x1="19169" y1="36422" x2="19169" y2="36422"/>
                            <a14:backgroundMark x1="19649" y1="35144" x2="19649" y2="35144"/>
                            <a14:backgroundMark x1="19808" y1="34984" x2="18051" y2="386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7325" y="1572174"/>
                <a:ext cx="2076450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15764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BC9F-3363-A17F-C439-6E4285DF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95D3E8-1A36-3DDB-20D0-021D6408ED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91464228-8F7F-DFDB-B457-5A1229C9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626807"/>
            </a:xfrm>
            <a:prstGeom prst="rect">
              <a:avLst/>
            </a:prstGeom>
          </p:spPr>
        </p:pic>
        <p:pic>
          <p:nvPicPr>
            <p:cNvPr id="5" name="Picture 4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C3078FD3-6A71-D0E5-E456-6D91CC523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5"/>
            <a:stretch/>
          </p:blipFill>
          <p:spPr>
            <a:xfrm>
              <a:off x="0" y="5626807"/>
              <a:ext cx="12192000" cy="1231193"/>
            </a:xfrm>
            <a:prstGeom prst="rect">
              <a:avLst/>
            </a:prstGeom>
          </p:spPr>
        </p:pic>
      </p:grp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D7A7B82-AFB9-32E4-0A46-FA8366BC772B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2BEB54E-E129-A6EA-7BD6-3BC3CB2E9AD1}"/>
              </a:ext>
            </a:extLst>
          </p:cNvPr>
          <p:cNvSpPr/>
          <p:nvPr/>
        </p:nvSpPr>
        <p:spPr>
          <a:xfrm>
            <a:off x="6398767" y="744130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CÙNG CHIA SẺ</a:t>
            </a:r>
          </a:p>
        </p:txBody>
      </p:sp>
      <p:pic>
        <p:nvPicPr>
          <p:cNvPr id="8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792CAE3-ED58-1B45-C5FC-8CD526DA1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5321188" y="1897845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46C4C5C1-DF50-0095-E931-5E98C5A32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7870869" y="2110962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9F1BA2-4A38-7011-5FBD-2F45BAC7F52C}"/>
              </a:ext>
            </a:extLst>
          </p:cNvPr>
          <p:cNvSpPr txBox="1"/>
          <p:nvPr/>
        </p:nvSpPr>
        <p:spPr>
          <a:xfrm>
            <a:off x="5321189" y="4759985"/>
            <a:ext cx="5937668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sun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07C5B9-4A24-3D0E-E3BA-259536A5D66C}"/>
              </a:ext>
            </a:extLst>
          </p:cNvPr>
          <p:cNvGrpSpPr/>
          <p:nvPr/>
        </p:nvGrpSpPr>
        <p:grpSpPr>
          <a:xfrm>
            <a:off x="877779" y="1249438"/>
            <a:ext cx="4970778" cy="5645599"/>
            <a:chOff x="5684991" y="946423"/>
            <a:chExt cx="6088069" cy="6690296"/>
          </a:xfrm>
        </p:grpSpPr>
        <p:pic>
          <p:nvPicPr>
            <p:cNvPr id="12" name="Picture 2" descr="Little boy showing silence gesture flat vector illustration. Free Vector">
              <a:extLst>
                <a:ext uri="{FF2B5EF4-FFF2-40B4-BE49-F238E27FC236}">
                  <a16:creationId xmlns:a16="http://schemas.microsoft.com/office/drawing/2014/main" id="{C1A07F27-56C6-2B81-01ED-B377466EB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5367" y1="75240" x2="45367" y2="75240"/>
                          <a14:foregroundMark x1="44888" y1="77157" x2="44888" y2="77157"/>
                          <a14:foregroundMark x1="45687" y1="76038" x2="45687" y2="76038"/>
                          <a14:foregroundMark x1="44569" y1="77476" x2="44569" y2="77476"/>
                          <a14:foregroundMark x1="53195" y1="76358" x2="53195" y2="76358"/>
                          <a14:foregroundMark x1="53994" y1="79553" x2="53994" y2="79553"/>
                          <a14:foregroundMark x1="53674" y1="76997" x2="53674" y2="76997"/>
                          <a14:foregroundMark x1="53195" y1="75879" x2="53195" y2="75879"/>
                          <a14:backgroundMark x1="53674" y1="41214" x2="53674" y2="41214"/>
                          <a14:backgroundMark x1="49840" y1="71246" x2="49840" y2="71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325" y="2398999"/>
              <a:ext cx="5237721" cy="523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2CE940-A1B1-4389-3DE3-67E2E78CBD67}"/>
                </a:ext>
              </a:extLst>
            </p:cNvPr>
            <p:cNvGrpSpPr/>
            <p:nvPr/>
          </p:nvGrpSpPr>
          <p:grpSpPr>
            <a:xfrm>
              <a:off x="5684991" y="946423"/>
              <a:ext cx="2584981" cy="2688704"/>
              <a:chOff x="3263368" y="1054621"/>
              <a:chExt cx="2584981" cy="268870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B0EA02D-0AE8-9C1B-D4DC-54FBF6DE9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>
                <a:off x="3263368" y="1054621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561E76D-EA1D-A4B8-0974-DE1C458CD4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202" b="46820" l="4567" r="25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7426" r="72333" b="47978"/>
              <a:stretch/>
            </p:blipFill>
            <p:spPr>
              <a:xfrm rot="1265838">
                <a:off x="3363861" y="1184160"/>
                <a:ext cx="2011774" cy="2497337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825541-EAD9-032C-213E-7ED258EF20AB}"/>
                </a:ext>
              </a:extLst>
            </p:cNvPr>
            <p:cNvGrpSpPr/>
            <p:nvPr/>
          </p:nvGrpSpPr>
          <p:grpSpPr>
            <a:xfrm>
              <a:off x="9188079" y="1122995"/>
              <a:ext cx="2584981" cy="2688704"/>
              <a:chOff x="6766456" y="1231193"/>
              <a:chExt cx="2584981" cy="268870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2361AA1-EE2A-C15A-7061-58C2F0A166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 flipH="1">
                <a:off x="6766456" y="1231193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16" name="Picture 4" descr="Doodle soccer ball Free Vector">
                <a:extLst>
                  <a:ext uri="{FF2B5EF4-FFF2-40B4-BE49-F238E27FC236}">
                    <a16:creationId xmlns:a16="http://schemas.microsoft.com/office/drawing/2014/main" id="{7A39E1AC-4531-86B1-A65B-9F6E4FF324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66134" y1="46645" x2="66134" y2="46645"/>
                            <a14:foregroundMark x1="53035" y1="45847" x2="53035" y2="45847"/>
                            <a14:foregroundMark x1="48403" y1="41693" x2="47284" y2="50000"/>
                            <a14:foregroundMark x1="47284" y1="50000" x2="48562" y2="41214"/>
                            <a14:foregroundMark x1="54153" y1="34665" x2="42492" y2="39137"/>
                            <a14:foregroundMark x1="42492" y1="39137" x2="37380" y2="49521"/>
                            <a14:foregroundMark x1="37380" y1="49521" x2="53994" y2="49521"/>
                            <a14:foregroundMark x1="53994" y1="49521" x2="56390" y2="32588"/>
                            <a14:foregroundMark x1="56390" y1="32588" x2="55751" y2="29393"/>
                            <a14:foregroundMark x1="59744" y1="25879" x2="56070" y2="33546"/>
                            <a14:foregroundMark x1="56070" y1="33546" x2="62300" y2="23482"/>
                            <a14:foregroundMark x1="62300" y1="23482" x2="60383" y2="22524"/>
                            <a14:foregroundMark x1="49681" y1="15974" x2="49361" y2="35304"/>
                            <a14:foregroundMark x1="49361" y1="35304" x2="60064" y2="29872"/>
                            <a14:foregroundMark x1="60064" y1="29872" x2="57188" y2="18850"/>
                            <a14:foregroundMark x1="57188" y1="18850" x2="50958" y2="15016"/>
                            <a14:foregroundMark x1="60543" y1="24760" x2="68530" y2="40096"/>
                            <a14:foregroundMark x1="68530" y1="40096" x2="65176" y2="27636"/>
                            <a14:foregroundMark x1="65176" y1="27636" x2="62939" y2="26198"/>
                            <a14:foregroundMark x1="67732" y1="25719" x2="76997" y2="34345"/>
                            <a14:foregroundMark x1="76997" y1="34345" x2="77636" y2="43610"/>
                            <a14:foregroundMark x1="77636" y1="43610" x2="71406" y2="44728"/>
                            <a14:foregroundMark x1="78594" y1="47923" x2="75399" y2="57827"/>
                            <a14:foregroundMark x1="75399" y1="57827" x2="65176" y2="67572"/>
                            <a14:foregroundMark x1="65176" y1="67572" x2="64217" y2="68051"/>
                            <a14:foregroundMark x1="67093" y1="67412" x2="55431" y2="67093"/>
                            <a14:foregroundMark x1="55431" y1="67093" x2="53035" y2="58786"/>
                            <a14:foregroundMark x1="53035" y1="58786" x2="55112" y2="58466"/>
                            <a14:foregroundMark x1="51757" y1="72684" x2="26038" y2="42971"/>
                            <a14:foregroundMark x1="26038" y1="42971" x2="25399" y2="38019"/>
                            <a14:foregroundMark x1="46326" y1="15655" x2="24441" y2="29233"/>
                            <a14:foregroundMark x1="24441" y1="29233" x2="20377" y2="35144"/>
                            <a14:foregroundMark x1="19714" y1="39400" x2="21885" y2="49361"/>
                            <a14:foregroundMark x1="21885" y1="49361" x2="40256" y2="63099"/>
                            <a14:foregroundMark x1="30351" y1="36741" x2="30032" y2="44249"/>
                            <a14:foregroundMark x1="24441" y1="55272" x2="36901" y2="70927"/>
                            <a14:foregroundMark x1="36901" y1="70927" x2="46805" y2="73482"/>
                            <a14:foregroundMark x1="30192" y1="66773" x2="23642" y2="50319"/>
                            <a14:foregroundMark x1="23642" y1="50319" x2="23642" y2="50319"/>
                            <a14:foregroundMark x1="49361" y1="53355" x2="50958" y2="54952"/>
                            <a14:backgroundMark x1="18530" y1="37220" x2="18530" y2="37220"/>
                            <a14:backgroundMark x1="18530" y1="35783" x2="18530" y2="35783"/>
                            <a14:backgroundMark x1="19169" y1="35942" x2="19169" y2="35942"/>
                            <a14:backgroundMark x1="18850" y1="37061" x2="18850" y2="37061"/>
                            <a14:backgroundMark x1="19169" y1="36422" x2="19169" y2="36422"/>
                            <a14:backgroundMark x1="19649" y1="35144" x2="19649" y2="35144"/>
                            <a14:backgroundMark x1="19808" y1="34984" x2="18051" y2="386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7325" y="1572174"/>
                <a:ext cx="2076450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43151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B0972-411B-69E2-FE31-91553BED290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08279CB2-FD1D-D306-C35E-3FEB50DF5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626807"/>
            </a:xfrm>
            <a:prstGeom prst="rect">
              <a:avLst/>
            </a:prstGeom>
          </p:spPr>
        </p:pic>
        <p:pic>
          <p:nvPicPr>
            <p:cNvPr id="6" name="Picture 5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905263FA-D50C-F7D3-B4BA-932305407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5"/>
            <a:stretch/>
          </p:blipFill>
          <p:spPr>
            <a:xfrm>
              <a:off x="0" y="5626807"/>
              <a:ext cx="12192000" cy="1231193"/>
            </a:xfrm>
            <a:prstGeom prst="rect">
              <a:avLst/>
            </a:prstGeom>
          </p:spPr>
        </p:pic>
      </p:grp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09CCF54F-3E40-12BE-DC0F-17C4E139BE8C}"/>
              </a:ext>
            </a:extLst>
          </p:cNvPr>
          <p:cNvSpPr/>
          <p:nvPr/>
        </p:nvSpPr>
        <p:spPr>
          <a:xfrm>
            <a:off x="324265" y="596366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8BBC4-7722-5B40-DB1B-2AEB7F713F43}"/>
              </a:ext>
            </a:extLst>
          </p:cNvPr>
          <p:cNvSpPr txBox="1"/>
          <p:nvPr/>
        </p:nvSpPr>
        <p:spPr>
          <a:xfrm>
            <a:off x="1249136" y="661762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19E9C-8A7B-24E8-F249-5FEE9926DF14}"/>
              </a:ext>
            </a:extLst>
          </p:cNvPr>
          <p:cNvSpPr txBox="1"/>
          <p:nvPr/>
        </p:nvSpPr>
        <p:spPr>
          <a:xfrm>
            <a:off x="555174" y="1489591"/>
            <a:ext cx="7078078" cy="3416320"/>
          </a:xfrm>
          <a:custGeom>
            <a:avLst/>
            <a:gdLst>
              <a:gd name="connsiteX0" fmla="*/ 0 w 7078078"/>
              <a:gd name="connsiteY0" fmla="*/ 0 h 3416320"/>
              <a:gd name="connsiteX1" fmla="*/ 7078078 w 7078078"/>
              <a:gd name="connsiteY1" fmla="*/ 0 h 3416320"/>
              <a:gd name="connsiteX2" fmla="*/ 7078078 w 7078078"/>
              <a:gd name="connsiteY2" fmla="*/ 3416320 h 3416320"/>
              <a:gd name="connsiteX3" fmla="*/ 0 w 7078078"/>
              <a:gd name="connsiteY3" fmla="*/ 3416320 h 3416320"/>
              <a:gd name="connsiteX4" fmla="*/ 0 w 7078078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8078" h="3416320" extrusionOk="0">
                <a:moveTo>
                  <a:pt x="0" y="0"/>
                </a:moveTo>
                <a:cubicBezTo>
                  <a:pt x="1879474" y="80072"/>
                  <a:pt x="4755870" y="120696"/>
                  <a:pt x="7078078" y="0"/>
                </a:cubicBezTo>
                <a:cubicBezTo>
                  <a:pt x="7038147" y="995810"/>
                  <a:pt x="7031105" y="1942146"/>
                  <a:pt x="7078078" y="3416320"/>
                </a:cubicBezTo>
                <a:cubicBezTo>
                  <a:pt x="3597412" y="3267064"/>
                  <a:pt x="2537596" y="3486248"/>
                  <a:pt x="0" y="3416320"/>
                </a:cubicBezTo>
                <a:cubicBezTo>
                  <a:pt x="125564" y="1748701"/>
                  <a:pt x="-140560" y="981275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8158107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phụ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2CB858-4F2C-17BA-89D3-58AA41DE57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64" b="43079" l="29667" r="44444">
                        <a14:foregroundMark x1="29667" y1="27683" x2="29667" y2="27683"/>
                        <a14:foregroundMark x1="29667" y1="24106" x2="30333" y2="20840"/>
                        <a14:foregroundMark x1="43111" y1="18663" x2="42556" y2="2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7854" r="53667" b="52955"/>
          <a:stretch/>
        </p:blipFill>
        <p:spPr>
          <a:xfrm>
            <a:off x="6812175" y="4164303"/>
            <a:ext cx="1343025" cy="2051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36D355-56CB-E59B-D26E-6C64228F14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54" y1="75135" x2="48514" y2="80541"/>
                        <a14:backgroundMark x1="35135" y1="79054" x2="40000" y2="80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54" r="23930" b="15969"/>
          <a:stretch/>
        </p:blipFill>
        <p:spPr>
          <a:xfrm>
            <a:off x="7460760" y="2464633"/>
            <a:ext cx="1914525" cy="3496204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3B21EEA-2B6B-8E5A-2581-F48CBB8B2BE7}"/>
              </a:ext>
            </a:extLst>
          </p:cNvPr>
          <p:cNvSpPr/>
          <p:nvPr/>
        </p:nvSpPr>
        <p:spPr>
          <a:xfrm>
            <a:off x="8734425" y="944135"/>
            <a:ext cx="2792068" cy="2341990"/>
          </a:xfrm>
          <a:prstGeom prst="cloudCallout">
            <a:avLst>
              <a:gd name="adj1" fmla="val -46128"/>
              <a:gd name="adj2" fmla="val 610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F9D4A1-93FE-B75B-611E-58316518A6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304" b="94700" l="39336" r="62532">
                        <a14:foregroundMark x1="42671" y1="88102" x2="47490" y2="86145"/>
                        <a14:foregroundMark x1="46386" y1="90211" x2="48092" y2="87801"/>
                        <a14:foregroundMark x1="54418" y1="87801" x2="54418" y2="87801"/>
                        <a14:foregroundMark x1="53614" y1="85090" x2="53614" y2="85090"/>
                        <a14:foregroundMark x1="53012" y1="86145" x2="53012" y2="86145"/>
                        <a14:foregroundMark x1="52711" y1="82078" x2="52711" y2="82078"/>
                        <a14:foregroundMark x1="47088" y1="52410" x2="47088" y2="52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36" t="47004" r="34569"/>
          <a:stretch/>
        </p:blipFill>
        <p:spPr>
          <a:xfrm>
            <a:off x="9375285" y="857091"/>
            <a:ext cx="2197483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FB8B84AD-0821-416A-9457-2102E9472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" b="12827"/>
          <a:stretch/>
        </p:blipFill>
        <p:spPr>
          <a:xfrm>
            <a:off x="0" y="1282"/>
            <a:ext cx="12188972" cy="68550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84F548-1C82-8E01-1B0A-AFD0085C313C}"/>
              </a:ext>
            </a:extLst>
          </p:cNvPr>
          <p:cNvGrpSpPr/>
          <p:nvPr/>
        </p:nvGrpSpPr>
        <p:grpSpPr>
          <a:xfrm>
            <a:off x="4918104" y="606261"/>
            <a:ext cx="3369572" cy="837786"/>
            <a:chOff x="4965942" y="400959"/>
            <a:chExt cx="3369572" cy="8377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505B74-CFA3-4BCF-A1BA-235CDF2E698B}"/>
                </a:ext>
              </a:extLst>
            </p:cNvPr>
            <p:cNvSpPr/>
            <p:nvPr/>
          </p:nvSpPr>
          <p:spPr>
            <a:xfrm>
              <a:off x="4965942" y="400959"/>
              <a:ext cx="3369572" cy="837786"/>
            </a:xfrm>
            <a:custGeom>
              <a:avLst/>
              <a:gdLst>
                <a:gd name="connsiteX0" fmla="*/ 0 w 3369572"/>
                <a:gd name="connsiteY0" fmla="*/ 139634 h 837786"/>
                <a:gd name="connsiteX1" fmla="*/ 139634 w 3369572"/>
                <a:gd name="connsiteY1" fmla="*/ 0 h 837786"/>
                <a:gd name="connsiteX2" fmla="*/ 592879 w 3369572"/>
                <a:gd name="connsiteY2" fmla="*/ 0 h 837786"/>
                <a:gd name="connsiteX3" fmla="*/ 1107929 w 3369572"/>
                <a:gd name="connsiteY3" fmla="*/ 0 h 837786"/>
                <a:gd name="connsiteX4" fmla="*/ 1684786 w 3369572"/>
                <a:gd name="connsiteY4" fmla="*/ 0 h 837786"/>
                <a:gd name="connsiteX5" fmla="*/ 2168934 w 3369572"/>
                <a:gd name="connsiteY5" fmla="*/ 0 h 837786"/>
                <a:gd name="connsiteX6" fmla="*/ 2714887 w 3369572"/>
                <a:gd name="connsiteY6" fmla="*/ 0 h 837786"/>
                <a:gd name="connsiteX7" fmla="*/ 3229938 w 3369572"/>
                <a:gd name="connsiteY7" fmla="*/ 0 h 837786"/>
                <a:gd name="connsiteX8" fmla="*/ 3369572 w 3369572"/>
                <a:gd name="connsiteY8" fmla="*/ 139634 h 837786"/>
                <a:gd name="connsiteX9" fmla="*/ 3369572 w 3369572"/>
                <a:gd name="connsiteY9" fmla="*/ 698152 h 837786"/>
                <a:gd name="connsiteX10" fmla="*/ 3229938 w 3369572"/>
                <a:gd name="connsiteY10" fmla="*/ 837786 h 837786"/>
                <a:gd name="connsiteX11" fmla="*/ 2745790 w 3369572"/>
                <a:gd name="connsiteY11" fmla="*/ 837786 h 837786"/>
                <a:gd name="connsiteX12" fmla="*/ 2199837 w 3369572"/>
                <a:gd name="connsiteY12" fmla="*/ 837786 h 837786"/>
                <a:gd name="connsiteX13" fmla="*/ 1715689 w 3369572"/>
                <a:gd name="connsiteY13" fmla="*/ 837786 h 837786"/>
                <a:gd name="connsiteX14" fmla="*/ 1231541 w 3369572"/>
                <a:gd name="connsiteY14" fmla="*/ 837786 h 837786"/>
                <a:gd name="connsiteX15" fmla="*/ 778297 w 3369572"/>
                <a:gd name="connsiteY15" fmla="*/ 837786 h 837786"/>
                <a:gd name="connsiteX16" fmla="*/ 139634 w 3369572"/>
                <a:gd name="connsiteY16" fmla="*/ 837786 h 837786"/>
                <a:gd name="connsiteX17" fmla="*/ 0 w 3369572"/>
                <a:gd name="connsiteY17" fmla="*/ 698152 h 837786"/>
                <a:gd name="connsiteX18" fmla="*/ 0 w 3369572"/>
                <a:gd name="connsiteY18" fmla="*/ 139634 h 83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9572" h="837786" fill="none" extrusionOk="0">
                  <a:moveTo>
                    <a:pt x="0" y="139634"/>
                  </a:moveTo>
                  <a:cubicBezTo>
                    <a:pt x="-3643" y="58445"/>
                    <a:pt x="81741" y="737"/>
                    <a:pt x="139634" y="0"/>
                  </a:cubicBezTo>
                  <a:cubicBezTo>
                    <a:pt x="257833" y="-11739"/>
                    <a:pt x="456024" y="5076"/>
                    <a:pt x="592879" y="0"/>
                  </a:cubicBezTo>
                  <a:cubicBezTo>
                    <a:pt x="729735" y="-5076"/>
                    <a:pt x="998556" y="32308"/>
                    <a:pt x="1107929" y="0"/>
                  </a:cubicBezTo>
                  <a:cubicBezTo>
                    <a:pt x="1217302" y="-32308"/>
                    <a:pt x="1411293" y="57682"/>
                    <a:pt x="1684786" y="0"/>
                  </a:cubicBezTo>
                  <a:cubicBezTo>
                    <a:pt x="1958279" y="-57682"/>
                    <a:pt x="2002350" y="37128"/>
                    <a:pt x="2168934" y="0"/>
                  </a:cubicBezTo>
                  <a:cubicBezTo>
                    <a:pt x="2335518" y="-37128"/>
                    <a:pt x="2526393" y="65460"/>
                    <a:pt x="2714887" y="0"/>
                  </a:cubicBezTo>
                  <a:cubicBezTo>
                    <a:pt x="2903381" y="-65460"/>
                    <a:pt x="2984252" y="58127"/>
                    <a:pt x="3229938" y="0"/>
                  </a:cubicBezTo>
                  <a:cubicBezTo>
                    <a:pt x="3304602" y="-679"/>
                    <a:pt x="3364226" y="63317"/>
                    <a:pt x="3369572" y="139634"/>
                  </a:cubicBezTo>
                  <a:cubicBezTo>
                    <a:pt x="3414388" y="369646"/>
                    <a:pt x="3321824" y="547861"/>
                    <a:pt x="3369572" y="698152"/>
                  </a:cubicBezTo>
                  <a:cubicBezTo>
                    <a:pt x="3373970" y="764054"/>
                    <a:pt x="3301671" y="838702"/>
                    <a:pt x="3229938" y="837786"/>
                  </a:cubicBezTo>
                  <a:cubicBezTo>
                    <a:pt x="3015780" y="875772"/>
                    <a:pt x="2912561" y="795776"/>
                    <a:pt x="2745790" y="837786"/>
                  </a:cubicBezTo>
                  <a:cubicBezTo>
                    <a:pt x="2579019" y="879796"/>
                    <a:pt x="2389429" y="815951"/>
                    <a:pt x="2199837" y="837786"/>
                  </a:cubicBezTo>
                  <a:cubicBezTo>
                    <a:pt x="2010245" y="859621"/>
                    <a:pt x="1955593" y="820735"/>
                    <a:pt x="1715689" y="837786"/>
                  </a:cubicBezTo>
                  <a:cubicBezTo>
                    <a:pt x="1475785" y="854837"/>
                    <a:pt x="1391009" y="799523"/>
                    <a:pt x="1231541" y="837786"/>
                  </a:cubicBezTo>
                  <a:cubicBezTo>
                    <a:pt x="1072073" y="876049"/>
                    <a:pt x="882006" y="822302"/>
                    <a:pt x="778297" y="837786"/>
                  </a:cubicBezTo>
                  <a:cubicBezTo>
                    <a:pt x="674588" y="853270"/>
                    <a:pt x="285020" y="767207"/>
                    <a:pt x="139634" y="837786"/>
                  </a:cubicBezTo>
                  <a:cubicBezTo>
                    <a:pt x="55539" y="836798"/>
                    <a:pt x="16350" y="759701"/>
                    <a:pt x="0" y="698152"/>
                  </a:cubicBezTo>
                  <a:cubicBezTo>
                    <a:pt x="-42248" y="495416"/>
                    <a:pt x="50346" y="341292"/>
                    <a:pt x="0" y="139634"/>
                  </a:cubicBezTo>
                  <a:close/>
                </a:path>
                <a:path w="3369572" h="837786" stroke="0" extrusionOk="0">
                  <a:moveTo>
                    <a:pt x="0" y="139634"/>
                  </a:moveTo>
                  <a:cubicBezTo>
                    <a:pt x="-2775" y="46121"/>
                    <a:pt x="55385" y="-15361"/>
                    <a:pt x="139634" y="0"/>
                  </a:cubicBezTo>
                  <a:cubicBezTo>
                    <a:pt x="289478" y="-20582"/>
                    <a:pt x="426012" y="40935"/>
                    <a:pt x="561976" y="0"/>
                  </a:cubicBezTo>
                  <a:cubicBezTo>
                    <a:pt x="697940" y="-40935"/>
                    <a:pt x="928885" y="51084"/>
                    <a:pt x="1077026" y="0"/>
                  </a:cubicBezTo>
                  <a:cubicBezTo>
                    <a:pt x="1225167" y="-51084"/>
                    <a:pt x="1397377" y="14973"/>
                    <a:pt x="1499368" y="0"/>
                  </a:cubicBezTo>
                  <a:cubicBezTo>
                    <a:pt x="1601359" y="-14973"/>
                    <a:pt x="1823338" y="17923"/>
                    <a:pt x="2045321" y="0"/>
                  </a:cubicBezTo>
                  <a:cubicBezTo>
                    <a:pt x="2267304" y="-17923"/>
                    <a:pt x="2299955" y="51405"/>
                    <a:pt x="2498566" y="0"/>
                  </a:cubicBezTo>
                  <a:cubicBezTo>
                    <a:pt x="2697178" y="-51405"/>
                    <a:pt x="3070464" y="25356"/>
                    <a:pt x="3229938" y="0"/>
                  </a:cubicBezTo>
                  <a:cubicBezTo>
                    <a:pt x="3307443" y="3070"/>
                    <a:pt x="3358218" y="62847"/>
                    <a:pt x="3369572" y="139634"/>
                  </a:cubicBezTo>
                  <a:cubicBezTo>
                    <a:pt x="3419637" y="362501"/>
                    <a:pt x="3314720" y="456391"/>
                    <a:pt x="3369572" y="698152"/>
                  </a:cubicBezTo>
                  <a:cubicBezTo>
                    <a:pt x="3357634" y="784246"/>
                    <a:pt x="3319120" y="825540"/>
                    <a:pt x="3229938" y="837786"/>
                  </a:cubicBezTo>
                  <a:cubicBezTo>
                    <a:pt x="3050101" y="849554"/>
                    <a:pt x="2920159" y="777743"/>
                    <a:pt x="2714887" y="837786"/>
                  </a:cubicBezTo>
                  <a:cubicBezTo>
                    <a:pt x="2509615" y="897829"/>
                    <a:pt x="2474815" y="814131"/>
                    <a:pt x="2261643" y="837786"/>
                  </a:cubicBezTo>
                  <a:cubicBezTo>
                    <a:pt x="2048471" y="861441"/>
                    <a:pt x="1983340" y="792487"/>
                    <a:pt x="1746592" y="837786"/>
                  </a:cubicBezTo>
                  <a:cubicBezTo>
                    <a:pt x="1509844" y="883085"/>
                    <a:pt x="1409677" y="820858"/>
                    <a:pt x="1324251" y="837786"/>
                  </a:cubicBezTo>
                  <a:cubicBezTo>
                    <a:pt x="1238825" y="854714"/>
                    <a:pt x="988613" y="796232"/>
                    <a:pt x="840103" y="837786"/>
                  </a:cubicBezTo>
                  <a:cubicBezTo>
                    <a:pt x="691593" y="879340"/>
                    <a:pt x="379876" y="764709"/>
                    <a:pt x="139634" y="837786"/>
                  </a:cubicBezTo>
                  <a:cubicBezTo>
                    <a:pt x="52194" y="837874"/>
                    <a:pt x="-2912" y="772505"/>
                    <a:pt x="0" y="698152"/>
                  </a:cubicBezTo>
                  <a:cubicBezTo>
                    <a:pt x="-48330" y="444674"/>
                    <a:pt x="40163" y="291253"/>
                    <a:pt x="0" y="139634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152736531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0EF644-B820-46F0-9604-A20CB9A0C6E8}"/>
                </a:ext>
              </a:extLst>
            </p:cNvPr>
            <p:cNvSpPr txBox="1"/>
            <p:nvPr/>
          </p:nvSpPr>
          <p:spPr>
            <a:xfrm>
              <a:off x="5148056" y="496686"/>
              <a:ext cx="3005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2: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A5F7A8-7058-A957-A07C-672803C65750}"/>
              </a:ext>
            </a:extLst>
          </p:cNvPr>
          <p:cNvGrpSpPr/>
          <p:nvPr/>
        </p:nvGrpSpPr>
        <p:grpSpPr>
          <a:xfrm>
            <a:off x="3273231" y="1539774"/>
            <a:ext cx="6659317" cy="3196616"/>
            <a:chOff x="2992682" y="1638422"/>
            <a:chExt cx="6659317" cy="31966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8ED6D65-0429-4D30-89CC-0A6E04406E12}"/>
                </a:ext>
              </a:extLst>
            </p:cNvPr>
            <p:cNvSpPr/>
            <p:nvPr/>
          </p:nvSpPr>
          <p:spPr>
            <a:xfrm>
              <a:off x="2992682" y="1638422"/>
              <a:ext cx="6659317" cy="3196616"/>
            </a:xfrm>
            <a:custGeom>
              <a:avLst/>
              <a:gdLst>
                <a:gd name="connsiteX0" fmla="*/ 0 w 6659317"/>
                <a:gd name="connsiteY0" fmla="*/ 532780 h 3196616"/>
                <a:gd name="connsiteX1" fmla="*/ 532780 w 6659317"/>
                <a:gd name="connsiteY1" fmla="*/ 0 h 3196616"/>
                <a:gd name="connsiteX2" fmla="*/ 1148093 w 6659317"/>
                <a:gd name="connsiteY2" fmla="*/ 0 h 3196616"/>
                <a:gd name="connsiteX3" fmla="*/ 1595594 w 6659317"/>
                <a:gd name="connsiteY3" fmla="*/ 0 h 3196616"/>
                <a:gd name="connsiteX4" fmla="*/ 2210907 w 6659317"/>
                <a:gd name="connsiteY4" fmla="*/ 0 h 3196616"/>
                <a:gd name="connsiteX5" fmla="*/ 2770283 w 6659317"/>
                <a:gd name="connsiteY5" fmla="*/ 0 h 3196616"/>
                <a:gd name="connsiteX6" fmla="*/ 3273721 w 6659317"/>
                <a:gd name="connsiteY6" fmla="*/ 0 h 3196616"/>
                <a:gd name="connsiteX7" fmla="*/ 3777159 w 6659317"/>
                <a:gd name="connsiteY7" fmla="*/ 0 h 3196616"/>
                <a:gd name="connsiteX8" fmla="*/ 4392472 w 6659317"/>
                <a:gd name="connsiteY8" fmla="*/ 0 h 3196616"/>
                <a:gd name="connsiteX9" fmla="*/ 5063723 w 6659317"/>
                <a:gd name="connsiteY9" fmla="*/ 0 h 3196616"/>
                <a:gd name="connsiteX10" fmla="*/ 5567161 w 6659317"/>
                <a:gd name="connsiteY10" fmla="*/ 0 h 3196616"/>
                <a:gd name="connsiteX11" fmla="*/ 6126537 w 6659317"/>
                <a:gd name="connsiteY11" fmla="*/ 0 h 3196616"/>
                <a:gd name="connsiteX12" fmla="*/ 6659317 w 6659317"/>
                <a:gd name="connsiteY12" fmla="*/ 532780 h 3196616"/>
                <a:gd name="connsiteX13" fmla="*/ 6659317 w 6659317"/>
                <a:gd name="connsiteY13" fmla="*/ 1044233 h 3196616"/>
                <a:gd name="connsiteX14" fmla="*/ 6659317 w 6659317"/>
                <a:gd name="connsiteY14" fmla="*/ 1576997 h 3196616"/>
                <a:gd name="connsiteX15" fmla="*/ 6659317 w 6659317"/>
                <a:gd name="connsiteY15" fmla="*/ 2088451 h 3196616"/>
                <a:gd name="connsiteX16" fmla="*/ 6659317 w 6659317"/>
                <a:gd name="connsiteY16" fmla="*/ 2663836 h 3196616"/>
                <a:gd name="connsiteX17" fmla="*/ 6126537 w 6659317"/>
                <a:gd name="connsiteY17" fmla="*/ 3196616 h 3196616"/>
                <a:gd name="connsiteX18" fmla="*/ 5455286 w 6659317"/>
                <a:gd name="connsiteY18" fmla="*/ 3196616 h 3196616"/>
                <a:gd name="connsiteX19" fmla="*/ 4784035 w 6659317"/>
                <a:gd name="connsiteY19" fmla="*/ 3196616 h 3196616"/>
                <a:gd name="connsiteX20" fmla="*/ 4224660 w 6659317"/>
                <a:gd name="connsiteY20" fmla="*/ 3196616 h 3196616"/>
                <a:gd name="connsiteX21" fmla="*/ 3721221 w 6659317"/>
                <a:gd name="connsiteY21" fmla="*/ 3196616 h 3196616"/>
                <a:gd name="connsiteX22" fmla="*/ 3329659 w 6659317"/>
                <a:gd name="connsiteY22" fmla="*/ 3196616 h 3196616"/>
                <a:gd name="connsiteX23" fmla="*/ 2938096 w 6659317"/>
                <a:gd name="connsiteY23" fmla="*/ 3196616 h 3196616"/>
                <a:gd name="connsiteX24" fmla="*/ 2490595 w 6659317"/>
                <a:gd name="connsiteY24" fmla="*/ 3196616 h 3196616"/>
                <a:gd name="connsiteX25" fmla="*/ 2099032 w 6659317"/>
                <a:gd name="connsiteY25" fmla="*/ 3196616 h 3196616"/>
                <a:gd name="connsiteX26" fmla="*/ 1483719 w 6659317"/>
                <a:gd name="connsiteY26" fmla="*/ 3196616 h 3196616"/>
                <a:gd name="connsiteX27" fmla="*/ 1036218 w 6659317"/>
                <a:gd name="connsiteY27" fmla="*/ 3196616 h 3196616"/>
                <a:gd name="connsiteX28" fmla="*/ 532780 w 6659317"/>
                <a:gd name="connsiteY28" fmla="*/ 3196616 h 3196616"/>
                <a:gd name="connsiteX29" fmla="*/ 0 w 6659317"/>
                <a:gd name="connsiteY29" fmla="*/ 2663836 h 3196616"/>
                <a:gd name="connsiteX30" fmla="*/ 0 w 6659317"/>
                <a:gd name="connsiteY30" fmla="*/ 2152383 h 3196616"/>
                <a:gd name="connsiteX31" fmla="*/ 0 w 6659317"/>
                <a:gd name="connsiteY31" fmla="*/ 1640929 h 3196616"/>
                <a:gd name="connsiteX32" fmla="*/ 0 w 6659317"/>
                <a:gd name="connsiteY32" fmla="*/ 1129476 h 3196616"/>
                <a:gd name="connsiteX33" fmla="*/ 0 w 6659317"/>
                <a:gd name="connsiteY33" fmla="*/ 532780 h 319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59317" h="3196616" fill="none" extrusionOk="0">
                  <a:moveTo>
                    <a:pt x="0" y="532780"/>
                  </a:moveTo>
                  <a:cubicBezTo>
                    <a:pt x="-6089" y="232962"/>
                    <a:pt x="198593" y="-53631"/>
                    <a:pt x="532780" y="0"/>
                  </a:cubicBezTo>
                  <a:cubicBezTo>
                    <a:pt x="668951" y="-47247"/>
                    <a:pt x="907663" y="41481"/>
                    <a:pt x="1148093" y="0"/>
                  </a:cubicBezTo>
                  <a:cubicBezTo>
                    <a:pt x="1388523" y="-41481"/>
                    <a:pt x="1421484" y="574"/>
                    <a:pt x="1595594" y="0"/>
                  </a:cubicBezTo>
                  <a:cubicBezTo>
                    <a:pt x="1769704" y="-574"/>
                    <a:pt x="2066091" y="22004"/>
                    <a:pt x="2210907" y="0"/>
                  </a:cubicBezTo>
                  <a:cubicBezTo>
                    <a:pt x="2355723" y="-22004"/>
                    <a:pt x="2614563" y="63101"/>
                    <a:pt x="2770283" y="0"/>
                  </a:cubicBezTo>
                  <a:cubicBezTo>
                    <a:pt x="2926003" y="-63101"/>
                    <a:pt x="3115221" y="27715"/>
                    <a:pt x="3273721" y="0"/>
                  </a:cubicBezTo>
                  <a:cubicBezTo>
                    <a:pt x="3432221" y="-27715"/>
                    <a:pt x="3611415" y="6849"/>
                    <a:pt x="3777159" y="0"/>
                  </a:cubicBezTo>
                  <a:cubicBezTo>
                    <a:pt x="3942903" y="-6849"/>
                    <a:pt x="4101262" y="45777"/>
                    <a:pt x="4392472" y="0"/>
                  </a:cubicBezTo>
                  <a:cubicBezTo>
                    <a:pt x="4683682" y="-45777"/>
                    <a:pt x="4921691" y="79851"/>
                    <a:pt x="5063723" y="0"/>
                  </a:cubicBezTo>
                  <a:cubicBezTo>
                    <a:pt x="5205755" y="-79851"/>
                    <a:pt x="5404830" y="46334"/>
                    <a:pt x="5567161" y="0"/>
                  </a:cubicBezTo>
                  <a:cubicBezTo>
                    <a:pt x="5729492" y="-46334"/>
                    <a:pt x="5888473" y="25938"/>
                    <a:pt x="6126537" y="0"/>
                  </a:cubicBezTo>
                  <a:cubicBezTo>
                    <a:pt x="6352715" y="-16251"/>
                    <a:pt x="6645139" y="174261"/>
                    <a:pt x="6659317" y="532780"/>
                  </a:cubicBezTo>
                  <a:cubicBezTo>
                    <a:pt x="6696330" y="757099"/>
                    <a:pt x="6644977" y="836238"/>
                    <a:pt x="6659317" y="1044233"/>
                  </a:cubicBezTo>
                  <a:cubicBezTo>
                    <a:pt x="6673657" y="1252228"/>
                    <a:pt x="6638346" y="1318099"/>
                    <a:pt x="6659317" y="1576997"/>
                  </a:cubicBezTo>
                  <a:cubicBezTo>
                    <a:pt x="6680288" y="1835895"/>
                    <a:pt x="6636595" y="1946470"/>
                    <a:pt x="6659317" y="2088451"/>
                  </a:cubicBezTo>
                  <a:cubicBezTo>
                    <a:pt x="6682039" y="2230432"/>
                    <a:pt x="6642045" y="2534251"/>
                    <a:pt x="6659317" y="2663836"/>
                  </a:cubicBezTo>
                  <a:cubicBezTo>
                    <a:pt x="6619644" y="2929315"/>
                    <a:pt x="6390307" y="3246881"/>
                    <a:pt x="6126537" y="3196616"/>
                  </a:cubicBezTo>
                  <a:cubicBezTo>
                    <a:pt x="5881980" y="3260778"/>
                    <a:pt x="5726402" y="3152423"/>
                    <a:pt x="5455286" y="3196616"/>
                  </a:cubicBezTo>
                  <a:cubicBezTo>
                    <a:pt x="5184170" y="3240809"/>
                    <a:pt x="5013636" y="3132065"/>
                    <a:pt x="4784035" y="3196616"/>
                  </a:cubicBezTo>
                  <a:cubicBezTo>
                    <a:pt x="4554434" y="3261167"/>
                    <a:pt x="4485449" y="3133483"/>
                    <a:pt x="4224660" y="3196616"/>
                  </a:cubicBezTo>
                  <a:cubicBezTo>
                    <a:pt x="3963872" y="3259749"/>
                    <a:pt x="3855816" y="3183085"/>
                    <a:pt x="3721221" y="3196616"/>
                  </a:cubicBezTo>
                  <a:cubicBezTo>
                    <a:pt x="3586626" y="3210147"/>
                    <a:pt x="3419685" y="3162551"/>
                    <a:pt x="3329659" y="3196616"/>
                  </a:cubicBezTo>
                  <a:cubicBezTo>
                    <a:pt x="3239633" y="3230681"/>
                    <a:pt x="3051233" y="3192296"/>
                    <a:pt x="2938096" y="3196616"/>
                  </a:cubicBezTo>
                  <a:cubicBezTo>
                    <a:pt x="2824959" y="3200936"/>
                    <a:pt x="2711803" y="3196478"/>
                    <a:pt x="2490595" y="3196616"/>
                  </a:cubicBezTo>
                  <a:cubicBezTo>
                    <a:pt x="2269387" y="3196754"/>
                    <a:pt x="2281087" y="3193158"/>
                    <a:pt x="2099032" y="3196616"/>
                  </a:cubicBezTo>
                  <a:cubicBezTo>
                    <a:pt x="1916977" y="3200074"/>
                    <a:pt x="1636112" y="3176585"/>
                    <a:pt x="1483719" y="3196616"/>
                  </a:cubicBezTo>
                  <a:cubicBezTo>
                    <a:pt x="1331326" y="3216647"/>
                    <a:pt x="1151092" y="3176654"/>
                    <a:pt x="1036218" y="3196616"/>
                  </a:cubicBezTo>
                  <a:cubicBezTo>
                    <a:pt x="921344" y="3216578"/>
                    <a:pt x="768478" y="3152917"/>
                    <a:pt x="532780" y="3196616"/>
                  </a:cubicBezTo>
                  <a:cubicBezTo>
                    <a:pt x="225870" y="3198834"/>
                    <a:pt x="12514" y="2975458"/>
                    <a:pt x="0" y="2663836"/>
                  </a:cubicBezTo>
                  <a:cubicBezTo>
                    <a:pt x="-25275" y="2539720"/>
                    <a:pt x="32731" y="2317164"/>
                    <a:pt x="0" y="2152383"/>
                  </a:cubicBezTo>
                  <a:cubicBezTo>
                    <a:pt x="-32731" y="1987602"/>
                    <a:pt x="57059" y="1853929"/>
                    <a:pt x="0" y="1640929"/>
                  </a:cubicBezTo>
                  <a:cubicBezTo>
                    <a:pt x="-57059" y="1427929"/>
                    <a:pt x="59031" y="1255245"/>
                    <a:pt x="0" y="1129476"/>
                  </a:cubicBezTo>
                  <a:cubicBezTo>
                    <a:pt x="-59031" y="1003707"/>
                    <a:pt x="46150" y="703239"/>
                    <a:pt x="0" y="532780"/>
                  </a:cubicBezTo>
                  <a:close/>
                </a:path>
                <a:path w="6659317" h="3196616" stroke="0" extrusionOk="0">
                  <a:moveTo>
                    <a:pt x="0" y="532780"/>
                  </a:moveTo>
                  <a:cubicBezTo>
                    <a:pt x="-6285" y="201410"/>
                    <a:pt x="212343" y="-56413"/>
                    <a:pt x="532780" y="0"/>
                  </a:cubicBezTo>
                  <a:cubicBezTo>
                    <a:pt x="611532" y="-42146"/>
                    <a:pt x="829128" y="43480"/>
                    <a:pt x="924343" y="0"/>
                  </a:cubicBezTo>
                  <a:cubicBezTo>
                    <a:pt x="1019558" y="-43480"/>
                    <a:pt x="1211750" y="62185"/>
                    <a:pt x="1483719" y="0"/>
                  </a:cubicBezTo>
                  <a:cubicBezTo>
                    <a:pt x="1755688" y="-62185"/>
                    <a:pt x="1748962" y="2261"/>
                    <a:pt x="1875282" y="0"/>
                  </a:cubicBezTo>
                  <a:cubicBezTo>
                    <a:pt x="2001602" y="-2261"/>
                    <a:pt x="2234283" y="15222"/>
                    <a:pt x="2490595" y="0"/>
                  </a:cubicBezTo>
                  <a:cubicBezTo>
                    <a:pt x="2746907" y="-15222"/>
                    <a:pt x="2790606" y="17901"/>
                    <a:pt x="2938096" y="0"/>
                  </a:cubicBezTo>
                  <a:cubicBezTo>
                    <a:pt x="3085586" y="-17901"/>
                    <a:pt x="3155926" y="44740"/>
                    <a:pt x="3329659" y="0"/>
                  </a:cubicBezTo>
                  <a:cubicBezTo>
                    <a:pt x="3503392" y="-44740"/>
                    <a:pt x="3627401" y="2237"/>
                    <a:pt x="3721221" y="0"/>
                  </a:cubicBezTo>
                  <a:cubicBezTo>
                    <a:pt x="3815041" y="-2237"/>
                    <a:pt x="4150779" y="2495"/>
                    <a:pt x="4280597" y="0"/>
                  </a:cubicBezTo>
                  <a:cubicBezTo>
                    <a:pt x="4410415" y="-2495"/>
                    <a:pt x="4594714" y="30402"/>
                    <a:pt x="4728098" y="0"/>
                  </a:cubicBezTo>
                  <a:cubicBezTo>
                    <a:pt x="4861482" y="-30402"/>
                    <a:pt x="4974327" y="832"/>
                    <a:pt x="5119661" y="0"/>
                  </a:cubicBezTo>
                  <a:cubicBezTo>
                    <a:pt x="5264995" y="-832"/>
                    <a:pt x="5707636" y="38642"/>
                    <a:pt x="6126537" y="0"/>
                  </a:cubicBezTo>
                  <a:cubicBezTo>
                    <a:pt x="6462302" y="33913"/>
                    <a:pt x="6576095" y="245559"/>
                    <a:pt x="6659317" y="532780"/>
                  </a:cubicBezTo>
                  <a:cubicBezTo>
                    <a:pt x="6679280" y="678216"/>
                    <a:pt x="6649920" y="815511"/>
                    <a:pt x="6659317" y="1022923"/>
                  </a:cubicBezTo>
                  <a:cubicBezTo>
                    <a:pt x="6668714" y="1230335"/>
                    <a:pt x="6653322" y="1356567"/>
                    <a:pt x="6659317" y="1491755"/>
                  </a:cubicBezTo>
                  <a:cubicBezTo>
                    <a:pt x="6665312" y="1626943"/>
                    <a:pt x="6639876" y="1797993"/>
                    <a:pt x="6659317" y="2003209"/>
                  </a:cubicBezTo>
                  <a:cubicBezTo>
                    <a:pt x="6678758" y="2208425"/>
                    <a:pt x="6609332" y="2477503"/>
                    <a:pt x="6659317" y="2663836"/>
                  </a:cubicBezTo>
                  <a:cubicBezTo>
                    <a:pt x="6639362" y="2958252"/>
                    <a:pt x="6404983" y="3181611"/>
                    <a:pt x="6126537" y="3196616"/>
                  </a:cubicBezTo>
                  <a:cubicBezTo>
                    <a:pt x="5792082" y="3243437"/>
                    <a:pt x="5685995" y="3167541"/>
                    <a:pt x="5455286" y="3196616"/>
                  </a:cubicBezTo>
                  <a:cubicBezTo>
                    <a:pt x="5224577" y="3225691"/>
                    <a:pt x="5046022" y="3150243"/>
                    <a:pt x="4895910" y="3196616"/>
                  </a:cubicBezTo>
                  <a:cubicBezTo>
                    <a:pt x="4745798" y="3242989"/>
                    <a:pt x="4530990" y="3193232"/>
                    <a:pt x="4224660" y="3196616"/>
                  </a:cubicBezTo>
                  <a:cubicBezTo>
                    <a:pt x="3918330" y="3200000"/>
                    <a:pt x="3849998" y="3160660"/>
                    <a:pt x="3721221" y="3196616"/>
                  </a:cubicBezTo>
                  <a:cubicBezTo>
                    <a:pt x="3592444" y="3232572"/>
                    <a:pt x="3397164" y="3169981"/>
                    <a:pt x="3161846" y="3196616"/>
                  </a:cubicBezTo>
                  <a:cubicBezTo>
                    <a:pt x="2926528" y="3223251"/>
                    <a:pt x="2781840" y="3183582"/>
                    <a:pt x="2490595" y="3196616"/>
                  </a:cubicBezTo>
                  <a:cubicBezTo>
                    <a:pt x="2199350" y="3209650"/>
                    <a:pt x="2142066" y="3154929"/>
                    <a:pt x="1987157" y="3196616"/>
                  </a:cubicBezTo>
                  <a:cubicBezTo>
                    <a:pt x="1832248" y="3238303"/>
                    <a:pt x="1528062" y="3138227"/>
                    <a:pt x="1371844" y="3196616"/>
                  </a:cubicBezTo>
                  <a:cubicBezTo>
                    <a:pt x="1215626" y="3255005"/>
                    <a:pt x="741972" y="3102478"/>
                    <a:pt x="532780" y="3196616"/>
                  </a:cubicBezTo>
                  <a:cubicBezTo>
                    <a:pt x="171107" y="3177966"/>
                    <a:pt x="-9633" y="2959526"/>
                    <a:pt x="0" y="2663836"/>
                  </a:cubicBezTo>
                  <a:cubicBezTo>
                    <a:pt x="-57926" y="2423685"/>
                    <a:pt x="45659" y="2279605"/>
                    <a:pt x="0" y="2173693"/>
                  </a:cubicBezTo>
                  <a:cubicBezTo>
                    <a:pt x="-45659" y="2067781"/>
                    <a:pt x="25616" y="1810826"/>
                    <a:pt x="0" y="1683550"/>
                  </a:cubicBezTo>
                  <a:cubicBezTo>
                    <a:pt x="-25616" y="1556274"/>
                    <a:pt x="4156" y="1338272"/>
                    <a:pt x="0" y="1214718"/>
                  </a:cubicBezTo>
                  <a:cubicBezTo>
                    <a:pt x="-4156" y="1091164"/>
                    <a:pt x="17095" y="818928"/>
                    <a:pt x="0" y="53278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152736531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07号-萌趣欢乐体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FEB84-A8FF-4620-B23D-1E9E073C51C0}"/>
                </a:ext>
              </a:extLst>
            </p:cNvPr>
            <p:cNvSpPr txBox="1"/>
            <p:nvPr/>
          </p:nvSpPr>
          <p:spPr>
            <a:xfrm>
              <a:off x="3345560" y="1726495"/>
              <a:ext cx="585375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/>
                  <a:cs typeface="Calibri" panose="020F0502020204030204" pitchFamily="34" charset="0"/>
                </a:rPr>
                <a:t>	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Hôm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nay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Tâm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cho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Kiên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mượn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quyển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truyện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rất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hay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nhưng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lại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đề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nghị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Kiên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trả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luôn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sáng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mai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.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Kiên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đọc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đến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21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giờ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tới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giờ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đi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ngủ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theo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thời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gian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biểu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mà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vẫn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chưa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xong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	</a:t>
              </a:r>
              <a:r>
                <a:rPr kumimoji="0" lang="en-US" sz="280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+ </a:t>
              </a:r>
              <a:r>
                <a:rPr kumimoji="0" lang="en-US" sz="280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Nếu</a:t>
              </a:r>
              <a:r>
                <a:rPr kumimoji="0" lang="en-US" sz="280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là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Kiên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em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sẽ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xử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lí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như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thế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nào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?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Vì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280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sao</a:t>
              </a:r>
              <a:r>
                <a: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D5AF-BE0B-9325-62B8-25D390A8E4BE}"/>
              </a:ext>
            </a:extLst>
          </p:cNvPr>
          <p:cNvGrpSpPr/>
          <p:nvPr/>
        </p:nvGrpSpPr>
        <p:grpSpPr>
          <a:xfrm>
            <a:off x="127944" y="96688"/>
            <a:ext cx="4082106" cy="1856929"/>
            <a:chOff x="196645" y="308330"/>
            <a:chExt cx="3375191" cy="19629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2B6FF05-2FAE-1A10-B0C7-653831A20217}"/>
                </a:ext>
              </a:extLst>
            </p:cNvPr>
            <p:cNvSpPr/>
            <p:nvPr/>
          </p:nvSpPr>
          <p:spPr>
            <a:xfrm>
              <a:off x="196645" y="308330"/>
              <a:ext cx="3369572" cy="1962922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3E878A-35D0-E2B5-B0B7-F1E0A168C907}"/>
                </a:ext>
              </a:extLst>
            </p:cNvPr>
            <p:cNvSpPr txBox="1"/>
            <p:nvPr/>
          </p:nvSpPr>
          <p:spPr>
            <a:xfrm flipH="1">
              <a:off x="329070" y="310033"/>
              <a:ext cx="3242766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/>
                  <a:cs typeface="Times New Roman" panose="02020603050405020304" pitchFamily="18" charset="0"/>
                </a:rPr>
                <a:t> 4</a:t>
              </a:r>
            </a:p>
          </p:txBody>
        </p:sp>
        <p:pic>
          <p:nvPicPr>
            <p:cNvPr id="15" name="Picture 2" descr="Kids discuss homework Premium Vector">
              <a:extLst>
                <a:ext uri="{FF2B5EF4-FFF2-40B4-BE49-F238E27FC236}">
                  <a16:creationId xmlns:a16="http://schemas.microsoft.com/office/drawing/2014/main" id="{C03D5DC6-5378-26A1-B501-76A03F4EF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71" b="99443" l="2716" r="93291">
                          <a14:foregroundMark x1="42492" y1="46797" x2="42492" y2="46797"/>
                          <a14:foregroundMark x1="41214" y1="32033" x2="41214" y2="32033"/>
                          <a14:foregroundMark x1="38179" y1="51532" x2="38179" y2="51532"/>
                          <a14:foregroundMark x1="61342" y1="76880" x2="61342" y2="76880"/>
                          <a14:foregroundMark x1="56230" y1="76323" x2="56230" y2="76323"/>
                          <a14:foregroundMark x1="15016" y1="63510" x2="15016" y2="63510"/>
                          <a14:foregroundMark x1="9265" y1="60446" x2="9265" y2="60446"/>
                          <a14:foregroundMark x1="6390" y1="77159" x2="6390" y2="77159"/>
                          <a14:foregroundMark x1="5911" y1="69081" x2="5911" y2="69081"/>
                          <a14:foregroundMark x1="14217" y1="85237" x2="14217" y2="85237"/>
                          <a14:foregroundMark x1="15655" y1="91643" x2="15655" y2="91643"/>
                          <a14:foregroundMark x1="9105" y1="90808" x2="9105" y2="90808"/>
                          <a14:foregroundMark x1="10863" y1="97493" x2="17412" y2="99721"/>
                          <a14:foregroundMark x1="86741" y1="64067" x2="86741" y2="64067"/>
                          <a14:foregroundMark x1="87061" y1="56546" x2="87061" y2="56546"/>
                          <a14:foregroundMark x1="86581" y1="92758" x2="86581" y2="92758"/>
                          <a14:foregroundMark x1="92812" y1="89694" x2="92812" y2="89694"/>
                          <a14:foregroundMark x1="93610" y1="64903" x2="93610" y2="64903"/>
                          <a14:foregroundMark x1="44089" y1="59889" x2="44089" y2="59889"/>
                          <a14:foregroundMark x1="45048" y1="59889" x2="45048" y2="59889"/>
                          <a14:foregroundMark x1="59105" y1="71031" x2="59105" y2="71031"/>
                          <a14:foregroundMark x1="59425" y1="71031" x2="59425" y2="71031"/>
                          <a14:foregroundMark x1="55460" y1="67502" x2="54952" y2="67131"/>
                          <a14:foregroundMark x1="59904" y1="70752" x2="58062" y2="69405"/>
                          <a14:foregroundMark x1="46166" y1="59889" x2="46166" y2="59889"/>
                          <a14:foregroundMark x1="46645" y1="59331" x2="46645" y2="59331"/>
                          <a14:foregroundMark x1="44409" y1="57660" x2="44409" y2="57660"/>
                          <a14:foregroundMark x1="45048" y1="56825" x2="45048" y2="56825"/>
                          <a14:foregroundMark x1="77636" y1="76880" x2="77636" y2="76880"/>
                          <a14:foregroundMark x1="77796" y1="77716" x2="77796" y2="77716"/>
                          <a14:foregroundMark x1="3514" y1="68802" x2="3514" y2="68802"/>
                          <a14:foregroundMark x1="2716" y1="75487" x2="2716" y2="75487"/>
                          <a14:foregroundMark x1="3035" y1="67967" x2="3035" y2="67967"/>
                          <a14:foregroundMark x1="54473" y1="57939" x2="54473" y2="57939"/>
                          <a14:foregroundMark x1="54313" y1="57103" x2="54313" y2="57103"/>
                          <a14:foregroundMark x1="54153" y1="56546" x2="54153" y2="56546"/>
                          <a14:foregroundMark x1="54153" y1="56267" x2="54153" y2="56267"/>
                          <a14:foregroundMark x1="54313" y1="56267" x2="54313" y2="56267"/>
                          <a14:backgroundMark x1="43930" y1="56267" x2="43930" y2="56267"/>
                          <a14:backgroundMark x1="41214" y1="57939" x2="41214" y2="57939"/>
                          <a14:backgroundMark x1="35304" y1="57660" x2="35304" y2="57660"/>
                          <a14:backgroundMark x1="61342" y1="69916" x2="61342" y2="69916"/>
                          <a14:backgroundMark x1="60543" y1="69916" x2="60543" y2="69916"/>
                          <a14:backgroundMark x1="60224" y1="69638" x2="60224" y2="69638"/>
                          <a14:backgroundMark x1="55272" y1="67967" x2="58307" y2="68802"/>
                          <a14:backgroundMark x1="79553" y1="81894" x2="79553" y2="81894"/>
                          <a14:backgroundMark x1="78594" y1="81337" x2="78594" y2="81337"/>
                          <a14:backgroundMark x1="7668" y1="77716" x2="7668" y2="77716"/>
                          <a14:backgroundMark x1="6709" y1="76323" x2="6709" y2="76323"/>
                          <a14:backgroundMark x1="2716" y1="67688" x2="2716" y2="67688"/>
                          <a14:backgroundMark x1="54952" y1="67967" x2="54952" y2="67967"/>
                          <a14:backgroundMark x1="54792" y1="67409" x2="54792" y2="67409"/>
                          <a14:backgroundMark x1="55112" y1="67688" x2="55112" y2="67688"/>
                          <a14:backgroundMark x1="53994" y1="55989" x2="53994" y2="55989"/>
                          <a14:backgroundMark x1="53834" y1="56546" x2="53834" y2="56546"/>
                          <a14:backgroundMark x1="53994" y1="57103" x2="53994" y2="57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57" y="664766"/>
              <a:ext cx="2703239" cy="155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884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67" y="-180700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72907-7CE1-BCB0-A702-7C4C283CD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683" y="3650964"/>
            <a:ext cx="2052124" cy="2621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2CD5C-EB4D-1020-6D61-013D890C1DE7}"/>
              </a:ext>
            </a:extLst>
          </p:cNvPr>
          <p:cNvSpPr txBox="1"/>
          <p:nvPr/>
        </p:nvSpPr>
        <p:spPr>
          <a:xfrm>
            <a:off x="4133826" y="669827"/>
            <a:ext cx="3122393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pc="600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字魂52号-阿开漫画体" panose="00000500000000000000" pitchFamily="2" charset="-122"/>
              </a:rPr>
              <a:t>THỬ TÀI</a:t>
            </a:r>
            <a:endParaRPr kumimoji="0" lang="en-US" altLang="zh-CN" sz="48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F3E03-CA9C-49B3-5C00-0514EA523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80966" y="-158557"/>
            <a:ext cx="12501565" cy="990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EA1410-A143-E389-DECA-8DA10B5CEF67}"/>
              </a:ext>
            </a:extLst>
          </p:cNvPr>
          <p:cNvSpPr/>
          <p:nvPr/>
        </p:nvSpPr>
        <p:spPr>
          <a:xfrm>
            <a:off x="2495070" y="1299602"/>
            <a:ext cx="60003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Diễn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viên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nhí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FC233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A56F2-4A59-86C0-527F-87AB3750C3A7}"/>
              </a:ext>
            </a:extLst>
          </p:cNvPr>
          <p:cNvSpPr txBox="1"/>
          <p:nvPr/>
        </p:nvSpPr>
        <p:spPr>
          <a:xfrm>
            <a:off x="6342947" y="2594482"/>
            <a:ext cx="3605474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2:</a:t>
            </a:r>
            <a:endParaRPr kumimoji="0" lang="en-US" altLang="zh-CN" sz="4800" b="1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  <a:sym typeface="字魂52号-阿开漫画体" panose="00000500000000000000" pitchFamily="2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C618C9-02BE-8DBB-40B7-77941744A449}"/>
              </a:ext>
            </a:extLst>
          </p:cNvPr>
          <p:cNvGrpSpPr/>
          <p:nvPr/>
        </p:nvGrpSpPr>
        <p:grpSpPr>
          <a:xfrm>
            <a:off x="6113431" y="3552825"/>
            <a:ext cx="4224930" cy="3337484"/>
            <a:chOff x="5684991" y="946423"/>
            <a:chExt cx="6088069" cy="6004809"/>
          </a:xfrm>
        </p:grpSpPr>
        <p:pic>
          <p:nvPicPr>
            <p:cNvPr id="17" name="Picture 2" descr="Little boy showing silence gesture flat vector illustration. Free Vector">
              <a:extLst>
                <a:ext uri="{FF2B5EF4-FFF2-40B4-BE49-F238E27FC236}">
                  <a16:creationId xmlns:a16="http://schemas.microsoft.com/office/drawing/2014/main" id="{287A66FC-ACD7-40F9-9914-0695668F5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5367" y1="75240" x2="45367" y2="75240"/>
                          <a14:foregroundMark x1="44888" y1="77157" x2="44888" y2="77157"/>
                          <a14:foregroundMark x1="45687" y1="76038" x2="45687" y2="76038"/>
                          <a14:foregroundMark x1="44569" y1="77476" x2="44569" y2="77476"/>
                          <a14:foregroundMark x1="53195" y1="76358" x2="53195" y2="76358"/>
                          <a14:foregroundMark x1="53994" y1="79553" x2="53994" y2="79553"/>
                          <a14:foregroundMark x1="53674" y1="76997" x2="53674" y2="76997"/>
                          <a14:foregroundMark x1="53195" y1="75879" x2="53195" y2="75879"/>
                          <a14:backgroundMark x1="53674" y1="41214" x2="53674" y2="41214"/>
                          <a14:backgroundMark x1="49840" y1="71246" x2="49840" y2="71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692" y="1781269"/>
              <a:ext cx="5169961" cy="5169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4A8191-1B46-A993-E4F6-37710B5AAD50}"/>
                </a:ext>
              </a:extLst>
            </p:cNvPr>
            <p:cNvGrpSpPr/>
            <p:nvPr/>
          </p:nvGrpSpPr>
          <p:grpSpPr>
            <a:xfrm>
              <a:off x="5684991" y="946423"/>
              <a:ext cx="2584981" cy="2688704"/>
              <a:chOff x="3263368" y="1054621"/>
              <a:chExt cx="2584981" cy="268870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A8BE699-ED21-67D9-50DA-B7841E2D42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>
                <a:off x="3263368" y="1054621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F9DEFA0-FE17-5160-3DC5-11FE5ABB4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202" b="46820" l="4567" r="25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7426" r="72333" b="47978"/>
              <a:stretch/>
            </p:blipFill>
            <p:spPr>
              <a:xfrm rot="1265838">
                <a:off x="3363861" y="1184160"/>
                <a:ext cx="2011774" cy="249733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D56371-1AF5-8793-6714-5C87D9C893C8}"/>
                </a:ext>
              </a:extLst>
            </p:cNvPr>
            <p:cNvGrpSpPr/>
            <p:nvPr/>
          </p:nvGrpSpPr>
          <p:grpSpPr>
            <a:xfrm>
              <a:off x="9188079" y="1122995"/>
              <a:ext cx="2584981" cy="2688704"/>
              <a:chOff x="6766456" y="1231193"/>
              <a:chExt cx="2584981" cy="268870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8B7ED6E-DA6B-8F9A-F534-5AAA73870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 flipH="1">
                <a:off x="6766456" y="1231193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21" name="Picture 4" descr="Doodle soccer ball Free Vector">
                <a:extLst>
                  <a:ext uri="{FF2B5EF4-FFF2-40B4-BE49-F238E27FC236}">
                    <a16:creationId xmlns:a16="http://schemas.microsoft.com/office/drawing/2014/main" id="{02E1B3DE-3EAC-A8C9-B36C-B73287FC41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hq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>
                            <a14:foregroundMark x1="66134" y1="46645" x2="66134" y2="46645"/>
                            <a14:foregroundMark x1="53035" y1="45847" x2="53035" y2="45847"/>
                            <a14:foregroundMark x1="48403" y1="41693" x2="47284" y2="50000"/>
                            <a14:foregroundMark x1="47284" y1="50000" x2="48562" y2="41214"/>
                            <a14:foregroundMark x1="54153" y1="34665" x2="42492" y2="39137"/>
                            <a14:foregroundMark x1="42492" y1="39137" x2="37380" y2="49521"/>
                            <a14:foregroundMark x1="37380" y1="49521" x2="53994" y2="49521"/>
                            <a14:foregroundMark x1="53994" y1="49521" x2="56390" y2="32588"/>
                            <a14:foregroundMark x1="56390" y1="32588" x2="55751" y2="29393"/>
                            <a14:foregroundMark x1="59744" y1="25879" x2="56070" y2="33546"/>
                            <a14:foregroundMark x1="56070" y1="33546" x2="62300" y2="23482"/>
                            <a14:foregroundMark x1="62300" y1="23482" x2="60383" y2="22524"/>
                            <a14:foregroundMark x1="49681" y1="15974" x2="49361" y2="35304"/>
                            <a14:foregroundMark x1="49361" y1="35304" x2="60064" y2="29872"/>
                            <a14:foregroundMark x1="60064" y1="29872" x2="57188" y2="18850"/>
                            <a14:foregroundMark x1="57188" y1="18850" x2="50958" y2="15016"/>
                            <a14:foregroundMark x1="60543" y1="24760" x2="68530" y2="40096"/>
                            <a14:foregroundMark x1="68530" y1="40096" x2="65176" y2="27636"/>
                            <a14:foregroundMark x1="65176" y1="27636" x2="62939" y2="26198"/>
                            <a14:foregroundMark x1="67732" y1="25719" x2="76997" y2="34345"/>
                            <a14:foregroundMark x1="76997" y1="34345" x2="77636" y2="43610"/>
                            <a14:foregroundMark x1="77636" y1="43610" x2="71406" y2="44728"/>
                            <a14:foregroundMark x1="78594" y1="47923" x2="75399" y2="57827"/>
                            <a14:foregroundMark x1="75399" y1="57827" x2="65176" y2="67572"/>
                            <a14:foregroundMark x1="65176" y1="67572" x2="64217" y2="68051"/>
                            <a14:foregroundMark x1="67093" y1="67412" x2="55431" y2="67093"/>
                            <a14:foregroundMark x1="55431" y1="67093" x2="53035" y2="58786"/>
                            <a14:foregroundMark x1="53035" y1="58786" x2="55112" y2="58466"/>
                            <a14:foregroundMark x1="51757" y1="72684" x2="26038" y2="42971"/>
                            <a14:foregroundMark x1="26038" y1="42971" x2="25399" y2="38019"/>
                            <a14:foregroundMark x1="46326" y1="15655" x2="24441" y2="29233"/>
                            <a14:foregroundMark x1="24441" y1="29233" x2="20377" y2="35144"/>
                            <a14:foregroundMark x1="19714" y1="39400" x2="21885" y2="49361"/>
                            <a14:foregroundMark x1="21885" y1="49361" x2="40256" y2="63099"/>
                            <a14:foregroundMark x1="30351" y1="36741" x2="30032" y2="44249"/>
                            <a14:foregroundMark x1="24441" y1="55272" x2="36901" y2="70927"/>
                            <a14:foregroundMark x1="36901" y1="70927" x2="46805" y2="73482"/>
                            <a14:foregroundMark x1="30192" y1="66773" x2="23642" y2="50319"/>
                            <a14:foregroundMark x1="23642" y1="50319" x2="23642" y2="50319"/>
                            <a14:foregroundMark x1="49361" y1="53355" x2="50958" y2="54952"/>
                            <a14:backgroundMark x1="18530" y1="37220" x2="18530" y2="37220"/>
                            <a14:backgroundMark x1="18530" y1="35783" x2="18530" y2="35783"/>
                            <a14:backgroundMark x1="19169" y1="35942" x2="19169" y2="35942"/>
                            <a14:backgroundMark x1="18850" y1="37061" x2="18850" y2="37061"/>
                            <a14:backgroundMark x1="19169" y1="36422" x2="19169" y2="36422"/>
                            <a14:backgroundMark x1="19649" y1="35144" x2="19649" y2="35144"/>
                            <a14:backgroundMark x1="19808" y1="34984" x2="18051" y2="386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7325" y="1572174"/>
                <a:ext cx="2076450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0846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BC9F-3363-A17F-C439-6E4285DF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95D3E8-1A36-3DDB-20D0-021D6408ED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91464228-8F7F-DFDB-B457-5A1229C9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626807"/>
            </a:xfrm>
            <a:prstGeom prst="rect">
              <a:avLst/>
            </a:prstGeom>
          </p:spPr>
        </p:pic>
        <p:pic>
          <p:nvPicPr>
            <p:cNvPr id="5" name="Picture 4" descr="Shape,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C3078FD3-6A71-D0E5-E456-6D91CC523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5"/>
            <a:stretch/>
          </p:blipFill>
          <p:spPr>
            <a:xfrm>
              <a:off x="0" y="5626807"/>
              <a:ext cx="12192000" cy="1231193"/>
            </a:xfrm>
            <a:prstGeom prst="rect">
              <a:avLst/>
            </a:prstGeom>
          </p:spPr>
        </p:pic>
      </p:grp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D7A7B82-AFB9-32E4-0A46-FA8366BC772B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2BEB54E-E129-A6EA-7BD6-3BC3CB2E9AD1}"/>
              </a:ext>
            </a:extLst>
          </p:cNvPr>
          <p:cNvSpPr/>
          <p:nvPr/>
        </p:nvSpPr>
        <p:spPr>
          <a:xfrm>
            <a:off x="6398767" y="744130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CÙNG CHIA SẺ</a:t>
            </a:r>
          </a:p>
        </p:txBody>
      </p:sp>
      <p:pic>
        <p:nvPicPr>
          <p:cNvPr id="8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792CAE3-ED58-1B45-C5FC-8CD526DA1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5321188" y="1897845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46C4C5C1-DF50-0095-E931-5E98C5A32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7870869" y="2110962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9F1BA2-4A38-7011-5FBD-2F45BAC7F52C}"/>
              </a:ext>
            </a:extLst>
          </p:cNvPr>
          <p:cNvSpPr txBox="1"/>
          <p:nvPr/>
        </p:nvSpPr>
        <p:spPr>
          <a:xfrm>
            <a:off x="5321189" y="4759985"/>
            <a:ext cx="5937668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sun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07C5B9-4A24-3D0E-E3BA-259536A5D66C}"/>
              </a:ext>
            </a:extLst>
          </p:cNvPr>
          <p:cNvGrpSpPr/>
          <p:nvPr/>
        </p:nvGrpSpPr>
        <p:grpSpPr>
          <a:xfrm>
            <a:off x="877779" y="1249438"/>
            <a:ext cx="4970778" cy="5645599"/>
            <a:chOff x="5684991" y="946423"/>
            <a:chExt cx="6088069" cy="6690296"/>
          </a:xfrm>
        </p:grpSpPr>
        <p:pic>
          <p:nvPicPr>
            <p:cNvPr id="12" name="Picture 2" descr="Little boy showing silence gesture flat vector illustration. Free Vector">
              <a:extLst>
                <a:ext uri="{FF2B5EF4-FFF2-40B4-BE49-F238E27FC236}">
                  <a16:creationId xmlns:a16="http://schemas.microsoft.com/office/drawing/2014/main" id="{C1A07F27-56C6-2B81-01ED-B377466EB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5367" y1="75240" x2="45367" y2="75240"/>
                          <a14:foregroundMark x1="44888" y1="77157" x2="44888" y2="77157"/>
                          <a14:foregroundMark x1="45687" y1="76038" x2="45687" y2="76038"/>
                          <a14:foregroundMark x1="44569" y1="77476" x2="44569" y2="77476"/>
                          <a14:foregroundMark x1="53195" y1="76358" x2="53195" y2="76358"/>
                          <a14:foregroundMark x1="53994" y1="79553" x2="53994" y2="79553"/>
                          <a14:foregroundMark x1="53674" y1="76997" x2="53674" y2="76997"/>
                          <a14:foregroundMark x1="53195" y1="75879" x2="53195" y2="75879"/>
                          <a14:backgroundMark x1="53674" y1="41214" x2="53674" y2="41214"/>
                          <a14:backgroundMark x1="49840" y1="71246" x2="49840" y2="71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325" y="2398999"/>
              <a:ext cx="5237721" cy="523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2CE940-A1B1-4389-3DE3-67E2E78CBD67}"/>
                </a:ext>
              </a:extLst>
            </p:cNvPr>
            <p:cNvGrpSpPr/>
            <p:nvPr/>
          </p:nvGrpSpPr>
          <p:grpSpPr>
            <a:xfrm>
              <a:off x="5684991" y="946423"/>
              <a:ext cx="2584981" cy="2688704"/>
              <a:chOff x="3263368" y="1054621"/>
              <a:chExt cx="2584981" cy="268870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B0EA02D-0AE8-9C1B-D4DC-54FBF6DE9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>
                <a:off x="3263368" y="1054621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561E76D-EA1D-A4B8-0974-DE1C458CD4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202" b="46820" l="4567" r="25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7426" r="72333" b="47978"/>
              <a:stretch/>
            </p:blipFill>
            <p:spPr>
              <a:xfrm rot="1265838">
                <a:off x="3363861" y="1184160"/>
                <a:ext cx="2011774" cy="2497337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825541-EAD9-032C-213E-7ED258EF20AB}"/>
                </a:ext>
              </a:extLst>
            </p:cNvPr>
            <p:cNvGrpSpPr/>
            <p:nvPr/>
          </p:nvGrpSpPr>
          <p:grpSpPr>
            <a:xfrm>
              <a:off x="9188079" y="1122995"/>
              <a:ext cx="2584981" cy="2688704"/>
              <a:chOff x="6766456" y="1231193"/>
              <a:chExt cx="2584981" cy="268870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2361AA1-EE2A-C15A-7061-58C2F0A166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854" b="31776" l="51937" r="71671">
                            <a14:foregroundMark x1="63923" y1="17445" x2="59443" y2="23364"/>
                            <a14:foregroundMark x1="59443" y1="23364" x2="62107" y2="18380"/>
                            <a14:foregroundMark x1="61501" y1="13863" x2="57143" y2="22118"/>
                            <a14:foregroundMark x1="57143" y1="22118" x2="63317" y2="20249"/>
                            <a14:foregroundMark x1="63317" y1="20249" x2="63438" y2="18536"/>
                            <a14:foregroundMark x1="64165" y1="14330" x2="66707" y2="25545"/>
                            <a14:foregroundMark x1="66707" y1="25545" x2="61864" y2="19782"/>
                            <a14:foregroundMark x1="61864" y1="19782" x2="62712" y2="16978"/>
                            <a14:foregroundMark x1="65860" y1="11371" x2="56901" y2="16978"/>
                            <a14:foregroundMark x1="56901" y1="16978" x2="63680" y2="21340"/>
                            <a14:foregroundMark x1="66586" y1="13396" x2="62349" y2="28505"/>
                            <a14:foregroundMark x1="62349" y1="28505" x2="56174" y2="25857"/>
                            <a14:foregroundMark x1="56174" y1="25857" x2="55811" y2="17290"/>
                            <a14:foregroundMark x1="55811" y1="17290" x2="66707" y2="17134"/>
                            <a14:foregroundMark x1="66707" y1="17134" x2="67918" y2="21807"/>
                            <a14:foregroundMark x1="63801" y1="9969" x2="56538" y2="10436"/>
                            <a14:foregroundMark x1="56538" y1="10436" x2="55085" y2="18536"/>
                            <a14:foregroundMark x1="55085" y1="18536" x2="61380" y2="16044"/>
                            <a14:foregroundMark x1="61380" y1="16044" x2="61380" y2="15421"/>
                            <a14:foregroundMark x1="69007" y1="28505" x2="69007" y2="28505"/>
                            <a14:foregroundMark x1="70460" y1="30218" x2="70460" y2="30218"/>
                            <a14:foregroundMark x1="52300" y1="19938" x2="52542" y2="28037"/>
                            <a14:foregroundMark x1="52542" y1="26168" x2="52542" y2="20405"/>
                            <a14:foregroundMark x1="57869" y1="12305" x2="60048" y2="9034"/>
                            <a14:foregroundMark x1="53027" y1="19003" x2="52058" y2="24611"/>
                            <a14:foregroundMark x1="70218" y1="11526" x2="70944" y2="16511"/>
                            <a14:foregroundMark x1="69007" y1="12461" x2="70339" y2="14953"/>
                            <a14:foregroundMark x1="69734" y1="14330" x2="64407" y2="7944"/>
                            <a14:foregroundMark x1="64407" y1="7944" x2="58717" y2="11059"/>
                            <a14:foregroundMark x1="58717" y1="11059" x2="59080" y2="11682"/>
                            <a14:foregroundMark x1="57990" y1="28505" x2="64649" y2="28505"/>
                            <a14:foregroundMark x1="64649" y1="28505" x2="68765" y2="25545"/>
                            <a14:foregroundMark x1="61380" y1="8879" x2="67918" y2="7944"/>
                            <a14:foregroundMark x1="67918" y1="7944" x2="70339" y2="10748"/>
                            <a14:foregroundMark x1="69007" y1="10125" x2="71671" y2="17290"/>
                            <a14:foregroundMark x1="71671" y1="17290" x2="70339" y2="21495"/>
                            <a14:foregroundMark x1="59927" y1="9969" x2="58111" y2="10903"/>
                            <a14:foregroundMark x1="59806" y1="8723" x2="57385" y2="10125"/>
                            <a14:foregroundMark x1="59322" y1="8567" x2="53632" y2="15732"/>
                            <a14:foregroundMark x1="53632" y1="15732" x2="52058" y2="23832"/>
                            <a14:foregroundMark x1="52058" y1="23832" x2="56416" y2="29595"/>
                            <a14:foregroundMark x1="56416" y1="29595" x2="63196" y2="30685"/>
                            <a14:foregroundMark x1="63196" y1="30685" x2="65133" y2="29595"/>
                            <a14:foregroundMark x1="51816" y1="22274" x2="52906" y2="27726"/>
                            <a14:foregroundMark x1="52906" y1="28349" x2="60048" y2="31620"/>
                            <a14:foregroundMark x1="60048" y1="31620" x2="62349" y2="31153"/>
                            <a14:foregroundMark x1="69128" y1="28505" x2="69128" y2="28037"/>
                            <a14:foregroundMark x1="69249" y1="28349" x2="69249" y2="28349"/>
                            <a14:foregroundMark x1="69249" y1="27882" x2="68523" y2="27726"/>
                            <a14:foregroundMark x1="56901" y1="10436" x2="59564" y2="10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772" r="26513" b="64797"/>
              <a:stretch/>
            </p:blipFill>
            <p:spPr>
              <a:xfrm flipH="1">
                <a:off x="6766456" y="1231193"/>
                <a:ext cx="2584981" cy="2688704"/>
              </a:xfrm>
              <a:prstGeom prst="rect">
                <a:avLst/>
              </a:prstGeom>
            </p:spPr>
          </p:pic>
          <p:pic>
            <p:nvPicPr>
              <p:cNvPr id="16" name="Picture 4" descr="Doodle soccer ball Free Vector">
                <a:extLst>
                  <a:ext uri="{FF2B5EF4-FFF2-40B4-BE49-F238E27FC236}">
                    <a16:creationId xmlns:a16="http://schemas.microsoft.com/office/drawing/2014/main" id="{7A39E1AC-4531-86B1-A65B-9F6E4FF324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66134" y1="46645" x2="66134" y2="46645"/>
                            <a14:foregroundMark x1="53035" y1="45847" x2="53035" y2="45847"/>
                            <a14:foregroundMark x1="48403" y1="41693" x2="47284" y2="50000"/>
                            <a14:foregroundMark x1="47284" y1="50000" x2="48562" y2="41214"/>
                            <a14:foregroundMark x1="54153" y1="34665" x2="42492" y2="39137"/>
                            <a14:foregroundMark x1="42492" y1="39137" x2="37380" y2="49521"/>
                            <a14:foregroundMark x1="37380" y1="49521" x2="53994" y2="49521"/>
                            <a14:foregroundMark x1="53994" y1="49521" x2="56390" y2="32588"/>
                            <a14:foregroundMark x1="56390" y1="32588" x2="55751" y2="29393"/>
                            <a14:foregroundMark x1="59744" y1="25879" x2="56070" y2="33546"/>
                            <a14:foregroundMark x1="56070" y1="33546" x2="62300" y2="23482"/>
                            <a14:foregroundMark x1="62300" y1="23482" x2="60383" y2="22524"/>
                            <a14:foregroundMark x1="49681" y1="15974" x2="49361" y2="35304"/>
                            <a14:foregroundMark x1="49361" y1="35304" x2="60064" y2="29872"/>
                            <a14:foregroundMark x1="60064" y1="29872" x2="57188" y2="18850"/>
                            <a14:foregroundMark x1="57188" y1="18850" x2="50958" y2="15016"/>
                            <a14:foregroundMark x1="60543" y1="24760" x2="68530" y2="40096"/>
                            <a14:foregroundMark x1="68530" y1="40096" x2="65176" y2="27636"/>
                            <a14:foregroundMark x1="65176" y1="27636" x2="62939" y2="26198"/>
                            <a14:foregroundMark x1="67732" y1="25719" x2="76997" y2="34345"/>
                            <a14:foregroundMark x1="76997" y1="34345" x2="77636" y2="43610"/>
                            <a14:foregroundMark x1="77636" y1="43610" x2="71406" y2="44728"/>
                            <a14:foregroundMark x1="78594" y1="47923" x2="75399" y2="57827"/>
                            <a14:foregroundMark x1="75399" y1="57827" x2="65176" y2="67572"/>
                            <a14:foregroundMark x1="65176" y1="67572" x2="64217" y2="68051"/>
                            <a14:foregroundMark x1="67093" y1="67412" x2="55431" y2="67093"/>
                            <a14:foregroundMark x1="55431" y1="67093" x2="53035" y2="58786"/>
                            <a14:foregroundMark x1="53035" y1="58786" x2="55112" y2="58466"/>
                            <a14:foregroundMark x1="51757" y1="72684" x2="26038" y2="42971"/>
                            <a14:foregroundMark x1="26038" y1="42971" x2="25399" y2="38019"/>
                            <a14:foregroundMark x1="46326" y1="15655" x2="24441" y2="29233"/>
                            <a14:foregroundMark x1="24441" y1="29233" x2="20377" y2="35144"/>
                            <a14:foregroundMark x1="19714" y1="39400" x2="21885" y2="49361"/>
                            <a14:foregroundMark x1="21885" y1="49361" x2="40256" y2="63099"/>
                            <a14:foregroundMark x1="30351" y1="36741" x2="30032" y2="44249"/>
                            <a14:foregroundMark x1="24441" y1="55272" x2="36901" y2="70927"/>
                            <a14:foregroundMark x1="36901" y1="70927" x2="46805" y2="73482"/>
                            <a14:foregroundMark x1="30192" y1="66773" x2="23642" y2="50319"/>
                            <a14:foregroundMark x1="23642" y1="50319" x2="23642" y2="50319"/>
                            <a14:foregroundMark x1="49361" y1="53355" x2="50958" y2="54952"/>
                            <a14:backgroundMark x1="18530" y1="37220" x2="18530" y2="37220"/>
                            <a14:backgroundMark x1="18530" y1="35783" x2="18530" y2="35783"/>
                            <a14:backgroundMark x1="19169" y1="35942" x2="19169" y2="35942"/>
                            <a14:backgroundMark x1="18850" y1="37061" x2="18850" y2="37061"/>
                            <a14:backgroundMark x1="19169" y1="36422" x2="19169" y2="36422"/>
                            <a14:backgroundMark x1="19649" y1="35144" x2="19649" y2="35144"/>
                            <a14:backgroundMark x1="19808" y1="34984" x2="18051" y2="386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7325" y="1572174"/>
                <a:ext cx="2076450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8020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3ACA-304B-FCB1-9C4A-D4B08431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1D60037-88FE-CE9C-A153-0C70206BB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" b="12827"/>
          <a:stretch/>
        </p:blipFill>
        <p:spPr>
          <a:xfrm>
            <a:off x="20" y="1282"/>
            <a:ext cx="12188952" cy="6855015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7C64BDD2-05FC-D5EE-8F87-37AEBC208DBD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26FE4-D4B2-3BA4-699D-815D2E02F0BE}"/>
              </a:ext>
            </a:extLst>
          </p:cNvPr>
          <p:cNvSpPr txBox="1"/>
          <p:nvPr/>
        </p:nvSpPr>
        <p:spPr>
          <a:xfrm>
            <a:off x="1249136" y="661762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3F663-EE50-0D75-0A8B-A4D7F3BAE231}"/>
              </a:ext>
            </a:extLst>
          </p:cNvPr>
          <p:cNvSpPr txBox="1"/>
          <p:nvPr/>
        </p:nvSpPr>
        <p:spPr>
          <a:xfrm>
            <a:off x="626364" y="1559530"/>
            <a:ext cx="5890936" cy="2862322"/>
          </a:xfrm>
          <a:custGeom>
            <a:avLst/>
            <a:gdLst>
              <a:gd name="connsiteX0" fmla="*/ 0 w 5890936"/>
              <a:gd name="connsiteY0" fmla="*/ 0 h 2862322"/>
              <a:gd name="connsiteX1" fmla="*/ 5890936 w 5890936"/>
              <a:gd name="connsiteY1" fmla="*/ 0 h 2862322"/>
              <a:gd name="connsiteX2" fmla="*/ 5890936 w 5890936"/>
              <a:gd name="connsiteY2" fmla="*/ 2862322 h 2862322"/>
              <a:gd name="connsiteX3" fmla="*/ 0 w 5890936"/>
              <a:gd name="connsiteY3" fmla="*/ 2862322 h 2862322"/>
              <a:gd name="connsiteX4" fmla="*/ 0 w 5890936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936" h="2862322" extrusionOk="0">
                <a:moveTo>
                  <a:pt x="0" y="0"/>
                </a:moveTo>
                <a:cubicBezTo>
                  <a:pt x="1339441" y="-56587"/>
                  <a:pt x="4576740" y="97467"/>
                  <a:pt x="5890936" y="0"/>
                </a:cubicBezTo>
                <a:cubicBezTo>
                  <a:pt x="5744903" y="1278859"/>
                  <a:pt x="5881250" y="1919629"/>
                  <a:pt x="5890936" y="2862322"/>
                </a:cubicBezTo>
                <a:cubicBezTo>
                  <a:pt x="4494870" y="2927615"/>
                  <a:pt x="2347598" y="2893553"/>
                  <a:pt x="0" y="2862322"/>
                </a:cubicBezTo>
                <a:cubicBezTo>
                  <a:pt x="-37353" y="1914698"/>
                  <a:pt x="-68109" y="1344231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1371931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ngủ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ra.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xin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mượn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1CF14-6C8B-F870-0FE8-058FF44F1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870" l="4920" r="89960">
                        <a14:foregroundMark x1="34036" y1="45362" x2="34036" y2="45362"/>
                        <a14:foregroundMark x1="33835" y1="33913" x2="33835" y2="33913"/>
                        <a14:foregroundMark x1="33835" y1="32464" x2="33835" y2="32464"/>
                        <a14:foregroundMark x1="17776" y1="13806" x2="17871" y2="13623"/>
                        <a14:foregroundMark x1="4920" y1="16377" x2="4920" y2="16377"/>
                        <a14:foregroundMark x1="8605" y1="19782" x2="6627" y2="26667"/>
                        <a14:foregroundMark x1="6627" y1="26667" x2="6627" y2="26667"/>
                        <a14:foregroundMark x1="11060" y1="12525" x2="10442" y2="12319"/>
                        <a14:foregroundMark x1="23085" y1="21152" x2="26606" y2="20290"/>
                        <a14:foregroundMark x1="26606" y1="20290" x2="25000" y2="19710"/>
                        <a14:foregroundMark x1="12464" y1="26222" x2="8032" y2="26377"/>
                        <a14:foregroundMark x1="18451" y1="26012" x2="16913" y2="26066"/>
                        <a14:foregroundMark x1="24598" y1="25797" x2="22195" y2="25881"/>
                        <a14:foregroundMark x1="36948" y1="62029" x2="34839" y2="73188"/>
                        <a14:foregroundMark x1="34839" y1="73188" x2="34839" y2="37536"/>
                        <a14:foregroundMark x1="37851" y1="70290" x2="36747" y2="58696"/>
                        <a14:foregroundMark x1="36948" y1="78406" x2="30924" y2="78116"/>
                        <a14:foregroundMark x1="33434" y1="90870" x2="33434" y2="90870"/>
                        <a14:foregroundMark x1="33434" y1="90870" x2="33434" y2="90870"/>
                        <a14:foregroundMark x1="33434" y1="90870" x2="37851" y2="90870"/>
                        <a14:foregroundMark x1="69277" y1="87826" x2="70080" y2="87826"/>
                        <a14:foregroundMark x1="59438" y1="87536" x2="62751" y2="85942"/>
                        <a14:backgroundMark x1="18273" y1="16667" x2="19177" y2="18841"/>
                        <a14:backgroundMark x1="17470" y1="17826" x2="19177" y2="24493"/>
                        <a14:backgroundMark x1="18574" y1="20580" x2="10141" y2="19420"/>
                        <a14:backgroundMark x1="9940" y1="14783" x2="21285" y2="17681"/>
                        <a14:backgroundMark x1="21285" y1="17681" x2="11847" y2="13333"/>
                        <a14:backgroundMark x1="11847" y1="13333" x2="9337" y2="20290"/>
                        <a14:backgroundMark x1="10341" y1="20290" x2="22289" y2="20435"/>
                        <a14:backgroundMark x1="22289" y1="20435" x2="19177" y2="26667"/>
                        <a14:backgroundMark x1="15964" y1="23913" x2="11446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0" r="22964"/>
          <a:stretch/>
        </p:blipFill>
        <p:spPr>
          <a:xfrm>
            <a:off x="7859486" y="2232267"/>
            <a:ext cx="3211286" cy="426060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6D50EC4-6DB2-0CD5-AD26-D0D49EB22AFF}"/>
              </a:ext>
            </a:extLst>
          </p:cNvPr>
          <p:cNvSpPr/>
          <p:nvPr/>
        </p:nvSpPr>
        <p:spPr>
          <a:xfrm>
            <a:off x="8621486" y="1330599"/>
            <a:ext cx="2944151" cy="1815882"/>
          </a:xfrm>
          <a:prstGeom prst="wedgeEllipseCallout">
            <a:avLst>
              <a:gd name="adj1" fmla="val 8197"/>
              <a:gd name="adj2" fmla="val 670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9A1F0-48C4-D98C-7C20-F33F63D5BD0E}"/>
              </a:ext>
            </a:extLst>
          </p:cNvPr>
          <p:cNvSpPr txBox="1"/>
          <p:nvPr/>
        </p:nvSpPr>
        <p:spPr>
          <a:xfrm>
            <a:off x="8847573" y="1594538"/>
            <a:ext cx="2623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Tớ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mượn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thêm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nữa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không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4F69D61-CF55-DDA8-ADB9-576711F1B6AB}"/>
              </a:ext>
            </a:extLst>
          </p:cNvPr>
          <p:cNvSpPr/>
          <p:nvPr/>
        </p:nvSpPr>
        <p:spPr>
          <a:xfrm rot="20870776">
            <a:off x="6709375" y="2319640"/>
            <a:ext cx="1975696" cy="1068400"/>
          </a:xfrm>
          <a:prstGeom prst="wedgeEllipseCallout">
            <a:avLst>
              <a:gd name="adj1" fmla="val 8197"/>
              <a:gd name="adj2" fmla="val 670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9EB67C-076A-FF6C-86EA-FA5F1F78F1AA}"/>
              </a:ext>
            </a:extLst>
          </p:cNvPr>
          <p:cNvSpPr txBox="1"/>
          <p:nvPr/>
        </p:nvSpPr>
        <p:spPr>
          <a:xfrm rot="20505882">
            <a:off x="6757274" y="2451858"/>
            <a:ext cx="262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thôi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540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DCCC2F-3776-0F1D-18B6-7C7877B71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1655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642C70-FA3F-B830-3895-BE871157A77E}"/>
              </a:ext>
            </a:extLst>
          </p:cNvPr>
          <p:cNvGrpSpPr/>
          <p:nvPr/>
        </p:nvGrpSpPr>
        <p:grpSpPr>
          <a:xfrm>
            <a:off x="-204019" y="3153697"/>
            <a:ext cx="8399955" cy="3704303"/>
            <a:chOff x="-204019" y="3153697"/>
            <a:chExt cx="8399955" cy="3704303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1182689" y="4082518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 ÁI 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QUYÊN</a:t>
              </a:r>
              <a:endParaRPr lang="en-SG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2D045F-97EB-9E33-E537-F94CE57F9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40716"/>
            <a:stretch/>
          </p:blipFill>
          <p:spPr>
            <a:xfrm>
              <a:off x="-204019" y="3153697"/>
              <a:ext cx="8399955" cy="3704303"/>
            </a:xfrm>
            <a:prstGeom prst="rect">
              <a:avLst/>
            </a:prstGeom>
          </p:spPr>
        </p:pic>
      </p:grp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1E1E9C3-AED9-55F3-2DC7-782028E31617}"/>
              </a:ext>
            </a:extLst>
          </p:cNvPr>
          <p:cNvSpPr/>
          <p:nvPr/>
        </p:nvSpPr>
        <p:spPr>
          <a:xfrm>
            <a:off x="9350477" y="2497394"/>
            <a:ext cx="216310" cy="21630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F8036-7B0C-6C2E-FC4F-A5B1CF622C7B}"/>
              </a:ext>
            </a:extLst>
          </p:cNvPr>
          <p:cNvSpPr/>
          <p:nvPr/>
        </p:nvSpPr>
        <p:spPr>
          <a:xfrm>
            <a:off x="405581" y="324464"/>
            <a:ext cx="7790355" cy="3460955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Tư</a:t>
            </a:r>
            <a:r>
              <a:rPr lang="en-US" sz="36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25 </a:t>
            </a:r>
            <a:r>
              <a:rPr lang="en-US" sz="3600" dirty="0" err="1" smtClean="0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9 </a:t>
            </a:r>
            <a:r>
              <a:rPr lang="en-US" sz="36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2025</a:t>
            </a:r>
            <a:endParaRPr lang="en-US" sz="3600" dirty="0">
              <a:solidFill>
                <a:srgbClr val="002060"/>
              </a:solidFill>
              <a:latin typeface="UTM Duepuntozero" panose="020406030505060202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HOẠT ĐỘNG TRẢI NGHIỆM</a:t>
            </a: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EM VÀ TRƯỜNG TIỂU HỌC THÂN YÊU</a:t>
            </a:r>
          </a:p>
          <a:p>
            <a:pPr algn="ctr">
              <a:lnSpc>
                <a:spcPct val="120000"/>
              </a:lnSpc>
            </a:pPr>
            <a:r>
              <a:rPr lang="en-US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2</a:t>
            </a:r>
            <a:endParaRPr lang="en-US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F629F64E-9465-50A0-2979-42286B74B7FF}"/>
              </a:ext>
            </a:extLst>
          </p:cNvPr>
          <p:cNvSpPr/>
          <p:nvPr/>
        </p:nvSpPr>
        <p:spPr>
          <a:xfrm>
            <a:off x="98939" y="24314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34A31-4791-8250-15A5-712A63C6737D}"/>
              </a:ext>
            </a:extLst>
          </p:cNvPr>
          <p:cNvSpPr txBox="1"/>
          <p:nvPr/>
        </p:nvSpPr>
        <p:spPr>
          <a:xfrm flipH="1">
            <a:off x="1151614" y="746416"/>
            <a:ext cx="4401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4" name="Picture 2" descr="Kids discuss homework Premium Vector">
            <a:extLst>
              <a:ext uri="{FF2B5EF4-FFF2-40B4-BE49-F238E27FC236}">
                <a16:creationId xmlns:a16="http://schemas.microsoft.com/office/drawing/2014/main" id="{8F85ED35-7513-5BDD-981B-029C7D25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67" y="112466"/>
            <a:ext cx="3021266" cy="17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1290B-C9C6-E40D-426E-EB4F21522597}"/>
              </a:ext>
            </a:extLst>
          </p:cNvPr>
          <p:cNvSpPr txBox="1"/>
          <p:nvPr/>
        </p:nvSpPr>
        <p:spPr>
          <a:xfrm>
            <a:off x="1193574" y="2235916"/>
            <a:ext cx="9432886" cy="2369880"/>
          </a:xfrm>
          <a:custGeom>
            <a:avLst/>
            <a:gdLst>
              <a:gd name="connsiteX0" fmla="*/ 0 w 9432886"/>
              <a:gd name="connsiteY0" fmla="*/ 471060 h 2826306"/>
              <a:gd name="connsiteX1" fmla="*/ 471060 w 9432886"/>
              <a:gd name="connsiteY1" fmla="*/ 0 h 2826306"/>
              <a:gd name="connsiteX2" fmla="*/ 8961826 w 9432886"/>
              <a:gd name="connsiteY2" fmla="*/ 0 h 2826306"/>
              <a:gd name="connsiteX3" fmla="*/ 9432886 w 9432886"/>
              <a:gd name="connsiteY3" fmla="*/ 471060 h 2826306"/>
              <a:gd name="connsiteX4" fmla="*/ 9432886 w 9432886"/>
              <a:gd name="connsiteY4" fmla="*/ 2355246 h 2826306"/>
              <a:gd name="connsiteX5" fmla="*/ 8961826 w 9432886"/>
              <a:gd name="connsiteY5" fmla="*/ 2826306 h 2826306"/>
              <a:gd name="connsiteX6" fmla="*/ 471060 w 9432886"/>
              <a:gd name="connsiteY6" fmla="*/ 2826306 h 2826306"/>
              <a:gd name="connsiteX7" fmla="*/ 0 w 9432886"/>
              <a:gd name="connsiteY7" fmla="*/ 2355246 h 2826306"/>
              <a:gd name="connsiteX8" fmla="*/ 0 w 9432886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32886" h="2826306" fill="none" extrusionOk="0">
                <a:moveTo>
                  <a:pt x="0" y="471060"/>
                </a:moveTo>
                <a:cubicBezTo>
                  <a:pt x="-7208" y="171789"/>
                  <a:pt x="207902" y="-5249"/>
                  <a:pt x="471060" y="0"/>
                </a:cubicBezTo>
                <a:cubicBezTo>
                  <a:pt x="1560271" y="9784"/>
                  <a:pt x="7047542" y="25711"/>
                  <a:pt x="8961826" y="0"/>
                </a:cubicBezTo>
                <a:cubicBezTo>
                  <a:pt x="9239557" y="2839"/>
                  <a:pt x="9430881" y="208339"/>
                  <a:pt x="9432886" y="471060"/>
                </a:cubicBezTo>
                <a:cubicBezTo>
                  <a:pt x="9304510" y="1299619"/>
                  <a:pt x="9334041" y="1650068"/>
                  <a:pt x="9432886" y="2355246"/>
                </a:cubicBezTo>
                <a:cubicBezTo>
                  <a:pt x="9428404" y="2581926"/>
                  <a:pt x="9214940" y="2788075"/>
                  <a:pt x="8961826" y="2826306"/>
                </a:cubicBezTo>
                <a:cubicBezTo>
                  <a:pt x="4917609" y="2836280"/>
                  <a:pt x="4351159" y="2962848"/>
                  <a:pt x="471060" y="2826306"/>
                </a:cubicBezTo>
                <a:cubicBezTo>
                  <a:pt x="203412" y="2840238"/>
                  <a:pt x="-37258" y="2630424"/>
                  <a:pt x="0" y="2355246"/>
                </a:cubicBezTo>
                <a:cubicBezTo>
                  <a:pt x="-163761" y="1786242"/>
                  <a:pt x="-138370" y="944781"/>
                  <a:pt x="0" y="471060"/>
                </a:cubicBezTo>
                <a:close/>
              </a:path>
              <a:path w="9432886" h="2826306" stroke="0" extrusionOk="0">
                <a:moveTo>
                  <a:pt x="0" y="471060"/>
                </a:moveTo>
                <a:cubicBezTo>
                  <a:pt x="-20779" y="230836"/>
                  <a:pt x="220451" y="4746"/>
                  <a:pt x="471060" y="0"/>
                </a:cubicBezTo>
                <a:cubicBezTo>
                  <a:pt x="3743864" y="24364"/>
                  <a:pt x="5685065" y="-93338"/>
                  <a:pt x="8961826" y="0"/>
                </a:cubicBezTo>
                <a:cubicBezTo>
                  <a:pt x="9229565" y="-974"/>
                  <a:pt x="9432672" y="214456"/>
                  <a:pt x="9432886" y="471060"/>
                </a:cubicBezTo>
                <a:cubicBezTo>
                  <a:pt x="9385142" y="1080719"/>
                  <a:pt x="9331372" y="1547932"/>
                  <a:pt x="9432886" y="2355246"/>
                </a:cubicBezTo>
                <a:cubicBezTo>
                  <a:pt x="9402491" y="2583309"/>
                  <a:pt x="9225704" y="2846831"/>
                  <a:pt x="8961826" y="2826306"/>
                </a:cubicBezTo>
                <a:cubicBezTo>
                  <a:pt x="6724613" y="2703250"/>
                  <a:pt x="2871811" y="2950975"/>
                  <a:pt x="471060" y="2826306"/>
                </a:cubicBezTo>
                <a:cubicBezTo>
                  <a:pt x="230583" y="2800306"/>
                  <a:pt x="-14843" y="2657459"/>
                  <a:pt x="0" y="2355246"/>
                </a:cubicBezTo>
                <a:cubicBezTo>
                  <a:pt x="-73849" y="1569348"/>
                  <a:pt x="131325" y="1407193"/>
                  <a:pt x="0" y="471060"/>
                </a:cubicBezTo>
                <a:close/>
              </a:path>
            </a:pathLst>
          </a:cu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do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DA36F0F2-01D4-CD73-9AC0-25475433D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9066169" y="3987614"/>
            <a:ext cx="3054540" cy="287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4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3083-CDB4-1A91-92C5-D40113E2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9EC2E641-61F7-CB5B-C5BB-D0FDD6F2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E7044127-2065-C890-03F1-A035029ECEF8}"/>
              </a:ext>
            </a:extLst>
          </p:cNvPr>
          <p:cNvSpPr/>
          <p:nvPr/>
        </p:nvSpPr>
        <p:spPr>
          <a:xfrm>
            <a:off x="251055" y="514608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719991CA-65BE-D9D2-05A9-9A5DD68A372C}"/>
              </a:ext>
            </a:extLst>
          </p:cNvPr>
          <p:cNvSpPr/>
          <p:nvPr/>
        </p:nvSpPr>
        <p:spPr>
          <a:xfrm>
            <a:off x="2237621" y="1609192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CÙNG CHIA SẺ TRƯỚC LỚP</a:t>
            </a:r>
          </a:p>
        </p:txBody>
      </p:sp>
      <p:pic>
        <p:nvPicPr>
          <p:cNvPr id="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B887697-B835-632E-CF84-761659C26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27967" y="2816398"/>
            <a:ext cx="3053479" cy="40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128C97B-1F75-CCB7-945D-DD040D58A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7337" y="3076575"/>
            <a:ext cx="2985874" cy="36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1611F-80DC-AB88-650D-B9580B3EB3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0" b="67831" l="39357" r="53815">
                        <a14:foregroundMark x1="41265" y1="64338" x2="41265" y2="64338"/>
                        <a14:foregroundMark x1="50402" y1="64338" x2="50402" y2="64338"/>
                        <a14:foregroundMark x1="39357" y1="64774" x2="39357" y2="64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2" t="54397" r="44383" b="30620"/>
          <a:stretch/>
        </p:blipFill>
        <p:spPr>
          <a:xfrm>
            <a:off x="9174918" y="1070813"/>
            <a:ext cx="2206132" cy="1335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B55F0-CB1D-9FB1-8741-629CBC0DFC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428" b="59389" l="63755" r="80120">
                        <a14:foregroundMark x1="71787" y1="39156" x2="71787" y2="39156"/>
                        <a14:foregroundMark x1="73695" y1="39156" x2="73695" y2="39156"/>
                        <a14:foregroundMark x1="75904" y1="39738" x2="75904" y2="39738"/>
                        <a14:foregroundMark x1="77811" y1="41485" x2="77811" y2="41485"/>
                        <a14:foregroundMark x1="78916" y1="44978" x2="78916" y2="44978"/>
                        <a14:foregroundMark x1="78916" y1="47598" x2="78916" y2="47598"/>
                        <a14:foregroundMark x1="79618" y1="44105" x2="79618" y2="44105"/>
                        <a14:foregroundMark x1="78715" y1="50509" x2="78715" y2="50509"/>
                        <a14:foregroundMark x1="80120" y1="50509" x2="80120" y2="50509"/>
                        <a14:foregroundMark x1="77309" y1="52547" x2="77309" y2="52547"/>
                        <a14:foregroundMark x1="77209" y1="56186" x2="77209" y2="56186"/>
                        <a14:foregroundMark x1="74699" y1="57205" x2="74699" y2="57205"/>
                        <a14:foregroundMark x1="72892" y1="57642" x2="72892" y2="57642"/>
                        <a14:foregroundMark x1="70683" y1="56769" x2="70683" y2="56769"/>
                        <a14:foregroundMark x1="68373" y1="56041" x2="68373" y2="56041"/>
                        <a14:foregroundMark x1="67671" y1="53421" x2="67671" y2="53421"/>
                        <a14:foregroundMark x1="66165" y1="51092" x2="66165" y2="51092"/>
                        <a14:foregroundMark x1="66365" y1="48763" x2="66365" y2="48763"/>
                        <a14:foregroundMark x1="65663" y1="45706" x2="65663" y2="45706"/>
                        <a14:foregroundMark x1="67169" y1="43668" x2="67169" y2="43668"/>
                        <a14:foregroundMark x1="68173" y1="41921" x2="68173" y2="41921"/>
                        <a14:foregroundMark x1="70080" y1="41194" x2="70080" y2="41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19" t="35832" r="19109" b="37859"/>
          <a:stretch/>
        </p:blipFill>
        <p:spPr>
          <a:xfrm>
            <a:off x="819380" y="420038"/>
            <a:ext cx="2206132" cy="21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AE0749-1F7B-C1C7-A37D-CC004F9639E2}"/>
              </a:ext>
            </a:extLst>
          </p:cNvPr>
          <p:cNvSpPr txBox="1"/>
          <p:nvPr/>
        </p:nvSpPr>
        <p:spPr>
          <a:xfrm>
            <a:off x="2924175" y="265730"/>
            <a:ext cx="6603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	+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Những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khăn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khi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thực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hiện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thời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gian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biểu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là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gì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43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3083-CDB4-1A91-92C5-D40113E2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9EC2E641-61F7-CB5B-C5BB-D0FDD6F23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E7044127-2065-C890-03F1-A035029ECEF8}"/>
              </a:ext>
            </a:extLst>
          </p:cNvPr>
          <p:cNvSpPr/>
          <p:nvPr/>
        </p:nvSpPr>
        <p:spPr>
          <a:xfrm>
            <a:off x="251055" y="514608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107号-萌趣欢乐体"/>
              <a:cs typeface="+mn-cs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719991CA-65BE-D9D2-05A9-9A5DD68A372C}"/>
              </a:ext>
            </a:extLst>
          </p:cNvPr>
          <p:cNvSpPr/>
          <p:nvPr/>
        </p:nvSpPr>
        <p:spPr>
          <a:xfrm>
            <a:off x="2237621" y="1609192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/>
                <a:cs typeface="Times New Roman" panose="02020603050405020304" pitchFamily="18" charset="0"/>
              </a:rPr>
              <a:t>CÙNG CHIA SẺ TRƯỚC LỚP</a:t>
            </a:r>
          </a:p>
        </p:txBody>
      </p:sp>
      <p:pic>
        <p:nvPicPr>
          <p:cNvPr id="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B887697-B835-632E-CF84-761659C26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27967" y="2816398"/>
            <a:ext cx="3053479" cy="40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128C97B-1F75-CCB7-945D-DD040D58A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7337" y="3076575"/>
            <a:ext cx="2985874" cy="366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41611F-80DC-AB88-650D-B9580B3EB3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0" b="67831" l="39357" r="53815">
                        <a14:foregroundMark x1="41265" y1="64338" x2="41265" y2="64338"/>
                        <a14:foregroundMark x1="50402" y1="64338" x2="50402" y2="64338"/>
                        <a14:foregroundMark x1="39357" y1="64774" x2="39357" y2="64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2" t="54397" r="44383" b="30620"/>
          <a:stretch/>
        </p:blipFill>
        <p:spPr>
          <a:xfrm>
            <a:off x="9174918" y="1070813"/>
            <a:ext cx="2206132" cy="1335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B55F0-CB1D-9FB1-8741-629CBC0DFC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428" b="59389" l="63755" r="80120">
                        <a14:foregroundMark x1="71787" y1="39156" x2="71787" y2="39156"/>
                        <a14:foregroundMark x1="73695" y1="39156" x2="73695" y2="39156"/>
                        <a14:foregroundMark x1="75904" y1="39738" x2="75904" y2="39738"/>
                        <a14:foregroundMark x1="77811" y1="41485" x2="77811" y2="41485"/>
                        <a14:foregroundMark x1="78916" y1="44978" x2="78916" y2="44978"/>
                        <a14:foregroundMark x1="78916" y1="47598" x2="78916" y2="47598"/>
                        <a14:foregroundMark x1="79618" y1="44105" x2="79618" y2="44105"/>
                        <a14:foregroundMark x1="78715" y1="50509" x2="78715" y2="50509"/>
                        <a14:foregroundMark x1="80120" y1="50509" x2="80120" y2="50509"/>
                        <a14:foregroundMark x1="77309" y1="52547" x2="77309" y2="52547"/>
                        <a14:foregroundMark x1="77209" y1="56186" x2="77209" y2="56186"/>
                        <a14:foregroundMark x1="74699" y1="57205" x2="74699" y2="57205"/>
                        <a14:foregroundMark x1="72892" y1="57642" x2="72892" y2="57642"/>
                        <a14:foregroundMark x1="70683" y1="56769" x2="70683" y2="56769"/>
                        <a14:foregroundMark x1="68373" y1="56041" x2="68373" y2="56041"/>
                        <a14:foregroundMark x1="67671" y1="53421" x2="67671" y2="53421"/>
                        <a14:foregroundMark x1="66165" y1="51092" x2="66165" y2="51092"/>
                        <a14:foregroundMark x1="66365" y1="48763" x2="66365" y2="48763"/>
                        <a14:foregroundMark x1="65663" y1="45706" x2="65663" y2="45706"/>
                        <a14:foregroundMark x1="67169" y1="43668" x2="67169" y2="43668"/>
                        <a14:foregroundMark x1="68173" y1="41921" x2="68173" y2="41921"/>
                        <a14:foregroundMark x1="70080" y1="41194" x2="70080" y2="41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19" t="35832" r="19109" b="37859"/>
          <a:stretch/>
        </p:blipFill>
        <p:spPr>
          <a:xfrm>
            <a:off x="819380" y="420038"/>
            <a:ext cx="2206132" cy="21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36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619125"/>
            <a:ext cx="6986552" cy="4213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903CC-A5D8-1C59-C9AB-88D4FB009D90}"/>
              </a:ext>
            </a:extLst>
          </p:cNvPr>
          <p:cNvSpPr txBox="1"/>
          <p:nvPr/>
        </p:nvSpPr>
        <p:spPr>
          <a:xfrm>
            <a:off x="3048976" y="1848685"/>
            <a:ext cx="61093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5400" b="1" spc="3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300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kumimoji="0" lang="en-US" sz="5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247650" y="1263007"/>
            <a:ext cx="2248893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10054451" y="3752957"/>
            <a:ext cx="2179597" cy="34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2050675" y="3244494"/>
            <a:ext cx="8438994" cy="3390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6F128-1752-6D50-0C73-745860E2DCFE}"/>
              </a:ext>
            </a:extLst>
          </p:cNvPr>
          <p:cNvSpPr txBox="1"/>
          <p:nvPr/>
        </p:nvSpPr>
        <p:spPr>
          <a:xfrm>
            <a:off x="2318659" y="468085"/>
            <a:ext cx="7903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+mn-cs"/>
              </a:rPr>
              <a:t>TẠM BIỆT VÀ HẸN GẶP LẠI!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E9B3CFF2-1596-4087-DE6F-512EC0ED9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3999-FCD9-CB45-294E-E48915EC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934" y="440316"/>
            <a:ext cx="4820805" cy="78840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879ED9-7448-AD49-366C-203BBF927327}"/>
              </a:ext>
            </a:extLst>
          </p:cNvPr>
          <p:cNvSpPr txBox="1">
            <a:spLocks/>
          </p:cNvSpPr>
          <p:nvPr/>
        </p:nvSpPr>
        <p:spPr>
          <a:xfrm>
            <a:off x="2207491" y="1228725"/>
            <a:ext cx="8876145" cy="20778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FDA68-4929-D966-C39A-C73456B70F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1413642" y="1496146"/>
            <a:ext cx="793849" cy="651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E80D2A-5239-2C45-3D0E-FE637314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1413642" y="2159146"/>
            <a:ext cx="793849" cy="651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703CA-3714-DAE9-DD5F-4BFA657AC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8853657" y="-153155"/>
            <a:ext cx="1343555" cy="156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2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lorful, decorated&#10;&#10;Description automatically generated">
            <a:extLst>
              <a:ext uri="{FF2B5EF4-FFF2-40B4-BE49-F238E27FC236}">
                <a16:creationId xmlns:a16="http://schemas.microsoft.com/office/drawing/2014/main" id="{4AA092B5-EDB4-4A11-8751-FC28C1C52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EB4731-34A2-4C9F-9A6F-818FE5A52A0A}"/>
              </a:ext>
            </a:extLst>
          </p:cNvPr>
          <p:cNvSpPr/>
          <p:nvPr/>
        </p:nvSpPr>
        <p:spPr>
          <a:xfrm>
            <a:off x="428211" y="67919"/>
            <a:ext cx="11068878" cy="1928029"/>
          </a:xfrm>
          <a:custGeom>
            <a:avLst/>
            <a:gdLst>
              <a:gd name="connsiteX0" fmla="*/ 0 w 11068878"/>
              <a:gd name="connsiteY0" fmla="*/ 321345 h 1928029"/>
              <a:gd name="connsiteX1" fmla="*/ 321345 w 11068878"/>
              <a:gd name="connsiteY1" fmla="*/ 0 h 1928029"/>
              <a:gd name="connsiteX2" fmla="*/ 1109101 w 11068878"/>
              <a:gd name="connsiteY2" fmla="*/ 0 h 1928029"/>
              <a:gd name="connsiteX3" fmla="*/ 1896858 w 11068878"/>
              <a:gd name="connsiteY3" fmla="*/ 0 h 1928029"/>
              <a:gd name="connsiteX4" fmla="*/ 2476091 w 11068878"/>
              <a:gd name="connsiteY4" fmla="*/ 0 h 1928029"/>
              <a:gd name="connsiteX5" fmla="*/ 2951061 w 11068878"/>
              <a:gd name="connsiteY5" fmla="*/ 0 h 1928029"/>
              <a:gd name="connsiteX6" fmla="*/ 3217508 w 11068878"/>
              <a:gd name="connsiteY6" fmla="*/ 0 h 1928029"/>
              <a:gd name="connsiteX7" fmla="*/ 3483955 w 11068878"/>
              <a:gd name="connsiteY7" fmla="*/ 0 h 1928029"/>
              <a:gd name="connsiteX8" fmla="*/ 3854664 w 11068878"/>
              <a:gd name="connsiteY8" fmla="*/ 0 h 1928029"/>
              <a:gd name="connsiteX9" fmla="*/ 4121111 w 11068878"/>
              <a:gd name="connsiteY9" fmla="*/ 0 h 1928029"/>
              <a:gd name="connsiteX10" fmla="*/ 4804606 w 11068878"/>
              <a:gd name="connsiteY10" fmla="*/ 0 h 1928029"/>
              <a:gd name="connsiteX11" fmla="*/ 5175315 w 11068878"/>
              <a:gd name="connsiteY11" fmla="*/ 0 h 1928029"/>
              <a:gd name="connsiteX12" fmla="*/ 5963071 w 11068878"/>
              <a:gd name="connsiteY12" fmla="*/ 0 h 1928029"/>
              <a:gd name="connsiteX13" fmla="*/ 6333780 w 11068878"/>
              <a:gd name="connsiteY13" fmla="*/ 0 h 1928029"/>
              <a:gd name="connsiteX14" fmla="*/ 6704489 w 11068878"/>
              <a:gd name="connsiteY14" fmla="*/ 0 h 1928029"/>
              <a:gd name="connsiteX15" fmla="*/ 6970936 w 11068878"/>
              <a:gd name="connsiteY15" fmla="*/ 0 h 1928029"/>
              <a:gd name="connsiteX16" fmla="*/ 7445907 w 11068878"/>
              <a:gd name="connsiteY16" fmla="*/ 0 h 1928029"/>
              <a:gd name="connsiteX17" fmla="*/ 7920878 w 11068878"/>
              <a:gd name="connsiteY17" fmla="*/ 0 h 1928029"/>
              <a:gd name="connsiteX18" fmla="*/ 8395848 w 11068878"/>
              <a:gd name="connsiteY18" fmla="*/ 0 h 1928029"/>
              <a:gd name="connsiteX19" fmla="*/ 9079343 w 11068878"/>
              <a:gd name="connsiteY19" fmla="*/ 0 h 1928029"/>
              <a:gd name="connsiteX20" fmla="*/ 9450052 w 11068878"/>
              <a:gd name="connsiteY20" fmla="*/ 0 h 1928029"/>
              <a:gd name="connsiteX21" fmla="*/ 10029284 w 11068878"/>
              <a:gd name="connsiteY21" fmla="*/ 0 h 1928029"/>
              <a:gd name="connsiteX22" fmla="*/ 10747533 w 11068878"/>
              <a:gd name="connsiteY22" fmla="*/ 0 h 1928029"/>
              <a:gd name="connsiteX23" fmla="*/ 11068878 w 11068878"/>
              <a:gd name="connsiteY23" fmla="*/ 321345 h 1928029"/>
              <a:gd name="connsiteX24" fmla="*/ 11068878 w 11068878"/>
              <a:gd name="connsiteY24" fmla="*/ 749791 h 1928029"/>
              <a:gd name="connsiteX25" fmla="*/ 11068878 w 11068878"/>
              <a:gd name="connsiteY25" fmla="*/ 1152531 h 1928029"/>
              <a:gd name="connsiteX26" fmla="*/ 11068878 w 11068878"/>
              <a:gd name="connsiteY26" fmla="*/ 1606684 h 1928029"/>
              <a:gd name="connsiteX27" fmla="*/ 10747533 w 11068878"/>
              <a:gd name="connsiteY27" fmla="*/ 1928029 h 1928029"/>
              <a:gd name="connsiteX28" fmla="*/ 10376824 w 11068878"/>
              <a:gd name="connsiteY28" fmla="*/ 1928029 h 1928029"/>
              <a:gd name="connsiteX29" fmla="*/ 10006115 w 11068878"/>
              <a:gd name="connsiteY29" fmla="*/ 1928029 h 1928029"/>
              <a:gd name="connsiteX30" fmla="*/ 9426883 w 11068878"/>
              <a:gd name="connsiteY30" fmla="*/ 1928029 h 1928029"/>
              <a:gd name="connsiteX31" fmla="*/ 8847650 w 11068878"/>
              <a:gd name="connsiteY31" fmla="*/ 1928029 h 1928029"/>
              <a:gd name="connsiteX32" fmla="*/ 8059893 w 11068878"/>
              <a:gd name="connsiteY32" fmla="*/ 1928029 h 1928029"/>
              <a:gd name="connsiteX33" fmla="*/ 7480661 w 11068878"/>
              <a:gd name="connsiteY33" fmla="*/ 1928029 h 1928029"/>
              <a:gd name="connsiteX34" fmla="*/ 6901428 w 11068878"/>
              <a:gd name="connsiteY34" fmla="*/ 1928029 h 1928029"/>
              <a:gd name="connsiteX35" fmla="*/ 6113672 w 11068878"/>
              <a:gd name="connsiteY35" fmla="*/ 1928029 h 1928029"/>
              <a:gd name="connsiteX36" fmla="*/ 5534439 w 11068878"/>
              <a:gd name="connsiteY36" fmla="*/ 1928029 h 1928029"/>
              <a:gd name="connsiteX37" fmla="*/ 5059468 w 11068878"/>
              <a:gd name="connsiteY37" fmla="*/ 1928029 h 1928029"/>
              <a:gd name="connsiteX38" fmla="*/ 4793021 w 11068878"/>
              <a:gd name="connsiteY38" fmla="*/ 1928029 h 1928029"/>
              <a:gd name="connsiteX39" fmla="*/ 4005265 w 11068878"/>
              <a:gd name="connsiteY39" fmla="*/ 1928029 h 1928029"/>
              <a:gd name="connsiteX40" fmla="*/ 3738818 w 11068878"/>
              <a:gd name="connsiteY40" fmla="*/ 1928029 h 1928029"/>
              <a:gd name="connsiteX41" fmla="*/ 3055323 w 11068878"/>
              <a:gd name="connsiteY41" fmla="*/ 1928029 h 1928029"/>
              <a:gd name="connsiteX42" fmla="*/ 2580352 w 11068878"/>
              <a:gd name="connsiteY42" fmla="*/ 1928029 h 1928029"/>
              <a:gd name="connsiteX43" fmla="*/ 2209643 w 11068878"/>
              <a:gd name="connsiteY43" fmla="*/ 1928029 h 1928029"/>
              <a:gd name="connsiteX44" fmla="*/ 1734673 w 11068878"/>
              <a:gd name="connsiteY44" fmla="*/ 1928029 h 1928029"/>
              <a:gd name="connsiteX45" fmla="*/ 1051178 w 11068878"/>
              <a:gd name="connsiteY45" fmla="*/ 1928029 h 1928029"/>
              <a:gd name="connsiteX46" fmla="*/ 321345 w 11068878"/>
              <a:gd name="connsiteY46" fmla="*/ 1928029 h 1928029"/>
              <a:gd name="connsiteX47" fmla="*/ 0 w 11068878"/>
              <a:gd name="connsiteY47" fmla="*/ 1606684 h 1928029"/>
              <a:gd name="connsiteX48" fmla="*/ 0 w 11068878"/>
              <a:gd name="connsiteY48" fmla="*/ 1178238 h 1928029"/>
              <a:gd name="connsiteX49" fmla="*/ 0 w 11068878"/>
              <a:gd name="connsiteY49" fmla="*/ 775498 h 1928029"/>
              <a:gd name="connsiteX50" fmla="*/ 0 w 11068878"/>
              <a:gd name="connsiteY50" fmla="*/ 321345 h 192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68878" h="1928029" fill="none" extrusionOk="0">
                <a:moveTo>
                  <a:pt x="0" y="321345"/>
                </a:moveTo>
                <a:cubicBezTo>
                  <a:pt x="-9908" y="136686"/>
                  <a:pt x="134786" y="14985"/>
                  <a:pt x="321345" y="0"/>
                </a:cubicBezTo>
                <a:cubicBezTo>
                  <a:pt x="535589" y="-57418"/>
                  <a:pt x="757467" y="8911"/>
                  <a:pt x="1109101" y="0"/>
                </a:cubicBezTo>
                <a:cubicBezTo>
                  <a:pt x="1460735" y="-8911"/>
                  <a:pt x="1651275" y="64016"/>
                  <a:pt x="1896858" y="0"/>
                </a:cubicBezTo>
                <a:cubicBezTo>
                  <a:pt x="2142441" y="-64016"/>
                  <a:pt x="2258816" y="29068"/>
                  <a:pt x="2476091" y="0"/>
                </a:cubicBezTo>
                <a:cubicBezTo>
                  <a:pt x="2693366" y="-29068"/>
                  <a:pt x="2798512" y="2260"/>
                  <a:pt x="2951061" y="0"/>
                </a:cubicBezTo>
                <a:cubicBezTo>
                  <a:pt x="3103610" y="-2260"/>
                  <a:pt x="3095240" y="21024"/>
                  <a:pt x="3217508" y="0"/>
                </a:cubicBezTo>
                <a:cubicBezTo>
                  <a:pt x="3339776" y="-21024"/>
                  <a:pt x="3428271" y="28773"/>
                  <a:pt x="3483955" y="0"/>
                </a:cubicBezTo>
                <a:cubicBezTo>
                  <a:pt x="3539639" y="-28773"/>
                  <a:pt x="3778837" y="19688"/>
                  <a:pt x="3854664" y="0"/>
                </a:cubicBezTo>
                <a:cubicBezTo>
                  <a:pt x="3930491" y="-19688"/>
                  <a:pt x="3992505" y="12425"/>
                  <a:pt x="4121111" y="0"/>
                </a:cubicBezTo>
                <a:cubicBezTo>
                  <a:pt x="4249717" y="-12425"/>
                  <a:pt x="4667467" y="49546"/>
                  <a:pt x="4804606" y="0"/>
                </a:cubicBezTo>
                <a:cubicBezTo>
                  <a:pt x="4941745" y="-49546"/>
                  <a:pt x="5076925" y="41827"/>
                  <a:pt x="5175315" y="0"/>
                </a:cubicBezTo>
                <a:cubicBezTo>
                  <a:pt x="5273705" y="-41827"/>
                  <a:pt x="5628874" y="81867"/>
                  <a:pt x="5963071" y="0"/>
                </a:cubicBezTo>
                <a:cubicBezTo>
                  <a:pt x="6297268" y="-81867"/>
                  <a:pt x="6229682" y="44282"/>
                  <a:pt x="6333780" y="0"/>
                </a:cubicBezTo>
                <a:cubicBezTo>
                  <a:pt x="6437878" y="-44282"/>
                  <a:pt x="6626542" y="10903"/>
                  <a:pt x="6704489" y="0"/>
                </a:cubicBezTo>
                <a:cubicBezTo>
                  <a:pt x="6782436" y="-10903"/>
                  <a:pt x="6853290" y="3975"/>
                  <a:pt x="6970936" y="0"/>
                </a:cubicBezTo>
                <a:cubicBezTo>
                  <a:pt x="7088582" y="-3975"/>
                  <a:pt x="7304757" y="4250"/>
                  <a:pt x="7445907" y="0"/>
                </a:cubicBezTo>
                <a:cubicBezTo>
                  <a:pt x="7587057" y="-4250"/>
                  <a:pt x="7821248" y="31462"/>
                  <a:pt x="7920878" y="0"/>
                </a:cubicBezTo>
                <a:cubicBezTo>
                  <a:pt x="8020508" y="-31462"/>
                  <a:pt x="8239602" y="55082"/>
                  <a:pt x="8395848" y="0"/>
                </a:cubicBezTo>
                <a:cubicBezTo>
                  <a:pt x="8552094" y="-55082"/>
                  <a:pt x="8781453" y="24808"/>
                  <a:pt x="9079343" y="0"/>
                </a:cubicBezTo>
                <a:cubicBezTo>
                  <a:pt x="9377234" y="-24808"/>
                  <a:pt x="9317375" y="196"/>
                  <a:pt x="9450052" y="0"/>
                </a:cubicBezTo>
                <a:cubicBezTo>
                  <a:pt x="9582729" y="-196"/>
                  <a:pt x="9880420" y="43041"/>
                  <a:pt x="10029284" y="0"/>
                </a:cubicBezTo>
                <a:cubicBezTo>
                  <a:pt x="10178148" y="-43041"/>
                  <a:pt x="10437443" y="15378"/>
                  <a:pt x="10747533" y="0"/>
                </a:cubicBezTo>
                <a:cubicBezTo>
                  <a:pt x="10909865" y="-12785"/>
                  <a:pt x="11067419" y="108193"/>
                  <a:pt x="11068878" y="321345"/>
                </a:cubicBezTo>
                <a:cubicBezTo>
                  <a:pt x="11115414" y="476213"/>
                  <a:pt x="11047164" y="547924"/>
                  <a:pt x="11068878" y="749791"/>
                </a:cubicBezTo>
                <a:cubicBezTo>
                  <a:pt x="11090592" y="951658"/>
                  <a:pt x="11056487" y="1066464"/>
                  <a:pt x="11068878" y="1152531"/>
                </a:cubicBezTo>
                <a:cubicBezTo>
                  <a:pt x="11081269" y="1238598"/>
                  <a:pt x="11067533" y="1484422"/>
                  <a:pt x="11068878" y="1606684"/>
                </a:cubicBezTo>
                <a:cubicBezTo>
                  <a:pt x="11058898" y="1788323"/>
                  <a:pt x="10922941" y="1943630"/>
                  <a:pt x="10747533" y="1928029"/>
                </a:cubicBezTo>
                <a:cubicBezTo>
                  <a:pt x="10620580" y="1954696"/>
                  <a:pt x="10521984" y="1888399"/>
                  <a:pt x="10376824" y="1928029"/>
                </a:cubicBezTo>
                <a:cubicBezTo>
                  <a:pt x="10231664" y="1967659"/>
                  <a:pt x="10166148" y="1905464"/>
                  <a:pt x="10006115" y="1928029"/>
                </a:cubicBezTo>
                <a:cubicBezTo>
                  <a:pt x="9846082" y="1950594"/>
                  <a:pt x="9668723" y="1858835"/>
                  <a:pt x="9426883" y="1928029"/>
                </a:cubicBezTo>
                <a:cubicBezTo>
                  <a:pt x="9185043" y="1997223"/>
                  <a:pt x="9005950" y="1867570"/>
                  <a:pt x="8847650" y="1928029"/>
                </a:cubicBezTo>
                <a:cubicBezTo>
                  <a:pt x="8689350" y="1988488"/>
                  <a:pt x="8305076" y="1855012"/>
                  <a:pt x="8059893" y="1928029"/>
                </a:cubicBezTo>
                <a:cubicBezTo>
                  <a:pt x="7814710" y="2001046"/>
                  <a:pt x="7759195" y="1921680"/>
                  <a:pt x="7480661" y="1928029"/>
                </a:cubicBezTo>
                <a:cubicBezTo>
                  <a:pt x="7202127" y="1934378"/>
                  <a:pt x="7025874" y="1905980"/>
                  <a:pt x="6901428" y="1928029"/>
                </a:cubicBezTo>
                <a:cubicBezTo>
                  <a:pt x="6776982" y="1950078"/>
                  <a:pt x="6381224" y="1843539"/>
                  <a:pt x="6113672" y="1928029"/>
                </a:cubicBezTo>
                <a:cubicBezTo>
                  <a:pt x="5846120" y="2012519"/>
                  <a:pt x="5822380" y="1883291"/>
                  <a:pt x="5534439" y="1928029"/>
                </a:cubicBezTo>
                <a:cubicBezTo>
                  <a:pt x="5246498" y="1972767"/>
                  <a:pt x="5217345" y="1878214"/>
                  <a:pt x="5059468" y="1928029"/>
                </a:cubicBezTo>
                <a:cubicBezTo>
                  <a:pt x="4901591" y="1977844"/>
                  <a:pt x="4897073" y="1898000"/>
                  <a:pt x="4793021" y="1928029"/>
                </a:cubicBezTo>
                <a:cubicBezTo>
                  <a:pt x="4688969" y="1958058"/>
                  <a:pt x="4384643" y="1845491"/>
                  <a:pt x="4005265" y="1928029"/>
                </a:cubicBezTo>
                <a:cubicBezTo>
                  <a:pt x="3625887" y="2010567"/>
                  <a:pt x="3844769" y="1901743"/>
                  <a:pt x="3738818" y="1928029"/>
                </a:cubicBezTo>
                <a:cubicBezTo>
                  <a:pt x="3632867" y="1954315"/>
                  <a:pt x="3339083" y="1868800"/>
                  <a:pt x="3055323" y="1928029"/>
                </a:cubicBezTo>
                <a:cubicBezTo>
                  <a:pt x="2771564" y="1987258"/>
                  <a:pt x="2747740" y="1915815"/>
                  <a:pt x="2580352" y="1928029"/>
                </a:cubicBezTo>
                <a:cubicBezTo>
                  <a:pt x="2412964" y="1940243"/>
                  <a:pt x="2373493" y="1905054"/>
                  <a:pt x="2209643" y="1928029"/>
                </a:cubicBezTo>
                <a:cubicBezTo>
                  <a:pt x="2045793" y="1951004"/>
                  <a:pt x="1878332" y="1922247"/>
                  <a:pt x="1734673" y="1928029"/>
                </a:cubicBezTo>
                <a:cubicBezTo>
                  <a:pt x="1591014" y="1933811"/>
                  <a:pt x="1226763" y="1856346"/>
                  <a:pt x="1051178" y="1928029"/>
                </a:cubicBezTo>
                <a:cubicBezTo>
                  <a:pt x="875594" y="1999712"/>
                  <a:pt x="498210" y="1869743"/>
                  <a:pt x="321345" y="1928029"/>
                </a:cubicBezTo>
                <a:cubicBezTo>
                  <a:pt x="175607" y="1896754"/>
                  <a:pt x="-24536" y="1816108"/>
                  <a:pt x="0" y="1606684"/>
                </a:cubicBezTo>
                <a:cubicBezTo>
                  <a:pt x="-43146" y="1433904"/>
                  <a:pt x="43121" y="1272434"/>
                  <a:pt x="0" y="1178238"/>
                </a:cubicBezTo>
                <a:cubicBezTo>
                  <a:pt x="-43121" y="1084042"/>
                  <a:pt x="34634" y="957325"/>
                  <a:pt x="0" y="775498"/>
                </a:cubicBezTo>
                <a:cubicBezTo>
                  <a:pt x="-34634" y="593671"/>
                  <a:pt x="46756" y="417406"/>
                  <a:pt x="0" y="321345"/>
                </a:cubicBezTo>
                <a:close/>
              </a:path>
              <a:path w="11068878" h="1928029" stroke="0" extrusionOk="0">
                <a:moveTo>
                  <a:pt x="0" y="321345"/>
                </a:moveTo>
                <a:cubicBezTo>
                  <a:pt x="-8553" y="93351"/>
                  <a:pt x="126183" y="-38099"/>
                  <a:pt x="321345" y="0"/>
                </a:cubicBezTo>
                <a:cubicBezTo>
                  <a:pt x="446928" y="-20438"/>
                  <a:pt x="516061" y="3155"/>
                  <a:pt x="587792" y="0"/>
                </a:cubicBezTo>
                <a:cubicBezTo>
                  <a:pt x="659523" y="-3155"/>
                  <a:pt x="964768" y="32630"/>
                  <a:pt x="1167025" y="0"/>
                </a:cubicBezTo>
                <a:cubicBezTo>
                  <a:pt x="1369282" y="-32630"/>
                  <a:pt x="1336176" y="19264"/>
                  <a:pt x="1433472" y="0"/>
                </a:cubicBezTo>
                <a:cubicBezTo>
                  <a:pt x="1530768" y="-19264"/>
                  <a:pt x="1844768" y="36751"/>
                  <a:pt x="2116966" y="0"/>
                </a:cubicBezTo>
                <a:cubicBezTo>
                  <a:pt x="2389164" y="-36751"/>
                  <a:pt x="2356352" y="18708"/>
                  <a:pt x="2487675" y="0"/>
                </a:cubicBezTo>
                <a:cubicBezTo>
                  <a:pt x="2618998" y="-18708"/>
                  <a:pt x="2660673" y="6586"/>
                  <a:pt x="2754122" y="0"/>
                </a:cubicBezTo>
                <a:cubicBezTo>
                  <a:pt x="2847571" y="-6586"/>
                  <a:pt x="2916966" y="13147"/>
                  <a:pt x="3020569" y="0"/>
                </a:cubicBezTo>
                <a:cubicBezTo>
                  <a:pt x="3124172" y="-13147"/>
                  <a:pt x="3317748" y="6164"/>
                  <a:pt x="3599802" y="0"/>
                </a:cubicBezTo>
                <a:cubicBezTo>
                  <a:pt x="3881856" y="-6164"/>
                  <a:pt x="3867959" y="8857"/>
                  <a:pt x="3970511" y="0"/>
                </a:cubicBezTo>
                <a:cubicBezTo>
                  <a:pt x="4073063" y="-8857"/>
                  <a:pt x="4118841" y="31449"/>
                  <a:pt x="4236958" y="0"/>
                </a:cubicBezTo>
                <a:cubicBezTo>
                  <a:pt x="4355075" y="-31449"/>
                  <a:pt x="4711982" y="18948"/>
                  <a:pt x="5024714" y="0"/>
                </a:cubicBezTo>
                <a:cubicBezTo>
                  <a:pt x="5337446" y="-18948"/>
                  <a:pt x="5386990" y="77302"/>
                  <a:pt x="5708209" y="0"/>
                </a:cubicBezTo>
                <a:cubicBezTo>
                  <a:pt x="6029428" y="-77302"/>
                  <a:pt x="5932610" y="7955"/>
                  <a:pt x="6078918" y="0"/>
                </a:cubicBezTo>
                <a:cubicBezTo>
                  <a:pt x="6225226" y="-7955"/>
                  <a:pt x="6373899" y="18619"/>
                  <a:pt x="6658150" y="0"/>
                </a:cubicBezTo>
                <a:cubicBezTo>
                  <a:pt x="6942401" y="-18619"/>
                  <a:pt x="6791550" y="23316"/>
                  <a:pt x="6924597" y="0"/>
                </a:cubicBezTo>
                <a:cubicBezTo>
                  <a:pt x="7057644" y="-23316"/>
                  <a:pt x="7211699" y="44284"/>
                  <a:pt x="7399568" y="0"/>
                </a:cubicBezTo>
                <a:cubicBezTo>
                  <a:pt x="7587437" y="-44284"/>
                  <a:pt x="7566770" y="5483"/>
                  <a:pt x="7666015" y="0"/>
                </a:cubicBezTo>
                <a:cubicBezTo>
                  <a:pt x="7765260" y="-5483"/>
                  <a:pt x="7856580" y="3993"/>
                  <a:pt x="7932462" y="0"/>
                </a:cubicBezTo>
                <a:cubicBezTo>
                  <a:pt x="8008344" y="-3993"/>
                  <a:pt x="8275355" y="48850"/>
                  <a:pt x="8407433" y="0"/>
                </a:cubicBezTo>
                <a:cubicBezTo>
                  <a:pt x="8539511" y="-48850"/>
                  <a:pt x="8788100" y="36396"/>
                  <a:pt x="8986666" y="0"/>
                </a:cubicBezTo>
                <a:cubicBezTo>
                  <a:pt x="9185232" y="-36396"/>
                  <a:pt x="9340877" y="49259"/>
                  <a:pt x="9565898" y="0"/>
                </a:cubicBezTo>
                <a:cubicBezTo>
                  <a:pt x="9790919" y="-49259"/>
                  <a:pt x="10421316" y="91295"/>
                  <a:pt x="10747533" y="0"/>
                </a:cubicBezTo>
                <a:cubicBezTo>
                  <a:pt x="10884121" y="7203"/>
                  <a:pt x="11078634" y="115042"/>
                  <a:pt x="11068878" y="321345"/>
                </a:cubicBezTo>
                <a:cubicBezTo>
                  <a:pt x="11105209" y="424630"/>
                  <a:pt x="11031383" y="668657"/>
                  <a:pt x="11068878" y="762645"/>
                </a:cubicBezTo>
                <a:cubicBezTo>
                  <a:pt x="11106373" y="856633"/>
                  <a:pt x="11067499" y="1016812"/>
                  <a:pt x="11068878" y="1178238"/>
                </a:cubicBezTo>
                <a:cubicBezTo>
                  <a:pt x="11070257" y="1339664"/>
                  <a:pt x="11021159" y="1428713"/>
                  <a:pt x="11068878" y="1606684"/>
                </a:cubicBezTo>
                <a:cubicBezTo>
                  <a:pt x="11044954" y="1790090"/>
                  <a:pt x="10918120" y="1950190"/>
                  <a:pt x="10747533" y="1928029"/>
                </a:cubicBezTo>
                <a:cubicBezTo>
                  <a:pt x="10529970" y="1960133"/>
                  <a:pt x="10454229" y="1911844"/>
                  <a:pt x="10272562" y="1928029"/>
                </a:cubicBezTo>
                <a:cubicBezTo>
                  <a:pt x="10090895" y="1944214"/>
                  <a:pt x="9875230" y="1903749"/>
                  <a:pt x="9693330" y="1928029"/>
                </a:cubicBezTo>
                <a:cubicBezTo>
                  <a:pt x="9511430" y="1952309"/>
                  <a:pt x="9490898" y="1904978"/>
                  <a:pt x="9322621" y="1928029"/>
                </a:cubicBezTo>
                <a:cubicBezTo>
                  <a:pt x="9154344" y="1951080"/>
                  <a:pt x="9124961" y="1899696"/>
                  <a:pt x="9056174" y="1928029"/>
                </a:cubicBezTo>
                <a:cubicBezTo>
                  <a:pt x="8987387" y="1956362"/>
                  <a:pt x="8577511" y="1859317"/>
                  <a:pt x="8268417" y="1928029"/>
                </a:cubicBezTo>
                <a:cubicBezTo>
                  <a:pt x="7959323" y="1996741"/>
                  <a:pt x="7799944" y="1879042"/>
                  <a:pt x="7584923" y="1928029"/>
                </a:cubicBezTo>
                <a:cubicBezTo>
                  <a:pt x="7369902" y="1977016"/>
                  <a:pt x="7219894" y="1895924"/>
                  <a:pt x="7109952" y="1928029"/>
                </a:cubicBezTo>
                <a:cubicBezTo>
                  <a:pt x="7000010" y="1960134"/>
                  <a:pt x="6747565" y="1871966"/>
                  <a:pt x="6634981" y="1928029"/>
                </a:cubicBezTo>
                <a:cubicBezTo>
                  <a:pt x="6522397" y="1984092"/>
                  <a:pt x="6379682" y="1918050"/>
                  <a:pt x="6264272" y="1928029"/>
                </a:cubicBezTo>
                <a:cubicBezTo>
                  <a:pt x="6148862" y="1938008"/>
                  <a:pt x="5758787" y="1926655"/>
                  <a:pt x="5580778" y="1928029"/>
                </a:cubicBezTo>
                <a:cubicBezTo>
                  <a:pt x="5402769" y="1929403"/>
                  <a:pt x="5146072" y="1876570"/>
                  <a:pt x="5001545" y="1928029"/>
                </a:cubicBezTo>
                <a:cubicBezTo>
                  <a:pt x="4857018" y="1979488"/>
                  <a:pt x="4707065" y="1923351"/>
                  <a:pt x="4526574" y="1928029"/>
                </a:cubicBezTo>
                <a:cubicBezTo>
                  <a:pt x="4346083" y="1932707"/>
                  <a:pt x="4198311" y="1893203"/>
                  <a:pt x="4051603" y="1928029"/>
                </a:cubicBezTo>
                <a:cubicBezTo>
                  <a:pt x="3904895" y="1962855"/>
                  <a:pt x="3637055" y="1852784"/>
                  <a:pt x="3368109" y="1928029"/>
                </a:cubicBezTo>
                <a:cubicBezTo>
                  <a:pt x="3099163" y="2003274"/>
                  <a:pt x="2787108" y="1869504"/>
                  <a:pt x="2580352" y="1928029"/>
                </a:cubicBezTo>
                <a:cubicBezTo>
                  <a:pt x="2373596" y="1986554"/>
                  <a:pt x="2223984" y="1881323"/>
                  <a:pt x="2105382" y="1928029"/>
                </a:cubicBezTo>
                <a:cubicBezTo>
                  <a:pt x="1986780" y="1974735"/>
                  <a:pt x="1720492" y="1905166"/>
                  <a:pt x="1421887" y="1928029"/>
                </a:cubicBezTo>
                <a:cubicBezTo>
                  <a:pt x="1123282" y="1950892"/>
                  <a:pt x="599777" y="1876156"/>
                  <a:pt x="321345" y="1928029"/>
                </a:cubicBezTo>
                <a:cubicBezTo>
                  <a:pt x="140449" y="1895436"/>
                  <a:pt x="19092" y="1755109"/>
                  <a:pt x="0" y="1606684"/>
                </a:cubicBezTo>
                <a:cubicBezTo>
                  <a:pt x="-13247" y="1461814"/>
                  <a:pt x="17273" y="1345528"/>
                  <a:pt x="0" y="1178238"/>
                </a:cubicBezTo>
                <a:cubicBezTo>
                  <a:pt x="-17273" y="1010948"/>
                  <a:pt x="10941" y="956186"/>
                  <a:pt x="0" y="762645"/>
                </a:cubicBezTo>
                <a:cubicBezTo>
                  <a:pt x="-10941" y="569104"/>
                  <a:pt x="52743" y="473992"/>
                  <a:pt x="0" y="32134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BÁO CÁO KẾT QUẢ THỰC HIỆN THỜI GIAN BIỂU CỦA EM</a:t>
            </a:r>
          </a:p>
        </p:txBody>
      </p:sp>
    </p:spTree>
    <p:extLst>
      <p:ext uri="{BB962C8B-B14F-4D97-AF65-F5344CB8AC3E}">
        <p14:creationId xmlns:p14="http://schemas.microsoft.com/office/powerpoint/2010/main" val="2153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4C2FD-C077-4766-8A25-4C950112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3FCD62-9676-4451-AC8E-D0D5834B2ED6}"/>
              </a:ext>
            </a:extLst>
          </p:cNvPr>
          <p:cNvSpPr/>
          <p:nvPr/>
        </p:nvSpPr>
        <p:spPr>
          <a:xfrm>
            <a:off x="494886" y="430385"/>
            <a:ext cx="11202228" cy="5456404"/>
          </a:xfrm>
          <a:custGeom>
            <a:avLst/>
            <a:gdLst>
              <a:gd name="connsiteX0" fmla="*/ 0 w 11202228"/>
              <a:gd name="connsiteY0" fmla="*/ 909419 h 5456404"/>
              <a:gd name="connsiteX1" fmla="*/ 909419 w 11202228"/>
              <a:gd name="connsiteY1" fmla="*/ 0 h 5456404"/>
              <a:gd name="connsiteX2" fmla="*/ 1214379 w 11202228"/>
              <a:gd name="connsiteY2" fmla="*/ 0 h 5456404"/>
              <a:gd name="connsiteX3" fmla="*/ 1519339 w 11202228"/>
              <a:gd name="connsiteY3" fmla="*/ 0 h 5456404"/>
              <a:gd name="connsiteX4" fmla="*/ 1918133 w 11202228"/>
              <a:gd name="connsiteY4" fmla="*/ 0 h 5456404"/>
              <a:gd name="connsiteX5" fmla="*/ 2223094 w 11202228"/>
              <a:gd name="connsiteY5" fmla="*/ 0 h 5456404"/>
              <a:gd name="connsiteX6" fmla="*/ 2903389 w 11202228"/>
              <a:gd name="connsiteY6" fmla="*/ 0 h 5456404"/>
              <a:gd name="connsiteX7" fmla="*/ 3302183 w 11202228"/>
              <a:gd name="connsiteY7" fmla="*/ 0 h 5456404"/>
              <a:gd name="connsiteX8" fmla="*/ 4076313 w 11202228"/>
              <a:gd name="connsiteY8" fmla="*/ 0 h 5456404"/>
              <a:gd name="connsiteX9" fmla="*/ 4475107 w 11202228"/>
              <a:gd name="connsiteY9" fmla="*/ 0 h 5456404"/>
              <a:gd name="connsiteX10" fmla="*/ 4873901 w 11202228"/>
              <a:gd name="connsiteY10" fmla="*/ 0 h 5456404"/>
              <a:gd name="connsiteX11" fmla="*/ 5178861 w 11202228"/>
              <a:gd name="connsiteY11" fmla="*/ 0 h 5456404"/>
              <a:gd name="connsiteX12" fmla="*/ 5671489 w 11202228"/>
              <a:gd name="connsiteY12" fmla="*/ 0 h 5456404"/>
              <a:gd name="connsiteX13" fmla="*/ 6164117 w 11202228"/>
              <a:gd name="connsiteY13" fmla="*/ 0 h 5456404"/>
              <a:gd name="connsiteX14" fmla="*/ 6656745 w 11202228"/>
              <a:gd name="connsiteY14" fmla="*/ 0 h 5456404"/>
              <a:gd name="connsiteX15" fmla="*/ 7337041 w 11202228"/>
              <a:gd name="connsiteY15" fmla="*/ 0 h 5456404"/>
              <a:gd name="connsiteX16" fmla="*/ 7735835 w 11202228"/>
              <a:gd name="connsiteY16" fmla="*/ 0 h 5456404"/>
              <a:gd name="connsiteX17" fmla="*/ 8322297 w 11202228"/>
              <a:gd name="connsiteY17" fmla="*/ 0 h 5456404"/>
              <a:gd name="connsiteX18" fmla="*/ 8721091 w 11202228"/>
              <a:gd name="connsiteY18" fmla="*/ 0 h 5456404"/>
              <a:gd name="connsiteX19" fmla="*/ 9495221 w 11202228"/>
              <a:gd name="connsiteY19" fmla="*/ 0 h 5456404"/>
              <a:gd name="connsiteX20" fmla="*/ 10292809 w 11202228"/>
              <a:gd name="connsiteY20" fmla="*/ 0 h 5456404"/>
              <a:gd name="connsiteX21" fmla="*/ 11202228 w 11202228"/>
              <a:gd name="connsiteY21" fmla="*/ 909419 h 5456404"/>
              <a:gd name="connsiteX22" fmla="*/ 11202228 w 11202228"/>
              <a:gd name="connsiteY22" fmla="*/ 1429071 h 5456404"/>
              <a:gd name="connsiteX23" fmla="*/ 11202228 w 11202228"/>
              <a:gd name="connsiteY23" fmla="*/ 1948724 h 5456404"/>
              <a:gd name="connsiteX24" fmla="*/ 11202228 w 11202228"/>
              <a:gd name="connsiteY24" fmla="*/ 2395625 h 5456404"/>
              <a:gd name="connsiteX25" fmla="*/ 11202228 w 11202228"/>
              <a:gd name="connsiteY25" fmla="*/ 2842526 h 5456404"/>
              <a:gd name="connsiteX26" fmla="*/ 11202228 w 11202228"/>
              <a:gd name="connsiteY26" fmla="*/ 3289426 h 5456404"/>
              <a:gd name="connsiteX27" fmla="*/ 11202228 w 11202228"/>
              <a:gd name="connsiteY27" fmla="*/ 3809079 h 5456404"/>
              <a:gd name="connsiteX28" fmla="*/ 11202228 w 11202228"/>
              <a:gd name="connsiteY28" fmla="*/ 4546985 h 5456404"/>
              <a:gd name="connsiteX29" fmla="*/ 10292809 w 11202228"/>
              <a:gd name="connsiteY29" fmla="*/ 5456404 h 5456404"/>
              <a:gd name="connsiteX30" fmla="*/ 9518679 w 11202228"/>
              <a:gd name="connsiteY30" fmla="*/ 5456404 h 5456404"/>
              <a:gd name="connsiteX31" fmla="*/ 8744550 w 11202228"/>
              <a:gd name="connsiteY31" fmla="*/ 5456404 h 5456404"/>
              <a:gd name="connsiteX32" fmla="*/ 8158088 w 11202228"/>
              <a:gd name="connsiteY32" fmla="*/ 5456404 h 5456404"/>
              <a:gd name="connsiteX33" fmla="*/ 7665460 w 11202228"/>
              <a:gd name="connsiteY33" fmla="*/ 5456404 h 5456404"/>
              <a:gd name="connsiteX34" fmla="*/ 7360500 w 11202228"/>
              <a:gd name="connsiteY34" fmla="*/ 5456404 h 5456404"/>
              <a:gd name="connsiteX35" fmla="*/ 6586370 w 11202228"/>
              <a:gd name="connsiteY35" fmla="*/ 5456404 h 5456404"/>
              <a:gd name="connsiteX36" fmla="*/ 6281410 w 11202228"/>
              <a:gd name="connsiteY36" fmla="*/ 5456404 h 5456404"/>
              <a:gd name="connsiteX37" fmla="*/ 5601114 w 11202228"/>
              <a:gd name="connsiteY37" fmla="*/ 5456404 h 5456404"/>
              <a:gd name="connsiteX38" fmla="*/ 5108486 w 11202228"/>
              <a:gd name="connsiteY38" fmla="*/ 5456404 h 5456404"/>
              <a:gd name="connsiteX39" fmla="*/ 4709692 w 11202228"/>
              <a:gd name="connsiteY39" fmla="*/ 5456404 h 5456404"/>
              <a:gd name="connsiteX40" fmla="*/ 4217064 w 11202228"/>
              <a:gd name="connsiteY40" fmla="*/ 5456404 h 5456404"/>
              <a:gd name="connsiteX41" fmla="*/ 3536768 w 11202228"/>
              <a:gd name="connsiteY41" fmla="*/ 5456404 h 5456404"/>
              <a:gd name="connsiteX42" fmla="*/ 2856472 w 11202228"/>
              <a:gd name="connsiteY42" fmla="*/ 5456404 h 5456404"/>
              <a:gd name="connsiteX43" fmla="*/ 2363844 w 11202228"/>
              <a:gd name="connsiteY43" fmla="*/ 5456404 h 5456404"/>
              <a:gd name="connsiteX44" fmla="*/ 1871216 w 11202228"/>
              <a:gd name="connsiteY44" fmla="*/ 5456404 h 5456404"/>
              <a:gd name="connsiteX45" fmla="*/ 909419 w 11202228"/>
              <a:gd name="connsiteY45" fmla="*/ 5456404 h 5456404"/>
              <a:gd name="connsiteX46" fmla="*/ 0 w 11202228"/>
              <a:gd name="connsiteY46" fmla="*/ 4546985 h 5456404"/>
              <a:gd name="connsiteX47" fmla="*/ 0 w 11202228"/>
              <a:gd name="connsiteY47" fmla="*/ 3990957 h 5456404"/>
              <a:gd name="connsiteX48" fmla="*/ 0 w 11202228"/>
              <a:gd name="connsiteY48" fmla="*/ 3580432 h 5456404"/>
              <a:gd name="connsiteX49" fmla="*/ 0 w 11202228"/>
              <a:gd name="connsiteY49" fmla="*/ 2988028 h 5456404"/>
              <a:gd name="connsiteX50" fmla="*/ 0 w 11202228"/>
              <a:gd name="connsiteY50" fmla="*/ 2504752 h 5456404"/>
              <a:gd name="connsiteX51" fmla="*/ 0 w 11202228"/>
              <a:gd name="connsiteY51" fmla="*/ 1948724 h 5456404"/>
              <a:gd name="connsiteX52" fmla="*/ 0 w 11202228"/>
              <a:gd name="connsiteY52" fmla="*/ 1501823 h 5456404"/>
              <a:gd name="connsiteX53" fmla="*/ 0 w 11202228"/>
              <a:gd name="connsiteY53" fmla="*/ 909419 h 545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456404" fill="none" extrusionOk="0">
                <a:moveTo>
                  <a:pt x="0" y="909419"/>
                </a:moveTo>
                <a:cubicBezTo>
                  <a:pt x="-89514" y="456025"/>
                  <a:pt x="425313" y="-64498"/>
                  <a:pt x="909419" y="0"/>
                </a:cubicBezTo>
                <a:cubicBezTo>
                  <a:pt x="1020513" y="-1376"/>
                  <a:pt x="1078006" y="17672"/>
                  <a:pt x="1214379" y="0"/>
                </a:cubicBezTo>
                <a:cubicBezTo>
                  <a:pt x="1350752" y="-17672"/>
                  <a:pt x="1411552" y="29411"/>
                  <a:pt x="1519339" y="0"/>
                </a:cubicBezTo>
                <a:cubicBezTo>
                  <a:pt x="1627126" y="-29411"/>
                  <a:pt x="1793503" y="21782"/>
                  <a:pt x="1918133" y="0"/>
                </a:cubicBezTo>
                <a:cubicBezTo>
                  <a:pt x="2042763" y="-21782"/>
                  <a:pt x="2141756" y="12978"/>
                  <a:pt x="2223094" y="0"/>
                </a:cubicBezTo>
                <a:cubicBezTo>
                  <a:pt x="2304432" y="-12978"/>
                  <a:pt x="2673493" y="13364"/>
                  <a:pt x="2903389" y="0"/>
                </a:cubicBezTo>
                <a:cubicBezTo>
                  <a:pt x="3133285" y="-13364"/>
                  <a:pt x="3116299" y="36269"/>
                  <a:pt x="3302183" y="0"/>
                </a:cubicBezTo>
                <a:cubicBezTo>
                  <a:pt x="3488067" y="-36269"/>
                  <a:pt x="3904143" y="4874"/>
                  <a:pt x="4076313" y="0"/>
                </a:cubicBezTo>
                <a:cubicBezTo>
                  <a:pt x="4248483" y="-4874"/>
                  <a:pt x="4391249" y="3998"/>
                  <a:pt x="4475107" y="0"/>
                </a:cubicBezTo>
                <a:cubicBezTo>
                  <a:pt x="4558965" y="-3998"/>
                  <a:pt x="4729677" y="6881"/>
                  <a:pt x="4873901" y="0"/>
                </a:cubicBezTo>
                <a:cubicBezTo>
                  <a:pt x="5018125" y="-6881"/>
                  <a:pt x="5107265" y="746"/>
                  <a:pt x="5178861" y="0"/>
                </a:cubicBezTo>
                <a:cubicBezTo>
                  <a:pt x="5250457" y="-746"/>
                  <a:pt x="5566757" y="30596"/>
                  <a:pt x="5671489" y="0"/>
                </a:cubicBezTo>
                <a:cubicBezTo>
                  <a:pt x="5776221" y="-30596"/>
                  <a:pt x="6009375" y="52239"/>
                  <a:pt x="6164117" y="0"/>
                </a:cubicBezTo>
                <a:cubicBezTo>
                  <a:pt x="6318859" y="-52239"/>
                  <a:pt x="6454455" y="54870"/>
                  <a:pt x="6656745" y="0"/>
                </a:cubicBezTo>
                <a:cubicBezTo>
                  <a:pt x="6859035" y="-54870"/>
                  <a:pt x="7105223" y="41246"/>
                  <a:pt x="7337041" y="0"/>
                </a:cubicBezTo>
                <a:cubicBezTo>
                  <a:pt x="7568859" y="-41246"/>
                  <a:pt x="7593917" y="46452"/>
                  <a:pt x="7735835" y="0"/>
                </a:cubicBezTo>
                <a:cubicBezTo>
                  <a:pt x="7877753" y="-46452"/>
                  <a:pt x="8166569" y="25371"/>
                  <a:pt x="8322297" y="0"/>
                </a:cubicBezTo>
                <a:cubicBezTo>
                  <a:pt x="8478025" y="-25371"/>
                  <a:pt x="8582513" y="34379"/>
                  <a:pt x="8721091" y="0"/>
                </a:cubicBezTo>
                <a:cubicBezTo>
                  <a:pt x="8859669" y="-34379"/>
                  <a:pt x="9210295" y="7513"/>
                  <a:pt x="9495221" y="0"/>
                </a:cubicBezTo>
                <a:cubicBezTo>
                  <a:pt x="9780147" y="-7513"/>
                  <a:pt x="10024158" y="80523"/>
                  <a:pt x="10292809" y="0"/>
                </a:cubicBezTo>
                <a:cubicBezTo>
                  <a:pt x="10930608" y="-38231"/>
                  <a:pt x="11240032" y="284410"/>
                  <a:pt x="11202228" y="909419"/>
                </a:cubicBezTo>
                <a:cubicBezTo>
                  <a:pt x="11247168" y="1136857"/>
                  <a:pt x="11162038" y="1180624"/>
                  <a:pt x="11202228" y="1429071"/>
                </a:cubicBezTo>
                <a:cubicBezTo>
                  <a:pt x="11242418" y="1677518"/>
                  <a:pt x="11174350" y="1776835"/>
                  <a:pt x="11202228" y="1948724"/>
                </a:cubicBezTo>
                <a:cubicBezTo>
                  <a:pt x="11230106" y="2120613"/>
                  <a:pt x="11155448" y="2236827"/>
                  <a:pt x="11202228" y="2395625"/>
                </a:cubicBezTo>
                <a:cubicBezTo>
                  <a:pt x="11249008" y="2554423"/>
                  <a:pt x="11180054" y="2681879"/>
                  <a:pt x="11202228" y="2842526"/>
                </a:cubicBezTo>
                <a:cubicBezTo>
                  <a:pt x="11224402" y="3003173"/>
                  <a:pt x="11166007" y="3069180"/>
                  <a:pt x="11202228" y="3289426"/>
                </a:cubicBezTo>
                <a:cubicBezTo>
                  <a:pt x="11238449" y="3509672"/>
                  <a:pt x="11173906" y="3559268"/>
                  <a:pt x="11202228" y="3809079"/>
                </a:cubicBezTo>
                <a:cubicBezTo>
                  <a:pt x="11230550" y="4058890"/>
                  <a:pt x="11135740" y="4261268"/>
                  <a:pt x="11202228" y="4546985"/>
                </a:cubicBezTo>
                <a:cubicBezTo>
                  <a:pt x="11215607" y="4977385"/>
                  <a:pt x="10745490" y="5492117"/>
                  <a:pt x="10292809" y="5456404"/>
                </a:cubicBezTo>
                <a:cubicBezTo>
                  <a:pt x="10005856" y="5544665"/>
                  <a:pt x="9846796" y="5406996"/>
                  <a:pt x="9518679" y="5456404"/>
                </a:cubicBezTo>
                <a:cubicBezTo>
                  <a:pt x="9190562" y="5505812"/>
                  <a:pt x="8963247" y="5388685"/>
                  <a:pt x="8744550" y="5456404"/>
                </a:cubicBezTo>
                <a:cubicBezTo>
                  <a:pt x="8525853" y="5524123"/>
                  <a:pt x="8434646" y="5389510"/>
                  <a:pt x="8158088" y="5456404"/>
                </a:cubicBezTo>
                <a:cubicBezTo>
                  <a:pt x="7881530" y="5523298"/>
                  <a:pt x="7871728" y="5435912"/>
                  <a:pt x="7665460" y="5456404"/>
                </a:cubicBezTo>
                <a:cubicBezTo>
                  <a:pt x="7459192" y="5476896"/>
                  <a:pt x="7452401" y="5442994"/>
                  <a:pt x="7360500" y="5456404"/>
                </a:cubicBezTo>
                <a:cubicBezTo>
                  <a:pt x="7268599" y="5469814"/>
                  <a:pt x="6823362" y="5390951"/>
                  <a:pt x="6586370" y="5456404"/>
                </a:cubicBezTo>
                <a:cubicBezTo>
                  <a:pt x="6349378" y="5521857"/>
                  <a:pt x="6360492" y="5443224"/>
                  <a:pt x="6281410" y="5456404"/>
                </a:cubicBezTo>
                <a:cubicBezTo>
                  <a:pt x="6202328" y="5469584"/>
                  <a:pt x="5752544" y="5393192"/>
                  <a:pt x="5601114" y="5456404"/>
                </a:cubicBezTo>
                <a:cubicBezTo>
                  <a:pt x="5449684" y="5519616"/>
                  <a:pt x="5300021" y="5419107"/>
                  <a:pt x="5108486" y="5456404"/>
                </a:cubicBezTo>
                <a:cubicBezTo>
                  <a:pt x="4916951" y="5493701"/>
                  <a:pt x="4900563" y="5448810"/>
                  <a:pt x="4709692" y="5456404"/>
                </a:cubicBezTo>
                <a:cubicBezTo>
                  <a:pt x="4518821" y="5463998"/>
                  <a:pt x="4372879" y="5441145"/>
                  <a:pt x="4217064" y="5456404"/>
                </a:cubicBezTo>
                <a:cubicBezTo>
                  <a:pt x="4061249" y="5471663"/>
                  <a:pt x="3874919" y="5380103"/>
                  <a:pt x="3536768" y="5456404"/>
                </a:cubicBezTo>
                <a:cubicBezTo>
                  <a:pt x="3198617" y="5532705"/>
                  <a:pt x="3037798" y="5446002"/>
                  <a:pt x="2856472" y="5456404"/>
                </a:cubicBezTo>
                <a:cubicBezTo>
                  <a:pt x="2675146" y="5466806"/>
                  <a:pt x="2535559" y="5439348"/>
                  <a:pt x="2363844" y="5456404"/>
                </a:cubicBezTo>
                <a:cubicBezTo>
                  <a:pt x="2192129" y="5473460"/>
                  <a:pt x="2061681" y="5425970"/>
                  <a:pt x="1871216" y="5456404"/>
                </a:cubicBezTo>
                <a:cubicBezTo>
                  <a:pt x="1680751" y="5486838"/>
                  <a:pt x="1349303" y="5455115"/>
                  <a:pt x="909419" y="5456404"/>
                </a:cubicBezTo>
                <a:cubicBezTo>
                  <a:pt x="405508" y="5553189"/>
                  <a:pt x="-52456" y="5014748"/>
                  <a:pt x="0" y="4546985"/>
                </a:cubicBezTo>
                <a:cubicBezTo>
                  <a:pt x="-45157" y="4389775"/>
                  <a:pt x="25586" y="4185746"/>
                  <a:pt x="0" y="3990957"/>
                </a:cubicBezTo>
                <a:cubicBezTo>
                  <a:pt x="-25586" y="3796168"/>
                  <a:pt x="22384" y="3744296"/>
                  <a:pt x="0" y="3580432"/>
                </a:cubicBezTo>
                <a:cubicBezTo>
                  <a:pt x="-22384" y="3416568"/>
                  <a:pt x="12915" y="3193565"/>
                  <a:pt x="0" y="2988028"/>
                </a:cubicBezTo>
                <a:cubicBezTo>
                  <a:pt x="-12915" y="2782491"/>
                  <a:pt x="44010" y="2697633"/>
                  <a:pt x="0" y="2504752"/>
                </a:cubicBezTo>
                <a:cubicBezTo>
                  <a:pt x="-44010" y="2311871"/>
                  <a:pt x="30728" y="2184616"/>
                  <a:pt x="0" y="1948724"/>
                </a:cubicBezTo>
                <a:cubicBezTo>
                  <a:pt x="-30728" y="1712832"/>
                  <a:pt x="8035" y="1651225"/>
                  <a:pt x="0" y="1501823"/>
                </a:cubicBezTo>
                <a:cubicBezTo>
                  <a:pt x="-8035" y="1352421"/>
                  <a:pt x="62332" y="1051744"/>
                  <a:pt x="0" y="909419"/>
                </a:cubicBezTo>
                <a:close/>
              </a:path>
              <a:path w="11202228" h="5456404" stroke="0" extrusionOk="0">
                <a:moveTo>
                  <a:pt x="0" y="909419"/>
                </a:moveTo>
                <a:cubicBezTo>
                  <a:pt x="-24056" y="265059"/>
                  <a:pt x="386185" y="-45180"/>
                  <a:pt x="909419" y="0"/>
                </a:cubicBezTo>
                <a:cubicBezTo>
                  <a:pt x="1017964" y="-17270"/>
                  <a:pt x="1089508" y="25760"/>
                  <a:pt x="1214379" y="0"/>
                </a:cubicBezTo>
                <a:cubicBezTo>
                  <a:pt x="1339250" y="-25760"/>
                  <a:pt x="1551869" y="68588"/>
                  <a:pt x="1800841" y="0"/>
                </a:cubicBezTo>
                <a:cubicBezTo>
                  <a:pt x="2049813" y="-68588"/>
                  <a:pt x="1975485" y="31320"/>
                  <a:pt x="2105801" y="0"/>
                </a:cubicBezTo>
                <a:cubicBezTo>
                  <a:pt x="2236117" y="-31320"/>
                  <a:pt x="2534431" y="9022"/>
                  <a:pt x="2786097" y="0"/>
                </a:cubicBezTo>
                <a:cubicBezTo>
                  <a:pt x="3037763" y="-9022"/>
                  <a:pt x="2992337" y="46911"/>
                  <a:pt x="3184891" y="0"/>
                </a:cubicBezTo>
                <a:cubicBezTo>
                  <a:pt x="3377445" y="-46911"/>
                  <a:pt x="3384213" y="1075"/>
                  <a:pt x="3489851" y="0"/>
                </a:cubicBezTo>
                <a:cubicBezTo>
                  <a:pt x="3595489" y="-1075"/>
                  <a:pt x="3677271" y="15104"/>
                  <a:pt x="3794811" y="0"/>
                </a:cubicBezTo>
                <a:cubicBezTo>
                  <a:pt x="3912351" y="-15104"/>
                  <a:pt x="4113106" y="57179"/>
                  <a:pt x="4381273" y="0"/>
                </a:cubicBezTo>
                <a:cubicBezTo>
                  <a:pt x="4649440" y="-57179"/>
                  <a:pt x="4630438" y="35997"/>
                  <a:pt x="4780067" y="0"/>
                </a:cubicBezTo>
                <a:cubicBezTo>
                  <a:pt x="4929696" y="-35997"/>
                  <a:pt x="4987237" y="20377"/>
                  <a:pt x="5085028" y="0"/>
                </a:cubicBezTo>
                <a:cubicBezTo>
                  <a:pt x="5182819" y="-20377"/>
                  <a:pt x="5628953" y="743"/>
                  <a:pt x="5859157" y="0"/>
                </a:cubicBezTo>
                <a:cubicBezTo>
                  <a:pt x="6089361" y="-743"/>
                  <a:pt x="6241696" y="76201"/>
                  <a:pt x="6539453" y="0"/>
                </a:cubicBezTo>
                <a:cubicBezTo>
                  <a:pt x="6837210" y="-76201"/>
                  <a:pt x="6793719" y="23024"/>
                  <a:pt x="6938247" y="0"/>
                </a:cubicBezTo>
                <a:cubicBezTo>
                  <a:pt x="7082775" y="-23024"/>
                  <a:pt x="7291655" y="55676"/>
                  <a:pt x="7524709" y="0"/>
                </a:cubicBezTo>
                <a:cubicBezTo>
                  <a:pt x="7757763" y="-55676"/>
                  <a:pt x="7758807" y="26677"/>
                  <a:pt x="7829669" y="0"/>
                </a:cubicBezTo>
                <a:cubicBezTo>
                  <a:pt x="7900531" y="-26677"/>
                  <a:pt x="8088195" y="16868"/>
                  <a:pt x="8322297" y="0"/>
                </a:cubicBezTo>
                <a:cubicBezTo>
                  <a:pt x="8556399" y="-16868"/>
                  <a:pt x="8528334" y="30036"/>
                  <a:pt x="8627257" y="0"/>
                </a:cubicBezTo>
                <a:cubicBezTo>
                  <a:pt x="8726180" y="-30036"/>
                  <a:pt x="8842945" y="35267"/>
                  <a:pt x="8932217" y="0"/>
                </a:cubicBezTo>
                <a:cubicBezTo>
                  <a:pt x="9021489" y="-35267"/>
                  <a:pt x="9209262" y="5200"/>
                  <a:pt x="9424845" y="0"/>
                </a:cubicBezTo>
                <a:cubicBezTo>
                  <a:pt x="9640428" y="-5200"/>
                  <a:pt x="9894146" y="29460"/>
                  <a:pt x="10292809" y="0"/>
                </a:cubicBezTo>
                <a:cubicBezTo>
                  <a:pt x="10745160" y="-55759"/>
                  <a:pt x="11349422" y="412804"/>
                  <a:pt x="11202228" y="909419"/>
                </a:cubicBezTo>
                <a:cubicBezTo>
                  <a:pt x="11239445" y="1045009"/>
                  <a:pt x="11197304" y="1151063"/>
                  <a:pt x="11202228" y="1356320"/>
                </a:cubicBezTo>
                <a:cubicBezTo>
                  <a:pt x="11207152" y="1561577"/>
                  <a:pt x="11198527" y="1639866"/>
                  <a:pt x="11202228" y="1875972"/>
                </a:cubicBezTo>
                <a:cubicBezTo>
                  <a:pt x="11205929" y="2112078"/>
                  <a:pt x="11151308" y="2188690"/>
                  <a:pt x="11202228" y="2468376"/>
                </a:cubicBezTo>
                <a:cubicBezTo>
                  <a:pt x="11253148" y="2748062"/>
                  <a:pt x="11181737" y="2731845"/>
                  <a:pt x="11202228" y="2951652"/>
                </a:cubicBezTo>
                <a:cubicBezTo>
                  <a:pt x="11222719" y="3171459"/>
                  <a:pt x="11191662" y="3394555"/>
                  <a:pt x="11202228" y="3507680"/>
                </a:cubicBezTo>
                <a:cubicBezTo>
                  <a:pt x="11212794" y="3620805"/>
                  <a:pt x="11153705" y="3822792"/>
                  <a:pt x="11202228" y="4027333"/>
                </a:cubicBezTo>
                <a:cubicBezTo>
                  <a:pt x="11250751" y="4231874"/>
                  <a:pt x="11195915" y="4337240"/>
                  <a:pt x="11202228" y="4546985"/>
                </a:cubicBezTo>
                <a:cubicBezTo>
                  <a:pt x="11318964" y="5112791"/>
                  <a:pt x="10729874" y="5551406"/>
                  <a:pt x="10292809" y="5456404"/>
                </a:cubicBezTo>
                <a:cubicBezTo>
                  <a:pt x="10158803" y="5492480"/>
                  <a:pt x="10126089" y="5421455"/>
                  <a:pt x="9987849" y="5456404"/>
                </a:cubicBezTo>
                <a:cubicBezTo>
                  <a:pt x="9849609" y="5491353"/>
                  <a:pt x="9780359" y="5447905"/>
                  <a:pt x="9682889" y="5456404"/>
                </a:cubicBezTo>
                <a:cubicBezTo>
                  <a:pt x="9585419" y="5464903"/>
                  <a:pt x="9179867" y="5452490"/>
                  <a:pt x="8908759" y="5456404"/>
                </a:cubicBezTo>
                <a:cubicBezTo>
                  <a:pt x="8637651" y="5460318"/>
                  <a:pt x="8444272" y="5379279"/>
                  <a:pt x="8228463" y="5456404"/>
                </a:cubicBezTo>
                <a:cubicBezTo>
                  <a:pt x="8012654" y="5533529"/>
                  <a:pt x="7945656" y="5431767"/>
                  <a:pt x="7735835" y="5456404"/>
                </a:cubicBezTo>
                <a:cubicBezTo>
                  <a:pt x="7526014" y="5481041"/>
                  <a:pt x="7446162" y="5410355"/>
                  <a:pt x="7243207" y="5456404"/>
                </a:cubicBezTo>
                <a:cubicBezTo>
                  <a:pt x="7040252" y="5502453"/>
                  <a:pt x="6967644" y="5416803"/>
                  <a:pt x="6844413" y="5456404"/>
                </a:cubicBezTo>
                <a:cubicBezTo>
                  <a:pt x="6721182" y="5496005"/>
                  <a:pt x="6442010" y="5425374"/>
                  <a:pt x="6164117" y="5456404"/>
                </a:cubicBezTo>
                <a:cubicBezTo>
                  <a:pt x="5886224" y="5487434"/>
                  <a:pt x="5750569" y="5396369"/>
                  <a:pt x="5577656" y="5456404"/>
                </a:cubicBezTo>
                <a:cubicBezTo>
                  <a:pt x="5404743" y="5516439"/>
                  <a:pt x="5325439" y="5434693"/>
                  <a:pt x="5085028" y="5456404"/>
                </a:cubicBezTo>
                <a:cubicBezTo>
                  <a:pt x="4844617" y="5478115"/>
                  <a:pt x="4736726" y="5403071"/>
                  <a:pt x="4592400" y="5456404"/>
                </a:cubicBezTo>
                <a:cubicBezTo>
                  <a:pt x="4448074" y="5509737"/>
                  <a:pt x="4093056" y="5419172"/>
                  <a:pt x="3912104" y="5456404"/>
                </a:cubicBezTo>
                <a:cubicBezTo>
                  <a:pt x="3731152" y="5493636"/>
                  <a:pt x="3401679" y="5428361"/>
                  <a:pt x="3137974" y="5456404"/>
                </a:cubicBezTo>
                <a:cubicBezTo>
                  <a:pt x="2874269" y="5484447"/>
                  <a:pt x="2884420" y="5414661"/>
                  <a:pt x="2645346" y="5456404"/>
                </a:cubicBezTo>
                <a:cubicBezTo>
                  <a:pt x="2406272" y="5498147"/>
                  <a:pt x="2236144" y="5395969"/>
                  <a:pt x="1965050" y="5456404"/>
                </a:cubicBezTo>
                <a:cubicBezTo>
                  <a:pt x="1693956" y="5516839"/>
                  <a:pt x="1178704" y="5395675"/>
                  <a:pt x="909419" y="5456404"/>
                </a:cubicBezTo>
                <a:cubicBezTo>
                  <a:pt x="403794" y="5424330"/>
                  <a:pt x="16323" y="5024407"/>
                  <a:pt x="0" y="4546985"/>
                </a:cubicBezTo>
                <a:cubicBezTo>
                  <a:pt x="-51273" y="4374774"/>
                  <a:pt x="14458" y="4282555"/>
                  <a:pt x="0" y="4027333"/>
                </a:cubicBezTo>
                <a:cubicBezTo>
                  <a:pt x="-14458" y="3772111"/>
                  <a:pt x="20119" y="3751542"/>
                  <a:pt x="0" y="3544056"/>
                </a:cubicBezTo>
                <a:cubicBezTo>
                  <a:pt x="-20119" y="3336570"/>
                  <a:pt x="41322" y="3250394"/>
                  <a:pt x="0" y="2988028"/>
                </a:cubicBezTo>
                <a:cubicBezTo>
                  <a:pt x="-41322" y="2725662"/>
                  <a:pt x="8432" y="2668848"/>
                  <a:pt x="0" y="2504752"/>
                </a:cubicBezTo>
                <a:cubicBezTo>
                  <a:pt x="-8432" y="2340656"/>
                  <a:pt x="57751" y="2107368"/>
                  <a:pt x="0" y="1985099"/>
                </a:cubicBezTo>
                <a:cubicBezTo>
                  <a:pt x="-57751" y="1862830"/>
                  <a:pt x="29423" y="1643221"/>
                  <a:pt x="0" y="1501823"/>
                </a:cubicBezTo>
                <a:cubicBezTo>
                  <a:pt x="-29423" y="1360425"/>
                  <a:pt x="46300" y="1045735"/>
                  <a:pt x="0" y="90941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94968-DF96-6232-279E-273D38CDE15C}"/>
              </a:ext>
            </a:extLst>
          </p:cNvPr>
          <p:cNvSpPr txBox="1"/>
          <p:nvPr/>
        </p:nvSpPr>
        <p:spPr>
          <a:xfrm flipH="1">
            <a:off x="1218305" y="901505"/>
            <a:ext cx="415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7" name="Picture 2" descr="Kids discuss homework Premium Vector">
            <a:extLst>
              <a:ext uri="{FF2B5EF4-FFF2-40B4-BE49-F238E27FC236}">
                <a16:creationId xmlns:a16="http://schemas.microsoft.com/office/drawing/2014/main" id="{E3DA2DEA-4018-BC29-5B60-283608A7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046" y="-154829"/>
            <a:ext cx="3631547" cy="20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25DAE-D32C-53F3-A098-30819FFADDA6}"/>
              </a:ext>
            </a:extLst>
          </p:cNvPr>
          <p:cNvSpPr txBox="1"/>
          <p:nvPr/>
        </p:nvSpPr>
        <p:spPr>
          <a:xfrm>
            <a:off x="1620172" y="2044162"/>
            <a:ext cx="10004647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B060A-CA5A-D525-9EB1-734AC95268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25" b="49141" l="24268" r="38930">
                        <a14:foregroundMark x1="26205" y1="40361" x2="26205" y2="40361"/>
                        <a14:foregroundMark x1="37349" y1="41416" x2="37349" y2="41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27861" r="59237" b="48494"/>
          <a:stretch/>
        </p:blipFill>
        <p:spPr>
          <a:xfrm>
            <a:off x="424401" y="2044162"/>
            <a:ext cx="1295753" cy="1114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F3CE4-51D1-2F7B-1822-E5AD1D7488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53" b="46401" l="43193" r="59418">
                        <a14:foregroundMark x1="47289" y1="34639" x2="47289" y2="34639"/>
                        <a14:foregroundMark x1="47892" y1="32831" x2="47892" y2="32831"/>
                        <a14:foregroundMark x1="48092" y1="34337" x2="48092" y2="34337"/>
                        <a14:foregroundMark x1="44779" y1="32831" x2="44779" y2="32831"/>
                        <a14:foregroundMark x1="55823" y1="33886" x2="55823" y2="33886"/>
                        <a14:foregroundMark x1="57831" y1="37952" x2="57831" y2="37952"/>
                        <a14:foregroundMark x1="44378" y1="39910" x2="44378" y2="39910"/>
                        <a14:foregroundMark x1="47189" y1="34488" x2="47189" y2="34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65" t="27560" r="38554" b="51506"/>
          <a:stretch/>
        </p:blipFill>
        <p:spPr>
          <a:xfrm>
            <a:off x="626175" y="2751131"/>
            <a:ext cx="1184260" cy="814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366E13-1849-8A23-16B1-E6EF9E35B2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6" b="23720" l="2139" r="19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614" b="73644"/>
          <a:stretch/>
        </p:blipFill>
        <p:spPr>
          <a:xfrm>
            <a:off x="210058" y="3355415"/>
            <a:ext cx="1587595" cy="1304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6D5705-5CE0-5D6B-BE3C-C9CAECC63B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953" b="62982" l="40333" r="64111">
                        <a14:foregroundMark x1="54054" y1="43378" x2="54054" y2="43378"/>
                        <a14:foregroundMark x1="52703" y1="47973" x2="52703" y2="47973"/>
                        <a14:foregroundMark x1="52703" y1="47973" x2="54730" y2="47973"/>
                        <a14:foregroundMark x1="53108" y1="46486" x2="47027" y2="50270"/>
                        <a14:foregroundMark x1="47027" y1="50270" x2="50541" y2="53919"/>
                        <a14:foregroundMark x1="49730" y1="40270" x2="49730" y2="40270"/>
                        <a14:foregroundMark x1="42838" y1="44324" x2="42838" y2="44324"/>
                        <a14:foregroundMark x1="40946" y1="51892" x2="40946" y2="51892"/>
                        <a14:foregroundMark x1="43514" y1="57297" x2="43514" y2="57297"/>
                        <a14:foregroundMark x1="57838" y1="42973" x2="57838" y2="42973"/>
                        <a14:foregroundMark x1="60541" y1="51216" x2="60541" y2="51216"/>
                        <a14:foregroundMark x1="58919" y1="55811" x2="58919" y2="5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61" t="34824" r="32917" b="33889"/>
          <a:stretch/>
        </p:blipFill>
        <p:spPr>
          <a:xfrm>
            <a:off x="768148" y="4856605"/>
            <a:ext cx="900314" cy="9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7831D-AE7B-CF63-9E32-E0118D9C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562FB66C-E79E-79FD-597B-297A5B3EED3F}"/>
              </a:ext>
            </a:extLst>
          </p:cNvPr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CFDBC0-B49F-01FF-F091-D28FB3BDF7DB}"/>
              </a:ext>
            </a:extLst>
          </p:cNvPr>
          <p:cNvSpPr/>
          <p:nvPr/>
        </p:nvSpPr>
        <p:spPr>
          <a:xfrm>
            <a:off x="758502" y="849804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CHIA SẺ</a:t>
            </a:r>
          </a:p>
        </p:txBody>
      </p:sp>
      <p:pic>
        <p:nvPicPr>
          <p:cNvPr id="6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4913BC4A-60E0-192F-EDC3-20E81B18A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76026" y="2024778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AE8DFF1-F19A-622C-A357-073AC14A5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2825707" y="2237895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2E430B-F3CA-863F-0F53-C093DB8B6284}"/>
              </a:ext>
            </a:extLst>
          </p:cNvPr>
          <p:cNvSpPr txBox="1"/>
          <p:nvPr/>
        </p:nvSpPr>
        <p:spPr>
          <a:xfrm>
            <a:off x="540774" y="4993477"/>
            <a:ext cx="6012426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087271-C185-BAE4-9DAB-EAABE7988E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31" t="36638" r="23438" b="21605"/>
          <a:stretch/>
        </p:blipFill>
        <p:spPr>
          <a:xfrm>
            <a:off x="5017591" y="1813684"/>
            <a:ext cx="6611339" cy="2690896"/>
          </a:xfrm>
          <a:prstGeom prst="round2DiagRect">
            <a:avLst>
              <a:gd name="adj1" fmla="val 22313"/>
              <a:gd name="adj2" fmla="val 2424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8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BDBB-A7FF-F940-CB3D-E2335FB2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F3758-514A-CF93-2FC8-5147648DC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CC56C436-E9DF-DCF4-CC70-3B19B6683E3D}"/>
              </a:ext>
            </a:extLst>
          </p:cNvPr>
          <p:cNvSpPr/>
          <p:nvPr/>
        </p:nvSpPr>
        <p:spPr>
          <a:xfrm>
            <a:off x="304800" y="300549"/>
            <a:ext cx="11582400" cy="6256901"/>
          </a:xfrm>
          <a:custGeom>
            <a:avLst/>
            <a:gdLst>
              <a:gd name="connsiteX0" fmla="*/ 0 w 11582400"/>
              <a:gd name="connsiteY0" fmla="*/ 1042838 h 6256901"/>
              <a:gd name="connsiteX1" fmla="*/ 1042838 w 11582400"/>
              <a:gd name="connsiteY1" fmla="*/ 0 h 6256901"/>
              <a:gd name="connsiteX2" fmla="*/ 1351482 w 11582400"/>
              <a:gd name="connsiteY2" fmla="*/ 0 h 6256901"/>
              <a:gd name="connsiteX3" fmla="*/ 1660125 w 11582400"/>
              <a:gd name="connsiteY3" fmla="*/ 0 h 6256901"/>
              <a:gd name="connsiteX4" fmla="*/ 2063736 w 11582400"/>
              <a:gd name="connsiteY4" fmla="*/ 0 h 6256901"/>
              <a:gd name="connsiteX5" fmla="*/ 2372379 w 11582400"/>
              <a:gd name="connsiteY5" fmla="*/ 0 h 6256901"/>
              <a:gd name="connsiteX6" fmla="*/ 3060892 w 11582400"/>
              <a:gd name="connsiteY6" fmla="*/ 0 h 6256901"/>
              <a:gd name="connsiteX7" fmla="*/ 3464503 w 11582400"/>
              <a:gd name="connsiteY7" fmla="*/ 0 h 6256901"/>
              <a:gd name="connsiteX8" fmla="*/ 4247982 w 11582400"/>
              <a:gd name="connsiteY8" fmla="*/ 0 h 6256901"/>
              <a:gd name="connsiteX9" fmla="*/ 4651593 w 11582400"/>
              <a:gd name="connsiteY9" fmla="*/ 0 h 6256901"/>
              <a:gd name="connsiteX10" fmla="*/ 5055204 w 11582400"/>
              <a:gd name="connsiteY10" fmla="*/ 0 h 6256901"/>
              <a:gd name="connsiteX11" fmla="*/ 5363847 w 11582400"/>
              <a:gd name="connsiteY11" fmla="*/ 0 h 6256901"/>
              <a:gd name="connsiteX12" fmla="*/ 5862425 w 11582400"/>
              <a:gd name="connsiteY12" fmla="*/ 0 h 6256901"/>
              <a:gd name="connsiteX13" fmla="*/ 6361003 w 11582400"/>
              <a:gd name="connsiteY13" fmla="*/ 0 h 6256901"/>
              <a:gd name="connsiteX14" fmla="*/ 6859581 w 11582400"/>
              <a:gd name="connsiteY14" fmla="*/ 0 h 6256901"/>
              <a:gd name="connsiteX15" fmla="*/ 7548094 w 11582400"/>
              <a:gd name="connsiteY15" fmla="*/ 0 h 6256901"/>
              <a:gd name="connsiteX16" fmla="*/ 7951705 w 11582400"/>
              <a:gd name="connsiteY16" fmla="*/ 0 h 6256901"/>
              <a:gd name="connsiteX17" fmla="*/ 8545250 w 11582400"/>
              <a:gd name="connsiteY17" fmla="*/ 0 h 6256901"/>
              <a:gd name="connsiteX18" fmla="*/ 8948861 w 11582400"/>
              <a:gd name="connsiteY18" fmla="*/ 0 h 6256901"/>
              <a:gd name="connsiteX19" fmla="*/ 9732340 w 11582400"/>
              <a:gd name="connsiteY19" fmla="*/ 0 h 6256901"/>
              <a:gd name="connsiteX20" fmla="*/ 10539562 w 11582400"/>
              <a:gd name="connsiteY20" fmla="*/ 0 h 6256901"/>
              <a:gd name="connsiteX21" fmla="*/ 11582400 w 11582400"/>
              <a:gd name="connsiteY21" fmla="*/ 1042838 h 6256901"/>
              <a:gd name="connsiteX22" fmla="*/ 11582400 w 11582400"/>
              <a:gd name="connsiteY22" fmla="*/ 1638727 h 6256901"/>
              <a:gd name="connsiteX23" fmla="*/ 11582400 w 11582400"/>
              <a:gd name="connsiteY23" fmla="*/ 2234617 h 6256901"/>
              <a:gd name="connsiteX24" fmla="*/ 11582400 w 11582400"/>
              <a:gd name="connsiteY24" fmla="*/ 2747081 h 6256901"/>
              <a:gd name="connsiteX25" fmla="*/ 11582400 w 11582400"/>
              <a:gd name="connsiteY25" fmla="*/ 3259546 h 6256901"/>
              <a:gd name="connsiteX26" fmla="*/ 11582400 w 11582400"/>
              <a:gd name="connsiteY26" fmla="*/ 3772011 h 6256901"/>
              <a:gd name="connsiteX27" fmla="*/ 11582400 w 11582400"/>
              <a:gd name="connsiteY27" fmla="*/ 4367900 h 6256901"/>
              <a:gd name="connsiteX28" fmla="*/ 11582400 w 11582400"/>
              <a:gd name="connsiteY28" fmla="*/ 5214063 h 6256901"/>
              <a:gd name="connsiteX29" fmla="*/ 10539562 w 11582400"/>
              <a:gd name="connsiteY29" fmla="*/ 6256901 h 6256901"/>
              <a:gd name="connsiteX30" fmla="*/ 9756082 w 11582400"/>
              <a:gd name="connsiteY30" fmla="*/ 6256901 h 6256901"/>
              <a:gd name="connsiteX31" fmla="*/ 8972603 w 11582400"/>
              <a:gd name="connsiteY31" fmla="*/ 6256901 h 6256901"/>
              <a:gd name="connsiteX32" fmla="*/ 8379057 w 11582400"/>
              <a:gd name="connsiteY32" fmla="*/ 6256901 h 6256901"/>
              <a:gd name="connsiteX33" fmla="*/ 7880479 w 11582400"/>
              <a:gd name="connsiteY33" fmla="*/ 6256901 h 6256901"/>
              <a:gd name="connsiteX34" fmla="*/ 7571836 w 11582400"/>
              <a:gd name="connsiteY34" fmla="*/ 6256901 h 6256901"/>
              <a:gd name="connsiteX35" fmla="*/ 6788356 w 11582400"/>
              <a:gd name="connsiteY35" fmla="*/ 6256901 h 6256901"/>
              <a:gd name="connsiteX36" fmla="*/ 6479712 w 11582400"/>
              <a:gd name="connsiteY36" fmla="*/ 6256901 h 6256901"/>
              <a:gd name="connsiteX37" fmla="*/ 5791200 w 11582400"/>
              <a:gd name="connsiteY37" fmla="*/ 6256901 h 6256901"/>
              <a:gd name="connsiteX38" fmla="*/ 5292622 w 11582400"/>
              <a:gd name="connsiteY38" fmla="*/ 6256901 h 6256901"/>
              <a:gd name="connsiteX39" fmla="*/ 4889011 w 11582400"/>
              <a:gd name="connsiteY39" fmla="*/ 6256901 h 6256901"/>
              <a:gd name="connsiteX40" fmla="*/ 4390433 w 11582400"/>
              <a:gd name="connsiteY40" fmla="*/ 6256901 h 6256901"/>
              <a:gd name="connsiteX41" fmla="*/ 3701921 w 11582400"/>
              <a:gd name="connsiteY41" fmla="*/ 6256901 h 6256901"/>
              <a:gd name="connsiteX42" fmla="*/ 3013408 w 11582400"/>
              <a:gd name="connsiteY42" fmla="*/ 6256901 h 6256901"/>
              <a:gd name="connsiteX43" fmla="*/ 2514830 w 11582400"/>
              <a:gd name="connsiteY43" fmla="*/ 6256901 h 6256901"/>
              <a:gd name="connsiteX44" fmla="*/ 2016252 w 11582400"/>
              <a:gd name="connsiteY44" fmla="*/ 6256901 h 6256901"/>
              <a:gd name="connsiteX45" fmla="*/ 1042838 w 11582400"/>
              <a:gd name="connsiteY45" fmla="*/ 6256901 h 6256901"/>
              <a:gd name="connsiteX46" fmla="*/ 0 w 11582400"/>
              <a:gd name="connsiteY46" fmla="*/ 5214063 h 6256901"/>
              <a:gd name="connsiteX47" fmla="*/ 0 w 11582400"/>
              <a:gd name="connsiteY47" fmla="*/ 4576461 h 6256901"/>
              <a:gd name="connsiteX48" fmla="*/ 0 w 11582400"/>
              <a:gd name="connsiteY48" fmla="*/ 4105709 h 6256901"/>
              <a:gd name="connsiteX49" fmla="*/ 0 w 11582400"/>
              <a:gd name="connsiteY49" fmla="*/ 3426395 h 6256901"/>
              <a:gd name="connsiteX50" fmla="*/ 0 w 11582400"/>
              <a:gd name="connsiteY50" fmla="*/ 2872218 h 6256901"/>
              <a:gd name="connsiteX51" fmla="*/ 0 w 11582400"/>
              <a:gd name="connsiteY51" fmla="*/ 2234617 h 6256901"/>
              <a:gd name="connsiteX52" fmla="*/ 0 w 11582400"/>
              <a:gd name="connsiteY52" fmla="*/ 1722152 h 6256901"/>
              <a:gd name="connsiteX53" fmla="*/ 0 w 11582400"/>
              <a:gd name="connsiteY53" fmla="*/ 1042838 h 625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82400" h="6256901" fill="none" extrusionOk="0">
                <a:moveTo>
                  <a:pt x="0" y="1042838"/>
                </a:moveTo>
                <a:cubicBezTo>
                  <a:pt x="-18055" y="476750"/>
                  <a:pt x="488311" y="-76103"/>
                  <a:pt x="1042838" y="0"/>
                </a:cubicBezTo>
                <a:cubicBezTo>
                  <a:pt x="1134344" y="-17474"/>
                  <a:pt x="1259660" y="27837"/>
                  <a:pt x="1351482" y="0"/>
                </a:cubicBezTo>
                <a:cubicBezTo>
                  <a:pt x="1443304" y="-27837"/>
                  <a:pt x="1560290" y="33908"/>
                  <a:pt x="1660125" y="0"/>
                </a:cubicBezTo>
                <a:cubicBezTo>
                  <a:pt x="1759960" y="-33908"/>
                  <a:pt x="1927514" y="5379"/>
                  <a:pt x="2063736" y="0"/>
                </a:cubicBezTo>
                <a:cubicBezTo>
                  <a:pt x="2199958" y="-5379"/>
                  <a:pt x="2233783" y="36523"/>
                  <a:pt x="2372379" y="0"/>
                </a:cubicBezTo>
                <a:cubicBezTo>
                  <a:pt x="2510975" y="-36523"/>
                  <a:pt x="2806310" y="48795"/>
                  <a:pt x="3060892" y="0"/>
                </a:cubicBezTo>
                <a:cubicBezTo>
                  <a:pt x="3315474" y="-48795"/>
                  <a:pt x="3278576" y="15948"/>
                  <a:pt x="3464503" y="0"/>
                </a:cubicBezTo>
                <a:cubicBezTo>
                  <a:pt x="3650430" y="-15948"/>
                  <a:pt x="3954858" y="84622"/>
                  <a:pt x="4247982" y="0"/>
                </a:cubicBezTo>
                <a:cubicBezTo>
                  <a:pt x="4541106" y="-84622"/>
                  <a:pt x="4504957" y="12232"/>
                  <a:pt x="4651593" y="0"/>
                </a:cubicBezTo>
                <a:cubicBezTo>
                  <a:pt x="4798229" y="-12232"/>
                  <a:pt x="4912170" y="8240"/>
                  <a:pt x="5055204" y="0"/>
                </a:cubicBezTo>
                <a:cubicBezTo>
                  <a:pt x="5198238" y="-8240"/>
                  <a:pt x="5252184" y="9312"/>
                  <a:pt x="5363847" y="0"/>
                </a:cubicBezTo>
                <a:cubicBezTo>
                  <a:pt x="5475510" y="-9312"/>
                  <a:pt x="5690631" y="32544"/>
                  <a:pt x="5862425" y="0"/>
                </a:cubicBezTo>
                <a:cubicBezTo>
                  <a:pt x="6034219" y="-32544"/>
                  <a:pt x="6209975" y="39980"/>
                  <a:pt x="6361003" y="0"/>
                </a:cubicBezTo>
                <a:cubicBezTo>
                  <a:pt x="6512031" y="-39980"/>
                  <a:pt x="6715307" y="50218"/>
                  <a:pt x="6859581" y="0"/>
                </a:cubicBezTo>
                <a:cubicBezTo>
                  <a:pt x="7003855" y="-50218"/>
                  <a:pt x="7282496" y="81818"/>
                  <a:pt x="7548094" y="0"/>
                </a:cubicBezTo>
                <a:cubicBezTo>
                  <a:pt x="7813692" y="-81818"/>
                  <a:pt x="7811763" y="41011"/>
                  <a:pt x="7951705" y="0"/>
                </a:cubicBezTo>
                <a:cubicBezTo>
                  <a:pt x="8091647" y="-41011"/>
                  <a:pt x="8312350" y="37804"/>
                  <a:pt x="8545250" y="0"/>
                </a:cubicBezTo>
                <a:cubicBezTo>
                  <a:pt x="8778151" y="-37804"/>
                  <a:pt x="8751822" y="25028"/>
                  <a:pt x="8948861" y="0"/>
                </a:cubicBezTo>
                <a:cubicBezTo>
                  <a:pt x="9145900" y="-25028"/>
                  <a:pt x="9455576" y="59458"/>
                  <a:pt x="9732340" y="0"/>
                </a:cubicBezTo>
                <a:cubicBezTo>
                  <a:pt x="10009104" y="-59458"/>
                  <a:pt x="10287092" y="1156"/>
                  <a:pt x="10539562" y="0"/>
                </a:cubicBezTo>
                <a:cubicBezTo>
                  <a:pt x="11229892" y="-32264"/>
                  <a:pt x="11594806" y="426613"/>
                  <a:pt x="11582400" y="1042838"/>
                </a:cubicBezTo>
                <a:cubicBezTo>
                  <a:pt x="11604784" y="1262274"/>
                  <a:pt x="11548541" y="1472620"/>
                  <a:pt x="11582400" y="1638727"/>
                </a:cubicBezTo>
                <a:cubicBezTo>
                  <a:pt x="11616259" y="1804834"/>
                  <a:pt x="11554406" y="1993823"/>
                  <a:pt x="11582400" y="2234617"/>
                </a:cubicBezTo>
                <a:cubicBezTo>
                  <a:pt x="11610394" y="2475411"/>
                  <a:pt x="11535253" y="2582733"/>
                  <a:pt x="11582400" y="2747081"/>
                </a:cubicBezTo>
                <a:cubicBezTo>
                  <a:pt x="11629547" y="2911429"/>
                  <a:pt x="11544374" y="3028296"/>
                  <a:pt x="11582400" y="3259546"/>
                </a:cubicBezTo>
                <a:cubicBezTo>
                  <a:pt x="11620426" y="3490797"/>
                  <a:pt x="11535515" y="3580380"/>
                  <a:pt x="11582400" y="3772011"/>
                </a:cubicBezTo>
                <a:cubicBezTo>
                  <a:pt x="11629285" y="3963643"/>
                  <a:pt x="11523898" y="4178257"/>
                  <a:pt x="11582400" y="4367900"/>
                </a:cubicBezTo>
                <a:cubicBezTo>
                  <a:pt x="11640902" y="4557543"/>
                  <a:pt x="11559285" y="5028287"/>
                  <a:pt x="11582400" y="5214063"/>
                </a:cubicBezTo>
                <a:cubicBezTo>
                  <a:pt x="11593696" y="5729338"/>
                  <a:pt x="11065102" y="6293210"/>
                  <a:pt x="10539562" y="6256901"/>
                </a:cubicBezTo>
                <a:cubicBezTo>
                  <a:pt x="10155789" y="6300351"/>
                  <a:pt x="10060679" y="6217365"/>
                  <a:pt x="9756082" y="6256901"/>
                </a:cubicBezTo>
                <a:cubicBezTo>
                  <a:pt x="9451485" y="6296437"/>
                  <a:pt x="9234156" y="6220374"/>
                  <a:pt x="8972603" y="6256901"/>
                </a:cubicBezTo>
                <a:cubicBezTo>
                  <a:pt x="8711050" y="6293428"/>
                  <a:pt x="8607312" y="6237803"/>
                  <a:pt x="8379057" y="6256901"/>
                </a:cubicBezTo>
                <a:cubicBezTo>
                  <a:pt x="8150802" y="6275999"/>
                  <a:pt x="8065140" y="6210114"/>
                  <a:pt x="7880479" y="6256901"/>
                </a:cubicBezTo>
                <a:cubicBezTo>
                  <a:pt x="7695818" y="6303688"/>
                  <a:pt x="7710942" y="6222748"/>
                  <a:pt x="7571836" y="6256901"/>
                </a:cubicBezTo>
                <a:cubicBezTo>
                  <a:pt x="7432730" y="6291054"/>
                  <a:pt x="7077623" y="6224535"/>
                  <a:pt x="6788356" y="6256901"/>
                </a:cubicBezTo>
                <a:cubicBezTo>
                  <a:pt x="6499089" y="6289267"/>
                  <a:pt x="6570798" y="6226070"/>
                  <a:pt x="6479712" y="6256901"/>
                </a:cubicBezTo>
                <a:cubicBezTo>
                  <a:pt x="6388626" y="6287732"/>
                  <a:pt x="6104114" y="6250361"/>
                  <a:pt x="5791200" y="6256901"/>
                </a:cubicBezTo>
                <a:cubicBezTo>
                  <a:pt x="5478286" y="6263441"/>
                  <a:pt x="5435754" y="6207087"/>
                  <a:pt x="5292622" y="6256901"/>
                </a:cubicBezTo>
                <a:cubicBezTo>
                  <a:pt x="5149490" y="6306715"/>
                  <a:pt x="5003082" y="6220918"/>
                  <a:pt x="4889011" y="6256901"/>
                </a:cubicBezTo>
                <a:cubicBezTo>
                  <a:pt x="4774940" y="6292884"/>
                  <a:pt x="4621074" y="6220102"/>
                  <a:pt x="4390433" y="6256901"/>
                </a:cubicBezTo>
                <a:cubicBezTo>
                  <a:pt x="4159792" y="6293700"/>
                  <a:pt x="3939224" y="6178467"/>
                  <a:pt x="3701921" y="6256901"/>
                </a:cubicBezTo>
                <a:cubicBezTo>
                  <a:pt x="3464618" y="6335335"/>
                  <a:pt x="3349615" y="6202860"/>
                  <a:pt x="3013408" y="6256901"/>
                </a:cubicBezTo>
                <a:cubicBezTo>
                  <a:pt x="2677201" y="6310942"/>
                  <a:pt x="2687219" y="6227161"/>
                  <a:pt x="2514830" y="6256901"/>
                </a:cubicBezTo>
                <a:cubicBezTo>
                  <a:pt x="2342441" y="6286641"/>
                  <a:pt x="2117216" y="6210909"/>
                  <a:pt x="2016252" y="6256901"/>
                </a:cubicBezTo>
                <a:cubicBezTo>
                  <a:pt x="1915288" y="6302893"/>
                  <a:pt x="1256661" y="6154752"/>
                  <a:pt x="1042838" y="6256901"/>
                </a:cubicBezTo>
                <a:cubicBezTo>
                  <a:pt x="465571" y="6334346"/>
                  <a:pt x="-75761" y="5740187"/>
                  <a:pt x="0" y="5214063"/>
                </a:cubicBezTo>
                <a:cubicBezTo>
                  <a:pt x="-31765" y="4934169"/>
                  <a:pt x="27195" y="4740765"/>
                  <a:pt x="0" y="4576461"/>
                </a:cubicBezTo>
                <a:cubicBezTo>
                  <a:pt x="-27195" y="4412157"/>
                  <a:pt x="54311" y="4305795"/>
                  <a:pt x="0" y="4105709"/>
                </a:cubicBezTo>
                <a:cubicBezTo>
                  <a:pt x="-54311" y="3905623"/>
                  <a:pt x="60005" y="3590439"/>
                  <a:pt x="0" y="3426395"/>
                </a:cubicBezTo>
                <a:cubicBezTo>
                  <a:pt x="-60005" y="3262351"/>
                  <a:pt x="63122" y="3082663"/>
                  <a:pt x="0" y="2872218"/>
                </a:cubicBezTo>
                <a:cubicBezTo>
                  <a:pt x="-63122" y="2661773"/>
                  <a:pt x="43279" y="2362537"/>
                  <a:pt x="0" y="2234617"/>
                </a:cubicBezTo>
                <a:cubicBezTo>
                  <a:pt x="-43279" y="2106697"/>
                  <a:pt x="24548" y="1874138"/>
                  <a:pt x="0" y="1722152"/>
                </a:cubicBezTo>
                <a:cubicBezTo>
                  <a:pt x="-24548" y="1570166"/>
                  <a:pt x="51636" y="1320838"/>
                  <a:pt x="0" y="1042838"/>
                </a:cubicBezTo>
                <a:close/>
              </a:path>
              <a:path w="11582400" h="6256901" stroke="0" extrusionOk="0">
                <a:moveTo>
                  <a:pt x="0" y="1042838"/>
                </a:moveTo>
                <a:cubicBezTo>
                  <a:pt x="-3893" y="443899"/>
                  <a:pt x="431521" y="-76190"/>
                  <a:pt x="1042838" y="0"/>
                </a:cubicBezTo>
                <a:cubicBezTo>
                  <a:pt x="1183283" y="-17992"/>
                  <a:pt x="1244609" y="24103"/>
                  <a:pt x="1351482" y="0"/>
                </a:cubicBezTo>
                <a:cubicBezTo>
                  <a:pt x="1458355" y="-24103"/>
                  <a:pt x="1697748" y="3073"/>
                  <a:pt x="1945027" y="0"/>
                </a:cubicBezTo>
                <a:cubicBezTo>
                  <a:pt x="2192306" y="-3073"/>
                  <a:pt x="2172470" y="2824"/>
                  <a:pt x="2253670" y="0"/>
                </a:cubicBezTo>
                <a:cubicBezTo>
                  <a:pt x="2334870" y="-2824"/>
                  <a:pt x="2739616" y="38389"/>
                  <a:pt x="2942183" y="0"/>
                </a:cubicBezTo>
                <a:cubicBezTo>
                  <a:pt x="3144750" y="-38389"/>
                  <a:pt x="3225672" y="23813"/>
                  <a:pt x="3345794" y="0"/>
                </a:cubicBezTo>
                <a:cubicBezTo>
                  <a:pt x="3465916" y="-23813"/>
                  <a:pt x="3566877" y="1473"/>
                  <a:pt x="3654437" y="0"/>
                </a:cubicBezTo>
                <a:cubicBezTo>
                  <a:pt x="3741997" y="-1473"/>
                  <a:pt x="3830062" y="16540"/>
                  <a:pt x="3963081" y="0"/>
                </a:cubicBezTo>
                <a:cubicBezTo>
                  <a:pt x="4096100" y="-16540"/>
                  <a:pt x="4297723" y="60515"/>
                  <a:pt x="4556626" y="0"/>
                </a:cubicBezTo>
                <a:cubicBezTo>
                  <a:pt x="4815529" y="-60515"/>
                  <a:pt x="4766907" y="14951"/>
                  <a:pt x="4960237" y="0"/>
                </a:cubicBezTo>
                <a:cubicBezTo>
                  <a:pt x="5153567" y="-14951"/>
                  <a:pt x="5204078" y="5047"/>
                  <a:pt x="5268880" y="0"/>
                </a:cubicBezTo>
                <a:cubicBezTo>
                  <a:pt x="5333682" y="-5047"/>
                  <a:pt x="5777841" y="80567"/>
                  <a:pt x="6052360" y="0"/>
                </a:cubicBezTo>
                <a:cubicBezTo>
                  <a:pt x="6326879" y="-80567"/>
                  <a:pt x="6419541" y="13802"/>
                  <a:pt x="6740872" y="0"/>
                </a:cubicBezTo>
                <a:cubicBezTo>
                  <a:pt x="7062203" y="-13802"/>
                  <a:pt x="7002902" y="17407"/>
                  <a:pt x="7144483" y="0"/>
                </a:cubicBezTo>
                <a:cubicBezTo>
                  <a:pt x="7286064" y="-17407"/>
                  <a:pt x="7469029" y="25453"/>
                  <a:pt x="7738028" y="0"/>
                </a:cubicBezTo>
                <a:cubicBezTo>
                  <a:pt x="8007027" y="-25453"/>
                  <a:pt x="7979119" y="5051"/>
                  <a:pt x="8046672" y="0"/>
                </a:cubicBezTo>
                <a:cubicBezTo>
                  <a:pt x="8114225" y="-5051"/>
                  <a:pt x="8415940" y="16550"/>
                  <a:pt x="8545250" y="0"/>
                </a:cubicBezTo>
                <a:cubicBezTo>
                  <a:pt x="8674560" y="-16550"/>
                  <a:pt x="8703474" y="12157"/>
                  <a:pt x="8853893" y="0"/>
                </a:cubicBezTo>
                <a:cubicBezTo>
                  <a:pt x="9004312" y="-12157"/>
                  <a:pt x="9029534" y="35920"/>
                  <a:pt x="9162537" y="0"/>
                </a:cubicBezTo>
                <a:cubicBezTo>
                  <a:pt x="9295540" y="-35920"/>
                  <a:pt x="9542754" y="19054"/>
                  <a:pt x="9661115" y="0"/>
                </a:cubicBezTo>
                <a:cubicBezTo>
                  <a:pt x="9779476" y="-19054"/>
                  <a:pt x="10147260" y="86354"/>
                  <a:pt x="10539562" y="0"/>
                </a:cubicBezTo>
                <a:cubicBezTo>
                  <a:pt x="11101613" y="-15522"/>
                  <a:pt x="11648798" y="469440"/>
                  <a:pt x="11582400" y="1042838"/>
                </a:cubicBezTo>
                <a:cubicBezTo>
                  <a:pt x="11605512" y="1275992"/>
                  <a:pt x="11556061" y="1440009"/>
                  <a:pt x="11582400" y="1555303"/>
                </a:cubicBezTo>
                <a:cubicBezTo>
                  <a:pt x="11608739" y="1670597"/>
                  <a:pt x="11523026" y="1970116"/>
                  <a:pt x="11582400" y="2151192"/>
                </a:cubicBezTo>
                <a:cubicBezTo>
                  <a:pt x="11641774" y="2332268"/>
                  <a:pt x="11537374" y="2505024"/>
                  <a:pt x="11582400" y="2830506"/>
                </a:cubicBezTo>
                <a:cubicBezTo>
                  <a:pt x="11627426" y="3155988"/>
                  <a:pt x="11521076" y="3127232"/>
                  <a:pt x="11582400" y="3384683"/>
                </a:cubicBezTo>
                <a:cubicBezTo>
                  <a:pt x="11643724" y="3642134"/>
                  <a:pt x="11535426" y="3787015"/>
                  <a:pt x="11582400" y="4022284"/>
                </a:cubicBezTo>
                <a:cubicBezTo>
                  <a:pt x="11629374" y="4257553"/>
                  <a:pt x="11541662" y="4430624"/>
                  <a:pt x="11582400" y="4618174"/>
                </a:cubicBezTo>
                <a:cubicBezTo>
                  <a:pt x="11623138" y="4805724"/>
                  <a:pt x="11550659" y="5083341"/>
                  <a:pt x="11582400" y="5214063"/>
                </a:cubicBezTo>
                <a:cubicBezTo>
                  <a:pt x="11673698" y="5839708"/>
                  <a:pt x="11025949" y="6387406"/>
                  <a:pt x="10539562" y="6256901"/>
                </a:cubicBezTo>
                <a:cubicBezTo>
                  <a:pt x="10458353" y="6278801"/>
                  <a:pt x="10382563" y="6253610"/>
                  <a:pt x="10230918" y="6256901"/>
                </a:cubicBezTo>
                <a:cubicBezTo>
                  <a:pt x="10079273" y="6260192"/>
                  <a:pt x="10061846" y="6239337"/>
                  <a:pt x="9922275" y="6256901"/>
                </a:cubicBezTo>
                <a:cubicBezTo>
                  <a:pt x="9782704" y="6274465"/>
                  <a:pt x="9519748" y="6201653"/>
                  <a:pt x="9138795" y="6256901"/>
                </a:cubicBezTo>
                <a:cubicBezTo>
                  <a:pt x="8757842" y="6312149"/>
                  <a:pt x="8721621" y="6241089"/>
                  <a:pt x="8450283" y="6256901"/>
                </a:cubicBezTo>
                <a:cubicBezTo>
                  <a:pt x="8178945" y="6272713"/>
                  <a:pt x="8140758" y="6241956"/>
                  <a:pt x="7951705" y="6256901"/>
                </a:cubicBezTo>
                <a:cubicBezTo>
                  <a:pt x="7762652" y="6271846"/>
                  <a:pt x="7594733" y="6204515"/>
                  <a:pt x="7453127" y="6256901"/>
                </a:cubicBezTo>
                <a:cubicBezTo>
                  <a:pt x="7311521" y="6309287"/>
                  <a:pt x="7147354" y="6245040"/>
                  <a:pt x="7049516" y="6256901"/>
                </a:cubicBezTo>
                <a:cubicBezTo>
                  <a:pt x="6951678" y="6268762"/>
                  <a:pt x="6513579" y="6189356"/>
                  <a:pt x="6361003" y="6256901"/>
                </a:cubicBezTo>
                <a:cubicBezTo>
                  <a:pt x="6208427" y="6324446"/>
                  <a:pt x="5982135" y="6246866"/>
                  <a:pt x="5767458" y="6256901"/>
                </a:cubicBezTo>
                <a:cubicBezTo>
                  <a:pt x="5552781" y="6266936"/>
                  <a:pt x="5499147" y="6254850"/>
                  <a:pt x="5268880" y="6256901"/>
                </a:cubicBezTo>
                <a:cubicBezTo>
                  <a:pt x="5038613" y="6258952"/>
                  <a:pt x="4998337" y="6206471"/>
                  <a:pt x="4770302" y="6256901"/>
                </a:cubicBezTo>
                <a:cubicBezTo>
                  <a:pt x="4542267" y="6307331"/>
                  <a:pt x="4349423" y="6208414"/>
                  <a:pt x="4081790" y="6256901"/>
                </a:cubicBezTo>
                <a:cubicBezTo>
                  <a:pt x="3814157" y="6305388"/>
                  <a:pt x="3685465" y="6183617"/>
                  <a:pt x="3298310" y="6256901"/>
                </a:cubicBezTo>
                <a:cubicBezTo>
                  <a:pt x="2911155" y="6330185"/>
                  <a:pt x="2929863" y="6244845"/>
                  <a:pt x="2799732" y="6256901"/>
                </a:cubicBezTo>
                <a:cubicBezTo>
                  <a:pt x="2669601" y="6268957"/>
                  <a:pt x="2452979" y="6179320"/>
                  <a:pt x="2111219" y="6256901"/>
                </a:cubicBezTo>
                <a:cubicBezTo>
                  <a:pt x="1769459" y="6334482"/>
                  <a:pt x="1432270" y="6205831"/>
                  <a:pt x="1042838" y="6256901"/>
                </a:cubicBezTo>
                <a:cubicBezTo>
                  <a:pt x="450559" y="6101319"/>
                  <a:pt x="60494" y="5697964"/>
                  <a:pt x="0" y="5214063"/>
                </a:cubicBezTo>
                <a:cubicBezTo>
                  <a:pt x="-39123" y="4984921"/>
                  <a:pt x="63182" y="4769686"/>
                  <a:pt x="0" y="4618174"/>
                </a:cubicBezTo>
                <a:cubicBezTo>
                  <a:pt x="-63182" y="4466662"/>
                  <a:pt x="31131" y="4244084"/>
                  <a:pt x="0" y="4063997"/>
                </a:cubicBezTo>
                <a:cubicBezTo>
                  <a:pt x="-31131" y="3883910"/>
                  <a:pt x="70116" y="3600567"/>
                  <a:pt x="0" y="3426395"/>
                </a:cubicBezTo>
                <a:cubicBezTo>
                  <a:pt x="-70116" y="3252223"/>
                  <a:pt x="15025" y="3039967"/>
                  <a:pt x="0" y="2872218"/>
                </a:cubicBezTo>
                <a:cubicBezTo>
                  <a:pt x="-15025" y="2704469"/>
                  <a:pt x="13510" y="2547842"/>
                  <a:pt x="0" y="2276329"/>
                </a:cubicBezTo>
                <a:cubicBezTo>
                  <a:pt x="-13510" y="2004816"/>
                  <a:pt x="48533" y="1858740"/>
                  <a:pt x="0" y="1722152"/>
                </a:cubicBezTo>
                <a:cubicBezTo>
                  <a:pt x="-48533" y="1585564"/>
                  <a:pt x="31711" y="1241526"/>
                  <a:pt x="0" y="104283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D0190-F277-0B26-83EB-555668C4BF1F}"/>
              </a:ext>
            </a:extLst>
          </p:cNvPr>
          <p:cNvSpPr txBox="1"/>
          <p:nvPr/>
        </p:nvSpPr>
        <p:spPr>
          <a:xfrm>
            <a:off x="838200" y="423658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48AA4-8281-B0E9-5314-067EBDCE9766}"/>
              </a:ext>
            </a:extLst>
          </p:cNvPr>
          <p:cNvSpPr txBox="1"/>
          <p:nvPr/>
        </p:nvSpPr>
        <p:spPr>
          <a:xfrm>
            <a:off x="688258" y="1027906"/>
            <a:ext cx="11061290" cy="537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vi…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4D5C2A-A90C-9BED-30BD-FBB29C5F04D1}"/>
              </a:ext>
            </a:extLst>
          </p:cNvPr>
          <p:cNvSpPr txBox="1"/>
          <p:nvPr/>
        </p:nvSpPr>
        <p:spPr>
          <a:xfrm>
            <a:off x="228600" y="294306"/>
            <a:ext cx="8665029" cy="1200329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LẠI NHỮNG ĐIỀU EM ĐÃ HỌC TỪ CHÍNH BẢN THÂN MÌNH</a:t>
            </a:r>
          </a:p>
        </p:txBody>
      </p:sp>
    </p:spTree>
    <p:extLst>
      <p:ext uri="{BB962C8B-B14F-4D97-AF65-F5344CB8AC3E}">
        <p14:creationId xmlns:p14="http://schemas.microsoft.com/office/powerpoint/2010/main" val="3553283041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1D904D-82A2-E170-79F6-6EF8C2B03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0" b="93649" l="66622" r="96081">
                        <a14:foregroundMark x1="94595" y1="79730" x2="94730" y2="81486"/>
                        <a14:foregroundMark x1="90946" y1="72703" x2="90946" y2="72703"/>
                        <a14:foregroundMark x1="91351" y1="70946" x2="91351" y2="70946"/>
                        <a14:foregroundMark x1="93649" y1="71081" x2="93649" y2="71081"/>
                        <a14:foregroundMark x1="93243" y1="70000" x2="93243" y2="70000"/>
                        <a14:foregroundMark x1="88378" y1="71892" x2="84459" y2="71858"/>
                        <a14:foregroundMark x1="73176" y1="72230" x2="73341" y2="72395"/>
                        <a14:foregroundMark x1="71481" y1="72556" x2="70135" y2="72703"/>
                        <a14:foregroundMark x1="73369" y1="72350" x2="73079" y2="72382"/>
                        <a14:foregroundMark x1="84360" y1="71701" x2="89730" y2="72297"/>
                        <a14:foregroundMark x1="71893" y1="71909" x2="69865" y2="72432"/>
                        <a14:foregroundMark x1="67973" y1="73784" x2="69189" y2="82703"/>
                        <a14:foregroundMark x1="69189" y1="82703" x2="68378" y2="85676"/>
                        <a14:foregroundMark x1="95000" y1="73919" x2="95000" y2="75135"/>
                        <a14:foregroundMark x1="95135" y1="74189" x2="95525" y2="91434"/>
                        <a14:foregroundMark x1="67838" y1="73243" x2="67973" y2="81486"/>
                        <a14:foregroundMark x1="67568" y1="73378" x2="67432" y2="91622"/>
                        <a14:foregroundMark x1="68784" y1="92703" x2="77108" y2="93214"/>
                        <a14:foregroundMark x1="69595" y1="92027" x2="76892" y2="92703"/>
                        <a14:foregroundMark x1="76892" y1="92703" x2="77435" y2="92683"/>
                        <a14:foregroundMark x1="77986" y1="91788" x2="73919" y2="91757"/>
                        <a14:foregroundMark x1="87491" y1="91862" x2="86270" y2="91853"/>
                        <a14:foregroundMark x1="94189" y1="73514" x2="94595" y2="91216"/>
                        <a14:foregroundMark x1="73919" y1="72027" x2="80946" y2="72297"/>
                        <a14:foregroundMark x1="80946" y1="72297" x2="81351" y2="72297"/>
                        <a14:foregroundMark x1="77162" y1="71486" x2="82973" y2="71892"/>
                        <a14:foregroundMark x1="81892" y1="71622" x2="88919" y2="71486"/>
                        <a14:foregroundMark x1="67162" y1="72838" x2="67297" y2="86757"/>
                        <a14:foregroundMark x1="66622" y1="85676" x2="67162" y2="91622"/>
                        <a14:foregroundMark x1="89324" y1="71892" x2="94324" y2="77027"/>
                        <a14:foregroundMark x1="94324" y1="77027" x2="94324" y2="77027"/>
                        <a14:foregroundMark x1="95270" y1="73108" x2="95946" y2="91216"/>
                        <a14:foregroundMark x1="70135" y1="72162" x2="67432" y2="71892"/>
                        <a14:foregroundMark x1="90405" y1="71622" x2="94054" y2="72297"/>
                        <a14:foregroundMark x1="93919" y1="71622" x2="95405" y2="73108"/>
                        <a14:foregroundMark x1="77703" y1="93108" x2="80049" y2="93190"/>
                        <a14:foregroundMark x1="79324" y1="92838" x2="86216" y2="92568"/>
                        <a14:foregroundMark x1="95760" y1="93221" x2="96081" y2="93243"/>
                        <a14:foregroundMark x1="86216" y1="92568" x2="94488" y2="93134"/>
                        <a14:foregroundMark x1="85541" y1="92838" x2="78649" y2="93378"/>
                        <a14:backgroundMark x1="72432" y1="71351" x2="72432" y2="71351"/>
                        <a14:backgroundMark x1="72703" y1="71486" x2="73243" y2="71486"/>
                        <a14:backgroundMark x1="72162" y1="71486" x2="73649" y2="71486"/>
                        <a14:backgroundMark x1="73919" y1="71486" x2="74272" y2="71486"/>
                        <a14:backgroundMark x1="74524" y1="71100" x2="72973" y2="71081"/>
                        <a14:backgroundMark x1="72703" y1="71757" x2="71351" y2="71216"/>
                        <a14:backgroundMark x1="76757" y1="93784" x2="77280" y2="93756"/>
                        <a14:backgroundMark x1="76216" y1="93378" x2="76216" y2="93378"/>
                        <a14:backgroundMark x1="77297" y1="71486" x2="77297" y2="71486"/>
                        <a14:backgroundMark x1="77838" y1="71216" x2="77838" y2="71216"/>
                        <a14:backgroundMark x1="93649" y1="93243" x2="93649" y2="93243"/>
                        <a14:backgroundMark x1="95946" y1="93514" x2="94730" y2="9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77" t="67683" r="1817" b="4825"/>
          <a:stretch/>
        </p:blipFill>
        <p:spPr>
          <a:xfrm>
            <a:off x="3180148" y="2346831"/>
            <a:ext cx="5323784" cy="3434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8B9C0E-165D-A91F-ECFD-BEBB0FB8D5DA}"/>
              </a:ext>
            </a:extLst>
          </p:cNvPr>
          <p:cNvSpPr txBox="1"/>
          <p:nvPr/>
        </p:nvSpPr>
        <p:spPr>
          <a:xfrm>
            <a:off x="3814320" y="3387189"/>
            <a:ext cx="4055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CA1C69-D4B7-AFF9-B275-D10ED8FCC8A8}"/>
              </a:ext>
            </a:extLst>
          </p:cNvPr>
          <p:cNvSpPr/>
          <p:nvPr/>
        </p:nvSpPr>
        <p:spPr>
          <a:xfrm>
            <a:off x="9281672" y="169090"/>
            <a:ext cx="2584880" cy="704669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accent2"/>
                </a:solidFill>
                <a:latin typeface="iCiel Ciaobella" pitchFamily="50" charset="0"/>
              </a:rPr>
              <a:t>Nhóm</a:t>
            </a:r>
            <a:r>
              <a:rPr lang="en-US" sz="4400" dirty="0">
                <a:solidFill>
                  <a:schemeClr val="accent2"/>
                </a:solidFill>
                <a:latin typeface="iCiel Ciaobella" pitchFamily="50" charset="0"/>
              </a:rPr>
              <a:t> 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9A0A6-0408-19B7-A0C8-3C5121F82F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41" b="87568" l="13649" r="46892">
                        <a14:foregroundMark x1="26622" y1="64595" x2="32432" y2="73243"/>
                        <a14:foregroundMark x1="32432" y1="73243" x2="33514" y2="74054"/>
                        <a14:foregroundMark x1="35946" y1="65946" x2="25405" y2="75541"/>
                        <a14:foregroundMark x1="19730" y1="63649" x2="16216" y2="71892"/>
                        <a14:foregroundMark x1="16216" y1="71892" x2="16486" y2="72297"/>
                        <a14:foregroundMark x1="32973" y1="67703" x2="29595" y2="75811"/>
                        <a14:foregroundMark x1="29595" y1="75811" x2="37568" y2="72297"/>
                        <a14:foregroundMark x1="37568" y1="72297" x2="32568" y2="64730"/>
                        <a14:foregroundMark x1="32568" y1="64730" x2="32568" y2="64865"/>
                        <a14:foregroundMark x1="42297" y1="64595" x2="44324" y2="71622"/>
                        <a14:foregroundMark x1="28784" y1="56216" x2="32568" y2="57162"/>
                        <a14:foregroundMark x1="31081" y1="55541" x2="36216" y2="58378"/>
                        <a14:foregroundMark x1="36081" y1="56622" x2="28919" y2="55541"/>
                        <a14:foregroundMark x1="28919" y1="55541" x2="27838" y2="56351"/>
                        <a14:foregroundMark x1="26351" y1="56081" x2="26351" y2="56081"/>
                        <a14:foregroundMark x1="25270" y1="56622" x2="25270" y2="56622"/>
                        <a14:foregroundMark x1="25676" y1="56351" x2="25676" y2="56216"/>
                        <a14:foregroundMark x1="36351" y1="57027" x2="36351" y2="57027"/>
                        <a14:foregroundMark x1="36757" y1="57568" x2="36892" y2="57703"/>
                        <a14:foregroundMark x1="37162" y1="57838" x2="37162" y2="57838"/>
                        <a14:foregroundMark x1="37568" y1="58243" x2="37568" y2="58243"/>
                        <a14:foregroundMark x1="37973" y1="58378" x2="37973" y2="58378"/>
                        <a14:foregroundMark x1="38378" y1="58784" x2="38378" y2="58784"/>
                        <a14:foregroundMark x1="38514" y1="58514" x2="38514" y2="58514"/>
                        <a14:foregroundMark x1="25270" y1="56351" x2="25270" y2="56351"/>
                        <a14:foregroundMark x1="27027" y1="61622" x2="22027" y2="72568"/>
                        <a14:foregroundMark x1="22027" y1="72568" x2="28784" y2="77162"/>
                        <a14:foregroundMark x1="36216" y1="63919" x2="40405" y2="76081"/>
                        <a14:foregroundMark x1="40405" y1="76081" x2="34595" y2="78784"/>
                        <a14:foregroundMark x1="31081" y1="61622" x2="21216" y2="66622"/>
                        <a14:foregroundMark x1="21216" y1="66622" x2="21216" y2="74595"/>
                        <a14:foregroundMark x1="46892" y1="70000" x2="46892" y2="70000"/>
                        <a14:foregroundMark x1="36757" y1="64459" x2="27162" y2="67297"/>
                        <a14:foregroundMark x1="27162" y1="67297" x2="23514" y2="75676"/>
                        <a14:foregroundMark x1="23514" y1="75676" x2="31216" y2="78514"/>
                        <a14:foregroundMark x1="31216" y1="78514" x2="38514" y2="74324"/>
                        <a14:foregroundMark x1="36892" y1="64054" x2="42027" y2="73649"/>
                        <a14:foregroundMark x1="41622" y1="73378" x2="34730" y2="80000"/>
                        <a14:foregroundMark x1="34730" y1="80000" x2="25135" y2="78649"/>
                        <a14:foregroundMark x1="25135" y1="78649" x2="21757" y2="67432"/>
                        <a14:foregroundMark x1="21757" y1="67432" x2="31081" y2="61757"/>
                        <a14:foregroundMark x1="31081" y1="61757" x2="42162" y2="68243"/>
                        <a14:foregroundMark x1="34865" y1="61622" x2="25676" y2="62838"/>
                        <a14:foregroundMark x1="25676" y1="62838" x2="19459" y2="70270"/>
                        <a14:foregroundMark x1="19459" y1="70270" x2="19459" y2="72568"/>
                        <a14:foregroundMark x1="29189" y1="85270" x2="29189" y2="85270"/>
                        <a14:foregroundMark x1="25000" y1="84865" x2="32838" y2="87297"/>
                        <a14:foregroundMark x1="32838" y1="87297" x2="37703" y2="85135"/>
                        <a14:foregroundMark x1="39595" y1="82703" x2="38243" y2="85135"/>
                        <a14:foregroundMark x1="40270" y1="82703" x2="40270" y2="82703"/>
                        <a14:foregroundMark x1="40676" y1="82162" x2="40676" y2="82162"/>
                        <a14:foregroundMark x1="29189" y1="87568" x2="23243" y2="84730"/>
                        <a14:foregroundMark x1="23108" y1="84459" x2="23108" y2="84459"/>
                        <a14:foregroundMark x1="22432" y1="84054" x2="23378" y2="84595"/>
                        <a14:backgroundMark x1="43108" y1="80270" x2="41622" y2="8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2741" r="48963" b="10518"/>
          <a:stretch/>
        </p:blipFill>
        <p:spPr>
          <a:xfrm>
            <a:off x="199315" y="873760"/>
            <a:ext cx="3321665" cy="2942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CC5300-CBB4-CBCA-2439-96FA4B1043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41" b="87568" l="13649" r="46892">
                        <a14:foregroundMark x1="26622" y1="64595" x2="32432" y2="73243"/>
                        <a14:foregroundMark x1="32432" y1="73243" x2="33514" y2="74054"/>
                        <a14:foregroundMark x1="35946" y1="65946" x2="25405" y2="75541"/>
                        <a14:foregroundMark x1="19730" y1="63649" x2="16216" y2="71892"/>
                        <a14:foregroundMark x1="16216" y1="71892" x2="16486" y2="72297"/>
                        <a14:foregroundMark x1="32973" y1="67703" x2="29595" y2="75811"/>
                        <a14:foregroundMark x1="29595" y1="75811" x2="37568" y2="72297"/>
                        <a14:foregroundMark x1="37568" y1="72297" x2="32568" y2="64730"/>
                        <a14:foregroundMark x1="32568" y1="64730" x2="32568" y2="64865"/>
                        <a14:foregroundMark x1="42297" y1="64595" x2="44324" y2="71622"/>
                        <a14:foregroundMark x1="28784" y1="56216" x2="32568" y2="57162"/>
                        <a14:foregroundMark x1="31081" y1="55541" x2="36216" y2="58378"/>
                        <a14:foregroundMark x1="36081" y1="56622" x2="28919" y2="55541"/>
                        <a14:foregroundMark x1="28919" y1="55541" x2="27838" y2="56351"/>
                        <a14:foregroundMark x1="26351" y1="56081" x2="26351" y2="56081"/>
                        <a14:foregroundMark x1="25270" y1="56622" x2="25270" y2="56622"/>
                        <a14:foregroundMark x1="25676" y1="56351" x2="25676" y2="56216"/>
                        <a14:foregroundMark x1="36351" y1="57027" x2="36351" y2="57027"/>
                        <a14:foregroundMark x1="36757" y1="57568" x2="36892" y2="57703"/>
                        <a14:foregroundMark x1="37162" y1="57838" x2="37162" y2="57838"/>
                        <a14:foregroundMark x1="37568" y1="58243" x2="37568" y2="58243"/>
                        <a14:foregroundMark x1="37973" y1="58378" x2="37973" y2="58378"/>
                        <a14:foregroundMark x1="38378" y1="58784" x2="38378" y2="58784"/>
                        <a14:foregroundMark x1="38514" y1="58514" x2="38514" y2="58514"/>
                        <a14:foregroundMark x1="25270" y1="56351" x2="25270" y2="56351"/>
                        <a14:foregroundMark x1="27027" y1="61622" x2="22027" y2="72568"/>
                        <a14:foregroundMark x1="22027" y1="72568" x2="28784" y2="77162"/>
                        <a14:foregroundMark x1="36216" y1="63919" x2="40405" y2="76081"/>
                        <a14:foregroundMark x1="40405" y1="76081" x2="34595" y2="78784"/>
                        <a14:foregroundMark x1="31081" y1="61622" x2="21216" y2="66622"/>
                        <a14:foregroundMark x1="21216" y1="66622" x2="21216" y2="74595"/>
                        <a14:foregroundMark x1="46892" y1="70000" x2="46892" y2="70000"/>
                        <a14:foregroundMark x1="36757" y1="64459" x2="27162" y2="67297"/>
                        <a14:foregroundMark x1="27162" y1="67297" x2="23514" y2="75676"/>
                        <a14:foregroundMark x1="23514" y1="75676" x2="31216" y2="78514"/>
                        <a14:foregroundMark x1="31216" y1="78514" x2="38514" y2="74324"/>
                        <a14:foregroundMark x1="36892" y1="64054" x2="42027" y2="73649"/>
                        <a14:foregroundMark x1="41622" y1="73378" x2="34730" y2="80000"/>
                        <a14:foregroundMark x1="34730" y1="80000" x2="25135" y2="78649"/>
                        <a14:foregroundMark x1="25135" y1="78649" x2="21757" y2="67432"/>
                        <a14:foregroundMark x1="21757" y1="67432" x2="31081" y2="61757"/>
                        <a14:foregroundMark x1="31081" y1="61757" x2="42162" y2="68243"/>
                        <a14:foregroundMark x1="34865" y1="61622" x2="25676" y2="62838"/>
                        <a14:foregroundMark x1="25676" y1="62838" x2="19459" y2="70270"/>
                        <a14:foregroundMark x1="19459" y1="70270" x2="19459" y2="72568"/>
                        <a14:foregroundMark x1="29189" y1="85270" x2="29189" y2="85270"/>
                        <a14:foregroundMark x1="25000" y1="84865" x2="32838" y2="87297"/>
                        <a14:foregroundMark x1="32838" y1="87297" x2="37703" y2="85135"/>
                        <a14:foregroundMark x1="39595" y1="82703" x2="38243" y2="85135"/>
                        <a14:foregroundMark x1="40270" y1="82703" x2="40270" y2="82703"/>
                        <a14:foregroundMark x1="40676" y1="82162" x2="40676" y2="82162"/>
                        <a14:foregroundMark x1="29189" y1="87568" x2="23243" y2="84730"/>
                        <a14:foregroundMark x1="23108" y1="84459" x2="23108" y2="84459"/>
                        <a14:foregroundMark x1="22432" y1="84054" x2="23378" y2="84595"/>
                        <a14:backgroundMark x1="43108" y1="80270" x2="41622" y2="8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2741" r="48963" b="10518"/>
          <a:stretch/>
        </p:blipFill>
        <p:spPr>
          <a:xfrm>
            <a:off x="4351625" y="-189171"/>
            <a:ext cx="3321665" cy="2942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E27AE-2BF2-70BF-56ED-6913794E9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41" b="87568" l="13649" r="46892">
                        <a14:foregroundMark x1="26622" y1="64595" x2="32432" y2="73243"/>
                        <a14:foregroundMark x1="32432" y1="73243" x2="33514" y2="74054"/>
                        <a14:foregroundMark x1="35946" y1="65946" x2="25405" y2="75541"/>
                        <a14:foregroundMark x1="19730" y1="63649" x2="16216" y2="71892"/>
                        <a14:foregroundMark x1="16216" y1="71892" x2="16486" y2="72297"/>
                        <a14:foregroundMark x1="32973" y1="67703" x2="29595" y2="75811"/>
                        <a14:foregroundMark x1="29595" y1="75811" x2="37568" y2="72297"/>
                        <a14:foregroundMark x1="37568" y1="72297" x2="32568" y2="64730"/>
                        <a14:foregroundMark x1="32568" y1="64730" x2="32568" y2="64865"/>
                        <a14:foregroundMark x1="42297" y1="64595" x2="44324" y2="71622"/>
                        <a14:foregroundMark x1="28784" y1="56216" x2="32568" y2="57162"/>
                        <a14:foregroundMark x1="31081" y1="55541" x2="36216" y2="58378"/>
                        <a14:foregroundMark x1="36081" y1="56622" x2="28919" y2="55541"/>
                        <a14:foregroundMark x1="28919" y1="55541" x2="27838" y2="56351"/>
                        <a14:foregroundMark x1="26351" y1="56081" x2="26351" y2="56081"/>
                        <a14:foregroundMark x1="25270" y1="56622" x2="25270" y2="56622"/>
                        <a14:foregroundMark x1="25676" y1="56351" x2="25676" y2="56216"/>
                        <a14:foregroundMark x1="36351" y1="57027" x2="36351" y2="57027"/>
                        <a14:foregroundMark x1="36757" y1="57568" x2="36892" y2="57703"/>
                        <a14:foregroundMark x1="37162" y1="57838" x2="37162" y2="57838"/>
                        <a14:foregroundMark x1="37568" y1="58243" x2="37568" y2="58243"/>
                        <a14:foregroundMark x1="37973" y1="58378" x2="37973" y2="58378"/>
                        <a14:foregroundMark x1="38378" y1="58784" x2="38378" y2="58784"/>
                        <a14:foregroundMark x1="38514" y1="58514" x2="38514" y2="58514"/>
                        <a14:foregroundMark x1="25270" y1="56351" x2="25270" y2="56351"/>
                        <a14:foregroundMark x1="27027" y1="61622" x2="22027" y2="72568"/>
                        <a14:foregroundMark x1="22027" y1="72568" x2="28784" y2="77162"/>
                        <a14:foregroundMark x1="36216" y1="63919" x2="40405" y2="76081"/>
                        <a14:foregroundMark x1="40405" y1="76081" x2="34595" y2="78784"/>
                        <a14:foregroundMark x1="31081" y1="61622" x2="21216" y2="66622"/>
                        <a14:foregroundMark x1="21216" y1="66622" x2="21216" y2="74595"/>
                        <a14:foregroundMark x1="46892" y1="70000" x2="46892" y2="70000"/>
                        <a14:foregroundMark x1="36757" y1="64459" x2="27162" y2="67297"/>
                        <a14:foregroundMark x1="27162" y1="67297" x2="23514" y2="75676"/>
                        <a14:foregroundMark x1="23514" y1="75676" x2="31216" y2="78514"/>
                        <a14:foregroundMark x1="31216" y1="78514" x2="38514" y2="74324"/>
                        <a14:foregroundMark x1="36892" y1="64054" x2="42027" y2="73649"/>
                        <a14:foregroundMark x1="41622" y1="73378" x2="34730" y2="80000"/>
                        <a14:foregroundMark x1="34730" y1="80000" x2="25135" y2="78649"/>
                        <a14:foregroundMark x1="25135" y1="78649" x2="21757" y2="67432"/>
                        <a14:foregroundMark x1="21757" y1="67432" x2="31081" y2="61757"/>
                        <a14:foregroundMark x1="31081" y1="61757" x2="42162" y2="68243"/>
                        <a14:foregroundMark x1="34865" y1="61622" x2="25676" y2="62838"/>
                        <a14:foregroundMark x1="25676" y1="62838" x2="19459" y2="70270"/>
                        <a14:foregroundMark x1="19459" y1="70270" x2="19459" y2="72568"/>
                        <a14:foregroundMark x1="29189" y1="85270" x2="29189" y2="85270"/>
                        <a14:foregroundMark x1="25000" y1="84865" x2="32838" y2="87297"/>
                        <a14:foregroundMark x1="32838" y1="87297" x2="37703" y2="85135"/>
                        <a14:foregroundMark x1="39595" y1="82703" x2="38243" y2="85135"/>
                        <a14:foregroundMark x1="40270" y1="82703" x2="40270" y2="82703"/>
                        <a14:foregroundMark x1="40676" y1="82162" x2="40676" y2="82162"/>
                        <a14:foregroundMark x1="29189" y1="87568" x2="23243" y2="84730"/>
                        <a14:foregroundMark x1="23108" y1="84459" x2="23108" y2="84459"/>
                        <a14:foregroundMark x1="22432" y1="84054" x2="23378" y2="84595"/>
                        <a14:backgroundMark x1="43108" y1="80270" x2="41622" y2="8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2741" r="48963" b="10518"/>
          <a:stretch/>
        </p:blipFill>
        <p:spPr>
          <a:xfrm>
            <a:off x="199314" y="4105125"/>
            <a:ext cx="3321665" cy="2942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3ABE1-B09F-C17E-0ECA-50C1333F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41" b="87568" l="13649" r="46892">
                        <a14:foregroundMark x1="26622" y1="64595" x2="32432" y2="73243"/>
                        <a14:foregroundMark x1="32432" y1="73243" x2="33514" y2="74054"/>
                        <a14:foregroundMark x1="35946" y1="65946" x2="25405" y2="75541"/>
                        <a14:foregroundMark x1="19730" y1="63649" x2="16216" y2="71892"/>
                        <a14:foregroundMark x1="16216" y1="71892" x2="16486" y2="72297"/>
                        <a14:foregroundMark x1="32973" y1="67703" x2="29595" y2="75811"/>
                        <a14:foregroundMark x1="29595" y1="75811" x2="37568" y2="72297"/>
                        <a14:foregroundMark x1="37568" y1="72297" x2="32568" y2="64730"/>
                        <a14:foregroundMark x1="32568" y1="64730" x2="32568" y2="64865"/>
                        <a14:foregroundMark x1="42297" y1="64595" x2="44324" y2="71622"/>
                        <a14:foregroundMark x1="28784" y1="56216" x2="32568" y2="57162"/>
                        <a14:foregroundMark x1="31081" y1="55541" x2="36216" y2="58378"/>
                        <a14:foregroundMark x1="36081" y1="56622" x2="28919" y2="55541"/>
                        <a14:foregroundMark x1="28919" y1="55541" x2="27838" y2="56351"/>
                        <a14:foregroundMark x1="26351" y1="56081" x2="26351" y2="56081"/>
                        <a14:foregroundMark x1="25270" y1="56622" x2="25270" y2="56622"/>
                        <a14:foregroundMark x1="25676" y1="56351" x2="25676" y2="56216"/>
                        <a14:foregroundMark x1="36351" y1="57027" x2="36351" y2="57027"/>
                        <a14:foregroundMark x1="36757" y1="57568" x2="36892" y2="57703"/>
                        <a14:foregroundMark x1="37162" y1="57838" x2="37162" y2="57838"/>
                        <a14:foregroundMark x1="37568" y1="58243" x2="37568" y2="58243"/>
                        <a14:foregroundMark x1="37973" y1="58378" x2="37973" y2="58378"/>
                        <a14:foregroundMark x1="38378" y1="58784" x2="38378" y2="58784"/>
                        <a14:foregroundMark x1="38514" y1="58514" x2="38514" y2="58514"/>
                        <a14:foregroundMark x1="25270" y1="56351" x2="25270" y2="56351"/>
                        <a14:foregroundMark x1="27027" y1="61622" x2="22027" y2="72568"/>
                        <a14:foregroundMark x1="22027" y1="72568" x2="28784" y2="77162"/>
                        <a14:foregroundMark x1="36216" y1="63919" x2="40405" y2="76081"/>
                        <a14:foregroundMark x1="40405" y1="76081" x2="34595" y2="78784"/>
                        <a14:foregroundMark x1="31081" y1="61622" x2="21216" y2="66622"/>
                        <a14:foregroundMark x1="21216" y1="66622" x2="21216" y2="74595"/>
                        <a14:foregroundMark x1="46892" y1="70000" x2="46892" y2="70000"/>
                        <a14:foregroundMark x1="36757" y1="64459" x2="27162" y2="67297"/>
                        <a14:foregroundMark x1="27162" y1="67297" x2="23514" y2="75676"/>
                        <a14:foregroundMark x1="23514" y1="75676" x2="31216" y2="78514"/>
                        <a14:foregroundMark x1="31216" y1="78514" x2="38514" y2="74324"/>
                        <a14:foregroundMark x1="36892" y1="64054" x2="42027" y2="73649"/>
                        <a14:foregroundMark x1="41622" y1="73378" x2="34730" y2="80000"/>
                        <a14:foregroundMark x1="34730" y1="80000" x2="25135" y2="78649"/>
                        <a14:foregroundMark x1="25135" y1="78649" x2="21757" y2="67432"/>
                        <a14:foregroundMark x1="21757" y1="67432" x2="31081" y2="61757"/>
                        <a14:foregroundMark x1="31081" y1="61757" x2="42162" y2="68243"/>
                        <a14:foregroundMark x1="34865" y1="61622" x2="25676" y2="62838"/>
                        <a14:foregroundMark x1="25676" y1="62838" x2="19459" y2="70270"/>
                        <a14:foregroundMark x1="19459" y1="70270" x2="19459" y2="72568"/>
                        <a14:foregroundMark x1="29189" y1="85270" x2="29189" y2="85270"/>
                        <a14:foregroundMark x1="25000" y1="84865" x2="32838" y2="87297"/>
                        <a14:foregroundMark x1="32838" y1="87297" x2="37703" y2="85135"/>
                        <a14:foregroundMark x1="39595" y1="82703" x2="38243" y2="85135"/>
                        <a14:foregroundMark x1="40270" y1="82703" x2="40270" y2="82703"/>
                        <a14:foregroundMark x1="40676" y1="82162" x2="40676" y2="82162"/>
                        <a14:foregroundMark x1="29189" y1="87568" x2="23243" y2="84730"/>
                        <a14:foregroundMark x1="23108" y1="84459" x2="23108" y2="84459"/>
                        <a14:foregroundMark x1="22432" y1="84054" x2="23378" y2="84595"/>
                        <a14:backgroundMark x1="43108" y1="80270" x2="41622" y2="8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2741" r="48963" b="10518"/>
          <a:stretch/>
        </p:blipFill>
        <p:spPr>
          <a:xfrm>
            <a:off x="8503935" y="873760"/>
            <a:ext cx="3321665" cy="2942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EEE46A-CEB6-626E-B417-CA81AC963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41" b="87568" l="13649" r="46892">
                        <a14:foregroundMark x1="26622" y1="64595" x2="32432" y2="73243"/>
                        <a14:foregroundMark x1="32432" y1="73243" x2="33514" y2="74054"/>
                        <a14:foregroundMark x1="35946" y1="65946" x2="25405" y2="75541"/>
                        <a14:foregroundMark x1="19730" y1="63649" x2="16216" y2="71892"/>
                        <a14:foregroundMark x1="16216" y1="71892" x2="16486" y2="72297"/>
                        <a14:foregroundMark x1="32973" y1="67703" x2="29595" y2="75811"/>
                        <a14:foregroundMark x1="29595" y1="75811" x2="37568" y2="72297"/>
                        <a14:foregroundMark x1="37568" y1="72297" x2="32568" y2="64730"/>
                        <a14:foregroundMark x1="32568" y1="64730" x2="32568" y2="64865"/>
                        <a14:foregroundMark x1="42297" y1="64595" x2="44324" y2="71622"/>
                        <a14:foregroundMark x1="28784" y1="56216" x2="32568" y2="57162"/>
                        <a14:foregroundMark x1="31081" y1="55541" x2="36216" y2="58378"/>
                        <a14:foregroundMark x1="36081" y1="56622" x2="28919" y2="55541"/>
                        <a14:foregroundMark x1="28919" y1="55541" x2="27838" y2="56351"/>
                        <a14:foregroundMark x1="26351" y1="56081" x2="26351" y2="56081"/>
                        <a14:foregroundMark x1="25270" y1="56622" x2="25270" y2="56622"/>
                        <a14:foregroundMark x1="25676" y1="56351" x2="25676" y2="56216"/>
                        <a14:foregroundMark x1="36351" y1="57027" x2="36351" y2="57027"/>
                        <a14:foregroundMark x1="36757" y1="57568" x2="36892" y2="57703"/>
                        <a14:foregroundMark x1="37162" y1="57838" x2="37162" y2="57838"/>
                        <a14:foregroundMark x1="37568" y1="58243" x2="37568" y2="58243"/>
                        <a14:foregroundMark x1="37973" y1="58378" x2="37973" y2="58378"/>
                        <a14:foregroundMark x1="38378" y1="58784" x2="38378" y2="58784"/>
                        <a14:foregroundMark x1="38514" y1="58514" x2="38514" y2="58514"/>
                        <a14:foregroundMark x1="25270" y1="56351" x2="25270" y2="56351"/>
                        <a14:foregroundMark x1="27027" y1="61622" x2="22027" y2="72568"/>
                        <a14:foregroundMark x1="22027" y1="72568" x2="28784" y2="77162"/>
                        <a14:foregroundMark x1="36216" y1="63919" x2="40405" y2="76081"/>
                        <a14:foregroundMark x1="40405" y1="76081" x2="34595" y2="78784"/>
                        <a14:foregroundMark x1="31081" y1="61622" x2="21216" y2="66622"/>
                        <a14:foregroundMark x1="21216" y1="66622" x2="21216" y2="74595"/>
                        <a14:foregroundMark x1="46892" y1="70000" x2="46892" y2="70000"/>
                        <a14:foregroundMark x1="36757" y1="64459" x2="27162" y2="67297"/>
                        <a14:foregroundMark x1="27162" y1="67297" x2="23514" y2="75676"/>
                        <a14:foregroundMark x1="23514" y1="75676" x2="31216" y2="78514"/>
                        <a14:foregroundMark x1="31216" y1="78514" x2="38514" y2="74324"/>
                        <a14:foregroundMark x1="36892" y1="64054" x2="42027" y2="73649"/>
                        <a14:foregroundMark x1="41622" y1="73378" x2="34730" y2="80000"/>
                        <a14:foregroundMark x1="34730" y1="80000" x2="25135" y2="78649"/>
                        <a14:foregroundMark x1="25135" y1="78649" x2="21757" y2="67432"/>
                        <a14:foregroundMark x1="21757" y1="67432" x2="31081" y2="61757"/>
                        <a14:foregroundMark x1="31081" y1="61757" x2="42162" y2="68243"/>
                        <a14:foregroundMark x1="34865" y1="61622" x2="25676" y2="62838"/>
                        <a14:foregroundMark x1="25676" y1="62838" x2="19459" y2="70270"/>
                        <a14:foregroundMark x1="19459" y1="70270" x2="19459" y2="72568"/>
                        <a14:foregroundMark x1="29189" y1="85270" x2="29189" y2="85270"/>
                        <a14:foregroundMark x1="25000" y1="84865" x2="32838" y2="87297"/>
                        <a14:foregroundMark x1="32838" y1="87297" x2="37703" y2="85135"/>
                        <a14:foregroundMark x1="39595" y1="82703" x2="38243" y2="85135"/>
                        <a14:foregroundMark x1="40270" y1="82703" x2="40270" y2="82703"/>
                        <a14:foregroundMark x1="40676" y1="82162" x2="40676" y2="82162"/>
                        <a14:foregroundMark x1="29189" y1="87568" x2="23243" y2="84730"/>
                        <a14:foregroundMark x1="23108" y1="84459" x2="23108" y2="84459"/>
                        <a14:foregroundMark x1="22432" y1="84054" x2="23378" y2="84595"/>
                        <a14:backgroundMark x1="43108" y1="80270" x2="41622" y2="8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2741" r="48963" b="10518"/>
          <a:stretch/>
        </p:blipFill>
        <p:spPr>
          <a:xfrm>
            <a:off x="8503934" y="4064244"/>
            <a:ext cx="3321665" cy="29420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D869A0-7C23-B122-219D-745398556ACF}"/>
              </a:ext>
            </a:extLst>
          </p:cNvPr>
          <p:cNvSpPr txBox="1"/>
          <p:nvPr/>
        </p:nvSpPr>
        <p:spPr>
          <a:xfrm>
            <a:off x="977052" y="1559953"/>
            <a:ext cx="176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04FC3-59EA-30C1-B710-D9EABA712935}"/>
              </a:ext>
            </a:extLst>
          </p:cNvPr>
          <p:cNvSpPr txBox="1"/>
          <p:nvPr/>
        </p:nvSpPr>
        <p:spPr>
          <a:xfrm>
            <a:off x="5129363" y="445143"/>
            <a:ext cx="176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F5D8CE-7982-3AC7-7553-04EE5FC95F6E}"/>
              </a:ext>
            </a:extLst>
          </p:cNvPr>
          <p:cNvSpPr txBox="1"/>
          <p:nvPr/>
        </p:nvSpPr>
        <p:spPr>
          <a:xfrm>
            <a:off x="977052" y="4750437"/>
            <a:ext cx="176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99BA7-8977-2259-5D13-C49860AF8628}"/>
              </a:ext>
            </a:extLst>
          </p:cNvPr>
          <p:cNvSpPr txBox="1"/>
          <p:nvPr/>
        </p:nvSpPr>
        <p:spPr>
          <a:xfrm>
            <a:off x="9281672" y="1533124"/>
            <a:ext cx="176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670D36-76D3-711C-C7E4-E5740C9EA2CE}"/>
              </a:ext>
            </a:extLst>
          </p:cNvPr>
          <p:cNvSpPr txBox="1"/>
          <p:nvPr/>
        </p:nvSpPr>
        <p:spPr>
          <a:xfrm>
            <a:off x="9281672" y="4750437"/>
            <a:ext cx="1766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736629048"/>
      </p:ext>
    </p:extLst>
  </p:cSld>
  <p:clrMapOvr>
    <a:masterClrMapping/>
  </p:clrMapOvr>
  <p:transition spd="slow" advTm="3000">
    <p:wheel spokes="1"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329</Words>
  <Application>Microsoft Office PowerPoint</Application>
  <PresentationFormat>Widescreen</PresentationFormat>
  <Paragraphs>72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宋体</vt:lpstr>
      <vt:lpstr>iCiel Ciaobella</vt:lpstr>
      <vt:lpstr>SVN-Poky's</vt:lpstr>
      <vt:lpstr>UTM Duepuntozero</vt:lpstr>
      <vt:lpstr>字魂52号-阿开漫画体</vt:lpstr>
      <vt:lpstr>Times New Roman</vt:lpstr>
      <vt:lpstr>UVN Da Lat</vt:lpstr>
      <vt:lpstr>Calibri</vt:lpstr>
      <vt:lpstr>字魂107号-萌趣欢乐体</vt:lpstr>
      <vt:lpstr>等线</vt:lpstr>
      <vt:lpstr>#9Slide05 SVNClementine</vt:lpstr>
      <vt:lpstr>Arial</vt:lpstr>
      <vt:lpstr>Office 主题​​</vt:lpstr>
      <vt:lpstr>2_Office Theme</vt:lpstr>
      <vt:lpstr>PowerPoint Presentation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PHUONG UYEN</dc:creator>
  <cp:lastModifiedBy>Dell</cp:lastModifiedBy>
  <cp:revision>28</cp:revision>
  <dcterms:created xsi:type="dcterms:W3CDTF">2022-06-28T05:32:52Z</dcterms:created>
  <dcterms:modified xsi:type="dcterms:W3CDTF">2025-01-10T01:47:16Z</dcterms:modified>
</cp:coreProperties>
</file>