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24"/>
  </p:notesMasterIdLst>
  <p:handoutMasterIdLst>
    <p:handoutMasterId r:id="rId25"/>
  </p:handoutMasterIdLst>
  <p:sldIdLst>
    <p:sldId id="266" r:id="rId5"/>
    <p:sldId id="314" r:id="rId6"/>
    <p:sldId id="315" r:id="rId7"/>
    <p:sldId id="316" r:id="rId8"/>
    <p:sldId id="317" r:id="rId9"/>
    <p:sldId id="318" r:id="rId10"/>
    <p:sldId id="319" r:id="rId11"/>
    <p:sldId id="256" r:id="rId12"/>
    <p:sldId id="320" r:id="rId13"/>
    <p:sldId id="258" r:id="rId14"/>
    <p:sldId id="321" r:id="rId15"/>
    <p:sldId id="259" r:id="rId16"/>
    <p:sldId id="322" r:id="rId17"/>
    <p:sldId id="323" r:id="rId18"/>
    <p:sldId id="325" r:id="rId19"/>
    <p:sldId id="326" r:id="rId20"/>
    <p:sldId id="492" r:id="rId21"/>
    <p:sldId id="493" r:id="rId22"/>
    <p:sldId id="265" r:id="rId23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38" d="100"/>
          <a:sy n="38" d="100"/>
        </p:scale>
        <p:origin x="143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48" d="100"/>
          <a:sy n="48" d="100"/>
        </p:scale>
        <p:origin x="2752" y="3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79AE5CA-83E9-D6BE-2416-11244C07856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7E0B99-8AFD-6679-0BBF-20D03FC478D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22CEA-C360-48A6-AFC4-92AED90250C4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8B914D-A579-2847-55F4-D872E09DC94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DDEB7A-1995-6E76-AAF4-565A5F1A5B5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512110-3326-42AE-A361-B3980999AB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3795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0E3C35-5C3F-4571-9F20-609FD1B12195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4B0D43-5516-4958-949F-20472EA2F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994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bông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→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cánh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→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Bông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vô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hoạch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bông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→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cuối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ED79DF-6FC7-4DB0-9611-799F7BC123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328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artoon of a landscape with trees and bushes&#10;&#10;Description automatically generated">
            <a:extLst>
              <a:ext uri="{FF2B5EF4-FFF2-40B4-BE49-F238E27FC236}">
                <a16:creationId xmlns:a16="http://schemas.microsoft.com/office/drawing/2014/main" id="{2DAB437F-E014-D89A-E841-DB2DBF05AA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EC37BB-7DA3-FA12-7AE2-B6A2CB9C36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58F397-9D0E-033B-5404-BED2F37854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18E8D4-45C1-295C-8003-393C715DD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26D6-4662-4021-8240-8D1B7A13AE33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9B4672-B595-4AD7-6852-B7BCAFCC9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D91E5-817F-94A6-18A5-476593AAC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2BF3A-2F9D-4CEC-910F-5700B39B91B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E119D251-78AC-79A4-FB33-8FF6C0E149DC}"/>
              </a:ext>
            </a:extLst>
          </p:cNvPr>
          <p:cNvSpPr/>
          <p:nvPr userDrawn="1"/>
        </p:nvSpPr>
        <p:spPr>
          <a:xfrm>
            <a:off x="1963185" y="2857501"/>
            <a:ext cx="11917914" cy="8470250"/>
          </a:xfrm>
          <a:custGeom>
            <a:avLst/>
            <a:gdLst/>
            <a:ahLst/>
            <a:cxnLst/>
            <a:rect l="l" t="t" r="r" b="b"/>
            <a:pathLst>
              <a:path w="6713606" h="5093949">
                <a:moveTo>
                  <a:pt x="0" y="0"/>
                </a:moveTo>
                <a:lnTo>
                  <a:pt x="6713606" y="0"/>
                </a:lnTo>
                <a:lnTo>
                  <a:pt x="6713606" y="5093949"/>
                </a:lnTo>
                <a:lnTo>
                  <a:pt x="0" y="50939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 sz="2700"/>
          </a:p>
        </p:txBody>
      </p:sp>
    </p:spTree>
    <p:extLst>
      <p:ext uri="{BB962C8B-B14F-4D97-AF65-F5344CB8AC3E}">
        <p14:creationId xmlns:p14="http://schemas.microsoft.com/office/powerpoint/2010/main" val="370270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546FF-DFA4-5D17-EFDF-2CFFAE73B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A3A376-1A91-2D10-215D-C9F43C5C18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D629A1-2D26-9565-7BC9-BE3934BBD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26D6-4662-4021-8240-8D1B7A13AE33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FD9027-220F-2168-94A2-7780EE973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481386-5544-BFD2-DCD2-5A1B6D9B5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2BF3A-2F9D-4CEC-910F-5700B39B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08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EA77E-E0F3-1FE2-ED23-699F1AC2A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EA6D3A-8F33-C7FA-A27C-A052B2B78D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23C90A-FAA5-8BF5-7661-0CAAAE396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26D6-4662-4021-8240-8D1B7A13AE33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93F5B1-202E-F688-2916-5352C4056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59F0B4-11C8-C129-A5DF-B7F38B59B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2BF3A-2F9D-4CEC-910F-5700B39B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12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3AD58-16F3-43A1-F389-83E139B1D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38C577-E558-91D0-FA77-1B20426C64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00B2C8-D459-BEFC-2E84-C62BF3DF3B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0AB793-3EB8-2597-7BD1-CBAB457A8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26D6-4662-4021-8240-8D1B7A13AE33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323BA1-A76B-C571-29C5-7DD32D512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9D2ABE-FDB6-3C12-52B7-22F93D9E4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2BF3A-2F9D-4CEC-910F-5700B39B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86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85EE9-08D7-E8D1-4E9F-B2DE1AD7E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E10DDF-FD33-9F05-5CA4-591B3452D5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5B7201-5472-3078-11D8-0862C72295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3EE3DD-45C5-1A30-CC97-9B1F131F12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CB5186-4465-16F8-569A-666ED75FA2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E77140-F466-DAC1-EFF6-6B5489E5A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26D6-4662-4021-8240-8D1B7A13AE33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E9E0EB9-3A7E-E497-8B75-602B18292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8832CD-9D44-6647-8703-3FFD4EE64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2BF3A-2F9D-4CEC-910F-5700B39B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02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8E11E-1A6A-CAEA-C403-9D7E0EF6B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D58A68-8A1A-DE93-9C3C-8CDAA1F05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26D6-4662-4021-8240-8D1B7A13AE33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A07769-D666-A173-C896-12ED3A366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7732F9-40EC-E2D0-3950-19805B80C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2BF3A-2F9D-4CEC-910F-5700B39B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38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31A8A1-1AE7-3C3E-51A6-F9E38CEC6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26D6-4662-4021-8240-8D1B7A13AE33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0D817F-9B66-EE00-A014-F3EC131C9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2E4AEE-7F06-C891-97D7-C4E690D35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2BF3A-2F9D-4CEC-910F-5700B39B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75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2BC9C-5541-44E3-6FA1-D94EACE41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63519E-09CE-F51F-7F26-E0E3D53536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AAC7CC-3B6D-1207-6C9B-6B1E7E0FF2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386856-A225-7063-65CB-E3A75571A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26D6-4662-4021-8240-8D1B7A13AE33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27BA40-AA59-4649-D2F5-316E52CA0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10188E-CF70-1231-EEEB-B829926CA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2BF3A-2F9D-4CEC-910F-5700B39B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52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63A2A-BBDB-FE83-C4AA-2A8F5DEAB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BF158C-71AE-F096-979A-4F62838689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C70B4E-8BFC-BD81-ACCB-35D9A3C688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C7A2B0-84DB-A2F0-91C5-315141E43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26D6-4662-4021-8240-8D1B7A13AE33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0E7383-7EB7-21C9-BD90-C56355120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08A579-ECB1-4FE3-82FD-10D1798A9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2BF3A-2F9D-4CEC-910F-5700B39B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663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83F8E-4B40-D9A2-DD17-80FD6162A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C26A53-5D6A-225A-4906-846F10A42B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D49DFE-E3AB-935B-14DA-283D5A41D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26D6-4662-4021-8240-8D1B7A13AE33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54E6F6-D680-59C4-29D0-C45B5ACBE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71D499-6392-04F5-1764-E9E1AE08C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2BF3A-2F9D-4CEC-910F-5700B39B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871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1753A8-ADF8-066E-5063-7D815948DD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EE7A07-3806-1E05-0C99-26E298BA61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8DD75B-101F-F036-6D0C-F4417872E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26D6-4662-4021-8240-8D1B7A13AE33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15796F-D4C3-B164-2232-A5DFED5F6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328B2D-49EE-1300-EAB4-778C8E291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2BF3A-2F9D-4CEC-910F-5700B39B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73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07C8A29-D9F7-43BA-B805-82DBD65A3D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8F440A1-E937-4852-BC58-B36EF7711E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A2C92C2-280A-44D7-8200-E5F65C7FF8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62B9FF4-3A59-4FF7-849B-F17821D6F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E5A53FB-C7E0-4571-935D-904A13189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4515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995E64-2C53-4B30-93C1-4A36299C0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1BFC979-5C2B-41E8-9156-774682277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FCF75BD-E6EA-4D7C-9597-997C0E21AA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824FCE9-7451-45A4-89E0-B0593DFE4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6F06C3B-DC59-483F-884B-6C77997C9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583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18CE586-78F8-4B4A-AB10-A5A9B395E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789E1C0-1BD3-43EB-867B-8BE1FF7F98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4C31446-6C8E-4046-8C69-B5DD9C760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8B5093B-49E2-4081-A185-246B27242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58D9810-4D72-4E22-9268-8953A9608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7507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D509D55-1300-4B91-966C-EDCA46703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CA90AC1-F952-4CA0-AAF4-249AEF3007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0C93BF4-353A-405C-8E26-BB3046107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4907574-4BB8-4E3D-863C-974FB2A156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D1FAC7B-C063-4591-A7F4-4FB8869AA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3EE57FB-C396-4415-A9E6-ACBAF3218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0058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27EF9C3-FAB2-428B-AD09-3DA3191D1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E06BE25-4C93-4DB4-944A-C7CA2301BB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E0CBC32-72C7-48EB-849A-D34BC6365E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21814BD3-3BD7-4B48-980E-2CE3325CF9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2F1CC4FD-1F7E-4B00-9167-45CA531D76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4CEC1B31-5432-43EA-84F6-5A024A391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DE80540-904E-4E00-9C1D-BF195564F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4A9DDBB2-BC33-4357-AB45-71C538283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3736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592E076-BE4E-48C5-925C-19FCB37B9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FEDDA515-0774-4698-8546-1C324933FA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EF009D43-BA48-41CA-BDFF-C083A879A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EA03AA3A-254D-49E6-976C-560CDE340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542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244E929-7CA2-4545-A4BE-8D6BED19A4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5362E36-82F1-401B-9336-275C9D952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20F6D72-738A-4851-9FD8-EA7B139BF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171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948F3DE-A604-4476-998D-4205F5392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B65C16F-86E7-4C44-9E95-179E1283A3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83A46DA-7BAB-4E70-8BA1-258444BE41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4AC83EE-DC63-4B76-995A-6DEFFB2E5E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88B248B-2459-4BD7-9F20-767F5A7CD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3CF20C0-2636-48D2-A00E-2CBE2E5C7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6597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4EB9B75-412C-43B5-9166-B2346CA4C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4660EBD-C90B-4448-8FB1-B6AE25CC28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92F53BF-38C5-4EDA-9D4B-3C4191113F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55AE30B-24B5-4CC0-8976-7A54CFE191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7FEA938-6F8A-4F22-9F6B-521F45C3A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9CAE2B0-A538-4F83-A112-EBC0B46F7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4390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147AFE9-12BC-4913-8837-756787452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1AE0EDF-45C7-42CF-BE02-AF477DCE55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6723472-48CC-4A68-A2E9-5EB9C989A3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F232DC1-6A43-41F8-879A-ADA33E318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F0FF1F3-A431-40A7-812D-723F2D72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8155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ABA7A6C0-B410-48FC-8241-85D9645A58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819CA13-E3A1-4B5F-8186-8B8A0BBED8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C385219-4D2F-4194-BBD1-5CF350A86E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5CED954-0E06-4535-8D09-80CA4D99F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E5DF3B6-77CB-4FBC-9AA9-671C23E0C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053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000" y="1683544"/>
            <a:ext cx="13716000" cy="3581401"/>
          </a:xfrm>
          <a:prstGeom prst="rect">
            <a:avLst/>
          </a:prstGeom>
        </p:spPr>
        <p:txBody>
          <a:bodyPr anchor="b"/>
          <a:lstStyle>
            <a:lvl1pPr algn="ctr">
              <a:defRPr sz="81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64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40"/>
            </a:lvl1pPr>
            <a:lvl2pPr marL="617220" indent="0" algn="ctr">
              <a:buNone/>
              <a:defRPr sz="2700"/>
            </a:lvl2pPr>
            <a:lvl3pPr marL="1234440" indent="0" algn="ctr">
              <a:buNone/>
              <a:defRPr sz="2430"/>
            </a:lvl3pPr>
            <a:lvl4pPr marL="1851660" indent="0" algn="ctr">
              <a:buNone/>
              <a:defRPr sz="2160"/>
            </a:lvl4pPr>
            <a:lvl5pPr marL="2468880" indent="0" algn="ctr">
              <a:buNone/>
              <a:defRPr sz="2160"/>
            </a:lvl5pPr>
            <a:lvl6pPr marL="3086100" indent="0" algn="ctr">
              <a:buNone/>
              <a:defRPr sz="2160"/>
            </a:lvl6pPr>
            <a:lvl7pPr marL="3703320" indent="0" algn="ctr">
              <a:buNone/>
              <a:defRPr sz="2160"/>
            </a:lvl7pPr>
            <a:lvl8pPr marL="4320540" indent="0" algn="ctr">
              <a:buNone/>
              <a:defRPr sz="2160"/>
            </a:lvl8pPr>
            <a:lvl9pPr marL="4937760" indent="0" algn="ctr">
              <a:buNone/>
              <a:defRPr sz="216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1D6922F-D5FB-50ED-8748-A81059C223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5478"/>
            <a:ext cx="4114800" cy="545782"/>
          </a:xfrm>
          <a:prstGeom prst="rect">
            <a:avLst/>
          </a:prstGeom>
        </p:spPr>
        <p:txBody>
          <a:bodyPr/>
          <a:lstStyle>
            <a:lvl1pPr defTabSz="1234440" eaLnBrk="1" fontAlgn="auto" hangingPunct="1">
              <a:spcBef>
                <a:spcPts val="0"/>
              </a:spcBef>
              <a:spcAft>
                <a:spcPts val="0"/>
              </a:spcAft>
              <a:defRPr sz="243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08847B46-0C9F-4786-833B-270D7BF6D992}" type="datetimeFigureOut">
              <a:rPr lang="zh-CN" altLang="en-US"/>
              <a:pPr>
                <a:defRPr/>
              </a:pPr>
              <a:t>2024/10/30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B8DA9F4-5701-95D0-1CFD-1E37C2808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5478"/>
            <a:ext cx="6172200" cy="545782"/>
          </a:xfrm>
          <a:prstGeom prst="rect">
            <a:avLst/>
          </a:prstGeom>
        </p:spPr>
        <p:txBody>
          <a:bodyPr/>
          <a:lstStyle>
            <a:lvl1pPr defTabSz="1234440" eaLnBrk="1" fontAlgn="auto" hangingPunct="1">
              <a:spcBef>
                <a:spcPts val="0"/>
              </a:spcBef>
              <a:spcAft>
                <a:spcPts val="0"/>
              </a:spcAft>
              <a:defRPr sz="243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9A4446-1C36-F6B7-8DCA-FFEBE03D2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5478"/>
            <a:ext cx="4114800" cy="54578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1234440" eaLnBrk="1" hangingPunct="1">
              <a:defRPr sz="2340" b="0">
                <a:solidFill>
                  <a:srgbClr val="000000"/>
                </a:solidFill>
                <a:latin typeface="等线" panose="02010600030101010101" pitchFamily="2" charset="-122"/>
              </a:defRPr>
            </a:lvl1pPr>
          </a:lstStyle>
          <a:p>
            <a:fld id="{25B36624-F861-4CF0-A74C-1FA3318B840E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27379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D3B5D5F-6A2B-F3F0-F7A1-E50516FB57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5478"/>
            <a:ext cx="4114800" cy="545782"/>
          </a:xfrm>
          <a:prstGeom prst="rect">
            <a:avLst/>
          </a:prstGeom>
        </p:spPr>
        <p:txBody>
          <a:bodyPr/>
          <a:lstStyle>
            <a:lvl1pPr defTabSz="1234440" eaLnBrk="1" fontAlgn="auto" hangingPunct="1">
              <a:spcBef>
                <a:spcPts val="0"/>
              </a:spcBef>
              <a:spcAft>
                <a:spcPts val="0"/>
              </a:spcAft>
              <a:defRPr sz="243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57831C2B-5222-4EED-A3DC-608D2738295E}" type="datetimeFigureOut">
              <a:rPr lang="zh-CN" altLang="en-US"/>
              <a:pPr>
                <a:defRPr/>
              </a:pPr>
              <a:t>2024/10/30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66E329-F7EB-EC7C-2BF9-B3604FC41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5478"/>
            <a:ext cx="6172200" cy="545782"/>
          </a:xfrm>
          <a:prstGeom prst="rect">
            <a:avLst/>
          </a:prstGeom>
        </p:spPr>
        <p:txBody>
          <a:bodyPr/>
          <a:lstStyle>
            <a:lvl1pPr defTabSz="1234440" eaLnBrk="1" fontAlgn="auto" hangingPunct="1">
              <a:spcBef>
                <a:spcPts val="0"/>
              </a:spcBef>
              <a:spcAft>
                <a:spcPts val="0"/>
              </a:spcAft>
              <a:defRPr sz="243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67A1AA9-C37D-FEC2-FB7C-CA6B7BCF7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5478"/>
            <a:ext cx="4114800" cy="54578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1234440" eaLnBrk="1" hangingPunct="1">
              <a:defRPr sz="2340" b="0">
                <a:solidFill>
                  <a:srgbClr val="000000"/>
                </a:solidFill>
                <a:latin typeface="等线" panose="02010600030101010101" pitchFamily="2" charset="-122"/>
              </a:defRPr>
            </a:lvl1pPr>
          </a:lstStyle>
          <a:p>
            <a:fld id="{E808A8E4-5014-4287-AAFF-C172E97B7DB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45578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6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81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776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40">
                <a:solidFill>
                  <a:schemeClr val="tx1">
                    <a:tint val="75000"/>
                  </a:schemeClr>
                </a:solidFill>
              </a:defRPr>
            </a:lvl1pPr>
            <a:lvl2pPr marL="61722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234440" indent="0">
              <a:buNone/>
              <a:defRPr sz="2430">
                <a:solidFill>
                  <a:schemeClr val="tx1">
                    <a:tint val="75000"/>
                  </a:schemeClr>
                </a:solidFill>
              </a:defRPr>
            </a:lvl3pPr>
            <a:lvl4pPr marL="185166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4pPr>
            <a:lvl5pPr marL="24688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5pPr>
            <a:lvl6pPr marL="308610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6pPr>
            <a:lvl7pPr marL="370332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7pPr>
            <a:lvl8pPr marL="43205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8pPr>
            <a:lvl9pPr marL="493776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B1DCF9-A4DF-5A69-F399-4A5194D214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5478"/>
            <a:ext cx="4114800" cy="545782"/>
          </a:xfrm>
          <a:prstGeom prst="rect">
            <a:avLst/>
          </a:prstGeom>
        </p:spPr>
        <p:txBody>
          <a:bodyPr/>
          <a:lstStyle>
            <a:lvl1pPr defTabSz="1234440" eaLnBrk="1" fontAlgn="auto" hangingPunct="1">
              <a:spcBef>
                <a:spcPts val="0"/>
              </a:spcBef>
              <a:spcAft>
                <a:spcPts val="0"/>
              </a:spcAft>
              <a:defRPr sz="243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CC4D96F2-317E-4D54-9762-ADDA32E5C7B2}" type="datetimeFigureOut">
              <a:rPr lang="zh-CN" altLang="en-US"/>
              <a:pPr>
                <a:defRPr/>
              </a:pPr>
              <a:t>2024/10/30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014E32-1480-8329-D42C-86AC6F94D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5478"/>
            <a:ext cx="6172200" cy="545782"/>
          </a:xfrm>
          <a:prstGeom prst="rect">
            <a:avLst/>
          </a:prstGeom>
        </p:spPr>
        <p:txBody>
          <a:bodyPr/>
          <a:lstStyle>
            <a:lvl1pPr defTabSz="1234440" eaLnBrk="1" fontAlgn="auto" hangingPunct="1">
              <a:spcBef>
                <a:spcPts val="0"/>
              </a:spcBef>
              <a:spcAft>
                <a:spcPts val="0"/>
              </a:spcAft>
              <a:defRPr sz="243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62DB8A-F249-0E0C-33E8-2FF1C7123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5478"/>
            <a:ext cx="4114800" cy="54578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1234440" eaLnBrk="1" hangingPunct="1">
              <a:defRPr sz="2340" b="0">
                <a:solidFill>
                  <a:srgbClr val="000000"/>
                </a:solidFill>
                <a:latin typeface="等线" panose="02010600030101010101" pitchFamily="2" charset="-122"/>
              </a:defRPr>
            </a:lvl1pPr>
          </a:lstStyle>
          <a:p>
            <a:fld id="{FF3EE4D6-7DAC-415F-BB9C-B3EF599ABDB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79751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EB457A0-6CD2-3698-25F6-4179DA4863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5478"/>
            <a:ext cx="4114800" cy="545782"/>
          </a:xfrm>
          <a:prstGeom prst="rect">
            <a:avLst/>
          </a:prstGeom>
        </p:spPr>
        <p:txBody>
          <a:bodyPr/>
          <a:lstStyle>
            <a:lvl1pPr defTabSz="1234440" eaLnBrk="1" fontAlgn="auto" hangingPunct="1">
              <a:spcBef>
                <a:spcPts val="0"/>
              </a:spcBef>
              <a:spcAft>
                <a:spcPts val="0"/>
              </a:spcAft>
              <a:defRPr sz="243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D9946624-9A24-4006-896A-071173A92796}" type="datetimeFigureOut">
              <a:rPr lang="zh-CN" altLang="en-US"/>
              <a:pPr>
                <a:defRPr/>
              </a:pPr>
              <a:t>2024/10/30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5C8D533-ED2E-0237-2DB1-0624DEE6F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5478"/>
            <a:ext cx="6172200" cy="545782"/>
          </a:xfrm>
          <a:prstGeom prst="rect">
            <a:avLst/>
          </a:prstGeom>
        </p:spPr>
        <p:txBody>
          <a:bodyPr/>
          <a:lstStyle>
            <a:lvl1pPr defTabSz="1234440" eaLnBrk="1" fontAlgn="auto" hangingPunct="1">
              <a:spcBef>
                <a:spcPts val="0"/>
              </a:spcBef>
              <a:spcAft>
                <a:spcPts val="0"/>
              </a:spcAft>
              <a:defRPr sz="243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FCB4CA7-DFFB-E41B-EF6C-9532861AA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5478"/>
            <a:ext cx="4114800" cy="54578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1234440" eaLnBrk="1" hangingPunct="1">
              <a:defRPr sz="2340" b="0">
                <a:solidFill>
                  <a:srgbClr val="000000"/>
                </a:solidFill>
                <a:latin typeface="等线" panose="02010600030101010101" pitchFamily="2" charset="-122"/>
              </a:defRPr>
            </a:lvl1pPr>
          </a:lstStyle>
          <a:p>
            <a:fld id="{749AC58B-981C-4178-9695-9DC34F29408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0536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9684" y="2521745"/>
            <a:ext cx="7736680" cy="123586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40" b="1"/>
            </a:lvl1pPr>
            <a:lvl2pPr marL="617220" indent="0">
              <a:buNone/>
              <a:defRPr sz="2700" b="1"/>
            </a:lvl2pPr>
            <a:lvl3pPr marL="1234440" indent="0">
              <a:buNone/>
              <a:defRPr sz="2430" b="1"/>
            </a:lvl3pPr>
            <a:lvl4pPr marL="1851660" indent="0">
              <a:buNone/>
              <a:defRPr sz="2160" b="1"/>
            </a:lvl4pPr>
            <a:lvl5pPr marL="2468880" indent="0">
              <a:buNone/>
              <a:defRPr sz="2160" b="1"/>
            </a:lvl5pPr>
            <a:lvl6pPr marL="3086100" indent="0">
              <a:buNone/>
              <a:defRPr sz="2160" b="1"/>
            </a:lvl6pPr>
            <a:lvl7pPr marL="3703320" indent="0">
              <a:buNone/>
              <a:defRPr sz="2160" b="1"/>
            </a:lvl7pPr>
            <a:lvl8pPr marL="4320540" indent="0">
              <a:buNone/>
              <a:defRPr sz="2160" b="1"/>
            </a:lvl8pPr>
            <a:lvl9pPr marL="4937760" indent="0">
              <a:buNone/>
              <a:defRPr sz="216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0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258301" y="2521745"/>
            <a:ext cx="7774782" cy="123586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40" b="1"/>
            </a:lvl1pPr>
            <a:lvl2pPr marL="617220" indent="0">
              <a:buNone/>
              <a:defRPr sz="2700" b="1"/>
            </a:lvl2pPr>
            <a:lvl3pPr marL="1234440" indent="0">
              <a:buNone/>
              <a:defRPr sz="2430" b="1"/>
            </a:lvl3pPr>
            <a:lvl4pPr marL="1851660" indent="0">
              <a:buNone/>
              <a:defRPr sz="2160" b="1"/>
            </a:lvl4pPr>
            <a:lvl5pPr marL="2468880" indent="0">
              <a:buNone/>
              <a:defRPr sz="2160" b="1"/>
            </a:lvl5pPr>
            <a:lvl6pPr marL="3086100" indent="0">
              <a:buNone/>
              <a:defRPr sz="2160" b="1"/>
            </a:lvl6pPr>
            <a:lvl7pPr marL="3703320" indent="0">
              <a:buNone/>
              <a:defRPr sz="2160" b="1"/>
            </a:lvl7pPr>
            <a:lvl8pPr marL="4320540" indent="0">
              <a:buNone/>
              <a:defRPr sz="2160" b="1"/>
            </a:lvl8pPr>
            <a:lvl9pPr marL="4937760" indent="0">
              <a:buNone/>
              <a:defRPr sz="216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258301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043EF0-EFD6-2193-E9D5-5728037624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5478"/>
            <a:ext cx="4114800" cy="545782"/>
          </a:xfrm>
          <a:prstGeom prst="rect">
            <a:avLst/>
          </a:prstGeom>
        </p:spPr>
        <p:txBody>
          <a:bodyPr/>
          <a:lstStyle>
            <a:lvl1pPr defTabSz="1234440" eaLnBrk="1" fontAlgn="auto" hangingPunct="1">
              <a:spcBef>
                <a:spcPts val="0"/>
              </a:spcBef>
              <a:spcAft>
                <a:spcPts val="0"/>
              </a:spcAft>
              <a:defRPr sz="243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53A55463-CA60-4417-8FB7-89DCED2977EE}" type="datetimeFigureOut">
              <a:rPr lang="zh-CN" altLang="en-US"/>
              <a:pPr>
                <a:defRPr/>
              </a:pPr>
              <a:t>2024/10/30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5841126-3965-62FE-E172-7E7676186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5478"/>
            <a:ext cx="6172200" cy="545782"/>
          </a:xfrm>
          <a:prstGeom prst="rect">
            <a:avLst/>
          </a:prstGeom>
        </p:spPr>
        <p:txBody>
          <a:bodyPr/>
          <a:lstStyle>
            <a:lvl1pPr defTabSz="1234440" eaLnBrk="1" fontAlgn="auto" hangingPunct="1">
              <a:spcBef>
                <a:spcPts val="0"/>
              </a:spcBef>
              <a:spcAft>
                <a:spcPts val="0"/>
              </a:spcAft>
              <a:defRPr sz="243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2E7592A-61D7-B977-BA96-18B84CFEE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5478"/>
            <a:ext cx="4114800" cy="54578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1234440" eaLnBrk="1" hangingPunct="1">
              <a:defRPr sz="2340" b="0">
                <a:solidFill>
                  <a:srgbClr val="000000"/>
                </a:solidFill>
                <a:latin typeface="等线" panose="02010600030101010101" pitchFamily="2" charset="-122"/>
              </a:defRPr>
            </a:lvl1pPr>
          </a:lstStyle>
          <a:p>
            <a:fld id="{2CBE0157-5642-4B41-86FC-63BE461FA8B0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89259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34AC258-BB0A-9294-41CE-AF81D73697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5478"/>
            <a:ext cx="4114800" cy="545782"/>
          </a:xfrm>
          <a:prstGeom prst="rect">
            <a:avLst/>
          </a:prstGeom>
        </p:spPr>
        <p:txBody>
          <a:bodyPr/>
          <a:lstStyle>
            <a:lvl1pPr defTabSz="1234440" eaLnBrk="1" fontAlgn="auto" hangingPunct="1">
              <a:spcBef>
                <a:spcPts val="0"/>
              </a:spcBef>
              <a:spcAft>
                <a:spcPts val="0"/>
              </a:spcAft>
              <a:defRPr sz="243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92FD6F66-65F9-4BBB-8962-38CC8357ACA9}" type="datetimeFigureOut">
              <a:rPr lang="zh-CN" altLang="en-US"/>
              <a:pPr>
                <a:defRPr/>
              </a:pPr>
              <a:t>2024/10/30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B424382-DD7C-5D5A-FEB0-D069C5932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5478"/>
            <a:ext cx="6172200" cy="545782"/>
          </a:xfrm>
          <a:prstGeom prst="rect">
            <a:avLst/>
          </a:prstGeom>
        </p:spPr>
        <p:txBody>
          <a:bodyPr/>
          <a:lstStyle>
            <a:lvl1pPr defTabSz="1234440" eaLnBrk="1" fontAlgn="auto" hangingPunct="1">
              <a:spcBef>
                <a:spcPts val="0"/>
              </a:spcBef>
              <a:spcAft>
                <a:spcPts val="0"/>
              </a:spcAft>
              <a:defRPr sz="243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3F0E198-C867-4877-93F1-21054B36A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5478"/>
            <a:ext cx="4114800" cy="54578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1234440" eaLnBrk="1" hangingPunct="1">
              <a:defRPr sz="2340" b="0">
                <a:solidFill>
                  <a:srgbClr val="000000"/>
                </a:solidFill>
                <a:latin typeface="等线" panose="02010600030101010101" pitchFamily="2" charset="-122"/>
              </a:defRPr>
            </a:lvl1pPr>
          </a:lstStyle>
          <a:p>
            <a:fld id="{A0B48E7C-49C4-4155-B2CD-DD6C452097C2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4873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CA1D343-4A9E-F1F8-4453-5B59B25C2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5478"/>
            <a:ext cx="4114800" cy="545782"/>
          </a:xfrm>
          <a:prstGeom prst="rect">
            <a:avLst/>
          </a:prstGeom>
        </p:spPr>
        <p:txBody>
          <a:bodyPr/>
          <a:lstStyle>
            <a:lvl1pPr defTabSz="1234440" eaLnBrk="1" fontAlgn="auto" hangingPunct="1">
              <a:spcBef>
                <a:spcPts val="0"/>
              </a:spcBef>
              <a:spcAft>
                <a:spcPts val="0"/>
              </a:spcAft>
              <a:defRPr sz="243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53598CCF-52F7-43FE-B598-BCC811A2A8AB}" type="datetimeFigureOut">
              <a:rPr lang="zh-CN" altLang="en-US"/>
              <a:pPr>
                <a:defRPr/>
              </a:pPr>
              <a:t>2024/10/30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02E8259-6ADB-7AEC-9FD1-C1592D2DB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5478"/>
            <a:ext cx="6172200" cy="545782"/>
          </a:xfrm>
          <a:prstGeom prst="rect">
            <a:avLst/>
          </a:prstGeom>
        </p:spPr>
        <p:txBody>
          <a:bodyPr/>
          <a:lstStyle>
            <a:lvl1pPr defTabSz="1234440" eaLnBrk="1" fontAlgn="auto" hangingPunct="1">
              <a:spcBef>
                <a:spcPts val="0"/>
              </a:spcBef>
              <a:spcAft>
                <a:spcPts val="0"/>
              </a:spcAft>
              <a:defRPr sz="243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29AA52F-8D78-E36B-E39E-3414EC3AB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5478"/>
            <a:ext cx="4114800" cy="54578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1234440" eaLnBrk="1" hangingPunct="1">
              <a:defRPr sz="2340" b="0">
                <a:solidFill>
                  <a:srgbClr val="000000"/>
                </a:solidFill>
                <a:latin typeface="等线" panose="02010600030101010101" pitchFamily="2" charset="-122"/>
              </a:defRPr>
            </a:lvl1pPr>
          </a:lstStyle>
          <a:p>
            <a:fld id="{5BC4EA74-C84E-4B99-9707-48A11FCA1A1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40412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32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774782" y="1481139"/>
            <a:ext cx="9258300" cy="7310437"/>
          </a:xfrm>
          <a:prstGeom prst="rect">
            <a:avLst/>
          </a:prstGeom>
        </p:spPr>
        <p:txBody>
          <a:bodyPr/>
          <a:lstStyle>
            <a:lvl1pPr>
              <a:defRPr sz="4320"/>
            </a:lvl1pPr>
            <a:lvl2pPr>
              <a:defRPr sz="3780"/>
            </a:lvl2pPr>
            <a:lvl3pPr>
              <a:defRPr sz="324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/>
            </a:lvl1pPr>
            <a:lvl2pPr marL="617220" indent="0">
              <a:buNone/>
              <a:defRPr sz="1890"/>
            </a:lvl2pPr>
            <a:lvl3pPr marL="1234440" indent="0">
              <a:buNone/>
              <a:defRPr sz="1620"/>
            </a:lvl3pPr>
            <a:lvl4pPr marL="1851660" indent="0">
              <a:buNone/>
              <a:defRPr sz="1350"/>
            </a:lvl4pPr>
            <a:lvl5pPr marL="2468880" indent="0">
              <a:buNone/>
              <a:defRPr sz="1350"/>
            </a:lvl5pPr>
            <a:lvl6pPr marL="3086100" indent="0">
              <a:buNone/>
              <a:defRPr sz="1350"/>
            </a:lvl6pPr>
            <a:lvl7pPr marL="3703320" indent="0">
              <a:buNone/>
              <a:defRPr sz="1350"/>
            </a:lvl7pPr>
            <a:lvl8pPr marL="4320540" indent="0">
              <a:buNone/>
              <a:defRPr sz="1350"/>
            </a:lvl8pPr>
            <a:lvl9pPr marL="4937760" indent="0">
              <a:buNone/>
              <a:defRPr sz="13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C581B29-F2A5-B085-657B-8223D54309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5478"/>
            <a:ext cx="4114800" cy="545782"/>
          </a:xfrm>
          <a:prstGeom prst="rect">
            <a:avLst/>
          </a:prstGeom>
        </p:spPr>
        <p:txBody>
          <a:bodyPr/>
          <a:lstStyle>
            <a:lvl1pPr defTabSz="1234440" eaLnBrk="1" fontAlgn="auto" hangingPunct="1">
              <a:spcBef>
                <a:spcPts val="0"/>
              </a:spcBef>
              <a:spcAft>
                <a:spcPts val="0"/>
              </a:spcAft>
              <a:defRPr sz="243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438D02AF-076E-4ABC-8F09-2DB0D5AF892F}" type="datetimeFigureOut">
              <a:rPr lang="zh-CN" altLang="en-US"/>
              <a:pPr>
                <a:defRPr/>
              </a:pPr>
              <a:t>2024/10/30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1BB36A7-21A9-6CFD-3782-1258C1B12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5478"/>
            <a:ext cx="6172200" cy="545782"/>
          </a:xfrm>
          <a:prstGeom prst="rect">
            <a:avLst/>
          </a:prstGeom>
        </p:spPr>
        <p:txBody>
          <a:bodyPr/>
          <a:lstStyle>
            <a:lvl1pPr defTabSz="1234440" eaLnBrk="1" fontAlgn="auto" hangingPunct="1">
              <a:spcBef>
                <a:spcPts val="0"/>
              </a:spcBef>
              <a:spcAft>
                <a:spcPts val="0"/>
              </a:spcAft>
              <a:defRPr sz="243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1A5D851-E36F-FD7A-95A3-AC7432FB8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5478"/>
            <a:ext cx="4114800" cy="54578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1234440" eaLnBrk="1" hangingPunct="1">
              <a:defRPr sz="2340" b="0">
                <a:solidFill>
                  <a:srgbClr val="000000"/>
                </a:solidFill>
                <a:latin typeface="等线" panose="02010600030101010101" pitchFamily="2" charset="-122"/>
              </a:defRPr>
            </a:lvl1pPr>
          </a:lstStyle>
          <a:p>
            <a:fld id="{1C68A854-4353-4839-A170-677CF76AE6F5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74865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32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39"/>
            <a:ext cx="9258300" cy="73104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320"/>
            </a:lvl1pPr>
            <a:lvl2pPr marL="617220" indent="0">
              <a:buNone/>
              <a:defRPr sz="3780"/>
            </a:lvl2pPr>
            <a:lvl3pPr marL="1234440" indent="0">
              <a:buNone/>
              <a:defRPr sz="3240"/>
            </a:lvl3pPr>
            <a:lvl4pPr marL="1851660" indent="0">
              <a:buNone/>
              <a:defRPr sz="2700"/>
            </a:lvl4pPr>
            <a:lvl5pPr marL="2468880" indent="0">
              <a:buNone/>
              <a:defRPr sz="2700"/>
            </a:lvl5pPr>
            <a:lvl6pPr marL="3086100" indent="0">
              <a:buNone/>
              <a:defRPr sz="2700"/>
            </a:lvl6pPr>
            <a:lvl7pPr marL="3703320" indent="0">
              <a:buNone/>
              <a:defRPr sz="2700"/>
            </a:lvl7pPr>
            <a:lvl8pPr marL="4320540" indent="0">
              <a:buNone/>
              <a:defRPr sz="2700"/>
            </a:lvl8pPr>
            <a:lvl9pPr marL="4937760" indent="0">
              <a:buNone/>
              <a:defRPr sz="27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/>
            </a:lvl1pPr>
            <a:lvl2pPr marL="617220" indent="0">
              <a:buNone/>
              <a:defRPr sz="1890"/>
            </a:lvl2pPr>
            <a:lvl3pPr marL="1234440" indent="0">
              <a:buNone/>
              <a:defRPr sz="1620"/>
            </a:lvl3pPr>
            <a:lvl4pPr marL="1851660" indent="0">
              <a:buNone/>
              <a:defRPr sz="1350"/>
            </a:lvl4pPr>
            <a:lvl5pPr marL="2468880" indent="0">
              <a:buNone/>
              <a:defRPr sz="1350"/>
            </a:lvl5pPr>
            <a:lvl6pPr marL="3086100" indent="0">
              <a:buNone/>
              <a:defRPr sz="1350"/>
            </a:lvl6pPr>
            <a:lvl7pPr marL="3703320" indent="0">
              <a:buNone/>
              <a:defRPr sz="1350"/>
            </a:lvl7pPr>
            <a:lvl8pPr marL="4320540" indent="0">
              <a:buNone/>
              <a:defRPr sz="1350"/>
            </a:lvl8pPr>
            <a:lvl9pPr marL="4937760" indent="0">
              <a:buNone/>
              <a:defRPr sz="13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C515174-DA4A-BABC-14C4-ED011E5CCA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5478"/>
            <a:ext cx="4114800" cy="545782"/>
          </a:xfrm>
          <a:prstGeom prst="rect">
            <a:avLst/>
          </a:prstGeom>
        </p:spPr>
        <p:txBody>
          <a:bodyPr/>
          <a:lstStyle>
            <a:lvl1pPr defTabSz="1234440" eaLnBrk="1" fontAlgn="auto" hangingPunct="1">
              <a:spcBef>
                <a:spcPts val="0"/>
              </a:spcBef>
              <a:spcAft>
                <a:spcPts val="0"/>
              </a:spcAft>
              <a:defRPr sz="243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15724868-0B9A-4637-AB74-3B32628154A6}" type="datetimeFigureOut">
              <a:rPr lang="zh-CN" altLang="en-US"/>
              <a:pPr>
                <a:defRPr/>
              </a:pPr>
              <a:t>2024/10/30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FA405E9-345A-C902-E8A8-7910BF7F7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5478"/>
            <a:ext cx="6172200" cy="545782"/>
          </a:xfrm>
          <a:prstGeom prst="rect">
            <a:avLst/>
          </a:prstGeom>
        </p:spPr>
        <p:txBody>
          <a:bodyPr/>
          <a:lstStyle>
            <a:lvl1pPr defTabSz="1234440" eaLnBrk="1" fontAlgn="auto" hangingPunct="1">
              <a:spcBef>
                <a:spcPts val="0"/>
              </a:spcBef>
              <a:spcAft>
                <a:spcPts val="0"/>
              </a:spcAft>
              <a:defRPr sz="243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6CC116B-BBA1-F317-7FE8-4AE3FACCD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5478"/>
            <a:ext cx="4114800" cy="54578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1234440" eaLnBrk="1" hangingPunct="1">
              <a:defRPr sz="2340" b="0">
                <a:solidFill>
                  <a:srgbClr val="000000"/>
                </a:solidFill>
                <a:latin typeface="等线" panose="02010600030101010101" pitchFamily="2" charset="-122"/>
              </a:defRPr>
            </a:lvl1pPr>
          </a:lstStyle>
          <a:p>
            <a:fld id="{A4375F32-D9D0-4369-93F2-D10163FB71B9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75351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57057B1-2509-1663-2568-F22E8757A3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5478"/>
            <a:ext cx="4114800" cy="545782"/>
          </a:xfrm>
          <a:prstGeom prst="rect">
            <a:avLst/>
          </a:prstGeom>
        </p:spPr>
        <p:txBody>
          <a:bodyPr/>
          <a:lstStyle>
            <a:lvl1pPr defTabSz="1234440" eaLnBrk="1" fontAlgn="auto" hangingPunct="1">
              <a:spcBef>
                <a:spcPts val="0"/>
              </a:spcBef>
              <a:spcAft>
                <a:spcPts val="0"/>
              </a:spcAft>
              <a:defRPr sz="243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3EA7D44F-CEC6-44C6-BD1A-6DB34624291E}" type="datetimeFigureOut">
              <a:rPr lang="zh-CN" altLang="en-US"/>
              <a:pPr>
                <a:defRPr/>
              </a:pPr>
              <a:t>2024/10/30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4277E89-50DD-7A63-9AE3-282832093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5478"/>
            <a:ext cx="6172200" cy="545782"/>
          </a:xfrm>
          <a:prstGeom prst="rect">
            <a:avLst/>
          </a:prstGeom>
        </p:spPr>
        <p:txBody>
          <a:bodyPr/>
          <a:lstStyle>
            <a:lvl1pPr defTabSz="1234440" eaLnBrk="1" fontAlgn="auto" hangingPunct="1">
              <a:spcBef>
                <a:spcPts val="0"/>
              </a:spcBef>
              <a:spcAft>
                <a:spcPts val="0"/>
              </a:spcAft>
              <a:defRPr sz="243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BC6860-8EF7-2F40-1E0C-124E4ED47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5478"/>
            <a:ext cx="4114800" cy="54578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1234440" eaLnBrk="1" hangingPunct="1">
              <a:defRPr sz="2340" b="0">
                <a:solidFill>
                  <a:srgbClr val="000000"/>
                </a:solidFill>
                <a:latin typeface="等线" panose="02010600030101010101" pitchFamily="2" charset="-122"/>
              </a:defRPr>
            </a:lvl1pPr>
          </a:lstStyle>
          <a:p>
            <a:fld id="{824EF608-17A4-49C0-8890-7E4A61AB0A7C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5327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1" y="547688"/>
            <a:ext cx="3943350" cy="8717756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1" y="547688"/>
            <a:ext cx="11601450" cy="871775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2DA2978-E957-7DFC-099D-8DD2A514B7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5478"/>
            <a:ext cx="4114800" cy="545782"/>
          </a:xfrm>
          <a:prstGeom prst="rect">
            <a:avLst/>
          </a:prstGeom>
        </p:spPr>
        <p:txBody>
          <a:bodyPr/>
          <a:lstStyle>
            <a:lvl1pPr defTabSz="1234440" eaLnBrk="1" fontAlgn="auto" hangingPunct="1">
              <a:spcBef>
                <a:spcPts val="0"/>
              </a:spcBef>
              <a:spcAft>
                <a:spcPts val="0"/>
              </a:spcAft>
              <a:defRPr sz="243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B8EED22C-A25A-4D61-92B1-6D36CCB93CB9}" type="datetimeFigureOut">
              <a:rPr lang="zh-CN" altLang="en-US"/>
              <a:pPr>
                <a:defRPr/>
              </a:pPr>
              <a:t>2024/10/30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F58AF5-D578-D63E-A6FD-391F7BB64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5478"/>
            <a:ext cx="6172200" cy="545782"/>
          </a:xfrm>
          <a:prstGeom prst="rect">
            <a:avLst/>
          </a:prstGeom>
        </p:spPr>
        <p:txBody>
          <a:bodyPr/>
          <a:lstStyle>
            <a:lvl1pPr defTabSz="1234440" eaLnBrk="1" fontAlgn="auto" hangingPunct="1">
              <a:spcBef>
                <a:spcPts val="0"/>
              </a:spcBef>
              <a:spcAft>
                <a:spcPts val="0"/>
              </a:spcAft>
              <a:defRPr sz="243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0BC0FDC-D393-C4BF-7FCA-77521670F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5478"/>
            <a:ext cx="4114800" cy="54578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1234440" eaLnBrk="1" hangingPunct="1">
              <a:defRPr sz="2340" b="0">
                <a:solidFill>
                  <a:srgbClr val="000000"/>
                </a:solidFill>
                <a:latin typeface="等线" panose="02010600030101010101" pitchFamily="2" charset="-122"/>
              </a:defRPr>
            </a:lvl1pPr>
          </a:lstStyle>
          <a:p>
            <a:fld id="{15B24654-67C6-4693-AD3C-8FE0783E0930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67620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0749557"/>
      </p:ext>
    </p:extLst>
  </p:cSld>
  <p:clrMapOvr>
    <a:masterClrMapping/>
  </p:clrMapOvr>
  <p:transition spd="slow" advClick="0" advTm="0"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千图网海量PPT模板www.58pic.co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9279"/>
            <a:ext cx="15773400" cy="1987549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201462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>
            <a:extLst>
              <a:ext uri="{FF2B5EF4-FFF2-40B4-BE49-F238E27FC236}">
                <a16:creationId xmlns:a16="http://schemas.microsoft.com/office/drawing/2014/main" id="{D1CEF78A-4CB6-2BB0-5D8E-D043B3F8A2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/>
              <a:pPr>
                <a:defRPr/>
              </a:pPr>
              <a:t>30/10/2024</a:t>
            </a:fld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449779685"/>
      </p:ext>
    </p:extLst>
  </p:cSld>
  <p:clrMapOvr>
    <a:masterClrMapping/>
  </p:clrMapOvr>
  <p:transition spd="slow" advClick="0" advTm="3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3AFD3D-5223-D97F-75A8-B6309F211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6BEE13-B295-ADE0-1D5E-899080CCA8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407D70-7557-8364-4A75-64742B933F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6626D6-4662-4021-8240-8D1B7A13AE33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0416F8-1EE0-071F-D870-FCAEC8C4E5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7110B3-8C18-9B2F-D070-3ADE6DD4D1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2BF3A-2F9D-4CEC-910F-5700B39B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432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6969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7">
            <a:extLst>
              <a:ext uri="{FF2B5EF4-FFF2-40B4-BE49-F238E27FC236}">
                <a16:creationId xmlns:a16="http://schemas.microsoft.com/office/drawing/2014/main" id="{CCACFE91-43FF-2B73-E975-AD6AE3DADE02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8131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</p:sldLayoutIdLst>
  <p:txStyles>
    <p:titleStyle>
      <a:lvl1pPr algn="l" defTabSz="123444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94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123444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940">
          <a:solidFill>
            <a:schemeClr val="tx1"/>
          </a:solidFill>
          <a:latin typeface="等线 Light"/>
        </a:defRPr>
      </a:lvl2pPr>
      <a:lvl3pPr algn="l" defTabSz="123444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940">
          <a:solidFill>
            <a:schemeClr val="tx1"/>
          </a:solidFill>
          <a:latin typeface="等线 Light"/>
        </a:defRPr>
      </a:lvl3pPr>
      <a:lvl4pPr algn="l" defTabSz="123444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940">
          <a:solidFill>
            <a:schemeClr val="tx1"/>
          </a:solidFill>
          <a:latin typeface="等线 Light"/>
        </a:defRPr>
      </a:lvl4pPr>
      <a:lvl5pPr algn="l" defTabSz="123444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940">
          <a:solidFill>
            <a:schemeClr val="tx1"/>
          </a:solidFill>
          <a:latin typeface="等线 Light"/>
        </a:defRPr>
      </a:lvl5pPr>
      <a:lvl6pPr marL="822960" algn="l" defTabSz="1234440" rtl="0" fontAlgn="base">
        <a:lnSpc>
          <a:spcPct val="90000"/>
        </a:lnSpc>
        <a:spcBef>
          <a:spcPct val="0"/>
        </a:spcBef>
        <a:spcAft>
          <a:spcPct val="0"/>
        </a:spcAft>
        <a:defRPr sz="5940">
          <a:solidFill>
            <a:schemeClr val="tx1"/>
          </a:solidFill>
          <a:latin typeface="等线 Light"/>
        </a:defRPr>
      </a:lvl6pPr>
      <a:lvl7pPr marL="1645920" algn="l" defTabSz="1234440" rtl="0" fontAlgn="base">
        <a:lnSpc>
          <a:spcPct val="90000"/>
        </a:lnSpc>
        <a:spcBef>
          <a:spcPct val="0"/>
        </a:spcBef>
        <a:spcAft>
          <a:spcPct val="0"/>
        </a:spcAft>
        <a:defRPr sz="5940">
          <a:solidFill>
            <a:schemeClr val="tx1"/>
          </a:solidFill>
          <a:latin typeface="等线 Light"/>
        </a:defRPr>
      </a:lvl7pPr>
      <a:lvl8pPr marL="2468880" algn="l" defTabSz="1234440" rtl="0" fontAlgn="base">
        <a:lnSpc>
          <a:spcPct val="90000"/>
        </a:lnSpc>
        <a:spcBef>
          <a:spcPct val="0"/>
        </a:spcBef>
        <a:spcAft>
          <a:spcPct val="0"/>
        </a:spcAft>
        <a:defRPr sz="5940">
          <a:solidFill>
            <a:schemeClr val="tx1"/>
          </a:solidFill>
          <a:latin typeface="等线 Light"/>
        </a:defRPr>
      </a:lvl8pPr>
      <a:lvl9pPr marL="3291840" algn="l" defTabSz="1234440" rtl="0" fontAlgn="base">
        <a:lnSpc>
          <a:spcPct val="90000"/>
        </a:lnSpc>
        <a:spcBef>
          <a:spcPct val="0"/>
        </a:spcBef>
        <a:spcAft>
          <a:spcPct val="0"/>
        </a:spcAft>
        <a:defRPr sz="5940">
          <a:solidFill>
            <a:schemeClr val="tx1"/>
          </a:solidFill>
          <a:latin typeface="等线 Light"/>
        </a:defRPr>
      </a:lvl9pPr>
    </p:titleStyle>
    <p:bodyStyle>
      <a:lvl1pPr marL="308610" indent="-308610" algn="l" defTabSz="1234440" rtl="0" eaLnBrk="0" fontAlgn="base" hangingPunct="0">
        <a:lnSpc>
          <a:spcPct val="90000"/>
        </a:lnSpc>
        <a:spcBef>
          <a:spcPts val="1350"/>
        </a:spcBef>
        <a:spcAft>
          <a:spcPct val="0"/>
        </a:spcAft>
        <a:buFont typeface="Arial" panose="020B0604020202020204" pitchFamily="34" charset="0"/>
        <a:buChar char="•"/>
        <a:defRPr sz="3780" kern="1200">
          <a:solidFill>
            <a:schemeClr val="tx1"/>
          </a:solidFill>
          <a:latin typeface="+mn-lt"/>
          <a:ea typeface="+mn-ea"/>
          <a:cs typeface="+mn-cs"/>
        </a:defRPr>
      </a:lvl1pPr>
      <a:lvl2pPr marL="925830" indent="-308610" algn="l" defTabSz="1234440" rtl="0" eaLnBrk="0" fontAlgn="base" hangingPunct="0">
        <a:lnSpc>
          <a:spcPct val="90000"/>
        </a:lnSpc>
        <a:spcBef>
          <a:spcPts val="6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543050" indent="-308610" algn="l" defTabSz="1234440" rtl="0" eaLnBrk="0" fontAlgn="base" hangingPunct="0">
        <a:lnSpc>
          <a:spcPct val="90000"/>
        </a:lnSpc>
        <a:spcBef>
          <a:spcPts val="675"/>
        </a:spcBef>
        <a:spcAft>
          <a:spcPct val="0"/>
        </a:spcAft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160270" indent="-308610" algn="l" defTabSz="1234440" rtl="0" eaLnBrk="0" fontAlgn="base" hangingPunct="0">
        <a:lnSpc>
          <a:spcPct val="90000"/>
        </a:lnSpc>
        <a:spcBef>
          <a:spcPts val="675"/>
        </a:spcBef>
        <a:spcAft>
          <a:spcPct val="0"/>
        </a:spcAft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4pPr>
      <a:lvl5pPr marL="2777490" indent="-308610" algn="l" defTabSz="1234440" rtl="0" eaLnBrk="0" fontAlgn="base" hangingPunct="0">
        <a:lnSpc>
          <a:spcPct val="90000"/>
        </a:lnSpc>
        <a:spcBef>
          <a:spcPts val="675"/>
        </a:spcBef>
        <a:spcAft>
          <a:spcPct val="0"/>
        </a:spcAft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5pPr>
      <a:lvl6pPr marL="3394710" indent="-308610" algn="l" defTabSz="1234440" rtl="0" eaLnBrk="1" latinLnBrk="0" hangingPunct="1">
        <a:lnSpc>
          <a:spcPct val="90000"/>
        </a:lnSpc>
        <a:spcBef>
          <a:spcPts val="675"/>
        </a:spcBef>
        <a:buFont typeface="Arial" panose="020B0604020202020204" pitchFamily="34" charset="0"/>
        <a:buChar char="•"/>
        <a:defRPr sz="2430" kern="1200">
          <a:solidFill>
            <a:schemeClr val="tx1"/>
          </a:solidFill>
          <a:latin typeface="+mn-lt"/>
          <a:ea typeface="+mn-ea"/>
          <a:cs typeface="+mn-cs"/>
        </a:defRPr>
      </a:lvl6pPr>
      <a:lvl7pPr marL="4011930" indent="-308610" algn="l" defTabSz="1234440" rtl="0" eaLnBrk="1" latinLnBrk="0" hangingPunct="1">
        <a:lnSpc>
          <a:spcPct val="90000"/>
        </a:lnSpc>
        <a:spcBef>
          <a:spcPts val="675"/>
        </a:spcBef>
        <a:buFont typeface="Arial" panose="020B0604020202020204" pitchFamily="34" charset="0"/>
        <a:buChar char="•"/>
        <a:defRPr sz="2430" kern="1200">
          <a:solidFill>
            <a:schemeClr val="tx1"/>
          </a:solidFill>
          <a:latin typeface="+mn-lt"/>
          <a:ea typeface="+mn-ea"/>
          <a:cs typeface="+mn-cs"/>
        </a:defRPr>
      </a:lvl7pPr>
      <a:lvl8pPr marL="4629150" indent="-308610" algn="l" defTabSz="1234440" rtl="0" eaLnBrk="1" latinLnBrk="0" hangingPunct="1">
        <a:lnSpc>
          <a:spcPct val="90000"/>
        </a:lnSpc>
        <a:spcBef>
          <a:spcPts val="675"/>
        </a:spcBef>
        <a:buFont typeface="Arial" panose="020B0604020202020204" pitchFamily="34" charset="0"/>
        <a:buChar char="•"/>
        <a:defRPr sz="2430" kern="1200">
          <a:solidFill>
            <a:schemeClr val="tx1"/>
          </a:solidFill>
          <a:latin typeface="+mn-lt"/>
          <a:ea typeface="+mn-ea"/>
          <a:cs typeface="+mn-cs"/>
        </a:defRPr>
      </a:lvl8pPr>
      <a:lvl9pPr marL="5246370" indent="-308610" algn="l" defTabSz="1234440" rtl="0" eaLnBrk="1" latinLnBrk="0" hangingPunct="1">
        <a:lnSpc>
          <a:spcPct val="90000"/>
        </a:lnSpc>
        <a:spcBef>
          <a:spcPts val="675"/>
        </a:spcBef>
        <a:buFont typeface="Arial" panose="020B0604020202020204" pitchFamily="34" charset="0"/>
        <a:buChar char="•"/>
        <a:defRPr sz="24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34440" rtl="0" eaLnBrk="1" latinLnBrk="0" hangingPunct="1">
        <a:defRPr sz="243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algn="l" defTabSz="1234440" rtl="0" eaLnBrk="1" latinLnBrk="0" hangingPunct="1">
        <a:defRPr sz="2430" kern="1200">
          <a:solidFill>
            <a:schemeClr val="tx1"/>
          </a:solidFill>
          <a:latin typeface="+mn-lt"/>
          <a:ea typeface="+mn-ea"/>
          <a:cs typeface="+mn-cs"/>
        </a:defRPr>
      </a:lvl2pPr>
      <a:lvl3pPr marL="1234440" algn="l" defTabSz="1234440" rtl="0" eaLnBrk="1" latinLnBrk="0" hangingPunct="1">
        <a:defRPr sz="2430" kern="1200">
          <a:solidFill>
            <a:schemeClr val="tx1"/>
          </a:solidFill>
          <a:latin typeface="+mn-lt"/>
          <a:ea typeface="+mn-ea"/>
          <a:cs typeface="+mn-cs"/>
        </a:defRPr>
      </a:lvl3pPr>
      <a:lvl4pPr marL="1851660" algn="l" defTabSz="1234440" rtl="0" eaLnBrk="1" latinLnBrk="0" hangingPunct="1">
        <a:defRPr sz="243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algn="l" defTabSz="1234440" rtl="0" eaLnBrk="1" latinLnBrk="0" hangingPunct="1">
        <a:defRPr sz="2430" kern="1200">
          <a:solidFill>
            <a:schemeClr val="tx1"/>
          </a:solidFill>
          <a:latin typeface="+mn-lt"/>
          <a:ea typeface="+mn-ea"/>
          <a:cs typeface="+mn-cs"/>
        </a:defRPr>
      </a:lvl5pPr>
      <a:lvl6pPr marL="3086100" algn="l" defTabSz="1234440" rtl="0" eaLnBrk="1" latinLnBrk="0" hangingPunct="1">
        <a:defRPr sz="2430" kern="1200">
          <a:solidFill>
            <a:schemeClr val="tx1"/>
          </a:solidFill>
          <a:latin typeface="+mn-lt"/>
          <a:ea typeface="+mn-ea"/>
          <a:cs typeface="+mn-cs"/>
        </a:defRPr>
      </a:lvl6pPr>
      <a:lvl7pPr marL="3703320" algn="l" defTabSz="1234440" rtl="0" eaLnBrk="1" latinLnBrk="0" hangingPunct="1">
        <a:defRPr sz="2430" kern="1200">
          <a:solidFill>
            <a:schemeClr val="tx1"/>
          </a:solidFill>
          <a:latin typeface="+mn-lt"/>
          <a:ea typeface="+mn-ea"/>
          <a:cs typeface="+mn-cs"/>
        </a:defRPr>
      </a:lvl7pPr>
      <a:lvl8pPr marL="4320540" algn="l" defTabSz="1234440" rtl="0" eaLnBrk="1" latinLnBrk="0" hangingPunct="1">
        <a:defRPr sz="2430" kern="1200">
          <a:solidFill>
            <a:schemeClr val="tx1"/>
          </a:solidFill>
          <a:latin typeface="+mn-lt"/>
          <a:ea typeface="+mn-ea"/>
          <a:cs typeface="+mn-cs"/>
        </a:defRPr>
      </a:lvl8pPr>
      <a:lvl9pPr marL="4937760" algn="l" defTabSz="1234440" rtl="0" eaLnBrk="1" latinLnBrk="0" hangingPunct="1">
        <a:defRPr sz="24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2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2.png"/><Relationship Id="rId7" Type="http://schemas.openxmlformats.org/officeDocument/2006/relationships/image" Target="../media/image18.png"/><Relationship Id="rId12" Type="http://schemas.openxmlformats.org/officeDocument/2006/relationships/image" Target="../media/image4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39.png"/><Relationship Id="rId5" Type="http://schemas.openxmlformats.org/officeDocument/2006/relationships/image" Target="../media/image15.png"/><Relationship Id="rId10" Type="http://schemas.openxmlformats.org/officeDocument/2006/relationships/image" Target="../media/image38.png"/><Relationship Id="rId4" Type="http://schemas.openxmlformats.org/officeDocument/2006/relationships/image" Target="../media/image35.png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2.png"/><Relationship Id="rId7" Type="http://schemas.openxmlformats.org/officeDocument/2006/relationships/image" Target="../media/image18.png"/><Relationship Id="rId12" Type="http://schemas.openxmlformats.org/officeDocument/2006/relationships/image" Target="../media/image4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39.png"/><Relationship Id="rId5" Type="http://schemas.openxmlformats.org/officeDocument/2006/relationships/image" Target="../media/image15.png"/><Relationship Id="rId10" Type="http://schemas.openxmlformats.org/officeDocument/2006/relationships/image" Target="../media/image38.png"/><Relationship Id="rId4" Type="http://schemas.openxmlformats.org/officeDocument/2006/relationships/image" Target="../media/image35.png"/><Relationship Id="rId9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16.png"/><Relationship Id="rId3" Type="http://schemas.openxmlformats.org/officeDocument/2006/relationships/image" Target="../media/image18.png"/><Relationship Id="rId7" Type="http://schemas.openxmlformats.org/officeDocument/2006/relationships/image" Target="../media/image50.png"/><Relationship Id="rId12" Type="http://schemas.openxmlformats.org/officeDocument/2006/relationships/image" Target="../media/image53.png"/><Relationship Id="rId2" Type="http://schemas.openxmlformats.org/officeDocument/2006/relationships/image" Target="../media/image13.png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52.png"/><Relationship Id="rId5" Type="http://schemas.openxmlformats.org/officeDocument/2006/relationships/image" Target="../media/image49.png"/><Relationship Id="rId15" Type="http://schemas.openxmlformats.org/officeDocument/2006/relationships/image" Target="../media/image55.png"/><Relationship Id="rId10" Type="http://schemas.openxmlformats.org/officeDocument/2006/relationships/image" Target="../media/image51.png"/><Relationship Id="rId4" Type="http://schemas.openxmlformats.org/officeDocument/2006/relationships/image" Target="../media/image26.png"/><Relationship Id="rId9" Type="http://schemas.openxmlformats.org/officeDocument/2006/relationships/image" Target="../media/image22.png"/><Relationship Id="rId1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8.png"/><Relationship Id="rId3" Type="http://schemas.openxmlformats.org/officeDocument/2006/relationships/image" Target="../media/image5.jpg"/><Relationship Id="rId7" Type="http://schemas.openxmlformats.org/officeDocument/2006/relationships/slide" Target="slide4.xml"/><Relationship Id="rId12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slide" Target="slide3.xml"/><Relationship Id="rId11" Type="http://schemas.openxmlformats.org/officeDocument/2006/relationships/image" Target="../media/image7.png"/><Relationship Id="rId5" Type="http://schemas.microsoft.com/office/2007/relationships/hdphoto" Target="../media/hdphoto1.wdp"/><Relationship Id="rId10" Type="http://schemas.openxmlformats.org/officeDocument/2006/relationships/slide" Target="slide7.xml"/><Relationship Id="rId4" Type="http://schemas.openxmlformats.org/officeDocument/2006/relationships/image" Target="../media/image6.png"/><Relationship Id="rId9" Type="http://schemas.openxmlformats.org/officeDocument/2006/relationships/slide" Target="slide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5.jpg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2.png"/><Relationship Id="rId7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4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svg"/><Relationship Id="rId18" Type="http://schemas.openxmlformats.org/officeDocument/2006/relationships/image" Target="../media/image2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svg"/><Relationship Id="rId2" Type="http://schemas.openxmlformats.org/officeDocument/2006/relationships/image" Target="../media/image13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Relationship Id="rId1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F35CD2E-E647-F22B-ABE1-EF8357A51E41}"/>
              </a:ext>
            </a:extLst>
          </p:cNvPr>
          <p:cNvGrpSpPr/>
          <p:nvPr/>
        </p:nvGrpSpPr>
        <p:grpSpPr>
          <a:xfrm>
            <a:off x="9031051" y="1065409"/>
            <a:ext cx="9037046" cy="6308715"/>
            <a:chOff x="4149464" y="8204395"/>
            <a:chExt cx="7193902" cy="420581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409851C-EBFC-5900-69E1-9EC41075BD07}"/>
                </a:ext>
              </a:extLst>
            </p:cNvPr>
            <p:cNvSpPr txBox="1"/>
            <p:nvPr/>
          </p:nvSpPr>
          <p:spPr>
            <a:xfrm>
              <a:off x="4149464" y="8204395"/>
              <a:ext cx="7193902" cy="42058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lnSpc>
                  <a:spcPct val="150000"/>
                </a:lnSpc>
              </a:pPr>
              <a:r>
                <a:rPr lang="en-US" sz="14400" b="1" dirty="0" err="1">
                  <a:ln w="3175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</a:rPr>
                <a:t>KHỞi</a:t>
              </a:r>
              <a:r>
                <a:rPr lang="en-US" sz="14400" b="1" dirty="0">
                  <a:ln w="3175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</a:rPr>
                <a:t> ĐỘNG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FE820C9-9D3A-75B9-FAC0-ABDE141EE2E2}"/>
                </a:ext>
              </a:extLst>
            </p:cNvPr>
            <p:cNvSpPr txBox="1"/>
            <p:nvPr/>
          </p:nvSpPr>
          <p:spPr>
            <a:xfrm>
              <a:off x="4149464" y="8204395"/>
              <a:ext cx="7193902" cy="42058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lnSpc>
                  <a:spcPct val="150000"/>
                </a:lnSpc>
              </a:pPr>
              <a:r>
                <a:rPr lang="en-US" sz="14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</a:rPr>
                <a:t>K</a:t>
              </a:r>
              <a:r>
                <a:rPr lang="en-US" sz="14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14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</a:rPr>
                <a:t>Ở</a:t>
              </a:r>
              <a:r>
                <a:rPr lang="en-US" sz="14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</a:rPr>
                <a:t>I </a:t>
              </a:r>
              <a:r>
                <a:rPr lang="en-US" sz="14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</a:rPr>
                <a:t>Đ</a:t>
              </a:r>
              <a:r>
                <a:rPr lang="en-US" sz="14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</a:rPr>
                <a:t>Ộ</a:t>
              </a:r>
              <a:r>
                <a:rPr lang="en-US" sz="14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</a:rPr>
                <a:t>N</a:t>
              </a:r>
              <a:r>
                <a:rPr lang="en-US" sz="14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FF33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</a:rPr>
                <a:t>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503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38" b="-7563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4881902"/>
            <a:ext cx="18288000" cy="7093293"/>
          </a:xfrm>
          <a:custGeom>
            <a:avLst/>
            <a:gdLst/>
            <a:ahLst/>
            <a:cxnLst/>
            <a:rect l="l" t="t" r="r" b="b"/>
            <a:pathLst>
              <a:path w="24570049" h="7093293">
                <a:moveTo>
                  <a:pt x="0" y="0"/>
                </a:moveTo>
                <a:lnTo>
                  <a:pt x="24570049" y="0"/>
                </a:lnTo>
                <a:lnTo>
                  <a:pt x="24570049" y="7093293"/>
                </a:lnTo>
                <a:lnTo>
                  <a:pt x="0" y="70932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6048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0925156" y="-1891191"/>
            <a:ext cx="11616340" cy="9307592"/>
          </a:xfrm>
          <a:custGeom>
            <a:avLst/>
            <a:gdLst/>
            <a:ahLst/>
            <a:cxnLst/>
            <a:rect l="l" t="t" r="r" b="b"/>
            <a:pathLst>
              <a:path w="11616340" h="9307592">
                <a:moveTo>
                  <a:pt x="0" y="0"/>
                </a:moveTo>
                <a:lnTo>
                  <a:pt x="11616339" y="0"/>
                </a:lnTo>
                <a:lnTo>
                  <a:pt x="11616339" y="9307592"/>
                </a:lnTo>
                <a:lnTo>
                  <a:pt x="0" y="93075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71AE41A-7C83-3C58-9FDF-06D2796B36CA}"/>
              </a:ext>
            </a:extLst>
          </p:cNvPr>
          <p:cNvSpPr/>
          <p:nvPr/>
        </p:nvSpPr>
        <p:spPr>
          <a:xfrm>
            <a:off x="762000" y="495300"/>
            <a:ext cx="16840200" cy="9448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515D831-0A19-FAA6-78F0-FABE93A1F1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8800" y="800100"/>
            <a:ext cx="14487009" cy="70104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4D46C78-0458-FD5D-5CF7-B6039C85FD81}"/>
              </a:ext>
            </a:extLst>
          </p:cNvPr>
          <p:cNvSpPr txBox="1"/>
          <p:nvPr/>
        </p:nvSpPr>
        <p:spPr>
          <a:xfrm>
            <a:off x="3124200" y="8039100"/>
            <a:ext cx="1196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en-US" sz="4000" b="1" i="1" kern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4000" b="1" i="1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kern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000" b="1" i="1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kern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000" b="1" i="1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kern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000" b="1" i="1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kern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000" b="1" i="1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kern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000" b="1" i="1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kern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4000" b="1" i="1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kern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viền</a:t>
            </a:r>
            <a:r>
              <a:rPr lang="en-US" sz="4000" b="1" i="1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kern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4000" b="1" i="1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kern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4000" b="1" i="1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A0CCE79-0A8D-46AF-FA97-E1AEBC4E8E2F}"/>
                  </a:ext>
                </a:extLst>
              </p:cNvPr>
              <p:cNvSpPr txBox="1"/>
              <p:nvPr/>
            </p:nvSpPr>
            <p:spPr>
              <a:xfrm>
                <a:off x="4267200" y="7810500"/>
                <a:ext cx="11266714" cy="14465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Diện </a:t>
                </a:r>
                <a:r>
                  <a:rPr lang="en-US" sz="4400" b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viền</a:t>
                </a:r>
                <a:r>
                  <a:rPr lang="en-US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đỏ</a:t>
                </a:r>
                <a:r>
                  <a:rPr lang="en-US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</a:t>
                </a:r>
                <a:endPara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4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100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US" sz="4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100 = 10 000 m</a:t>
                </a:r>
                <a:r>
                  <a:rPr lang="en-US" sz="4400" b="1" i="1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2</a:t>
                </a:r>
                <a:endPara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A0CCE79-0A8D-46AF-FA97-E1AEBC4E8E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200" y="7810500"/>
                <a:ext cx="11266714" cy="1446550"/>
              </a:xfrm>
              <a:prstGeom prst="rect">
                <a:avLst/>
              </a:prstGeom>
              <a:blipFill>
                <a:blip r:embed="rId6"/>
                <a:stretch>
                  <a:fillRect t="-8403" b="-189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38" b="-7563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0" y="4881902"/>
            <a:ext cx="18288000" cy="7093293"/>
          </a:xfrm>
          <a:custGeom>
            <a:avLst/>
            <a:gdLst/>
            <a:ahLst/>
            <a:cxnLst/>
            <a:rect l="l" t="t" r="r" b="b"/>
            <a:pathLst>
              <a:path w="24570049" h="7093293">
                <a:moveTo>
                  <a:pt x="0" y="0"/>
                </a:moveTo>
                <a:lnTo>
                  <a:pt x="24570049" y="0"/>
                </a:lnTo>
                <a:lnTo>
                  <a:pt x="24570049" y="7093293"/>
                </a:lnTo>
                <a:lnTo>
                  <a:pt x="0" y="70932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6048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925156" y="-1891191"/>
            <a:ext cx="11616340" cy="9307592"/>
          </a:xfrm>
          <a:custGeom>
            <a:avLst/>
            <a:gdLst/>
            <a:ahLst/>
            <a:cxnLst/>
            <a:rect l="l" t="t" r="r" b="b"/>
            <a:pathLst>
              <a:path w="11616340" h="9307592">
                <a:moveTo>
                  <a:pt x="0" y="0"/>
                </a:moveTo>
                <a:lnTo>
                  <a:pt x="11616339" y="0"/>
                </a:lnTo>
                <a:lnTo>
                  <a:pt x="11616339" y="9307592"/>
                </a:lnTo>
                <a:lnTo>
                  <a:pt x="0" y="93075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71AE41A-7C83-3C58-9FDF-06D2796B36CA}"/>
              </a:ext>
            </a:extLst>
          </p:cNvPr>
          <p:cNvSpPr/>
          <p:nvPr/>
        </p:nvSpPr>
        <p:spPr>
          <a:xfrm>
            <a:off x="762000" y="495300"/>
            <a:ext cx="16840200" cy="9448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01C2A2-C772-F226-39DD-17D030993E49}"/>
              </a:ext>
            </a:extLst>
          </p:cNvPr>
          <p:cNvSpPr txBox="1"/>
          <p:nvPr/>
        </p:nvSpPr>
        <p:spPr>
          <a:xfrm>
            <a:off x="1524000" y="1181100"/>
            <a:ext cx="838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 đo diện tích ruộng đất, người ta còn dùng đơn vị héc-ta.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3015A5-06F1-A419-6CB6-615A62283597}"/>
              </a:ext>
            </a:extLst>
          </p:cNvPr>
          <p:cNvSpPr txBox="1"/>
          <p:nvPr/>
        </p:nvSpPr>
        <p:spPr>
          <a:xfrm>
            <a:off x="1524000" y="2628900"/>
            <a:ext cx="7315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4000" b="1" kern="0" dirty="0">
                <a:latin typeface="Cambria" panose="02040503050406030204" pitchFamily="18" charset="0"/>
                <a:ea typeface="Cambria" panose="02040503050406030204" pitchFamily="18" charset="0"/>
              </a:rPr>
              <a:t>Héc-ta là diện tích của hình vuông có cạnh dài 100</a:t>
            </a:r>
            <a:r>
              <a:rPr lang="en-US" sz="4000" b="1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b="1" kern="0" dirty="0">
                <a:latin typeface="Cambria" panose="02040503050406030204" pitchFamily="18" charset="0"/>
                <a:ea typeface="Cambria" panose="02040503050406030204" pitchFamily="18" charset="0"/>
              </a:rPr>
              <a:t>m.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8F2171-DE8B-2AD5-1917-95800A1932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72800" y="800100"/>
            <a:ext cx="5181600" cy="57734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DE08F94-840C-525A-ABB2-94C623A46932}"/>
              </a:ext>
            </a:extLst>
          </p:cNvPr>
          <p:cNvSpPr txBox="1"/>
          <p:nvPr/>
        </p:nvSpPr>
        <p:spPr>
          <a:xfrm>
            <a:off x="1447800" y="4229100"/>
            <a:ext cx="731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fr-FR" sz="4000" b="1" kern="0" dirty="0" err="1">
                <a:latin typeface="Cambria" panose="02040503050406030204" pitchFamily="18" charset="0"/>
                <a:ea typeface="Cambria" panose="02040503050406030204" pitchFamily="18" charset="0"/>
              </a:rPr>
              <a:t>Héc</a:t>
            </a:r>
            <a:r>
              <a:rPr lang="fr-FR" sz="4000" b="1" kern="0" dirty="0">
                <a:latin typeface="Cambria" panose="02040503050406030204" pitchFamily="18" charset="0"/>
                <a:ea typeface="Cambria" panose="02040503050406030204" pitchFamily="18" charset="0"/>
              </a:rPr>
              <a:t>-ta </a:t>
            </a:r>
            <a:r>
              <a:rPr lang="fr-FR" sz="4000" b="1" kern="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fr-FR" sz="4000" b="1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4000" b="1" kern="0" dirty="0" err="1"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fr-FR" sz="4000" b="1" kern="0" dirty="0">
                <a:latin typeface="Cambria" panose="02040503050406030204" pitchFamily="18" charset="0"/>
                <a:ea typeface="Cambria" panose="02040503050406030204" pitchFamily="18" charset="0"/>
              </a:rPr>
              <a:t> là ha.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85C399-252A-9F14-1BEC-73319EF737ED}"/>
              </a:ext>
            </a:extLst>
          </p:cNvPr>
          <p:cNvSpPr txBox="1"/>
          <p:nvPr/>
        </p:nvSpPr>
        <p:spPr>
          <a:xfrm>
            <a:off x="1447800" y="5219700"/>
            <a:ext cx="73152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fr-FR" sz="4000" b="1" kern="0" dirty="0"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fr-FR" sz="4000" b="1" kern="0" dirty="0" err="1"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fr-FR" sz="4000" b="1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4000" b="1" kern="0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fr-FR" sz="4000" b="1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4000" b="1" kern="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fr-FR" sz="4000" b="1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4000" b="1" kern="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fr-FR" sz="4000" b="1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4000" b="1" kern="0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fr-FR" sz="4000" b="1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4000" b="1" kern="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fr-FR" sz="4000" b="1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4000" b="1" kern="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fr-FR" sz="4000" b="1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4000" b="1" kern="0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fr-FR" sz="4000" b="1" kern="0" dirty="0">
                <a:latin typeface="Cambria" panose="02040503050406030204" pitchFamily="18" charset="0"/>
                <a:ea typeface="Cambria" panose="02040503050406030204" pitchFamily="18" charset="0"/>
              </a:rPr>
              <a:t> 100 m là: 100 x 100 = 10 000 (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en-US" sz="4000" b="1" baseline="30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fr-FR" sz="4000" b="1" kern="0" dirty="0">
                <a:latin typeface="Cambria" panose="02040503050406030204" pitchFamily="18" charset="0"/>
                <a:ea typeface="Cambria" panose="02040503050406030204" pitchFamily="18" charset="0"/>
              </a:rPr>
              <a:t> )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E353E3-9872-D187-A945-D274B5EA006E}"/>
              </a:ext>
            </a:extLst>
          </p:cNvPr>
          <p:cNvSpPr txBox="1"/>
          <p:nvPr/>
        </p:nvSpPr>
        <p:spPr>
          <a:xfrm>
            <a:off x="1524000" y="73533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kern="0" dirty="0">
                <a:latin typeface="Cambria" panose="02040503050406030204" pitchFamily="18" charset="0"/>
                <a:ea typeface="Cambria" panose="02040503050406030204" pitchFamily="18" charset="0"/>
              </a:rPr>
              <a:t>1 ha = 10 000 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en-US" sz="4000" b="1" baseline="30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; </a:t>
            </a:r>
            <a:r>
              <a:rPr lang="en-US" sz="4000" b="1" kern="0" dirty="0">
                <a:latin typeface="Cambria" panose="02040503050406030204" pitchFamily="18" charset="0"/>
                <a:ea typeface="Cambria" panose="02040503050406030204" pitchFamily="18" charset="0"/>
              </a:rPr>
              <a:t>10 000 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en-US" sz="4000" b="1" baseline="30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</a:t>
            </a:r>
            <a:r>
              <a:rPr lang="en-US" sz="4000" b="1" kern="0" dirty="0">
                <a:latin typeface="Cambria" panose="02040503050406030204" pitchFamily="18" charset="0"/>
                <a:ea typeface="Cambria" panose="02040503050406030204" pitchFamily="18" charset="0"/>
              </a:rPr>
              <a:t>= 1 ha</a:t>
            </a:r>
            <a:r>
              <a:rPr lang="en-US" sz="4000" b="1" baseline="30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436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38" b="-7563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4058285" y="-1131876"/>
            <a:ext cx="11616340" cy="9307592"/>
          </a:xfrm>
          <a:custGeom>
            <a:avLst/>
            <a:gdLst/>
            <a:ahLst/>
            <a:cxnLst/>
            <a:rect l="l" t="t" r="r" b="b"/>
            <a:pathLst>
              <a:path w="11616340" h="9307592">
                <a:moveTo>
                  <a:pt x="0" y="0"/>
                </a:moveTo>
                <a:lnTo>
                  <a:pt x="11616339" y="0"/>
                </a:lnTo>
                <a:lnTo>
                  <a:pt x="11616339" y="9307592"/>
                </a:lnTo>
                <a:lnTo>
                  <a:pt x="0" y="93075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-505585" y="5398696"/>
            <a:ext cx="19764771" cy="4480015"/>
          </a:xfrm>
          <a:custGeom>
            <a:avLst/>
            <a:gdLst/>
            <a:ahLst/>
            <a:cxnLst/>
            <a:rect l="l" t="t" r="r" b="b"/>
            <a:pathLst>
              <a:path w="19764771" h="4480015">
                <a:moveTo>
                  <a:pt x="19764771" y="0"/>
                </a:moveTo>
                <a:lnTo>
                  <a:pt x="0" y="0"/>
                </a:lnTo>
                <a:lnTo>
                  <a:pt x="0" y="4480015"/>
                </a:lnTo>
                <a:lnTo>
                  <a:pt x="19764771" y="4480015"/>
                </a:lnTo>
                <a:lnTo>
                  <a:pt x="1976477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03873" y="8025169"/>
            <a:ext cx="18495745" cy="5339661"/>
          </a:xfrm>
          <a:custGeom>
            <a:avLst/>
            <a:gdLst/>
            <a:ahLst/>
            <a:cxnLst/>
            <a:rect l="l" t="t" r="r" b="b"/>
            <a:pathLst>
              <a:path w="18495745" h="5339661">
                <a:moveTo>
                  <a:pt x="0" y="0"/>
                </a:moveTo>
                <a:lnTo>
                  <a:pt x="18495746" y="0"/>
                </a:lnTo>
                <a:lnTo>
                  <a:pt x="18495746" y="5339661"/>
                </a:lnTo>
                <a:lnTo>
                  <a:pt x="0" y="53396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6048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855235" y="8239877"/>
            <a:ext cx="12587417" cy="4195007"/>
          </a:xfrm>
          <a:custGeom>
            <a:avLst/>
            <a:gdLst/>
            <a:ahLst/>
            <a:cxnLst/>
            <a:rect l="l" t="t" r="r" b="b"/>
            <a:pathLst>
              <a:path w="12587417" h="4195007">
                <a:moveTo>
                  <a:pt x="0" y="0"/>
                </a:moveTo>
                <a:lnTo>
                  <a:pt x="12587417" y="0"/>
                </a:lnTo>
                <a:lnTo>
                  <a:pt x="12587417" y="4195007"/>
                </a:lnTo>
                <a:lnTo>
                  <a:pt x="0" y="41950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09" t="-5144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1270057" y="-195022"/>
            <a:ext cx="10544810" cy="6458696"/>
          </a:xfrm>
          <a:custGeom>
            <a:avLst/>
            <a:gdLst/>
            <a:ahLst/>
            <a:cxnLst/>
            <a:rect l="l" t="t" r="r" b="b"/>
            <a:pathLst>
              <a:path w="10544810" h="6458696">
                <a:moveTo>
                  <a:pt x="0" y="0"/>
                </a:moveTo>
                <a:lnTo>
                  <a:pt x="10544810" y="0"/>
                </a:lnTo>
                <a:lnTo>
                  <a:pt x="10544810" y="6458696"/>
                </a:lnTo>
                <a:lnTo>
                  <a:pt x="0" y="645869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1664686" y="2595129"/>
            <a:ext cx="8461566" cy="11161175"/>
          </a:xfrm>
          <a:custGeom>
            <a:avLst/>
            <a:gdLst/>
            <a:ahLst/>
            <a:cxnLst/>
            <a:rect l="l" t="t" r="r" b="b"/>
            <a:pathLst>
              <a:path w="8461566" h="11161175">
                <a:moveTo>
                  <a:pt x="0" y="0"/>
                </a:moveTo>
                <a:lnTo>
                  <a:pt x="8461566" y="0"/>
                </a:lnTo>
                <a:lnTo>
                  <a:pt x="8461566" y="11161175"/>
                </a:lnTo>
                <a:lnTo>
                  <a:pt x="0" y="111611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8610051" y="-2487256"/>
            <a:ext cx="4642523" cy="4974512"/>
          </a:xfrm>
          <a:custGeom>
            <a:avLst/>
            <a:gdLst/>
            <a:ahLst/>
            <a:cxnLst/>
            <a:rect l="l" t="t" r="r" b="b"/>
            <a:pathLst>
              <a:path w="4642523" h="4974512">
                <a:moveTo>
                  <a:pt x="0" y="0"/>
                </a:moveTo>
                <a:lnTo>
                  <a:pt x="4642523" y="0"/>
                </a:lnTo>
                <a:lnTo>
                  <a:pt x="4642523" y="4974512"/>
                </a:lnTo>
                <a:lnTo>
                  <a:pt x="0" y="497451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b="-263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60868" y="8406677"/>
            <a:ext cx="1935665" cy="1774754"/>
          </a:xfrm>
          <a:custGeom>
            <a:avLst/>
            <a:gdLst/>
            <a:ahLst/>
            <a:cxnLst/>
            <a:rect l="l" t="t" r="r" b="b"/>
            <a:pathLst>
              <a:path w="1935665" h="1774754">
                <a:moveTo>
                  <a:pt x="0" y="0"/>
                </a:moveTo>
                <a:lnTo>
                  <a:pt x="1935664" y="0"/>
                </a:lnTo>
                <a:lnTo>
                  <a:pt x="1935664" y="1774754"/>
                </a:lnTo>
                <a:lnTo>
                  <a:pt x="0" y="177475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5404182" y="1332328"/>
            <a:ext cx="520235" cy="1473591"/>
          </a:xfrm>
          <a:custGeom>
            <a:avLst/>
            <a:gdLst/>
            <a:ahLst/>
            <a:cxnLst/>
            <a:rect l="l" t="t" r="r" b="b"/>
            <a:pathLst>
              <a:path w="520235" h="1473591">
                <a:moveTo>
                  <a:pt x="0" y="0"/>
                </a:moveTo>
                <a:lnTo>
                  <a:pt x="520236" y="0"/>
                </a:lnTo>
                <a:lnTo>
                  <a:pt x="520236" y="1473591"/>
                </a:lnTo>
                <a:lnTo>
                  <a:pt x="0" y="147359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1367805">
            <a:off x="14619240" y="1460260"/>
            <a:ext cx="520235" cy="1473591"/>
          </a:xfrm>
          <a:custGeom>
            <a:avLst/>
            <a:gdLst/>
            <a:ahLst/>
            <a:cxnLst/>
            <a:rect l="l" t="t" r="r" b="b"/>
            <a:pathLst>
              <a:path w="520235" h="1473591">
                <a:moveTo>
                  <a:pt x="0" y="0"/>
                </a:moveTo>
                <a:lnTo>
                  <a:pt x="520235" y="0"/>
                </a:lnTo>
                <a:lnTo>
                  <a:pt x="520235" y="1473591"/>
                </a:lnTo>
                <a:lnTo>
                  <a:pt x="0" y="147359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-2939240">
            <a:off x="13985812" y="1875252"/>
            <a:ext cx="520235" cy="1473591"/>
          </a:xfrm>
          <a:custGeom>
            <a:avLst/>
            <a:gdLst/>
            <a:ahLst/>
            <a:cxnLst/>
            <a:rect l="l" t="t" r="r" b="b"/>
            <a:pathLst>
              <a:path w="520235" h="1473591">
                <a:moveTo>
                  <a:pt x="0" y="0"/>
                </a:moveTo>
                <a:lnTo>
                  <a:pt x="520236" y="0"/>
                </a:lnTo>
                <a:lnTo>
                  <a:pt x="520236" y="1473591"/>
                </a:lnTo>
                <a:lnTo>
                  <a:pt x="0" y="147359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0" name="Picture 39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09CA20FF-E8ED-3FD6-0654-8D1E6846F2E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2171700"/>
            <a:ext cx="12145386" cy="93850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38" b="-7563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0" y="4881902"/>
            <a:ext cx="18288000" cy="7093293"/>
          </a:xfrm>
          <a:custGeom>
            <a:avLst/>
            <a:gdLst/>
            <a:ahLst/>
            <a:cxnLst/>
            <a:rect l="l" t="t" r="r" b="b"/>
            <a:pathLst>
              <a:path w="24570049" h="7093293">
                <a:moveTo>
                  <a:pt x="0" y="0"/>
                </a:moveTo>
                <a:lnTo>
                  <a:pt x="24570049" y="0"/>
                </a:lnTo>
                <a:lnTo>
                  <a:pt x="24570049" y="7093293"/>
                </a:lnTo>
                <a:lnTo>
                  <a:pt x="0" y="70932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6048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925156" y="-1891191"/>
            <a:ext cx="11616340" cy="9307592"/>
          </a:xfrm>
          <a:custGeom>
            <a:avLst/>
            <a:gdLst/>
            <a:ahLst/>
            <a:cxnLst/>
            <a:rect l="l" t="t" r="r" b="b"/>
            <a:pathLst>
              <a:path w="11616340" h="9307592">
                <a:moveTo>
                  <a:pt x="0" y="0"/>
                </a:moveTo>
                <a:lnTo>
                  <a:pt x="11616339" y="0"/>
                </a:lnTo>
                <a:lnTo>
                  <a:pt x="11616339" y="9307592"/>
                </a:lnTo>
                <a:lnTo>
                  <a:pt x="0" y="93075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71AE41A-7C83-3C58-9FDF-06D2796B36CA}"/>
              </a:ext>
            </a:extLst>
          </p:cNvPr>
          <p:cNvSpPr/>
          <p:nvPr/>
        </p:nvSpPr>
        <p:spPr>
          <a:xfrm>
            <a:off x="762000" y="495300"/>
            <a:ext cx="16840200" cy="9448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E1A9279-B1A9-5BF6-A1E4-CE3F4AEEF7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00" y="1104900"/>
            <a:ext cx="15001875" cy="13335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369376C-C48B-BFDE-4BE5-FDA77F6FB07E}"/>
                  </a:ext>
                </a:extLst>
              </p:cNvPr>
              <p:cNvSpPr txBox="1"/>
              <p:nvPr/>
            </p:nvSpPr>
            <p:spPr>
              <a:xfrm>
                <a:off x="2286000" y="3172213"/>
                <a:ext cx="15011400" cy="48437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4800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a) 135 ha: </a:t>
                </a:r>
                <a:r>
                  <a:rPr lang="en-US" sz="4800" i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4800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i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trăm</a:t>
                </a:r>
                <a:r>
                  <a:rPr lang="en-US" sz="4800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i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ba</a:t>
                </a:r>
                <a:r>
                  <a:rPr lang="en-US" sz="4800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i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mươi</a:t>
                </a:r>
                <a:r>
                  <a:rPr lang="en-US" sz="4800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i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lăm</a:t>
                </a:r>
                <a:r>
                  <a:rPr lang="en-US" sz="4800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i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héc</a:t>
                </a:r>
                <a:r>
                  <a:rPr lang="en-US" sz="4800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-ta.</a:t>
                </a:r>
                <a:endParaRPr lang="en-US" sz="48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800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ha: </a:t>
                </a:r>
                <a:r>
                  <a:rPr lang="en-US" sz="4800" i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4800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i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4800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i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bốn</a:t>
                </a:r>
                <a:r>
                  <a:rPr lang="en-US" sz="4800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i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héc</a:t>
                </a:r>
                <a:r>
                  <a:rPr lang="en-US" sz="4800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-ta.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8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3,2 ha: Ba </a:t>
                </a:r>
                <a:r>
                  <a:rPr lang="en-US" sz="48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phẩy</a:t>
                </a:r>
                <a:r>
                  <a:rPr lang="en-US" sz="48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48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héc</a:t>
                </a:r>
                <a:r>
                  <a:rPr lang="en-US" sz="48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-ta.</a:t>
                </a:r>
                <a:endParaRPr lang="en-US" sz="48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4800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15,38 ha: </a:t>
                </a:r>
                <a:r>
                  <a:rPr lang="en-US" sz="4800" i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mười</a:t>
                </a:r>
                <a:r>
                  <a:rPr lang="en-US" sz="4800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i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lăm</a:t>
                </a:r>
                <a:r>
                  <a:rPr lang="en-US" sz="4800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i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phẩy</a:t>
                </a:r>
                <a:r>
                  <a:rPr lang="en-US" sz="4800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i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ba</a:t>
                </a:r>
                <a:r>
                  <a:rPr lang="en-US" sz="4800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i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mươi</a:t>
                </a:r>
                <a:r>
                  <a:rPr lang="en-US" sz="4800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i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tám</a:t>
                </a:r>
                <a:r>
                  <a:rPr lang="en-US" sz="4800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i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héc</a:t>
                </a:r>
                <a:r>
                  <a:rPr lang="en-US" sz="4800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-ta.</a:t>
                </a:r>
                <a:endParaRPr lang="en-US" sz="48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369376C-C48B-BFDE-4BE5-FDA77F6FB0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0" y="3172213"/>
                <a:ext cx="15011400" cy="4843762"/>
              </a:xfrm>
              <a:prstGeom prst="rect">
                <a:avLst/>
              </a:prstGeom>
              <a:blipFill>
                <a:blip r:embed="rId6"/>
                <a:stretch>
                  <a:fillRect l="-1827" b="-5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59996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38" b="-7563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0" y="4881902"/>
            <a:ext cx="18288000" cy="7093293"/>
          </a:xfrm>
          <a:custGeom>
            <a:avLst/>
            <a:gdLst/>
            <a:ahLst/>
            <a:cxnLst/>
            <a:rect l="l" t="t" r="r" b="b"/>
            <a:pathLst>
              <a:path w="24570049" h="7093293">
                <a:moveTo>
                  <a:pt x="0" y="0"/>
                </a:moveTo>
                <a:lnTo>
                  <a:pt x="24570049" y="0"/>
                </a:lnTo>
                <a:lnTo>
                  <a:pt x="24570049" y="7093293"/>
                </a:lnTo>
                <a:lnTo>
                  <a:pt x="0" y="70932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6048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925156" y="-1891191"/>
            <a:ext cx="11616340" cy="9307592"/>
          </a:xfrm>
          <a:custGeom>
            <a:avLst/>
            <a:gdLst/>
            <a:ahLst/>
            <a:cxnLst/>
            <a:rect l="l" t="t" r="r" b="b"/>
            <a:pathLst>
              <a:path w="11616340" h="9307592">
                <a:moveTo>
                  <a:pt x="0" y="0"/>
                </a:moveTo>
                <a:lnTo>
                  <a:pt x="11616339" y="0"/>
                </a:lnTo>
                <a:lnTo>
                  <a:pt x="11616339" y="9307592"/>
                </a:lnTo>
                <a:lnTo>
                  <a:pt x="0" y="93075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71AE41A-7C83-3C58-9FDF-06D2796B36CA}"/>
              </a:ext>
            </a:extLst>
          </p:cNvPr>
          <p:cNvSpPr/>
          <p:nvPr/>
        </p:nvSpPr>
        <p:spPr>
          <a:xfrm>
            <a:off x="762000" y="495300"/>
            <a:ext cx="16840200" cy="9448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D750E7-37C5-84AC-885B-13B3ECC2359B}"/>
              </a:ext>
            </a:extLst>
          </p:cNvPr>
          <p:cNvSpPr txBox="1"/>
          <p:nvPr/>
        </p:nvSpPr>
        <p:spPr>
          <a:xfrm>
            <a:off x="1905000" y="1181100"/>
            <a:ext cx="14706600" cy="64838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Viết các số đo diện tích sau:</a:t>
            </a:r>
          </a:p>
          <a:p>
            <a:pPr algn="just">
              <a:lnSpc>
                <a:spcPct val="300000"/>
              </a:lnSpc>
            </a:pPr>
            <a:r>
              <a:rPr lang="vi-VN" sz="4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Sáu nghìn bốn trăm ba mươi héc-ta,</a:t>
            </a:r>
          </a:p>
          <a:p>
            <a:pPr algn="just">
              <a:lnSpc>
                <a:spcPct val="300000"/>
              </a:lnSpc>
            </a:pPr>
            <a:r>
              <a:rPr lang="vi-VN" sz="4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Mười hai phẩy năm héc-ta,</a:t>
            </a:r>
          </a:p>
          <a:p>
            <a:pPr algn="just">
              <a:lnSpc>
                <a:spcPct val="300000"/>
              </a:lnSpc>
            </a:pPr>
            <a:r>
              <a:rPr lang="vi-VN" sz="4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Một trăm ba mươi lăm phẩy sáu mươi hai héc-ta.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7ADF47-4420-17A8-2B59-576CB2C3E5C8}"/>
              </a:ext>
            </a:extLst>
          </p:cNvPr>
          <p:cNvSpPr txBox="1"/>
          <p:nvPr/>
        </p:nvSpPr>
        <p:spPr>
          <a:xfrm>
            <a:off x="2286000" y="377190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6 430 ha</a:t>
            </a:r>
            <a:endParaRPr lang="en-US" sz="5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44F167-E7D2-1AEC-1010-7E20C99CA4E9}"/>
              </a:ext>
            </a:extLst>
          </p:cNvPr>
          <p:cNvSpPr txBox="1"/>
          <p:nvPr/>
        </p:nvSpPr>
        <p:spPr>
          <a:xfrm>
            <a:off x="2362200" y="575310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12,5 ha</a:t>
            </a:r>
            <a:endParaRPr lang="en-US" sz="5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E8504A-510A-2108-EB3F-8840FB084BFD}"/>
              </a:ext>
            </a:extLst>
          </p:cNvPr>
          <p:cNvSpPr txBox="1"/>
          <p:nvPr/>
        </p:nvSpPr>
        <p:spPr>
          <a:xfrm>
            <a:off x="2438400" y="773430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135,62 ha</a:t>
            </a:r>
            <a:endParaRPr lang="en-US" sz="5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78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75638" b="-7563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925156" y="-1891191"/>
            <a:ext cx="11616340" cy="9307592"/>
          </a:xfrm>
          <a:custGeom>
            <a:avLst/>
            <a:gdLst/>
            <a:ahLst/>
            <a:cxnLst/>
            <a:rect l="l" t="t" r="r" b="b"/>
            <a:pathLst>
              <a:path w="11616340" h="9307592">
                <a:moveTo>
                  <a:pt x="0" y="0"/>
                </a:moveTo>
                <a:lnTo>
                  <a:pt x="11616339" y="0"/>
                </a:lnTo>
                <a:lnTo>
                  <a:pt x="11616339" y="9307592"/>
                </a:lnTo>
                <a:lnTo>
                  <a:pt x="0" y="93075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71AE41A-7C83-3C58-9FDF-06D2796B36CA}"/>
              </a:ext>
            </a:extLst>
          </p:cNvPr>
          <p:cNvSpPr/>
          <p:nvPr/>
        </p:nvSpPr>
        <p:spPr>
          <a:xfrm>
            <a:off x="381000" y="495300"/>
            <a:ext cx="17754600" cy="9448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1F467068-D981-B062-CF95-FD10B2FFFCE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62515903"/>
                  </p:ext>
                </p:extLst>
              </p:nvPr>
            </p:nvGraphicFramePr>
            <p:xfrm>
              <a:off x="304800" y="2552700"/>
              <a:ext cx="17983200" cy="3352799"/>
            </p:xfrm>
            <a:graphic>
              <a:graphicData uri="http://schemas.openxmlformats.org/drawingml/2006/table">
                <a:tbl>
                  <a:tblPr/>
                  <a:tblGrid>
                    <a:gridCol w="5994400">
                      <a:extLst>
                        <a:ext uri="{9D8B030D-6E8A-4147-A177-3AD203B41FA5}">
                          <a16:colId xmlns:a16="http://schemas.microsoft.com/office/drawing/2014/main" val="3016126757"/>
                        </a:ext>
                      </a:extLst>
                    </a:gridCol>
                    <a:gridCol w="5994400">
                      <a:extLst>
                        <a:ext uri="{9D8B030D-6E8A-4147-A177-3AD203B41FA5}">
                          <a16:colId xmlns:a16="http://schemas.microsoft.com/office/drawing/2014/main" val="3321721707"/>
                        </a:ext>
                      </a:extLst>
                    </a:gridCol>
                    <a:gridCol w="5994400">
                      <a:extLst>
                        <a:ext uri="{9D8B030D-6E8A-4147-A177-3AD203B41FA5}">
                          <a16:colId xmlns:a16="http://schemas.microsoft.com/office/drawing/2014/main" val="1315525459"/>
                        </a:ext>
                      </a:extLst>
                    </a:gridCol>
                  </a:tblGrid>
                  <a:tr h="3352799">
                    <a:tc>
                      <a:txBody>
                        <a:bodyPr/>
                        <a:lstStyle/>
                        <a:p>
                          <a:pPr marL="742950" indent="-742950" algn="just">
                            <a:buAutoNum type="alphaLcParenR"/>
                          </a:pPr>
                          <a:r>
                            <a:rPr lang="it-IT" sz="4400" b="1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4 ha = </a:t>
                          </a:r>
                          <a:r>
                            <a:rPr lang="it-IT" sz="4400" b="1" dirty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40 000</a:t>
                          </a:r>
                          <a:r>
                            <a:rPr lang="it-IT" sz="4400" b="1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 m</a:t>
                          </a:r>
                          <a:r>
                            <a:rPr lang="it-IT" sz="4400" b="1" baseline="300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</a:t>
                          </a:r>
                        </a:p>
                        <a:p>
                          <a:pPr marL="742950" indent="-742950" algn="just">
                            <a:buAutoNum type="alphaLcParenR"/>
                          </a:pPr>
                          <a:endParaRPr lang="it-IT" sz="4400" b="1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  <a:p>
                          <a:pPr algn="just"/>
                          <a:r>
                            <a:rPr lang="it-IT" sz="4400" b="1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b) 80 000 m</a:t>
                          </a:r>
                          <a:r>
                            <a:rPr lang="it-IT" sz="4400" b="1" baseline="300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</a:t>
                          </a:r>
                          <a:r>
                            <a:rPr lang="it-IT" sz="4400" b="1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 = </a:t>
                          </a:r>
                          <a:r>
                            <a:rPr lang="it-IT" sz="4400" b="1" dirty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8</a:t>
                          </a:r>
                          <a:r>
                            <a:rPr lang="it-IT" sz="4400" b="1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   ha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4400" b="1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10 ha = </a:t>
                          </a:r>
                          <a:r>
                            <a:rPr lang="en-US" sz="4400" b="1" dirty="0">
                              <a:solidFill>
                                <a:srgbClr val="ED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100 000</a:t>
                          </a:r>
                          <a:r>
                            <a:rPr lang="en-US" sz="4400" b="1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 m</a:t>
                          </a:r>
                          <a:r>
                            <a:rPr lang="en-US" sz="4400" b="1" baseline="300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</a:t>
                          </a:r>
                        </a:p>
                        <a:p>
                          <a:pPr algn="just"/>
                          <a:endParaRPr lang="en-US" sz="4400" b="1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  <a:p>
                          <a:pPr algn="just"/>
                          <a:r>
                            <a:rPr lang="en-US" sz="4400" b="1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600 000 m</a:t>
                          </a:r>
                          <a:r>
                            <a:rPr lang="en-US" sz="4400" b="1" baseline="300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</a:t>
                          </a:r>
                          <a:r>
                            <a:rPr lang="en-US" sz="4400" b="1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 = </a:t>
                          </a:r>
                          <a:r>
                            <a:rPr lang="en-US" sz="4400" b="1" dirty="0">
                              <a:solidFill>
                                <a:srgbClr val="ED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60</a:t>
                          </a:r>
                          <a:r>
                            <a:rPr lang="en-US" sz="4400" b="1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 ha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4400" b="1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275 ha = </a:t>
                          </a:r>
                          <a:r>
                            <a:rPr lang="en-US" sz="4400" b="1" dirty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2 750 000 </a:t>
                          </a:r>
                          <a:r>
                            <a:rPr lang="en-US" sz="4400" b="1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m</a:t>
                          </a:r>
                          <a:r>
                            <a:rPr lang="en-US" sz="4400" b="1" baseline="300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</a:t>
                          </a:r>
                        </a:p>
                        <a:p>
                          <a:pPr algn="just"/>
                          <a:endParaRPr lang="en-US" sz="4400" b="1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  <a:p>
                          <a:pPr algn="just"/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4400" b="1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400" b="1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𝟑</m:t>
                                  </m:r>
                                </m:num>
                                <m:den>
                                  <m:r>
                                    <a:rPr lang="en-US" sz="4400" b="1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𝟒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4400" b="1" i="1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4400" b="1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 </a:t>
                          </a:r>
                          <a:r>
                            <a:rPr lang="en-US" sz="4400" b="1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ha = </a:t>
                          </a:r>
                          <a:r>
                            <a:rPr lang="en-US" sz="4400" b="1" dirty="0">
                              <a:solidFill>
                                <a:srgbClr val="ED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7 500</a:t>
                          </a:r>
                          <a:r>
                            <a:rPr lang="en-US" sz="4400" b="1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 m</a:t>
                          </a:r>
                          <a:r>
                            <a:rPr lang="en-US" sz="4400" b="1" baseline="300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</a:t>
                          </a:r>
                          <a:endParaRPr lang="en-US" sz="4400" b="1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682672428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1F467068-D981-B062-CF95-FD10B2FFFCE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62515903"/>
                  </p:ext>
                </p:extLst>
              </p:nvPr>
            </p:nvGraphicFramePr>
            <p:xfrm>
              <a:off x="304800" y="2552700"/>
              <a:ext cx="17983200" cy="3352799"/>
            </p:xfrm>
            <a:graphic>
              <a:graphicData uri="http://schemas.openxmlformats.org/drawingml/2006/table">
                <a:tbl>
                  <a:tblPr/>
                  <a:tblGrid>
                    <a:gridCol w="5994400">
                      <a:extLst>
                        <a:ext uri="{9D8B030D-6E8A-4147-A177-3AD203B41FA5}">
                          <a16:colId xmlns:a16="http://schemas.microsoft.com/office/drawing/2014/main" val="3016126757"/>
                        </a:ext>
                      </a:extLst>
                    </a:gridCol>
                    <a:gridCol w="5994400">
                      <a:extLst>
                        <a:ext uri="{9D8B030D-6E8A-4147-A177-3AD203B41FA5}">
                          <a16:colId xmlns:a16="http://schemas.microsoft.com/office/drawing/2014/main" val="3321721707"/>
                        </a:ext>
                      </a:extLst>
                    </a:gridCol>
                    <a:gridCol w="5994400">
                      <a:extLst>
                        <a:ext uri="{9D8B030D-6E8A-4147-A177-3AD203B41FA5}">
                          <a16:colId xmlns:a16="http://schemas.microsoft.com/office/drawing/2014/main" val="1315525459"/>
                        </a:ext>
                      </a:extLst>
                    </a:gridCol>
                  </a:tblGrid>
                  <a:tr h="3352799">
                    <a:tc>
                      <a:txBody>
                        <a:bodyPr/>
                        <a:lstStyle/>
                        <a:p>
                          <a:pPr marL="742950" indent="-742950" algn="just">
                            <a:buAutoNum type="alphaLcParenR"/>
                          </a:pPr>
                          <a:r>
                            <a:rPr lang="it-IT" sz="4400" b="1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4 ha = </a:t>
                          </a:r>
                          <a:r>
                            <a:rPr lang="it-IT" sz="4400" b="1" dirty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40 000</a:t>
                          </a:r>
                          <a:r>
                            <a:rPr lang="it-IT" sz="4400" b="1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 m</a:t>
                          </a:r>
                          <a:r>
                            <a:rPr lang="it-IT" sz="4400" b="1" baseline="300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</a:t>
                          </a:r>
                        </a:p>
                        <a:p>
                          <a:pPr marL="742950" indent="-742950" algn="just">
                            <a:buAutoNum type="alphaLcParenR"/>
                          </a:pPr>
                          <a:endParaRPr lang="it-IT" sz="4400" b="1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  <a:p>
                          <a:pPr algn="just"/>
                          <a:r>
                            <a:rPr lang="it-IT" sz="4400" b="1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b) 80 000 m</a:t>
                          </a:r>
                          <a:r>
                            <a:rPr lang="it-IT" sz="4400" b="1" baseline="300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</a:t>
                          </a:r>
                          <a:r>
                            <a:rPr lang="it-IT" sz="4400" b="1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 = </a:t>
                          </a:r>
                          <a:r>
                            <a:rPr lang="it-IT" sz="4400" b="1" dirty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8</a:t>
                          </a:r>
                          <a:r>
                            <a:rPr lang="it-IT" sz="4400" b="1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   ha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4400" b="1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10 ha = </a:t>
                          </a:r>
                          <a:r>
                            <a:rPr lang="en-US" sz="4400" b="1" dirty="0">
                              <a:solidFill>
                                <a:srgbClr val="ED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100 000</a:t>
                          </a:r>
                          <a:r>
                            <a:rPr lang="en-US" sz="4400" b="1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 m</a:t>
                          </a:r>
                          <a:r>
                            <a:rPr lang="en-US" sz="4400" b="1" baseline="300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</a:t>
                          </a:r>
                        </a:p>
                        <a:p>
                          <a:pPr algn="just"/>
                          <a:endParaRPr lang="en-US" sz="4400" b="1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  <a:p>
                          <a:pPr algn="just"/>
                          <a:r>
                            <a:rPr lang="en-US" sz="4400" b="1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600 000 m</a:t>
                          </a:r>
                          <a:r>
                            <a:rPr lang="en-US" sz="4400" b="1" baseline="300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</a:t>
                          </a:r>
                          <a:r>
                            <a:rPr lang="en-US" sz="4400" b="1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 = </a:t>
                          </a:r>
                          <a:r>
                            <a:rPr lang="en-US" sz="4400" b="1" dirty="0">
                              <a:solidFill>
                                <a:srgbClr val="ED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60</a:t>
                          </a:r>
                          <a:r>
                            <a:rPr lang="en-US" sz="4400" b="1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 ha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5"/>
                          <a:stretch>
                            <a:fillRect l="-20010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8267242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43531CD-472E-7D97-CD89-60C01F1F966B}"/>
              </a:ext>
            </a:extLst>
          </p:cNvPr>
          <p:cNvSpPr/>
          <p:nvPr/>
        </p:nvSpPr>
        <p:spPr>
          <a:xfrm>
            <a:off x="2819400" y="2933700"/>
            <a:ext cx="1752600" cy="990600"/>
          </a:xfrm>
          <a:prstGeom prst="roundRect">
            <a:avLst/>
          </a:prstGeom>
          <a:ln w="38100">
            <a:solidFill>
              <a:srgbClr val="D1238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8F22B67-CB58-FB7B-F901-F99577A36FA8}"/>
              </a:ext>
            </a:extLst>
          </p:cNvPr>
          <p:cNvSpPr/>
          <p:nvPr/>
        </p:nvSpPr>
        <p:spPr>
          <a:xfrm>
            <a:off x="4191000" y="4457700"/>
            <a:ext cx="685800" cy="838200"/>
          </a:xfrm>
          <a:prstGeom prst="roundRect">
            <a:avLst/>
          </a:prstGeom>
          <a:ln w="38100">
            <a:solidFill>
              <a:srgbClr val="D1238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DE63D43-E480-A8D7-A9CB-0E67D8075436}"/>
              </a:ext>
            </a:extLst>
          </p:cNvPr>
          <p:cNvSpPr/>
          <p:nvPr/>
        </p:nvSpPr>
        <p:spPr>
          <a:xfrm>
            <a:off x="8458200" y="3009900"/>
            <a:ext cx="1981200" cy="990600"/>
          </a:xfrm>
          <a:prstGeom prst="roundRect">
            <a:avLst/>
          </a:prstGeom>
          <a:ln w="38100">
            <a:solidFill>
              <a:srgbClr val="D1238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0D269F0-AC7B-1789-5A10-A6DA1E4AB7F9}"/>
              </a:ext>
            </a:extLst>
          </p:cNvPr>
          <p:cNvSpPr/>
          <p:nvPr/>
        </p:nvSpPr>
        <p:spPr>
          <a:xfrm>
            <a:off x="9829800" y="4381500"/>
            <a:ext cx="838200" cy="990600"/>
          </a:xfrm>
          <a:prstGeom prst="roundRect">
            <a:avLst/>
          </a:prstGeom>
          <a:ln w="38100">
            <a:solidFill>
              <a:srgbClr val="D1238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EC5C856-0D67-A765-105C-4FC9895B5FA7}"/>
              </a:ext>
            </a:extLst>
          </p:cNvPr>
          <p:cNvSpPr/>
          <p:nvPr/>
        </p:nvSpPr>
        <p:spPr>
          <a:xfrm>
            <a:off x="14706600" y="2857500"/>
            <a:ext cx="2514600" cy="990600"/>
          </a:xfrm>
          <a:prstGeom prst="roundRect">
            <a:avLst/>
          </a:prstGeom>
          <a:ln w="38100">
            <a:solidFill>
              <a:srgbClr val="D1238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B41E970-92EA-5133-8668-1ECF41A3F866}"/>
              </a:ext>
            </a:extLst>
          </p:cNvPr>
          <p:cNvSpPr/>
          <p:nvPr/>
        </p:nvSpPr>
        <p:spPr>
          <a:xfrm>
            <a:off x="14020800" y="4305300"/>
            <a:ext cx="1600200" cy="990600"/>
          </a:xfrm>
          <a:prstGeom prst="roundRect">
            <a:avLst/>
          </a:prstGeom>
          <a:ln w="38100">
            <a:solidFill>
              <a:srgbClr val="D1238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3C45AC-A71C-D186-1723-595AA1C35957}"/>
              </a:ext>
            </a:extLst>
          </p:cNvPr>
          <p:cNvSpPr txBox="1"/>
          <p:nvPr/>
        </p:nvSpPr>
        <p:spPr>
          <a:xfrm>
            <a:off x="1447800" y="876300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</a:rPr>
              <a:t>Bài</a:t>
            </a:r>
            <a:r>
              <a:rPr lang="en-US" sz="4800" b="1" dirty="0">
                <a:solidFill>
                  <a:srgbClr val="FF0000"/>
                </a:solidFill>
              </a:rPr>
              <a:t> 2: </a:t>
            </a:r>
            <a:r>
              <a:rPr lang="en-US" sz="4800" b="1" dirty="0" err="1">
                <a:solidFill>
                  <a:srgbClr val="FF0000"/>
                </a:solidFill>
              </a:rPr>
              <a:t>Số</a:t>
            </a:r>
            <a:r>
              <a:rPr lang="en-US" sz="4800" b="1" dirty="0">
                <a:solidFill>
                  <a:srgbClr val="FF0000"/>
                </a:solidFill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539603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38" b="-7563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4058285" y="-1131876"/>
            <a:ext cx="11616340" cy="9307592"/>
          </a:xfrm>
          <a:custGeom>
            <a:avLst/>
            <a:gdLst/>
            <a:ahLst/>
            <a:cxnLst/>
            <a:rect l="l" t="t" r="r" b="b"/>
            <a:pathLst>
              <a:path w="11616340" h="9307592">
                <a:moveTo>
                  <a:pt x="0" y="0"/>
                </a:moveTo>
                <a:lnTo>
                  <a:pt x="11616339" y="0"/>
                </a:lnTo>
                <a:lnTo>
                  <a:pt x="11616339" y="9307592"/>
                </a:lnTo>
                <a:lnTo>
                  <a:pt x="0" y="93075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505585" y="5398696"/>
            <a:ext cx="19764771" cy="4480015"/>
          </a:xfrm>
          <a:custGeom>
            <a:avLst/>
            <a:gdLst/>
            <a:ahLst/>
            <a:cxnLst/>
            <a:rect l="l" t="t" r="r" b="b"/>
            <a:pathLst>
              <a:path w="19764771" h="4480015">
                <a:moveTo>
                  <a:pt x="19764771" y="0"/>
                </a:moveTo>
                <a:lnTo>
                  <a:pt x="0" y="0"/>
                </a:lnTo>
                <a:lnTo>
                  <a:pt x="0" y="4480015"/>
                </a:lnTo>
                <a:lnTo>
                  <a:pt x="19764771" y="4480015"/>
                </a:lnTo>
                <a:lnTo>
                  <a:pt x="1976477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103873" y="8025169"/>
            <a:ext cx="18495745" cy="5339661"/>
          </a:xfrm>
          <a:custGeom>
            <a:avLst/>
            <a:gdLst/>
            <a:ahLst/>
            <a:cxnLst/>
            <a:rect l="l" t="t" r="r" b="b"/>
            <a:pathLst>
              <a:path w="18495745" h="5339661">
                <a:moveTo>
                  <a:pt x="0" y="0"/>
                </a:moveTo>
                <a:lnTo>
                  <a:pt x="18495746" y="0"/>
                </a:lnTo>
                <a:lnTo>
                  <a:pt x="18495746" y="5339661"/>
                </a:lnTo>
                <a:lnTo>
                  <a:pt x="0" y="53396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6048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855235" y="8239877"/>
            <a:ext cx="12587417" cy="4195007"/>
          </a:xfrm>
          <a:custGeom>
            <a:avLst/>
            <a:gdLst/>
            <a:ahLst/>
            <a:cxnLst/>
            <a:rect l="l" t="t" r="r" b="b"/>
            <a:pathLst>
              <a:path w="12587417" h="4195007">
                <a:moveTo>
                  <a:pt x="0" y="0"/>
                </a:moveTo>
                <a:lnTo>
                  <a:pt x="12587417" y="0"/>
                </a:lnTo>
                <a:lnTo>
                  <a:pt x="12587417" y="4195007"/>
                </a:lnTo>
                <a:lnTo>
                  <a:pt x="0" y="41950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09" t="-51445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1270057" y="-195022"/>
            <a:ext cx="10544810" cy="6458696"/>
          </a:xfrm>
          <a:custGeom>
            <a:avLst/>
            <a:gdLst/>
            <a:ahLst/>
            <a:cxnLst/>
            <a:rect l="l" t="t" r="r" b="b"/>
            <a:pathLst>
              <a:path w="10544810" h="6458696">
                <a:moveTo>
                  <a:pt x="0" y="0"/>
                </a:moveTo>
                <a:lnTo>
                  <a:pt x="10544810" y="0"/>
                </a:lnTo>
                <a:lnTo>
                  <a:pt x="10544810" y="6458696"/>
                </a:lnTo>
                <a:lnTo>
                  <a:pt x="0" y="645869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11664686" y="2595129"/>
            <a:ext cx="8461566" cy="11161175"/>
          </a:xfrm>
          <a:custGeom>
            <a:avLst/>
            <a:gdLst/>
            <a:ahLst/>
            <a:cxnLst/>
            <a:rect l="l" t="t" r="r" b="b"/>
            <a:pathLst>
              <a:path w="8461566" h="11161175">
                <a:moveTo>
                  <a:pt x="0" y="0"/>
                </a:moveTo>
                <a:lnTo>
                  <a:pt x="8461566" y="0"/>
                </a:lnTo>
                <a:lnTo>
                  <a:pt x="8461566" y="11161175"/>
                </a:lnTo>
                <a:lnTo>
                  <a:pt x="0" y="111611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Freeform 26"/>
          <p:cNvSpPr/>
          <p:nvPr/>
        </p:nvSpPr>
        <p:spPr>
          <a:xfrm>
            <a:off x="8610051" y="-2487256"/>
            <a:ext cx="4642523" cy="4974512"/>
          </a:xfrm>
          <a:custGeom>
            <a:avLst/>
            <a:gdLst/>
            <a:ahLst/>
            <a:cxnLst/>
            <a:rect l="l" t="t" r="r" b="b"/>
            <a:pathLst>
              <a:path w="4642523" h="4974512">
                <a:moveTo>
                  <a:pt x="0" y="0"/>
                </a:moveTo>
                <a:lnTo>
                  <a:pt x="4642523" y="0"/>
                </a:lnTo>
                <a:lnTo>
                  <a:pt x="4642523" y="4974512"/>
                </a:lnTo>
                <a:lnTo>
                  <a:pt x="0" y="497451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b="-263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Freeform 27"/>
          <p:cNvSpPr/>
          <p:nvPr/>
        </p:nvSpPr>
        <p:spPr>
          <a:xfrm>
            <a:off x="60868" y="8406677"/>
            <a:ext cx="1935665" cy="1774754"/>
          </a:xfrm>
          <a:custGeom>
            <a:avLst/>
            <a:gdLst/>
            <a:ahLst/>
            <a:cxnLst/>
            <a:rect l="l" t="t" r="r" b="b"/>
            <a:pathLst>
              <a:path w="1935665" h="1774754">
                <a:moveTo>
                  <a:pt x="0" y="0"/>
                </a:moveTo>
                <a:lnTo>
                  <a:pt x="1935664" y="0"/>
                </a:lnTo>
                <a:lnTo>
                  <a:pt x="1935664" y="1774754"/>
                </a:lnTo>
                <a:lnTo>
                  <a:pt x="0" y="177475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Freeform 28"/>
          <p:cNvSpPr/>
          <p:nvPr/>
        </p:nvSpPr>
        <p:spPr>
          <a:xfrm>
            <a:off x="15404182" y="1332328"/>
            <a:ext cx="520235" cy="1473591"/>
          </a:xfrm>
          <a:custGeom>
            <a:avLst/>
            <a:gdLst/>
            <a:ahLst/>
            <a:cxnLst/>
            <a:rect l="l" t="t" r="r" b="b"/>
            <a:pathLst>
              <a:path w="520235" h="1473591">
                <a:moveTo>
                  <a:pt x="0" y="0"/>
                </a:moveTo>
                <a:lnTo>
                  <a:pt x="520236" y="0"/>
                </a:lnTo>
                <a:lnTo>
                  <a:pt x="520236" y="1473591"/>
                </a:lnTo>
                <a:lnTo>
                  <a:pt x="0" y="147359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reeform 29"/>
          <p:cNvSpPr/>
          <p:nvPr/>
        </p:nvSpPr>
        <p:spPr>
          <a:xfrm rot="-1367805">
            <a:off x="14619240" y="1460260"/>
            <a:ext cx="520235" cy="1473591"/>
          </a:xfrm>
          <a:custGeom>
            <a:avLst/>
            <a:gdLst/>
            <a:ahLst/>
            <a:cxnLst/>
            <a:rect l="l" t="t" r="r" b="b"/>
            <a:pathLst>
              <a:path w="520235" h="1473591">
                <a:moveTo>
                  <a:pt x="0" y="0"/>
                </a:moveTo>
                <a:lnTo>
                  <a:pt x="520235" y="0"/>
                </a:lnTo>
                <a:lnTo>
                  <a:pt x="520235" y="1473591"/>
                </a:lnTo>
                <a:lnTo>
                  <a:pt x="0" y="147359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Freeform 30"/>
          <p:cNvSpPr/>
          <p:nvPr/>
        </p:nvSpPr>
        <p:spPr>
          <a:xfrm rot="-2939240">
            <a:off x="13985812" y="1875252"/>
            <a:ext cx="520235" cy="1473591"/>
          </a:xfrm>
          <a:custGeom>
            <a:avLst/>
            <a:gdLst/>
            <a:ahLst/>
            <a:cxnLst/>
            <a:rect l="l" t="t" r="r" b="b"/>
            <a:pathLst>
              <a:path w="520235" h="1473591">
                <a:moveTo>
                  <a:pt x="0" y="0"/>
                </a:moveTo>
                <a:lnTo>
                  <a:pt x="520236" y="0"/>
                </a:lnTo>
                <a:lnTo>
                  <a:pt x="520236" y="1473591"/>
                </a:lnTo>
                <a:lnTo>
                  <a:pt x="0" y="147359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C8D9DEEF-331D-50F2-71AB-A4E4084217E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485900"/>
            <a:ext cx="10600934" cy="853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393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E8C5D2E-4716-9FCB-B393-786BB4166E0A}"/>
              </a:ext>
            </a:extLst>
          </p:cNvPr>
          <p:cNvSpPr/>
          <p:nvPr/>
        </p:nvSpPr>
        <p:spPr>
          <a:xfrm>
            <a:off x="6172200" y="952500"/>
            <a:ext cx="6183103" cy="110812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137154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6601" b="1" kern="10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AI NHANH HƠN</a:t>
            </a:r>
            <a:endParaRPr lang="en-US" sz="6601" b="1" dirty="0">
              <a:ln w="12700">
                <a:solidFill>
                  <a:srgbClr val="44546A">
                    <a:satMod val="155000"/>
                  </a:srgbClr>
                </a:solidFill>
                <a:prstDash val="solid"/>
              </a:ln>
              <a:solidFill>
                <a:srgbClr val="C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28">
            <a:extLst>
              <a:ext uri="{FF2B5EF4-FFF2-40B4-BE49-F238E27FC236}">
                <a16:creationId xmlns:a16="http://schemas.microsoft.com/office/drawing/2014/main" id="{6CD23B3E-2EED-7768-8C0A-C22F813D24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6300" y="3429000"/>
            <a:ext cx="8420100" cy="1200329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639763" indent="-2730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187450"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462088"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19192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3764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8336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2908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645920" fontAlgn="base">
              <a:spcBef>
                <a:spcPct val="0"/>
              </a:spcBef>
              <a:spcAft>
                <a:spcPct val="0"/>
              </a:spcAft>
            </a:pPr>
            <a:r>
              <a:rPr lang="en-US" sz="7200" dirty="0">
                <a:cs typeface="Times New Roman" panose="02020603050405020304" pitchFamily="18" charset="0"/>
              </a:rPr>
              <a:t>60 000 m</a:t>
            </a:r>
            <a:r>
              <a:rPr lang="en-US" sz="7200" baseline="30000" dirty="0">
                <a:cs typeface="Times New Roman" panose="02020603050405020304" pitchFamily="18" charset="0"/>
              </a:rPr>
              <a:t>2</a:t>
            </a:r>
            <a:r>
              <a:rPr lang="en-US" sz="7200" dirty="0">
                <a:cs typeface="Times New Roman" panose="02020603050405020304" pitchFamily="18" charset="0"/>
              </a:rPr>
              <a:t> = …….ha</a:t>
            </a:r>
            <a:endParaRPr lang="en-US" altLang="en-US" sz="7200" dirty="0">
              <a:solidFill>
                <a:srgbClr val="0000FF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1" name="Text Box 28">
            <a:extLst>
              <a:ext uri="{FF2B5EF4-FFF2-40B4-BE49-F238E27FC236}">
                <a16:creationId xmlns:a16="http://schemas.microsoft.com/office/drawing/2014/main" id="{8B19BB3A-0EFD-418D-12A1-10EE70A091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2514600"/>
            <a:ext cx="11734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639763" indent="-2730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187450"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462088"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19192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3764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8336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2908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64592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4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altLang="en-US" sz="54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54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thích</a:t>
            </a:r>
            <a:r>
              <a:rPr lang="en-US" altLang="en-US" sz="54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54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hợp</a:t>
            </a:r>
            <a:r>
              <a:rPr lang="en-US" altLang="en-US" sz="54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54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điền</a:t>
            </a:r>
            <a:r>
              <a:rPr lang="en-US" altLang="en-US" sz="54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54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vào</a:t>
            </a:r>
            <a:r>
              <a:rPr lang="en-US" altLang="en-US" sz="54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54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chỗ</a:t>
            </a:r>
            <a:r>
              <a:rPr lang="en-US" altLang="en-US" sz="54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54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chấm</a:t>
            </a:r>
            <a:r>
              <a:rPr lang="en-US" altLang="en-US" sz="54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54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altLang="en-US" sz="54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2" name="Text Box 28">
            <a:extLst>
              <a:ext uri="{FF2B5EF4-FFF2-40B4-BE49-F238E27FC236}">
                <a16:creationId xmlns:a16="http://schemas.microsoft.com/office/drawing/2014/main" id="{D5750191-3CE6-B343-41E2-425D6D5B49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5257801"/>
            <a:ext cx="2514600" cy="100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639763" indent="-2730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187450"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462088"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19192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3764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8336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2908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64592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94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600</a:t>
            </a:r>
          </a:p>
        </p:txBody>
      </p:sp>
      <p:pic>
        <p:nvPicPr>
          <p:cNvPr id="13" name="Picture 4" descr="a">
            <a:extLst>
              <a:ext uri="{FF2B5EF4-FFF2-40B4-BE49-F238E27FC236}">
                <a16:creationId xmlns:a16="http://schemas.microsoft.com/office/drawing/2014/main" id="{EA9E5CBA-1B73-2841-134F-8187AD089A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5143500"/>
            <a:ext cx="152304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b">
            <a:extLst>
              <a:ext uri="{FF2B5EF4-FFF2-40B4-BE49-F238E27FC236}">
                <a16:creationId xmlns:a16="http://schemas.microsoft.com/office/drawing/2014/main" id="{86802755-BF57-EFCD-CE0C-83C45DFEB0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700" y="7086600"/>
            <a:ext cx="152304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c">
            <a:extLst>
              <a:ext uri="{FF2B5EF4-FFF2-40B4-BE49-F238E27FC236}">
                <a16:creationId xmlns:a16="http://schemas.microsoft.com/office/drawing/2014/main" id="{3B98F480-E105-A0DC-8B60-78F88745BD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0" y="5257800"/>
            <a:ext cx="13716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" descr="d">
            <a:extLst>
              <a:ext uri="{FF2B5EF4-FFF2-40B4-BE49-F238E27FC236}">
                <a16:creationId xmlns:a16="http://schemas.microsoft.com/office/drawing/2014/main" id="{515DBEB9-0956-4288-A2BE-E287AB9E15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0" y="70866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28">
            <a:extLst>
              <a:ext uri="{FF2B5EF4-FFF2-40B4-BE49-F238E27FC236}">
                <a16:creationId xmlns:a16="http://schemas.microsoft.com/office/drawing/2014/main" id="{AA97DC83-DC8F-FC3E-5057-ADFA1D6E4F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4900" y="7200900"/>
            <a:ext cx="2514600" cy="100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639763" indent="-2730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187450"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462088"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19192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3764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8336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2908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64592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94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6 000</a:t>
            </a:r>
          </a:p>
        </p:txBody>
      </p:sp>
      <p:sp>
        <p:nvSpPr>
          <p:cNvPr id="18" name="Text Box 28">
            <a:extLst>
              <a:ext uri="{FF2B5EF4-FFF2-40B4-BE49-F238E27FC236}">
                <a16:creationId xmlns:a16="http://schemas.microsoft.com/office/drawing/2014/main" id="{3BC5F047-93A8-D439-7AE2-4E2CA25B51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87100" y="5257800"/>
            <a:ext cx="2857500" cy="100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639763" indent="-2730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187450"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462088"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19192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3764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8336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2908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64592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94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60</a:t>
            </a:r>
          </a:p>
        </p:txBody>
      </p:sp>
      <p:sp>
        <p:nvSpPr>
          <p:cNvPr id="19" name="Text Box 28">
            <a:extLst>
              <a:ext uri="{FF2B5EF4-FFF2-40B4-BE49-F238E27FC236}">
                <a16:creationId xmlns:a16="http://schemas.microsoft.com/office/drawing/2014/main" id="{F4E5DA13-61C7-6E8B-8D95-836350024D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72800" y="7200900"/>
            <a:ext cx="3314700" cy="100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639763" indent="-2730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187450"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462088"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19192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3764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8336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2908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64592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94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6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A1E36AB-72B9-3C4E-175B-D0C96A1F6792}"/>
              </a:ext>
            </a:extLst>
          </p:cNvPr>
          <p:cNvSpPr/>
          <p:nvPr/>
        </p:nvSpPr>
        <p:spPr>
          <a:xfrm>
            <a:off x="9715500" y="6972300"/>
            <a:ext cx="1600200" cy="137160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54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70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7" grpId="0"/>
      <p:bldP spid="18" grpId="0"/>
      <p:bldP spid="19" grpId="0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8">
            <a:extLst>
              <a:ext uri="{FF2B5EF4-FFF2-40B4-BE49-F238E27FC236}">
                <a16:creationId xmlns:a16="http://schemas.microsoft.com/office/drawing/2014/main" id="{4D20F74A-7CE1-57E7-92B9-3E145D0BDA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6300" y="3429000"/>
            <a:ext cx="8648700" cy="1200329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639763" indent="-2730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187450"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462088"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19192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3764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8336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2908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1645920" fontAlgn="base">
              <a:spcBef>
                <a:spcPct val="0"/>
              </a:spcBef>
              <a:spcAft>
                <a:spcPct val="0"/>
              </a:spcAft>
            </a:pPr>
            <a:r>
              <a:rPr lang="en-US" sz="7200" dirty="0">
                <a:cs typeface="Times New Roman" panose="02020603050405020304" pitchFamily="18" charset="0"/>
              </a:rPr>
              <a:t>20 ha =…….. m</a:t>
            </a:r>
            <a:r>
              <a:rPr lang="en-US" sz="7200" baseline="30000" dirty="0">
                <a:cs typeface="Times New Roman" panose="02020603050405020304" pitchFamily="18" charset="0"/>
              </a:rPr>
              <a:t>2</a:t>
            </a:r>
            <a:endParaRPr lang="en-US" altLang="en-US" sz="7200" dirty="0">
              <a:solidFill>
                <a:srgbClr val="0000FF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3795" name="Text Box 28">
            <a:extLst>
              <a:ext uri="{FF2B5EF4-FFF2-40B4-BE49-F238E27FC236}">
                <a16:creationId xmlns:a16="http://schemas.microsoft.com/office/drawing/2014/main" id="{9195BED1-7062-EBF1-5B03-A309A019C9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0440" y="1711643"/>
            <a:ext cx="110871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639763" indent="-2730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187450"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462088"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19192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3764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8336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2908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64592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 thích hợp điền vào chỗ chấm là:</a:t>
            </a:r>
          </a:p>
        </p:txBody>
      </p:sp>
      <p:sp>
        <p:nvSpPr>
          <p:cNvPr id="12" name="Text Box 28">
            <a:extLst>
              <a:ext uri="{FF2B5EF4-FFF2-40B4-BE49-F238E27FC236}">
                <a16:creationId xmlns:a16="http://schemas.microsoft.com/office/drawing/2014/main" id="{9272E10B-77AA-5C2D-089D-6C7BBE09DA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5257800"/>
            <a:ext cx="2895600" cy="100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639763" indent="-2730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187450"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462088"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19192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3764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8336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2908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64592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94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20 000</a:t>
            </a:r>
          </a:p>
        </p:txBody>
      </p:sp>
      <p:pic>
        <p:nvPicPr>
          <p:cNvPr id="13" name="Picture 4" descr="a">
            <a:extLst>
              <a:ext uri="{FF2B5EF4-FFF2-40B4-BE49-F238E27FC236}">
                <a16:creationId xmlns:a16="http://schemas.microsoft.com/office/drawing/2014/main" id="{40F53640-B915-C4B8-E997-2CD66EB1E5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5143500"/>
            <a:ext cx="152304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b">
            <a:extLst>
              <a:ext uri="{FF2B5EF4-FFF2-40B4-BE49-F238E27FC236}">
                <a16:creationId xmlns:a16="http://schemas.microsoft.com/office/drawing/2014/main" id="{5CD6FBF3-3B9A-0FD3-A6C0-9009E9337B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700" y="7086600"/>
            <a:ext cx="152304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c">
            <a:extLst>
              <a:ext uri="{FF2B5EF4-FFF2-40B4-BE49-F238E27FC236}">
                <a16:creationId xmlns:a16="http://schemas.microsoft.com/office/drawing/2014/main" id="{8468B0AD-9FD7-DCA0-7E45-42D1B14D4D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0" y="5257800"/>
            <a:ext cx="13716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" descr="d">
            <a:extLst>
              <a:ext uri="{FF2B5EF4-FFF2-40B4-BE49-F238E27FC236}">
                <a16:creationId xmlns:a16="http://schemas.microsoft.com/office/drawing/2014/main" id="{16A9D882-2D99-6DF5-08E2-B6434A1A70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0" y="70866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28">
            <a:extLst>
              <a:ext uri="{FF2B5EF4-FFF2-40B4-BE49-F238E27FC236}">
                <a16:creationId xmlns:a16="http://schemas.microsoft.com/office/drawing/2014/main" id="{B0AD5DA6-FC3F-4609-4531-A91C4E3E1B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4900" y="7200900"/>
            <a:ext cx="3924300" cy="100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639763" indent="-2730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187450"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462088"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19192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3764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8336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2908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64592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94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200 000</a:t>
            </a:r>
          </a:p>
        </p:txBody>
      </p:sp>
      <p:sp>
        <p:nvSpPr>
          <p:cNvPr id="18" name="Text Box 28">
            <a:extLst>
              <a:ext uri="{FF2B5EF4-FFF2-40B4-BE49-F238E27FC236}">
                <a16:creationId xmlns:a16="http://schemas.microsoft.com/office/drawing/2014/main" id="{432580EC-54EC-38E1-0F05-6E0F985D4C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87099" y="5257800"/>
            <a:ext cx="3612931" cy="100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639763" indent="-2730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187450"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462088"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19192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3764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8336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2908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64592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94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2 000</a:t>
            </a:r>
          </a:p>
        </p:txBody>
      </p:sp>
      <p:sp>
        <p:nvSpPr>
          <p:cNvPr id="19" name="Text Box 28">
            <a:extLst>
              <a:ext uri="{FF2B5EF4-FFF2-40B4-BE49-F238E27FC236}">
                <a16:creationId xmlns:a16="http://schemas.microsoft.com/office/drawing/2014/main" id="{25E3B1B5-53D4-F61D-FF47-F8678192C3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72800" y="7200900"/>
            <a:ext cx="4191000" cy="100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639763" indent="-2730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187450"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462088"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19192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3764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8336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2908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64592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94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200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2FDB22C-B4DB-4D72-2D07-94EE469A0692}"/>
              </a:ext>
            </a:extLst>
          </p:cNvPr>
          <p:cNvSpPr/>
          <p:nvPr/>
        </p:nvSpPr>
        <p:spPr>
          <a:xfrm>
            <a:off x="3200400" y="6972300"/>
            <a:ext cx="1600200" cy="137160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54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70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7" grpId="0"/>
      <p:bldP spid="18" grpId="0"/>
      <p:bldP spid="19" grpId="0"/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38" b="-7563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729292" y="-296740"/>
            <a:ext cx="4831145" cy="2959076"/>
          </a:xfrm>
          <a:custGeom>
            <a:avLst/>
            <a:gdLst/>
            <a:ahLst/>
            <a:cxnLst/>
            <a:rect l="l" t="t" r="r" b="b"/>
            <a:pathLst>
              <a:path w="4831145" h="2959076">
                <a:moveTo>
                  <a:pt x="0" y="0"/>
                </a:moveTo>
                <a:lnTo>
                  <a:pt x="4831145" y="0"/>
                </a:lnTo>
                <a:lnTo>
                  <a:pt x="4831145" y="2959077"/>
                </a:lnTo>
                <a:lnTo>
                  <a:pt x="0" y="29590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118286" y="-2231355"/>
            <a:ext cx="3611006" cy="3869230"/>
          </a:xfrm>
          <a:custGeom>
            <a:avLst/>
            <a:gdLst/>
            <a:ahLst/>
            <a:cxnLst/>
            <a:rect l="l" t="t" r="r" b="b"/>
            <a:pathLst>
              <a:path w="3611006" h="3869230">
                <a:moveTo>
                  <a:pt x="0" y="0"/>
                </a:moveTo>
                <a:lnTo>
                  <a:pt x="3611006" y="0"/>
                </a:lnTo>
                <a:lnTo>
                  <a:pt x="3611006" y="3869231"/>
                </a:lnTo>
                <a:lnTo>
                  <a:pt x="0" y="38692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263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0495211" y="305837"/>
            <a:ext cx="8406481" cy="3906383"/>
          </a:xfrm>
          <a:custGeom>
            <a:avLst/>
            <a:gdLst/>
            <a:ahLst/>
            <a:cxnLst/>
            <a:rect l="l" t="t" r="r" b="b"/>
            <a:pathLst>
              <a:path w="8406481" h="3906383">
                <a:moveTo>
                  <a:pt x="0" y="0"/>
                </a:moveTo>
                <a:lnTo>
                  <a:pt x="8406481" y="0"/>
                </a:lnTo>
                <a:lnTo>
                  <a:pt x="8406481" y="3906382"/>
                </a:lnTo>
                <a:lnTo>
                  <a:pt x="0" y="39063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1064115" y="2599120"/>
            <a:ext cx="20998592" cy="7779636"/>
          </a:xfrm>
          <a:custGeom>
            <a:avLst/>
            <a:gdLst/>
            <a:ahLst/>
            <a:cxnLst/>
            <a:rect l="l" t="t" r="r" b="b"/>
            <a:pathLst>
              <a:path w="20998592" h="7779636">
                <a:moveTo>
                  <a:pt x="0" y="0"/>
                </a:moveTo>
                <a:lnTo>
                  <a:pt x="20998593" y="0"/>
                </a:lnTo>
                <a:lnTo>
                  <a:pt x="20998593" y="7779636"/>
                </a:lnTo>
                <a:lnTo>
                  <a:pt x="0" y="77796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10594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7455258" y="2599120"/>
            <a:ext cx="8161949" cy="1622187"/>
          </a:xfrm>
          <a:custGeom>
            <a:avLst/>
            <a:gdLst/>
            <a:ahLst/>
            <a:cxnLst/>
            <a:rect l="l" t="t" r="r" b="b"/>
            <a:pathLst>
              <a:path w="8161949" h="1622187">
                <a:moveTo>
                  <a:pt x="0" y="0"/>
                </a:moveTo>
                <a:lnTo>
                  <a:pt x="8161949" y="0"/>
                </a:lnTo>
                <a:lnTo>
                  <a:pt x="8161949" y="1622188"/>
                </a:lnTo>
                <a:lnTo>
                  <a:pt x="0" y="162218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133600" y="3408172"/>
            <a:ext cx="14073576" cy="7146818"/>
          </a:xfrm>
          <a:custGeom>
            <a:avLst/>
            <a:gdLst/>
            <a:ahLst/>
            <a:cxnLst/>
            <a:rect l="l" t="t" r="r" b="b"/>
            <a:pathLst>
              <a:path w="14073576" h="7146818">
                <a:moveTo>
                  <a:pt x="0" y="0"/>
                </a:moveTo>
                <a:lnTo>
                  <a:pt x="14073576" y="0"/>
                </a:lnTo>
                <a:lnTo>
                  <a:pt x="14073576" y="7146818"/>
                </a:lnTo>
                <a:lnTo>
                  <a:pt x="0" y="714681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613" r="-61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5990305" y="-4935979"/>
            <a:ext cx="12861236" cy="10305065"/>
          </a:xfrm>
          <a:custGeom>
            <a:avLst/>
            <a:gdLst/>
            <a:ahLst/>
            <a:cxnLst/>
            <a:rect l="l" t="t" r="r" b="b"/>
            <a:pathLst>
              <a:path w="12861236" h="10305065">
                <a:moveTo>
                  <a:pt x="0" y="0"/>
                </a:moveTo>
                <a:lnTo>
                  <a:pt x="12861236" y="0"/>
                </a:lnTo>
                <a:lnTo>
                  <a:pt x="12861236" y="10305066"/>
                </a:lnTo>
                <a:lnTo>
                  <a:pt x="0" y="1030506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381000" y="5067300"/>
            <a:ext cx="2610108" cy="5005231"/>
          </a:xfrm>
          <a:custGeom>
            <a:avLst/>
            <a:gdLst/>
            <a:ahLst/>
            <a:cxnLst/>
            <a:rect l="l" t="t" r="r" b="b"/>
            <a:pathLst>
              <a:path w="2610108" h="5005231">
                <a:moveTo>
                  <a:pt x="0" y="0"/>
                </a:moveTo>
                <a:lnTo>
                  <a:pt x="2610108" y="0"/>
                </a:lnTo>
                <a:lnTo>
                  <a:pt x="2610108" y="5005231"/>
                </a:lnTo>
                <a:lnTo>
                  <a:pt x="0" y="500523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3792200" y="5143500"/>
            <a:ext cx="2635593" cy="4926049"/>
          </a:xfrm>
          <a:custGeom>
            <a:avLst/>
            <a:gdLst/>
            <a:ahLst/>
            <a:cxnLst/>
            <a:rect l="l" t="t" r="r" b="b"/>
            <a:pathLst>
              <a:path w="2635593" h="4926049">
                <a:moveTo>
                  <a:pt x="0" y="0"/>
                </a:moveTo>
                <a:lnTo>
                  <a:pt x="2635594" y="0"/>
                </a:lnTo>
                <a:lnTo>
                  <a:pt x="2635594" y="4926049"/>
                </a:lnTo>
                <a:lnTo>
                  <a:pt x="0" y="492604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flipH="1">
            <a:off x="11735834" y="-534219"/>
            <a:ext cx="7385410" cy="2554564"/>
          </a:xfrm>
          <a:custGeom>
            <a:avLst/>
            <a:gdLst/>
            <a:ahLst/>
            <a:cxnLst/>
            <a:rect l="l" t="t" r="r" b="b"/>
            <a:pathLst>
              <a:path w="7385410" h="2554564">
                <a:moveTo>
                  <a:pt x="7385409" y="0"/>
                </a:moveTo>
                <a:lnTo>
                  <a:pt x="0" y="0"/>
                </a:lnTo>
                <a:lnTo>
                  <a:pt x="0" y="2554564"/>
                </a:lnTo>
                <a:lnTo>
                  <a:pt x="7385409" y="2554564"/>
                </a:lnTo>
                <a:lnTo>
                  <a:pt x="7385409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1358951" y="-534219"/>
            <a:ext cx="7385410" cy="2554564"/>
          </a:xfrm>
          <a:custGeom>
            <a:avLst/>
            <a:gdLst/>
            <a:ahLst/>
            <a:cxnLst/>
            <a:rect l="l" t="t" r="r" b="b"/>
            <a:pathLst>
              <a:path w="7385410" h="2554564">
                <a:moveTo>
                  <a:pt x="0" y="0"/>
                </a:moveTo>
                <a:lnTo>
                  <a:pt x="7385410" y="0"/>
                </a:lnTo>
                <a:lnTo>
                  <a:pt x="7385410" y="2554564"/>
                </a:lnTo>
                <a:lnTo>
                  <a:pt x="0" y="255456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-1578816" y="8938536"/>
            <a:ext cx="4188269" cy="2172665"/>
          </a:xfrm>
          <a:custGeom>
            <a:avLst/>
            <a:gdLst/>
            <a:ahLst/>
            <a:cxnLst/>
            <a:rect l="l" t="t" r="r" b="b"/>
            <a:pathLst>
              <a:path w="4188269" h="2172665">
                <a:moveTo>
                  <a:pt x="0" y="0"/>
                </a:moveTo>
                <a:lnTo>
                  <a:pt x="4188270" y="0"/>
                </a:lnTo>
                <a:lnTo>
                  <a:pt x="4188270" y="2172665"/>
                </a:lnTo>
                <a:lnTo>
                  <a:pt x="0" y="217266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6137141" y="6795275"/>
            <a:ext cx="2100423" cy="4286521"/>
          </a:xfrm>
          <a:custGeom>
            <a:avLst/>
            <a:gdLst/>
            <a:ahLst/>
            <a:cxnLst/>
            <a:rect l="l" t="t" r="r" b="b"/>
            <a:pathLst>
              <a:path w="2100423" h="4286521">
                <a:moveTo>
                  <a:pt x="0" y="0"/>
                </a:moveTo>
                <a:lnTo>
                  <a:pt x="2100423" y="0"/>
                </a:lnTo>
                <a:lnTo>
                  <a:pt x="2100423" y="4286521"/>
                </a:lnTo>
                <a:lnTo>
                  <a:pt x="0" y="428652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9144000" y="1842010"/>
            <a:ext cx="1846611" cy="1514221"/>
          </a:xfrm>
          <a:custGeom>
            <a:avLst/>
            <a:gdLst/>
            <a:ahLst/>
            <a:cxnLst/>
            <a:rect l="l" t="t" r="r" b="b"/>
            <a:pathLst>
              <a:path w="1846611" h="1514221">
                <a:moveTo>
                  <a:pt x="0" y="0"/>
                </a:moveTo>
                <a:lnTo>
                  <a:pt x="1846611" y="0"/>
                </a:lnTo>
                <a:lnTo>
                  <a:pt x="1846611" y="1514221"/>
                </a:lnTo>
                <a:lnTo>
                  <a:pt x="0" y="151422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F315C3F-F614-1EA4-B5F5-3ED229FCCAC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19400" y="2019300"/>
            <a:ext cx="10742275" cy="57395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E4AA58E8-F323-4B58-AE16-61B0885632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881" y="6888146"/>
            <a:ext cx="2676477" cy="3579788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6E49B9F5-C3CD-4395-A94D-4C7EAA1740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9413" y="6888146"/>
            <a:ext cx="2676477" cy="3579788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3C063630-A061-49B6-995A-259314C22D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054" y="3991243"/>
            <a:ext cx="2676477" cy="3579788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20F45E8A-D805-4E4C-A5A3-817431AF97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890" y="4043159"/>
            <a:ext cx="2676477" cy="3579788"/>
          </a:xfrm>
          <a:prstGeom prst="rect">
            <a:avLst/>
          </a:prstGeom>
        </p:spPr>
      </p:pic>
      <p:sp>
        <p:nvSpPr>
          <p:cNvPr id="12" name="Hộp Văn bản 11">
            <a:hlinkClick r:id="rId6" action="ppaction://hlinksldjump"/>
            <a:extLst>
              <a:ext uri="{FF2B5EF4-FFF2-40B4-BE49-F238E27FC236}">
                <a16:creationId xmlns:a16="http://schemas.microsoft.com/office/drawing/2014/main" id="{82D8253B-E8F9-4B23-9CBA-F4FD48282B01}"/>
              </a:ext>
            </a:extLst>
          </p:cNvPr>
          <p:cNvSpPr txBox="1"/>
          <p:nvPr/>
        </p:nvSpPr>
        <p:spPr>
          <a:xfrm>
            <a:off x="8726350" y="7695367"/>
            <a:ext cx="485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80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</a:t>
            </a:r>
          </a:p>
        </p:txBody>
      </p:sp>
      <p:sp>
        <p:nvSpPr>
          <p:cNvPr id="13" name="Hộp Văn bản 12">
            <a:hlinkClick r:id="rId7" action="ppaction://hlinksldjump"/>
            <a:extLst>
              <a:ext uri="{FF2B5EF4-FFF2-40B4-BE49-F238E27FC236}">
                <a16:creationId xmlns:a16="http://schemas.microsoft.com/office/drawing/2014/main" id="{BA06E1F4-9A1D-4423-90FD-3F9DBFD71D8F}"/>
              </a:ext>
            </a:extLst>
          </p:cNvPr>
          <p:cNvSpPr txBox="1"/>
          <p:nvPr/>
        </p:nvSpPr>
        <p:spPr>
          <a:xfrm>
            <a:off x="12252115" y="7685954"/>
            <a:ext cx="485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80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2</a:t>
            </a:r>
          </a:p>
        </p:txBody>
      </p:sp>
      <p:sp>
        <p:nvSpPr>
          <p:cNvPr id="14" name="Hộp Văn bản 13">
            <a:hlinkClick r:id="rId8" action="ppaction://hlinksldjump"/>
            <a:extLst>
              <a:ext uri="{FF2B5EF4-FFF2-40B4-BE49-F238E27FC236}">
                <a16:creationId xmlns:a16="http://schemas.microsoft.com/office/drawing/2014/main" id="{0AA76C1E-2D46-48CD-B2F9-F437F4015F95}"/>
              </a:ext>
            </a:extLst>
          </p:cNvPr>
          <p:cNvSpPr txBox="1"/>
          <p:nvPr/>
        </p:nvSpPr>
        <p:spPr>
          <a:xfrm>
            <a:off x="14951461" y="4844737"/>
            <a:ext cx="485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80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3</a:t>
            </a:r>
          </a:p>
        </p:txBody>
      </p:sp>
      <p:sp>
        <p:nvSpPr>
          <p:cNvPr id="15" name="Hộp Văn bản 14">
            <a:hlinkClick r:id="rId9" action="ppaction://hlinksldjump"/>
            <a:extLst>
              <a:ext uri="{FF2B5EF4-FFF2-40B4-BE49-F238E27FC236}">
                <a16:creationId xmlns:a16="http://schemas.microsoft.com/office/drawing/2014/main" id="{6780B284-B0CF-4E55-8A4C-6B5297CE68DB}"/>
              </a:ext>
            </a:extLst>
          </p:cNvPr>
          <p:cNvSpPr txBox="1"/>
          <p:nvPr/>
        </p:nvSpPr>
        <p:spPr>
          <a:xfrm>
            <a:off x="10761128" y="4798535"/>
            <a:ext cx="485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80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4</a:t>
            </a:r>
          </a:p>
        </p:txBody>
      </p:sp>
      <p:pic>
        <p:nvPicPr>
          <p:cNvPr id="4" name="Hình ảnh 3" descr="Ảnh có chứa văn bản, búp bê, mẫu họa&#10;&#10;Mô tả được tạo tự động">
            <a:hlinkClick r:id="rId10" action="ppaction://hlinksldjump"/>
            <a:extLst>
              <a:ext uri="{FF2B5EF4-FFF2-40B4-BE49-F238E27FC236}">
                <a16:creationId xmlns:a16="http://schemas.microsoft.com/office/drawing/2014/main" id="{BA658D22-E2AB-3EEC-FDEA-95579530493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80" b="89980" l="4840" r="46785">
                        <a14:foregroundMark x1="39991" y1="42004" x2="39991" y2="42004"/>
                        <a14:foregroundMark x1="46558" y1="51002" x2="40673" y2="41759"/>
                        <a14:foregroundMark x1="40673" y1="41759" x2="39287" y2="57669"/>
                        <a14:foregroundMark x1="42740" y1="40736" x2="42740" y2="40736"/>
                        <a14:foregroundMark x1="46785" y1="50593" x2="44195" y2="41227"/>
                        <a14:foregroundMark x1="44195" y1="41227" x2="38832" y2="41718"/>
                        <a14:foregroundMark x1="38832" y1="41718" x2="37651" y2="49775"/>
                        <a14:foregroundMark x1="37651" y1="49775" x2="38332" y2="54029"/>
                        <a14:backgroundMark x1="19518" y1="78241" x2="19768" y2="94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77"/>
          <a:stretch/>
        </p:blipFill>
        <p:spPr>
          <a:xfrm>
            <a:off x="1074469" y="3949688"/>
            <a:ext cx="6197522" cy="7095806"/>
          </a:xfrm>
          <a:prstGeom prst="rect">
            <a:avLst/>
          </a:prstGeom>
        </p:spPr>
      </p:pic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0EEDF796-4A28-0C38-3805-D30B7CDACC11}"/>
              </a:ext>
            </a:extLst>
          </p:cNvPr>
          <p:cNvSpPr/>
          <p:nvPr/>
        </p:nvSpPr>
        <p:spPr>
          <a:xfrm>
            <a:off x="3209289" y="1088573"/>
            <a:ext cx="5517060" cy="3352800"/>
          </a:xfrm>
          <a:prstGeom prst="wedgeEllipseCallout">
            <a:avLst>
              <a:gd name="adj1" fmla="val -3483"/>
              <a:gd name="adj2" fmla="val 65506"/>
            </a:avLst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6000">
              <a:solidFill>
                <a:srgbClr val="FF0000"/>
              </a:solidFill>
              <a:latin typeface="#9Slide05 SVNClementine" panose="020F0502020204030203" pitchFamily="34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2CE344A4-2BFB-B8DF-4C1D-2889DC69724F}"/>
              </a:ext>
            </a:extLst>
          </p:cNvPr>
          <p:cNvSpPr txBox="1"/>
          <p:nvPr/>
        </p:nvSpPr>
        <p:spPr>
          <a:xfrm>
            <a:off x="3391126" y="1490145"/>
            <a:ext cx="51291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200">
                <a:solidFill>
                  <a:prstClr val="black"/>
                </a:solidFill>
                <a:latin typeface="Calibri" panose="020F0502020204030204"/>
              </a:rPr>
              <a:t>Để thu hoạch bông hoa, các bạn hãy </a:t>
            </a:r>
            <a:r>
              <a:rPr lang="en-US" sz="4200" b="1">
                <a:solidFill>
                  <a:prstClr val="black"/>
                </a:solidFill>
                <a:latin typeface="Calibri" panose="020F0502020204030204"/>
              </a:rPr>
              <a:t>trả lời đúng các câu hỏi </a:t>
            </a:r>
            <a:r>
              <a:rPr lang="en-US" sz="4200">
                <a:solidFill>
                  <a:prstClr val="black"/>
                </a:solidFill>
                <a:latin typeface="Calibri" panose="020F0502020204030204"/>
              </a:rPr>
              <a:t>tìm hiểu bài nhé!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FBEFB2-0222-45AA-A73E-D9B8F7EE5BC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90120" y="13692"/>
            <a:ext cx="8861304" cy="3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79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7" grpId="0" animBg="1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út Hành động: Lùi hoặc Trước 16">
            <a:hlinkClick r:id="rId4" action="ppaction://hlinksldjump"/>
            <a:extLst>
              <a:ext uri="{FF2B5EF4-FFF2-40B4-BE49-F238E27FC236}">
                <a16:creationId xmlns:a16="http://schemas.microsoft.com/office/drawing/2014/main" id="{BABEF752-E6BD-442C-AB22-F7421FA24248}"/>
              </a:ext>
            </a:extLst>
          </p:cNvPr>
          <p:cNvSpPr/>
          <p:nvPr/>
        </p:nvSpPr>
        <p:spPr>
          <a:xfrm>
            <a:off x="16399565" y="8845826"/>
            <a:ext cx="1172819" cy="1018511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FE9248D2-42B3-CD61-C05B-07757DF75A0D}"/>
              </a:ext>
            </a:extLst>
          </p:cNvPr>
          <p:cNvGrpSpPr/>
          <p:nvPr/>
        </p:nvGrpSpPr>
        <p:grpSpPr>
          <a:xfrm>
            <a:off x="890340" y="919274"/>
            <a:ext cx="16507320" cy="2022212"/>
            <a:chOff x="308203" y="2337884"/>
            <a:chExt cx="12870924" cy="139940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Rectangle: Rounded Corners 3">
                  <a:extLst>
                    <a:ext uri="{FF2B5EF4-FFF2-40B4-BE49-F238E27FC236}">
                      <a16:creationId xmlns:a16="http://schemas.microsoft.com/office/drawing/2014/main" id="{BAC968C9-1064-CD90-A698-2E7E6B0092C8}"/>
                    </a:ext>
                  </a:extLst>
                </p:cNvPr>
                <p:cNvSpPr/>
                <p:nvPr/>
              </p:nvSpPr>
              <p:spPr>
                <a:xfrm>
                  <a:off x="749932" y="2533778"/>
                  <a:ext cx="12429195" cy="1203512"/>
                </a:xfrm>
                <a:custGeom>
                  <a:avLst/>
                  <a:gdLst>
                    <a:gd name="connsiteX0" fmla="*/ 0 w 12429195"/>
                    <a:gd name="connsiteY0" fmla="*/ 293909 h 1203512"/>
                    <a:gd name="connsiteX1" fmla="*/ 331153 w 12429195"/>
                    <a:gd name="connsiteY1" fmla="*/ 0 h 1203512"/>
                    <a:gd name="connsiteX2" fmla="*/ 12098041 w 12429195"/>
                    <a:gd name="connsiteY2" fmla="*/ 0 h 1203512"/>
                    <a:gd name="connsiteX3" fmla="*/ 12429195 w 12429195"/>
                    <a:gd name="connsiteY3" fmla="*/ 293909 h 1203512"/>
                    <a:gd name="connsiteX4" fmla="*/ 12429195 w 12429195"/>
                    <a:gd name="connsiteY4" fmla="*/ 909602 h 1203512"/>
                    <a:gd name="connsiteX5" fmla="*/ 12098041 w 12429195"/>
                    <a:gd name="connsiteY5" fmla="*/ 1203512 h 1203512"/>
                    <a:gd name="connsiteX6" fmla="*/ 331153 w 12429195"/>
                    <a:gd name="connsiteY6" fmla="*/ 1203512 h 1203512"/>
                    <a:gd name="connsiteX7" fmla="*/ 0 w 12429195"/>
                    <a:gd name="connsiteY7" fmla="*/ 909602 h 1203512"/>
                    <a:gd name="connsiteX8" fmla="*/ 0 w 12429195"/>
                    <a:gd name="connsiteY8" fmla="*/ 293909 h 1203512"/>
                    <a:gd name="connsiteX0" fmla="*/ 0 w 12429195"/>
                    <a:gd name="connsiteY0" fmla="*/ 293909 h 1203512"/>
                    <a:gd name="connsiteX1" fmla="*/ 331153 w 12429195"/>
                    <a:gd name="connsiteY1" fmla="*/ 0 h 1203512"/>
                    <a:gd name="connsiteX2" fmla="*/ 12098041 w 12429195"/>
                    <a:gd name="connsiteY2" fmla="*/ 0 h 1203512"/>
                    <a:gd name="connsiteX3" fmla="*/ 12429195 w 12429195"/>
                    <a:gd name="connsiteY3" fmla="*/ 293909 h 1203512"/>
                    <a:gd name="connsiteX4" fmla="*/ 12429195 w 12429195"/>
                    <a:gd name="connsiteY4" fmla="*/ 909602 h 1203512"/>
                    <a:gd name="connsiteX5" fmla="*/ 12098041 w 12429195"/>
                    <a:gd name="connsiteY5" fmla="*/ 1203512 h 1203512"/>
                    <a:gd name="connsiteX6" fmla="*/ 331153 w 12429195"/>
                    <a:gd name="connsiteY6" fmla="*/ 1203512 h 1203512"/>
                    <a:gd name="connsiteX7" fmla="*/ 0 w 12429195"/>
                    <a:gd name="connsiteY7" fmla="*/ 909602 h 1203512"/>
                    <a:gd name="connsiteX8" fmla="*/ 0 w 12429195"/>
                    <a:gd name="connsiteY8" fmla="*/ 293909 h 12035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2429195" h="1203512" fill="none" extrusionOk="0">
                      <a:moveTo>
                        <a:pt x="0" y="293909"/>
                      </a:moveTo>
                      <a:cubicBezTo>
                        <a:pt x="-14885" y="181113"/>
                        <a:pt x="118614" y="-18117"/>
                        <a:pt x="331153" y="0"/>
                      </a:cubicBezTo>
                      <a:cubicBezTo>
                        <a:pt x="5619060" y="45258"/>
                        <a:pt x="8172974" y="-376760"/>
                        <a:pt x="12098041" y="0"/>
                      </a:cubicBezTo>
                      <a:cubicBezTo>
                        <a:pt x="12309755" y="8249"/>
                        <a:pt x="12396633" y="105920"/>
                        <a:pt x="12429195" y="293909"/>
                      </a:cubicBezTo>
                      <a:cubicBezTo>
                        <a:pt x="12385892" y="473640"/>
                        <a:pt x="12441407" y="625821"/>
                        <a:pt x="12429195" y="909602"/>
                      </a:cubicBezTo>
                      <a:cubicBezTo>
                        <a:pt x="12455065" y="1053635"/>
                        <a:pt x="12304817" y="1178553"/>
                        <a:pt x="12098041" y="1203512"/>
                      </a:cubicBezTo>
                      <a:cubicBezTo>
                        <a:pt x="6555824" y="1233276"/>
                        <a:pt x="2430187" y="1025735"/>
                        <a:pt x="331153" y="1203512"/>
                      </a:cubicBezTo>
                      <a:cubicBezTo>
                        <a:pt x="115787" y="1195387"/>
                        <a:pt x="-43809" y="1071343"/>
                        <a:pt x="0" y="909602"/>
                      </a:cubicBezTo>
                      <a:cubicBezTo>
                        <a:pt x="44224" y="739838"/>
                        <a:pt x="28820" y="411569"/>
                        <a:pt x="0" y="293909"/>
                      </a:cubicBezTo>
                      <a:close/>
                    </a:path>
                    <a:path w="12429195" h="1203512" stroke="0" extrusionOk="0">
                      <a:moveTo>
                        <a:pt x="0" y="293909"/>
                      </a:moveTo>
                      <a:cubicBezTo>
                        <a:pt x="-14264" y="116601"/>
                        <a:pt x="108590" y="17927"/>
                        <a:pt x="331153" y="0"/>
                      </a:cubicBezTo>
                      <a:cubicBezTo>
                        <a:pt x="6195684" y="-202608"/>
                        <a:pt x="7470135" y="206117"/>
                        <a:pt x="12098041" y="0"/>
                      </a:cubicBezTo>
                      <a:cubicBezTo>
                        <a:pt x="12267195" y="-23472"/>
                        <a:pt x="12382538" y="127891"/>
                        <a:pt x="12429195" y="293909"/>
                      </a:cubicBezTo>
                      <a:cubicBezTo>
                        <a:pt x="12406453" y="486994"/>
                        <a:pt x="12397294" y="784098"/>
                        <a:pt x="12429195" y="909602"/>
                      </a:cubicBezTo>
                      <a:cubicBezTo>
                        <a:pt x="12436181" y="1044392"/>
                        <a:pt x="12267065" y="1183296"/>
                        <a:pt x="12098041" y="1203512"/>
                      </a:cubicBezTo>
                      <a:cubicBezTo>
                        <a:pt x="9983556" y="1191413"/>
                        <a:pt x="3599776" y="1154788"/>
                        <a:pt x="331153" y="1203512"/>
                      </a:cubicBezTo>
                      <a:cubicBezTo>
                        <a:pt x="148683" y="1215483"/>
                        <a:pt x="-7109" y="1082362"/>
                        <a:pt x="0" y="909602"/>
                      </a:cubicBezTo>
                      <a:cubicBezTo>
                        <a:pt x="-6599" y="854748"/>
                        <a:pt x="-44502" y="442041"/>
                        <a:pt x="0" y="293909"/>
                      </a:cubicBezTo>
                      <a:close/>
                    </a:path>
                    <a:path w="12429195" h="1203512" fill="none" stroke="0" extrusionOk="0">
                      <a:moveTo>
                        <a:pt x="0" y="293909"/>
                      </a:moveTo>
                      <a:cubicBezTo>
                        <a:pt x="-17625" y="114550"/>
                        <a:pt x="120039" y="-10790"/>
                        <a:pt x="331153" y="0"/>
                      </a:cubicBezTo>
                      <a:cubicBezTo>
                        <a:pt x="6084397" y="115168"/>
                        <a:pt x="8529448" y="-29042"/>
                        <a:pt x="12098041" y="0"/>
                      </a:cubicBezTo>
                      <a:cubicBezTo>
                        <a:pt x="12291250" y="627"/>
                        <a:pt x="12399396" y="109614"/>
                        <a:pt x="12429195" y="293909"/>
                      </a:cubicBezTo>
                      <a:cubicBezTo>
                        <a:pt x="12403113" y="493886"/>
                        <a:pt x="12451537" y="608213"/>
                        <a:pt x="12429195" y="909602"/>
                      </a:cubicBezTo>
                      <a:cubicBezTo>
                        <a:pt x="12460923" y="1041966"/>
                        <a:pt x="12271750" y="1179345"/>
                        <a:pt x="12098041" y="1203512"/>
                      </a:cubicBezTo>
                      <a:cubicBezTo>
                        <a:pt x="7079825" y="1472074"/>
                        <a:pt x="2382292" y="1115899"/>
                        <a:pt x="331153" y="1203512"/>
                      </a:cubicBezTo>
                      <a:cubicBezTo>
                        <a:pt x="114419" y="1198054"/>
                        <a:pt x="-28885" y="1088830"/>
                        <a:pt x="0" y="909602"/>
                      </a:cubicBezTo>
                      <a:cubicBezTo>
                        <a:pt x="40579" y="757398"/>
                        <a:pt x="17661" y="432487"/>
                        <a:pt x="0" y="29390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rgbClr val="008000"/>
                  </a:solidFill>
                  <a:extLst>
                    <a:ext uri="{C807C97D-BFC1-408E-A445-0C87EB9F89A2}">
                      <ask:lineSketchStyleProps xmlns:ask="http://schemas.microsoft.com/office/drawing/2018/sketchyshapes" sd="3906556544">
                        <a:custGeom>
                          <a:avLst/>
                          <a:gdLst>
                            <a:gd name="connsiteX0" fmla="*/ 0 w 15940790"/>
                            <a:gd name="connsiteY0" fmla="*/ 424714 h 1739135"/>
                            <a:gd name="connsiteX1" fmla="*/ 424714 w 15940790"/>
                            <a:gd name="connsiteY1" fmla="*/ 0 h 1739135"/>
                            <a:gd name="connsiteX2" fmla="*/ 15516076 w 15940790"/>
                            <a:gd name="connsiteY2" fmla="*/ 0 h 1739135"/>
                            <a:gd name="connsiteX3" fmla="*/ 15940790 w 15940790"/>
                            <a:gd name="connsiteY3" fmla="*/ 424714 h 1739135"/>
                            <a:gd name="connsiteX4" fmla="*/ 15940790 w 15940790"/>
                            <a:gd name="connsiteY4" fmla="*/ 1314421 h 1739135"/>
                            <a:gd name="connsiteX5" fmla="*/ 15516076 w 15940790"/>
                            <a:gd name="connsiteY5" fmla="*/ 1739135 h 1739135"/>
                            <a:gd name="connsiteX6" fmla="*/ 424714 w 15940790"/>
                            <a:gd name="connsiteY6" fmla="*/ 1739135 h 1739135"/>
                            <a:gd name="connsiteX7" fmla="*/ 0 w 15940790"/>
                            <a:gd name="connsiteY7" fmla="*/ 1314421 h 1739135"/>
                            <a:gd name="connsiteX8" fmla="*/ 0 w 15940790"/>
                            <a:gd name="connsiteY8" fmla="*/ 424714 h 173913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15940790" h="1739135" fill="none" extrusionOk="0">
                              <a:moveTo>
                                <a:pt x="0" y="424714"/>
                              </a:moveTo>
                              <a:cubicBezTo>
                                <a:pt x="-8568" y="220175"/>
                                <a:pt x="159466" y="-20621"/>
                                <a:pt x="424714" y="0"/>
                              </a:cubicBezTo>
                              <a:cubicBezTo>
                                <a:pt x="7509534" y="-35273"/>
                                <a:pt x="10493260" y="-144294"/>
                                <a:pt x="15516076" y="0"/>
                              </a:cubicBezTo>
                              <a:cubicBezTo>
                                <a:pt x="15770258" y="5972"/>
                                <a:pt x="15916638" y="169788"/>
                                <a:pt x="15940790" y="424714"/>
                              </a:cubicBezTo>
                              <a:cubicBezTo>
                                <a:pt x="15877159" y="685411"/>
                                <a:pt x="15953894" y="893647"/>
                                <a:pt x="15940790" y="1314421"/>
                              </a:cubicBezTo>
                              <a:cubicBezTo>
                                <a:pt x="15960015" y="1534446"/>
                                <a:pt x="15760476" y="1728471"/>
                                <a:pt x="15516076" y="1739135"/>
                              </a:cubicBezTo>
                              <a:cubicBezTo>
                                <a:pt x="9020843" y="1816660"/>
                                <a:pt x="3552408" y="1695432"/>
                                <a:pt x="424714" y="1739135"/>
                              </a:cubicBezTo>
                              <a:cubicBezTo>
                                <a:pt x="154198" y="1729174"/>
                                <a:pt x="-15496" y="1548772"/>
                                <a:pt x="0" y="1314421"/>
                              </a:cubicBezTo>
                              <a:cubicBezTo>
                                <a:pt x="56470" y="1073386"/>
                                <a:pt x="33239" y="628347"/>
                                <a:pt x="0" y="424714"/>
                              </a:cubicBezTo>
                              <a:close/>
                            </a:path>
                            <a:path w="15940790" h="1739135" stroke="0" extrusionOk="0">
                              <a:moveTo>
                                <a:pt x="0" y="424714"/>
                              </a:moveTo>
                              <a:cubicBezTo>
                                <a:pt x="-4942" y="173074"/>
                                <a:pt x="156667" y="27119"/>
                                <a:pt x="424714" y="0"/>
                              </a:cubicBezTo>
                              <a:cubicBezTo>
                                <a:pt x="7745445" y="-95379"/>
                                <a:pt x="9667848" y="58096"/>
                                <a:pt x="15516076" y="0"/>
                              </a:cubicBezTo>
                              <a:cubicBezTo>
                                <a:pt x="15730729" y="-14015"/>
                                <a:pt x="15913092" y="170245"/>
                                <a:pt x="15940790" y="424714"/>
                              </a:cubicBezTo>
                              <a:cubicBezTo>
                                <a:pt x="15929319" y="710512"/>
                                <a:pt x="15896714" y="1136066"/>
                                <a:pt x="15940790" y="1314421"/>
                              </a:cubicBezTo>
                              <a:cubicBezTo>
                                <a:pt x="15943299" y="1546001"/>
                                <a:pt x="15724194" y="1712792"/>
                                <a:pt x="15516076" y="1739135"/>
                              </a:cubicBezTo>
                              <a:cubicBezTo>
                                <a:pt x="13391372" y="1679229"/>
                                <a:pt x="5266755" y="1821649"/>
                                <a:pt x="424714" y="1739135"/>
                              </a:cubicBezTo>
                              <a:cubicBezTo>
                                <a:pt x="171412" y="1743767"/>
                                <a:pt x="-5116" y="1554176"/>
                                <a:pt x="0" y="1314421"/>
                              </a:cubicBezTo>
                              <a:cubicBezTo>
                                <a:pt x="20946" y="1211637"/>
                                <a:pt x="-74545" y="622645"/>
                                <a:pt x="0" y="424714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vi-VN" sz="6000" kern="10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2</a:t>
                  </a:r>
                  <a14:m>
                    <m:oMath xmlns:m="http://schemas.openxmlformats.org/officeDocument/2006/math">
                      <m:r>
                        <a:rPr lang="en-US" sz="6000" b="0" i="0" kern="10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kern="1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d</m:t>
                      </m:r>
                      <m:sSup>
                        <m:sSupPr>
                          <m:ctrlPr>
                            <a:rPr lang="en-US" sz="6000" i="1" kern="10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6000" kern="100">
                              <a:solidFill>
                                <a:srgbClr val="00206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m</m:t>
                          </m:r>
                        </m:e>
                        <m:sup>
                          <m:r>
                            <a:rPr lang="en-US" sz="6000" i="1" kern="10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 lang="vi-VN" sz="6000" kern="10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 gấp 2</a:t>
                  </a:r>
                  <a14:m>
                    <m:oMath xmlns:m="http://schemas.openxmlformats.org/officeDocument/2006/math">
                      <m:r>
                        <a:rPr lang="en-US" sz="6000" b="0" i="0" kern="10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kern="1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c</m:t>
                      </m:r>
                      <m:sSup>
                        <m:sSupPr>
                          <m:ctrlPr>
                            <a:rPr lang="en-US" sz="6000" i="1" kern="10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6000" kern="100">
                              <a:solidFill>
                                <a:srgbClr val="00206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m</m:t>
                          </m:r>
                        </m:e>
                        <m:sup>
                          <m:r>
                            <a:rPr lang="en-US" sz="6000" i="1" kern="10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 lang="vi-VN" sz="6000" kern="10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 bao nhiêu lần?</a:t>
                  </a:r>
                  <a:endParaRPr lang="en-US" sz="6000" kern="1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" name="Rectangle: Rounded Corners 3">
                  <a:extLst>
                    <a:ext uri="{FF2B5EF4-FFF2-40B4-BE49-F238E27FC236}">
                      <a16:creationId xmlns:a16="http://schemas.microsoft.com/office/drawing/2014/main" id="{BAC968C9-1064-CD90-A698-2E7E6B0092C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9932" y="2533778"/>
                  <a:ext cx="12429195" cy="1203512"/>
                </a:xfrm>
                <a:custGeom>
                  <a:avLst/>
                  <a:gdLst>
                    <a:gd name="connsiteX0" fmla="*/ 0 w 12429195"/>
                    <a:gd name="connsiteY0" fmla="*/ 293910 h 1203512"/>
                    <a:gd name="connsiteX1" fmla="*/ 293910 w 12429195"/>
                    <a:gd name="connsiteY1" fmla="*/ 0 h 1203512"/>
                    <a:gd name="connsiteX2" fmla="*/ 12135285 w 12429195"/>
                    <a:gd name="connsiteY2" fmla="*/ 0 h 1203512"/>
                    <a:gd name="connsiteX3" fmla="*/ 12429195 w 12429195"/>
                    <a:gd name="connsiteY3" fmla="*/ 293910 h 1203512"/>
                    <a:gd name="connsiteX4" fmla="*/ 12429195 w 12429195"/>
                    <a:gd name="connsiteY4" fmla="*/ 909602 h 1203512"/>
                    <a:gd name="connsiteX5" fmla="*/ 12135285 w 12429195"/>
                    <a:gd name="connsiteY5" fmla="*/ 1203512 h 1203512"/>
                    <a:gd name="connsiteX6" fmla="*/ 293910 w 12429195"/>
                    <a:gd name="connsiteY6" fmla="*/ 1203512 h 1203512"/>
                    <a:gd name="connsiteX7" fmla="*/ 0 w 12429195"/>
                    <a:gd name="connsiteY7" fmla="*/ 909602 h 1203512"/>
                    <a:gd name="connsiteX8" fmla="*/ 0 w 12429195"/>
                    <a:gd name="connsiteY8" fmla="*/ 293910 h 12035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2429195" h="1203512" fill="none" extrusionOk="0">
                      <a:moveTo>
                        <a:pt x="0" y="293910"/>
                      </a:moveTo>
                      <a:cubicBezTo>
                        <a:pt x="-3916" y="145309"/>
                        <a:pt x="117629" y="-9381"/>
                        <a:pt x="293910" y="0"/>
                      </a:cubicBezTo>
                      <a:cubicBezTo>
                        <a:pt x="3978335" y="-35273"/>
                        <a:pt x="9140995" y="-144294"/>
                        <a:pt x="12135285" y="0"/>
                      </a:cubicBezTo>
                      <a:cubicBezTo>
                        <a:pt x="12301539" y="1197"/>
                        <a:pt x="12424462" y="127597"/>
                        <a:pt x="12429195" y="293910"/>
                      </a:cubicBezTo>
                      <a:cubicBezTo>
                        <a:pt x="12484554" y="469424"/>
                        <a:pt x="12388720" y="679758"/>
                        <a:pt x="12429195" y="909602"/>
                      </a:cubicBezTo>
                      <a:cubicBezTo>
                        <a:pt x="12438532" y="1064863"/>
                        <a:pt x="12301263" y="1199549"/>
                        <a:pt x="12135285" y="1203512"/>
                      </a:cubicBezTo>
                      <a:cubicBezTo>
                        <a:pt x="10250153" y="1281037"/>
                        <a:pt x="3806053" y="1159809"/>
                        <a:pt x="293910" y="1203512"/>
                      </a:cubicBezTo>
                      <a:cubicBezTo>
                        <a:pt x="118225" y="1199809"/>
                        <a:pt x="-23678" y="1071600"/>
                        <a:pt x="0" y="909602"/>
                      </a:cubicBezTo>
                      <a:cubicBezTo>
                        <a:pt x="-9745" y="696765"/>
                        <a:pt x="6923" y="439635"/>
                        <a:pt x="0" y="293910"/>
                      </a:cubicBezTo>
                      <a:close/>
                    </a:path>
                    <a:path w="12429195" h="1203512" stroke="0" extrusionOk="0">
                      <a:moveTo>
                        <a:pt x="0" y="293910"/>
                      </a:moveTo>
                      <a:cubicBezTo>
                        <a:pt x="-7190" y="106744"/>
                        <a:pt x="129829" y="1425"/>
                        <a:pt x="293910" y="0"/>
                      </a:cubicBezTo>
                      <a:cubicBezTo>
                        <a:pt x="1566339" y="-95379"/>
                        <a:pt x="10927552" y="58096"/>
                        <a:pt x="12135285" y="0"/>
                      </a:cubicBezTo>
                      <a:cubicBezTo>
                        <a:pt x="12292031" y="-3925"/>
                        <a:pt x="12420917" y="125639"/>
                        <a:pt x="12429195" y="293910"/>
                      </a:cubicBezTo>
                      <a:cubicBezTo>
                        <a:pt x="12384113" y="522932"/>
                        <a:pt x="12411587" y="723484"/>
                        <a:pt x="12429195" y="909602"/>
                      </a:cubicBezTo>
                      <a:cubicBezTo>
                        <a:pt x="12436534" y="1063200"/>
                        <a:pt x="12290058" y="1195992"/>
                        <a:pt x="12135285" y="1203512"/>
                      </a:cubicBezTo>
                      <a:cubicBezTo>
                        <a:pt x="7638865" y="1143606"/>
                        <a:pt x="5460504" y="1286026"/>
                        <a:pt x="293910" y="1203512"/>
                      </a:cubicBezTo>
                      <a:cubicBezTo>
                        <a:pt x="129072" y="1204134"/>
                        <a:pt x="-18542" y="1090743"/>
                        <a:pt x="0" y="909602"/>
                      </a:cubicBezTo>
                      <a:cubicBezTo>
                        <a:pt x="-14275" y="701072"/>
                        <a:pt x="-46857" y="416560"/>
                        <a:pt x="0" y="293910"/>
                      </a:cubicBezTo>
                      <a:close/>
                    </a:path>
                  </a:pathLst>
                </a:custGeom>
                <a:blipFill>
                  <a:blip r:embed="rId5"/>
                  <a:stretch>
                    <a:fillRect b="-7792"/>
                  </a:stretch>
                </a:blipFill>
                <a:ln w="28575">
                  <a:solidFill>
                    <a:srgbClr val="008000"/>
                  </a:solidFill>
                  <a:extLst>
                    <a:ext uri="{C807C97D-BFC1-408E-A445-0C87EB9F89A2}">
                      <ask:lineSketchStyleProps xmlns:ask="http://schemas.microsoft.com/office/drawing/2018/sketchyshapes" sd="3906556544">
                        <a:custGeom>
                          <a:avLst/>
                          <a:gdLst>
                            <a:gd name="connsiteX0" fmla="*/ 0 w 15940790"/>
                            <a:gd name="connsiteY0" fmla="*/ 424714 h 1739135"/>
                            <a:gd name="connsiteX1" fmla="*/ 424714 w 15940790"/>
                            <a:gd name="connsiteY1" fmla="*/ 0 h 1739135"/>
                            <a:gd name="connsiteX2" fmla="*/ 15516076 w 15940790"/>
                            <a:gd name="connsiteY2" fmla="*/ 0 h 1739135"/>
                            <a:gd name="connsiteX3" fmla="*/ 15940790 w 15940790"/>
                            <a:gd name="connsiteY3" fmla="*/ 424714 h 1739135"/>
                            <a:gd name="connsiteX4" fmla="*/ 15940790 w 15940790"/>
                            <a:gd name="connsiteY4" fmla="*/ 1314421 h 1739135"/>
                            <a:gd name="connsiteX5" fmla="*/ 15516076 w 15940790"/>
                            <a:gd name="connsiteY5" fmla="*/ 1739135 h 1739135"/>
                            <a:gd name="connsiteX6" fmla="*/ 424714 w 15940790"/>
                            <a:gd name="connsiteY6" fmla="*/ 1739135 h 1739135"/>
                            <a:gd name="connsiteX7" fmla="*/ 0 w 15940790"/>
                            <a:gd name="connsiteY7" fmla="*/ 1314421 h 1739135"/>
                            <a:gd name="connsiteX8" fmla="*/ 0 w 15940790"/>
                            <a:gd name="connsiteY8" fmla="*/ 424714 h 173913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15940790" h="1739135" fill="none" extrusionOk="0">
                              <a:moveTo>
                                <a:pt x="0" y="424714"/>
                              </a:moveTo>
                              <a:cubicBezTo>
                                <a:pt x="-8568" y="220175"/>
                                <a:pt x="159466" y="-20621"/>
                                <a:pt x="424714" y="0"/>
                              </a:cubicBezTo>
                              <a:cubicBezTo>
                                <a:pt x="7509534" y="-35273"/>
                                <a:pt x="10493260" y="-144294"/>
                                <a:pt x="15516076" y="0"/>
                              </a:cubicBezTo>
                              <a:cubicBezTo>
                                <a:pt x="15770258" y="5972"/>
                                <a:pt x="15916638" y="169788"/>
                                <a:pt x="15940790" y="424714"/>
                              </a:cubicBezTo>
                              <a:cubicBezTo>
                                <a:pt x="15877159" y="685411"/>
                                <a:pt x="15953894" y="893647"/>
                                <a:pt x="15940790" y="1314421"/>
                              </a:cubicBezTo>
                              <a:cubicBezTo>
                                <a:pt x="15960015" y="1534446"/>
                                <a:pt x="15760476" y="1728471"/>
                                <a:pt x="15516076" y="1739135"/>
                              </a:cubicBezTo>
                              <a:cubicBezTo>
                                <a:pt x="9020843" y="1816660"/>
                                <a:pt x="3552408" y="1695432"/>
                                <a:pt x="424714" y="1739135"/>
                              </a:cubicBezTo>
                              <a:cubicBezTo>
                                <a:pt x="154198" y="1729174"/>
                                <a:pt x="-15496" y="1548772"/>
                                <a:pt x="0" y="1314421"/>
                              </a:cubicBezTo>
                              <a:cubicBezTo>
                                <a:pt x="56470" y="1073386"/>
                                <a:pt x="33239" y="628347"/>
                                <a:pt x="0" y="424714"/>
                              </a:cubicBezTo>
                              <a:close/>
                            </a:path>
                            <a:path w="15940790" h="1739135" stroke="0" extrusionOk="0">
                              <a:moveTo>
                                <a:pt x="0" y="424714"/>
                              </a:moveTo>
                              <a:cubicBezTo>
                                <a:pt x="-4942" y="173074"/>
                                <a:pt x="156667" y="27119"/>
                                <a:pt x="424714" y="0"/>
                              </a:cubicBezTo>
                              <a:cubicBezTo>
                                <a:pt x="7745445" y="-95379"/>
                                <a:pt x="9667848" y="58096"/>
                                <a:pt x="15516076" y="0"/>
                              </a:cubicBezTo>
                              <a:cubicBezTo>
                                <a:pt x="15730729" y="-14015"/>
                                <a:pt x="15913092" y="170245"/>
                                <a:pt x="15940790" y="424714"/>
                              </a:cubicBezTo>
                              <a:cubicBezTo>
                                <a:pt x="15929319" y="710512"/>
                                <a:pt x="15896714" y="1136066"/>
                                <a:pt x="15940790" y="1314421"/>
                              </a:cubicBezTo>
                              <a:cubicBezTo>
                                <a:pt x="15943299" y="1546001"/>
                                <a:pt x="15724194" y="1712792"/>
                                <a:pt x="15516076" y="1739135"/>
                              </a:cubicBezTo>
                              <a:cubicBezTo>
                                <a:pt x="13391372" y="1679229"/>
                                <a:pt x="5266755" y="1821649"/>
                                <a:pt x="424714" y="1739135"/>
                              </a:cubicBezTo>
                              <a:cubicBezTo>
                                <a:pt x="171412" y="1743767"/>
                                <a:pt x="-5116" y="1554176"/>
                                <a:pt x="0" y="1314421"/>
                              </a:cubicBezTo>
                              <a:cubicBezTo>
                                <a:pt x="20946" y="1211637"/>
                                <a:pt x="-74545" y="622645"/>
                                <a:pt x="0" y="424714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1CAC6003-0992-DE5B-FE49-DFBC91519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C7B0CF5-77FD-9F72-32B4-DC8D8217F3C4}"/>
              </a:ext>
            </a:extLst>
          </p:cNvPr>
          <p:cNvGrpSpPr/>
          <p:nvPr/>
        </p:nvGrpSpPr>
        <p:grpSpPr>
          <a:xfrm>
            <a:off x="5410200" y="4381500"/>
            <a:ext cx="6337694" cy="2162091"/>
            <a:chOff x="5037642" y="8407283"/>
            <a:chExt cx="6337694" cy="2162091"/>
          </a:xfrm>
        </p:grpSpPr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F5F11CC6-BFEA-1DD3-A0D7-13975A51D795}"/>
                </a:ext>
              </a:extLst>
            </p:cNvPr>
            <p:cNvSpPr/>
            <p:nvPr/>
          </p:nvSpPr>
          <p:spPr>
            <a:xfrm>
              <a:off x="6910184" y="9376739"/>
              <a:ext cx="4465152" cy="1061829"/>
            </a:xfrm>
            <a:prstGeom prst="roundRect">
              <a:avLst/>
            </a:prstGeom>
            <a:solidFill>
              <a:srgbClr val="99FF99"/>
            </a:solidFill>
            <a:ln>
              <a:solidFill>
                <a:srgbClr val="99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36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25A7FAE1-4957-A801-02FE-E9631E849634}"/>
                </a:ext>
              </a:extLst>
            </p:cNvPr>
            <p:cNvSpPr txBox="1"/>
            <p:nvPr/>
          </p:nvSpPr>
          <p:spPr>
            <a:xfrm>
              <a:off x="7038765" y="9245935"/>
              <a:ext cx="382249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8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100 </a:t>
              </a:r>
              <a:r>
                <a:rPr lang="en-US" sz="80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lần</a:t>
              </a:r>
              <a:endParaRPr lang="en-US" sz="8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9" name="Picture 4" descr="Mặt Trời Mỉm Cười Sun Nụ Mùa - Miễn Phí vector hình ảnh trên Pixabay">
              <a:extLst>
                <a:ext uri="{FF2B5EF4-FFF2-40B4-BE49-F238E27FC236}">
                  <a16:creationId xmlns:a16="http://schemas.microsoft.com/office/drawing/2014/main" id="{37FE05A3-B093-B5ED-87AA-B9F87850E0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7642" y="8407283"/>
              <a:ext cx="1840458" cy="1761982"/>
            </a:xfrm>
            <a:prstGeom prst="rect">
              <a:avLst/>
            </a:prstGeom>
            <a:noFill/>
            <a:effectLst>
              <a:glow rad="889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5536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út Hành động: Lùi hoặc Trước 16">
            <a:hlinkClick r:id="rId4" action="ppaction://hlinksldjump"/>
            <a:extLst>
              <a:ext uri="{FF2B5EF4-FFF2-40B4-BE49-F238E27FC236}">
                <a16:creationId xmlns:a16="http://schemas.microsoft.com/office/drawing/2014/main" id="{34E2A5AC-8A29-C10A-1D32-D08A4F6FEDA7}"/>
              </a:ext>
            </a:extLst>
          </p:cNvPr>
          <p:cNvSpPr/>
          <p:nvPr/>
        </p:nvSpPr>
        <p:spPr>
          <a:xfrm>
            <a:off x="16399565" y="8845826"/>
            <a:ext cx="1172819" cy="1018511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485D5DC1-FA53-D620-65C4-4BE1B93EA948}"/>
              </a:ext>
            </a:extLst>
          </p:cNvPr>
          <p:cNvGrpSpPr/>
          <p:nvPr/>
        </p:nvGrpSpPr>
        <p:grpSpPr>
          <a:xfrm>
            <a:off x="890340" y="919274"/>
            <a:ext cx="16507320" cy="2022212"/>
            <a:chOff x="308203" y="2337884"/>
            <a:chExt cx="12870924" cy="1399406"/>
          </a:xfrm>
        </p:grpSpPr>
        <p:sp>
          <p:nvSpPr>
            <p:cNvPr id="6" name="Rectangle: Rounded Corners 3">
              <a:extLst>
                <a:ext uri="{FF2B5EF4-FFF2-40B4-BE49-F238E27FC236}">
                  <a16:creationId xmlns:a16="http://schemas.microsoft.com/office/drawing/2014/main" id="{63EDE2C6-F7B9-A9D2-EBBD-3FE88FFF7DCE}"/>
                </a:ext>
              </a:extLst>
            </p:cNvPr>
            <p:cNvSpPr/>
            <p:nvPr/>
          </p:nvSpPr>
          <p:spPr>
            <a:xfrm>
              <a:off x="749932" y="2533778"/>
              <a:ext cx="12429195" cy="1203512"/>
            </a:xfrm>
            <a:custGeom>
              <a:avLst/>
              <a:gdLst>
                <a:gd name="connsiteX0" fmla="*/ 0 w 12429195"/>
                <a:gd name="connsiteY0" fmla="*/ 293909 h 1203512"/>
                <a:gd name="connsiteX1" fmla="*/ 331153 w 12429195"/>
                <a:gd name="connsiteY1" fmla="*/ 0 h 1203512"/>
                <a:gd name="connsiteX2" fmla="*/ 12098041 w 12429195"/>
                <a:gd name="connsiteY2" fmla="*/ 0 h 1203512"/>
                <a:gd name="connsiteX3" fmla="*/ 12429195 w 12429195"/>
                <a:gd name="connsiteY3" fmla="*/ 293909 h 1203512"/>
                <a:gd name="connsiteX4" fmla="*/ 12429195 w 12429195"/>
                <a:gd name="connsiteY4" fmla="*/ 909602 h 1203512"/>
                <a:gd name="connsiteX5" fmla="*/ 12098041 w 12429195"/>
                <a:gd name="connsiteY5" fmla="*/ 1203512 h 1203512"/>
                <a:gd name="connsiteX6" fmla="*/ 331153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09 h 1203512"/>
                <a:gd name="connsiteX0" fmla="*/ 0 w 12429195"/>
                <a:gd name="connsiteY0" fmla="*/ 293909 h 1203512"/>
                <a:gd name="connsiteX1" fmla="*/ 331153 w 12429195"/>
                <a:gd name="connsiteY1" fmla="*/ 0 h 1203512"/>
                <a:gd name="connsiteX2" fmla="*/ 12098041 w 12429195"/>
                <a:gd name="connsiteY2" fmla="*/ 0 h 1203512"/>
                <a:gd name="connsiteX3" fmla="*/ 12429195 w 12429195"/>
                <a:gd name="connsiteY3" fmla="*/ 293909 h 1203512"/>
                <a:gd name="connsiteX4" fmla="*/ 12429195 w 12429195"/>
                <a:gd name="connsiteY4" fmla="*/ 909602 h 1203512"/>
                <a:gd name="connsiteX5" fmla="*/ 12098041 w 12429195"/>
                <a:gd name="connsiteY5" fmla="*/ 1203512 h 1203512"/>
                <a:gd name="connsiteX6" fmla="*/ 331153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09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09"/>
                  </a:moveTo>
                  <a:cubicBezTo>
                    <a:pt x="-14885" y="181113"/>
                    <a:pt x="118614" y="-18117"/>
                    <a:pt x="331153" y="0"/>
                  </a:cubicBezTo>
                  <a:cubicBezTo>
                    <a:pt x="5619060" y="45258"/>
                    <a:pt x="8172974" y="-376760"/>
                    <a:pt x="12098041" y="0"/>
                  </a:cubicBezTo>
                  <a:cubicBezTo>
                    <a:pt x="12309755" y="8249"/>
                    <a:pt x="12396633" y="105920"/>
                    <a:pt x="12429195" y="293909"/>
                  </a:cubicBezTo>
                  <a:cubicBezTo>
                    <a:pt x="12385892" y="473640"/>
                    <a:pt x="12441407" y="625821"/>
                    <a:pt x="12429195" y="909602"/>
                  </a:cubicBezTo>
                  <a:cubicBezTo>
                    <a:pt x="12455065" y="1053635"/>
                    <a:pt x="12304817" y="1178553"/>
                    <a:pt x="12098041" y="1203512"/>
                  </a:cubicBezTo>
                  <a:cubicBezTo>
                    <a:pt x="6555824" y="1233276"/>
                    <a:pt x="2430187" y="1025735"/>
                    <a:pt x="331153" y="1203512"/>
                  </a:cubicBezTo>
                  <a:cubicBezTo>
                    <a:pt x="115787" y="1195387"/>
                    <a:pt x="-43809" y="1071343"/>
                    <a:pt x="0" y="909602"/>
                  </a:cubicBezTo>
                  <a:cubicBezTo>
                    <a:pt x="44224" y="739838"/>
                    <a:pt x="28820" y="411569"/>
                    <a:pt x="0" y="293909"/>
                  </a:cubicBezTo>
                  <a:close/>
                </a:path>
                <a:path w="12429195" h="1203512" stroke="0" extrusionOk="0">
                  <a:moveTo>
                    <a:pt x="0" y="293909"/>
                  </a:moveTo>
                  <a:cubicBezTo>
                    <a:pt x="-14264" y="116601"/>
                    <a:pt x="108590" y="17927"/>
                    <a:pt x="331153" y="0"/>
                  </a:cubicBezTo>
                  <a:cubicBezTo>
                    <a:pt x="6195684" y="-202608"/>
                    <a:pt x="7470135" y="206117"/>
                    <a:pt x="12098041" y="0"/>
                  </a:cubicBezTo>
                  <a:cubicBezTo>
                    <a:pt x="12267195" y="-23472"/>
                    <a:pt x="12382538" y="127891"/>
                    <a:pt x="12429195" y="293909"/>
                  </a:cubicBezTo>
                  <a:cubicBezTo>
                    <a:pt x="12406453" y="486994"/>
                    <a:pt x="12397294" y="784098"/>
                    <a:pt x="12429195" y="909602"/>
                  </a:cubicBezTo>
                  <a:cubicBezTo>
                    <a:pt x="12436181" y="1044392"/>
                    <a:pt x="12267065" y="1183296"/>
                    <a:pt x="12098041" y="1203512"/>
                  </a:cubicBezTo>
                  <a:cubicBezTo>
                    <a:pt x="9983556" y="1191413"/>
                    <a:pt x="3599776" y="1154788"/>
                    <a:pt x="331153" y="1203512"/>
                  </a:cubicBezTo>
                  <a:cubicBezTo>
                    <a:pt x="148683" y="1215483"/>
                    <a:pt x="-7109" y="1082362"/>
                    <a:pt x="0" y="909602"/>
                  </a:cubicBezTo>
                  <a:cubicBezTo>
                    <a:pt x="-6599" y="854748"/>
                    <a:pt x="-44502" y="442041"/>
                    <a:pt x="0" y="293909"/>
                  </a:cubicBezTo>
                  <a:close/>
                </a:path>
                <a:path w="12429195" h="1203512" fill="none" stroke="0" extrusionOk="0">
                  <a:moveTo>
                    <a:pt x="0" y="293909"/>
                  </a:moveTo>
                  <a:cubicBezTo>
                    <a:pt x="-17625" y="114550"/>
                    <a:pt x="120039" y="-10790"/>
                    <a:pt x="331153" y="0"/>
                  </a:cubicBezTo>
                  <a:cubicBezTo>
                    <a:pt x="6084397" y="115168"/>
                    <a:pt x="8529448" y="-29042"/>
                    <a:pt x="12098041" y="0"/>
                  </a:cubicBezTo>
                  <a:cubicBezTo>
                    <a:pt x="12291250" y="627"/>
                    <a:pt x="12399396" y="109614"/>
                    <a:pt x="12429195" y="293909"/>
                  </a:cubicBezTo>
                  <a:cubicBezTo>
                    <a:pt x="12403113" y="493886"/>
                    <a:pt x="12451537" y="608213"/>
                    <a:pt x="12429195" y="909602"/>
                  </a:cubicBezTo>
                  <a:cubicBezTo>
                    <a:pt x="12460923" y="1041966"/>
                    <a:pt x="12271750" y="1179345"/>
                    <a:pt x="12098041" y="1203512"/>
                  </a:cubicBezTo>
                  <a:cubicBezTo>
                    <a:pt x="7079825" y="1472074"/>
                    <a:pt x="2382292" y="1115899"/>
                    <a:pt x="331153" y="1203512"/>
                  </a:cubicBezTo>
                  <a:cubicBezTo>
                    <a:pt x="114419" y="1198054"/>
                    <a:pt x="-28885" y="1088830"/>
                    <a:pt x="0" y="909602"/>
                  </a:cubicBezTo>
                  <a:cubicBezTo>
                    <a:pt x="40579" y="757398"/>
                    <a:pt x="17661" y="432487"/>
                    <a:pt x="0" y="293909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custGeom>
                      <a:avLst/>
                      <a:gdLst>
                        <a:gd name="connsiteX0" fmla="*/ 0 w 15940790"/>
                        <a:gd name="connsiteY0" fmla="*/ 424714 h 1739135"/>
                        <a:gd name="connsiteX1" fmla="*/ 424714 w 15940790"/>
                        <a:gd name="connsiteY1" fmla="*/ 0 h 1739135"/>
                        <a:gd name="connsiteX2" fmla="*/ 15516076 w 15940790"/>
                        <a:gd name="connsiteY2" fmla="*/ 0 h 1739135"/>
                        <a:gd name="connsiteX3" fmla="*/ 15940790 w 15940790"/>
                        <a:gd name="connsiteY3" fmla="*/ 424714 h 1739135"/>
                        <a:gd name="connsiteX4" fmla="*/ 15940790 w 15940790"/>
                        <a:gd name="connsiteY4" fmla="*/ 1314421 h 1739135"/>
                        <a:gd name="connsiteX5" fmla="*/ 15516076 w 15940790"/>
                        <a:gd name="connsiteY5" fmla="*/ 1739135 h 1739135"/>
                        <a:gd name="connsiteX6" fmla="*/ 424714 w 15940790"/>
                        <a:gd name="connsiteY6" fmla="*/ 1739135 h 1739135"/>
                        <a:gd name="connsiteX7" fmla="*/ 0 w 15940790"/>
                        <a:gd name="connsiteY7" fmla="*/ 1314421 h 1739135"/>
                        <a:gd name="connsiteX8" fmla="*/ 0 w 15940790"/>
                        <a:gd name="connsiteY8" fmla="*/ 424714 h 17391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5940790" h="1739135" fill="none" extrusionOk="0">
                          <a:moveTo>
                            <a:pt x="0" y="424714"/>
                          </a:moveTo>
                          <a:cubicBezTo>
                            <a:pt x="-8568" y="220175"/>
                            <a:pt x="159466" y="-20621"/>
                            <a:pt x="424714" y="0"/>
                          </a:cubicBezTo>
                          <a:cubicBezTo>
                            <a:pt x="7509534" y="-35273"/>
                            <a:pt x="10493260" y="-144294"/>
                            <a:pt x="15516076" y="0"/>
                          </a:cubicBezTo>
                          <a:cubicBezTo>
                            <a:pt x="15770258" y="5972"/>
                            <a:pt x="15916638" y="169788"/>
                            <a:pt x="15940790" y="424714"/>
                          </a:cubicBezTo>
                          <a:cubicBezTo>
                            <a:pt x="15877159" y="685411"/>
                            <a:pt x="15953894" y="893647"/>
                            <a:pt x="15940790" y="1314421"/>
                          </a:cubicBezTo>
                          <a:cubicBezTo>
                            <a:pt x="15960015" y="1534446"/>
                            <a:pt x="15760476" y="1728471"/>
                            <a:pt x="15516076" y="1739135"/>
                          </a:cubicBezTo>
                          <a:cubicBezTo>
                            <a:pt x="9020843" y="1816660"/>
                            <a:pt x="3552408" y="1695432"/>
                            <a:pt x="424714" y="1739135"/>
                          </a:cubicBezTo>
                          <a:cubicBezTo>
                            <a:pt x="154198" y="1729174"/>
                            <a:pt x="-15496" y="1548772"/>
                            <a:pt x="0" y="1314421"/>
                          </a:cubicBezTo>
                          <a:cubicBezTo>
                            <a:pt x="56470" y="1073386"/>
                            <a:pt x="33239" y="628347"/>
                            <a:pt x="0" y="424714"/>
                          </a:cubicBezTo>
                          <a:close/>
                        </a:path>
                        <a:path w="15940790" h="1739135" stroke="0" extrusionOk="0">
                          <a:moveTo>
                            <a:pt x="0" y="424714"/>
                          </a:moveTo>
                          <a:cubicBezTo>
                            <a:pt x="-4942" y="173074"/>
                            <a:pt x="156667" y="27119"/>
                            <a:pt x="424714" y="0"/>
                          </a:cubicBezTo>
                          <a:cubicBezTo>
                            <a:pt x="7745445" y="-95379"/>
                            <a:pt x="9667848" y="58096"/>
                            <a:pt x="15516076" y="0"/>
                          </a:cubicBezTo>
                          <a:cubicBezTo>
                            <a:pt x="15730729" y="-14015"/>
                            <a:pt x="15913092" y="170245"/>
                            <a:pt x="15940790" y="424714"/>
                          </a:cubicBezTo>
                          <a:cubicBezTo>
                            <a:pt x="15929319" y="710512"/>
                            <a:pt x="15896714" y="1136066"/>
                            <a:pt x="15940790" y="1314421"/>
                          </a:cubicBezTo>
                          <a:cubicBezTo>
                            <a:pt x="15943299" y="1546001"/>
                            <a:pt x="15724194" y="1712792"/>
                            <a:pt x="15516076" y="1739135"/>
                          </a:cubicBezTo>
                          <a:cubicBezTo>
                            <a:pt x="13391372" y="1679229"/>
                            <a:pt x="5266755" y="1821649"/>
                            <a:pt x="424714" y="1739135"/>
                          </a:cubicBezTo>
                          <a:cubicBezTo>
                            <a:pt x="171412" y="1743767"/>
                            <a:pt x="-5116" y="1554176"/>
                            <a:pt x="0" y="1314421"/>
                          </a:cubicBezTo>
                          <a:cubicBezTo>
                            <a:pt x="20946" y="1211637"/>
                            <a:pt x="-74545" y="622645"/>
                            <a:pt x="0" y="424714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 thích hợp điền vào chỗ chấm 152</a:t>
              </a:r>
              <a:r>
                <a:rPr lang="en-US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m</a:t>
              </a:r>
              <a:r>
                <a:rPr lang="en-US" sz="4800" baseline="30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r>
                <a:rPr lang="vi-VN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= ...</a:t>
              </a:r>
              <a:r>
                <a:rPr lang="en-US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lang="vi-VN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</a:t>
              </a:r>
              <a:r>
                <a:rPr lang="vi-VN" sz="4800" baseline="30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r>
                <a:rPr lang="vi-VN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là:</a:t>
              </a:r>
              <a:endPara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B47E3583-774C-466A-7E3B-035C131A5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FFBEF4F-B048-ABFA-2A29-FB6A049A28C1}"/>
              </a:ext>
            </a:extLst>
          </p:cNvPr>
          <p:cNvGrpSpPr/>
          <p:nvPr/>
        </p:nvGrpSpPr>
        <p:grpSpPr>
          <a:xfrm>
            <a:off x="3962400" y="4229097"/>
            <a:ext cx="7668945" cy="2272419"/>
            <a:chOff x="5647242" y="8788283"/>
            <a:chExt cx="5535345" cy="1327192"/>
          </a:xfrm>
        </p:grpSpPr>
        <p:sp>
          <p:nvSpPr>
            <p:cNvPr id="9" name="Hình chữ nhật: Góc Tròn 6">
              <a:extLst>
                <a:ext uri="{FF2B5EF4-FFF2-40B4-BE49-F238E27FC236}">
                  <a16:creationId xmlns:a16="http://schemas.microsoft.com/office/drawing/2014/main" id="{56B28696-8669-5EB9-7E9D-6DCB0238A65D}"/>
                </a:ext>
              </a:extLst>
            </p:cNvPr>
            <p:cNvSpPr/>
            <p:nvPr/>
          </p:nvSpPr>
          <p:spPr>
            <a:xfrm>
              <a:off x="6717435" y="8845826"/>
              <a:ext cx="4465152" cy="1061829"/>
            </a:xfrm>
            <a:prstGeom prst="roundRect">
              <a:avLst/>
            </a:prstGeom>
            <a:solidFill>
              <a:srgbClr val="99FF99"/>
            </a:solidFill>
            <a:ln>
              <a:solidFill>
                <a:srgbClr val="99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" name="Hộp Văn bản 7">
              <a:extLst>
                <a:ext uri="{FF2B5EF4-FFF2-40B4-BE49-F238E27FC236}">
                  <a16:creationId xmlns:a16="http://schemas.microsoft.com/office/drawing/2014/main" id="{E2D73A05-F636-4F2B-1270-D3D0ABE4A14D}"/>
                </a:ext>
              </a:extLst>
            </p:cNvPr>
            <p:cNvSpPr txBox="1"/>
            <p:nvPr/>
          </p:nvSpPr>
          <p:spPr>
            <a:xfrm>
              <a:off x="6878100" y="9099812"/>
              <a:ext cx="382249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1 520 000</a:t>
              </a:r>
            </a:p>
          </p:txBody>
        </p:sp>
        <p:pic>
          <p:nvPicPr>
            <p:cNvPr id="11" name="Picture 4" descr="Mặt Trời Mỉm Cười Sun Nụ Mùa - Miễn Phí vector hình ảnh trên Pixabay">
              <a:extLst>
                <a:ext uri="{FF2B5EF4-FFF2-40B4-BE49-F238E27FC236}">
                  <a16:creationId xmlns:a16="http://schemas.microsoft.com/office/drawing/2014/main" id="{70A53214-3A63-0A44-63A3-E5415AA370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7242" y="8788283"/>
              <a:ext cx="1230858" cy="1176915"/>
            </a:xfrm>
            <a:prstGeom prst="rect">
              <a:avLst/>
            </a:prstGeom>
            <a:noFill/>
            <a:effectLst>
              <a:glow rad="889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819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út Hành động: Lùi hoặc Trước 16">
            <a:hlinkClick r:id="rId4" action="ppaction://hlinksldjump"/>
            <a:extLst>
              <a:ext uri="{FF2B5EF4-FFF2-40B4-BE49-F238E27FC236}">
                <a16:creationId xmlns:a16="http://schemas.microsoft.com/office/drawing/2014/main" id="{0244F0A7-EC20-62C0-3A72-29B60B6CAD26}"/>
              </a:ext>
            </a:extLst>
          </p:cNvPr>
          <p:cNvSpPr/>
          <p:nvPr/>
        </p:nvSpPr>
        <p:spPr>
          <a:xfrm>
            <a:off x="16399565" y="8845826"/>
            <a:ext cx="1172819" cy="1018511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D65102D5-B4A2-87B6-BCA0-B3ED84F10B17}"/>
              </a:ext>
            </a:extLst>
          </p:cNvPr>
          <p:cNvGrpSpPr/>
          <p:nvPr/>
        </p:nvGrpSpPr>
        <p:grpSpPr>
          <a:xfrm>
            <a:off x="228600" y="-18697"/>
            <a:ext cx="17169060" cy="3561996"/>
            <a:chOff x="-207762" y="1688792"/>
            <a:chExt cx="13386889" cy="2464964"/>
          </a:xfrm>
        </p:grpSpPr>
        <p:sp>
          <p:nvSpPr>
            <p:cNvPr id="12" name="Rectangle: Rounded Corners 3">
              <a:extLst>
                <a:ext uri="{FF2B5EF4-FFF2-40B4-BE49-F238E27FC236}">
                  <a16:creationId xmlns:a16="http://schemas.microsoft.com/office/drawing/2014/main" id="{88B91197-7094-F955-23A1-B625D669D9BB}"/>
                </a:ext>
              </a:extLst>
            </p:cNvPr>
            <p:cNvSpPr/>
            <p:nvPr/>
          </p:nvSpPr>
          <p:spPr>
            <a:xfrm>
              <a:off x="749932" y="2533778"/>
              <a:ext cx="12429195" cy="1619978"/>
            </a:xfrm>
            <a:custGeom>
              <a:avLst/>
              <a:gdLst>
                <a:gd name="connsiteX0" fmla="*/ 0 w 15940790"/>
                <a:gd name="connsiteY0" fmla="*/ 571682 h 2340949"/>
                <a:gd name="connsiteX1" fmla="*/ 424714 w 15940790"/>
                <a:gd name="connsiteY1" fmla="*/ 0 h 2340949"/>
                <a:gd name="connsiteX2" fmla="*/ 15516076 w 15940790"/>
                <a:gd name="connsiteY2" fmla="*/ 0 h 2340949"/>
                <a:gd name="connsiteX3" fmla="*/ 15940790 w 15940790"/>
                <a:gd name="connsiteY3" fmla="*/ 571682 h 2340949"/>
                <a:gd name="connsiteX4" fmla="*/ 15940790 w 15940790"/>
                <a:gd name="connsiteY4" fmla="*/ 1769266 h 2340949"/>
                <a:gd name="connsiteX5" fmla="*/ 15516076 w 15940790"/>
                <a:gd name="connsiteY5" fmla="*/ 2340949 h 2340949"/>
                <a:gd name="connsiteX6" fmla="*/ 424714 w 15940790"/>
                <a:gd name="connsiteY6" fmla="*/ 2340949 h 2340949"/>
                <a:gd name="connsiteX7" fmla="*/ 0 w 15940790"/>
                <a:gd name="connsiteY7" fmla="*/ 1769266 h 2340949"/>
                <a:gd name="connsiteX8" fmla="*/ 0 w 15940790"/>
                <a:gd name="connsiteY8" fmla="*/ 571682 h 2340949"/>
                <a:gd name="connsiteX0" fmla="*/ 0 w 15940790"/>
                <a:gd name="connsiteY0" fmla="*/ 571682 h 2340949"/>
                <a:gd name="connsiteX1" fmla="*/ 424714 w 15940790"/>
                <a:gd name="connsiteY1" fmla="*/ 0 h 2340949"/>
                <a:gd name="connsiteX2" fmla="*/ 15516076 w 15940790"/>
                <a:gd name="connsiteY2" fmla="*/ 0 h 2340949"/>
                <a:gd name="connsiteX3" fmla="*/ 15940790 w 15940790"/>
                <a:gd name="connsiteY3" fmla="*/ 571682 h 2340949"/>
                <a:gd name="connsiteX4" fmla="*/ 15940790 w 15940790"/>
                <a:gd name="connsiteY4" fmla="*/ 1769266 h 2340949"/>
                <a:gd name="connsiteX5" fmla="*/ 15516076 w 15940790"/>
                <a:gd name="connsiteY5" fmla="*/ 2340949 h 2340949"/>
                <a:gd name="connsiteX6" fmla="*/ 424714 w 15940790"/>
                <a:gd name="connsiteY6" fmla="*/ 2340949 h 2340949"/>
                <a:gd name="connsiteX7" fmla="*/ 0 w 15940790"/>
                <a:gd name="connsiteY7" fmla="*/ 1769266 h 2340949"/>
                <a:gd name="connsiteX8" fmla="*/ 0 w 15940790"/>
                <a:gd name="connsiteY8" fmla="*/ 571682 h 2340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940790" h="2340949" fill="none" extrusionOk="0">
                  <a:moveTo>
                    <a:pt x="0" y="571682"/>
                  </a:moveTo>
                  <a:cubicBezTo>
                    <a:pt x="-12350" y="309616"/>
                    <a:pt x="148504" y="-35124"/>
                    <a:pt x="424714" y="0"/>
                  </a:cubicBezTo>
                  <a:cubicBezTo>
                    <a:pt x="7147261" y="59376"/>
                    <a:pt x="10486046" y="-423156"/>
                    <a:pt x="15516076" y="0"/>
                  </a:cubicBezTo>
                  <a:cubicBezTo>
                    <a:pt x="15801478" y="17540"/>
                    <a:pt x="15908039" y="221291"/>
                    <a:pt x="15940790" y="571682"/>
                  </a:cubicBezTo>
                  <a:cubicBezTo>
                    <a:pt x="15924551" y="917512"/>
                    <a:pt x="15955586" y="1209163"/>
                    <a:pt x="15940790" y="1769266"/>
                  </a:cubicBezTo>
                  <a:cubicBezTo>
                    <a:pt x="15974504" y="2054471"/>
                    <a:pt x="15787705" y="2297076"/>
                    <a:pt x="15516076" y="2340949"/>
                  </a:cubicBezTo>
                  <a:cubicBezTo>
                    <a:pt x="8975082" y="2443013"/>
                    <a:pt x="3244210" y="2148255"/>
                    <a:pt x="424714" y="2340949"/>
                  </a:cubicBezTo>
                  <a:cubicBezTo>
                    <a:pt x="100600" y="2312691"/>
                    <a:pt x="-21607" y="2084628"/>
                    <a:pt x="0" y="1769266"/>
                  </a:cubicBezTo>
                  <a:cubicBezTo>
                    <a:pt x="57374" y="1431000"/>
                    <a:pt x="35950" y="824075"/>
                    <a:pt x="0" y="571682"/>
                  </a:cubicBezTo>
                  <a:close/>
                </a:path>
                <a:path w="15940790" h="2340949" stroke="0" extrusionOk="0">
                  <a:moveTo>
                    <a:pt x="0" y="571682"/>
                  </a:moveTo>
                  <a:cubicBezTo>
                    <a:pt x="-46256" y="220387"/>
                    <a:pt x="149216" y="36042"/>
                    <a:pt x="424714" y="0"/>
                  </a:cubicBezTo>
                  <a:cubicBezTo>
                    <a:pt x="7880581" y="-246354"/>
                    <a:pt x="9595202" y="255492"/>
                    <a:pt x="15516076" y="0"/>
                  </a:cubicBezTo>
                  <a:cubicBezTo>
                    <a:pt x="15737957" y="-74573"/>
                    <a:pt x="15876181" y="244002"/>
                    <a:pt x="15940790" y="571682"/>
                  </a:cubicBezTo>
                  <a:cubicBezTo>
                    <a:pt x="15894961" y="944695"/>
                    <a:pt x="15905587" y="1521712"/>
                    <a:pt x="15940790" y="1769266"/>
                  </a:cubicBezTo>
                  <a:cubicBezTo>
                    <a:pt x="15947798" y="2058205"/>
                    <a:pt x="15752523" y="2297158"/>
                    <a:pt x="15516076" y="2340949"/>
                  </a:cubicBezTo>
                  <a:cubicBezTo>
                    <a:pt x="13059765" y="2281576"/>
                    <a:pt x="4873814" y="2369960"/>
                    <a:pt x="424714" y="2340949"/>
                  </a:cubicBezTo>
                  <a:cubicBezTo>
                    <a:pt x="175716" y="2349693"/>
                    <a:pt x="-21754" y="2128489"/>
                    <a:pt x="0" y="1769266"/>
                  </a:cubicBezTo>
                  <a:cubicBezTo>
                    <a:pt x="-12759" y="1654835"/>
                    <a:pt x="-42452" y="864399"/>
                    <a:pt x="0" y="571682"/>
                  </a:cubicBezTo>
                  <a:close/>
                </a:path>
                <a:path w="15940790" h="2340949" fill="none" stroke="0" extrusionOk="0">
                  <a:moveTo>
                    <a:pt x="0" y="571682"/>
                  </a:moveTo>
                  <a:cubicBezTo>
                    <a:pt x="-14941" y="274343"/>
                    <a:pt x="136058" y="-8798"/>
                    <a:pt x="424714" y="0"/>
                  </a:cubicBezTo>
                  <a:cubicBezTo>
                    <a:pt x="7644826" y="34933"/>
                    <a:pt x="10638242" y="-164703"/>
                    <a:pt x="15516076" y="0"/>
                  </a:cubicBezTo>
                  <a:cubicBezTo>
                    <a:pt x="15751574" y="-5115"/>
                    <a:pt x="15891065" y="210162"/>
                    <a:pt x="15940790" y="571682"/>
                  </a:cubicBezTo>
                  <a:cubicBezTo>
                    <a:pt x="15891895" y="934847"/>
                    <a:pt x="15980786" y="1180250"/>
                    <a:pt x="15940790" y="1769266"/>
                  </a:cubicBezTo>
                  <a:cubicBezTo>
                    <a:pt x="15972039" y="2051135"/>
                    <a:pt x="15749300" y="2315461"/>
                    <a:pt x="15516076" y="2340949"/>
                  </a:cubicBezTo>
                  <a:cubicBezTo>
                    <a:pt x="9120288" y="2908074"/>
                    <a:pt x="3399692" y="2259516"/>
                    <a:pt x="424714" y="2340949"/>
                  </a:cubicBezTo>
                  <a:cubicBezTo>
                    <a:pt x="109098" y="2338690"/>
                    <a:pt x="-47329" y="2117020"/>
                    <a:pt x="0" y="1769266"/>
                  </a:cubicBezTo>
                  <a:cubicBezTo>
                    <a:pt x="50514" y="1470015"/>
                    <a:pt x="964" y="836633"/>
                    <a:pt x="0" y="571682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custGeom>
                      <a:avLst/>
                      <a:gdLst>
                        <a:gd name="connsiteX0" fmla="*/ 0 w 15940790"/>
                        <a:gd name="connsiteY0" fmla="*/ 424714 h 1739135"/>
                        <a:gd name="connsiteX1" fmla="*/ 424714 w 15940790"/>
                        <a:gd name="connsiteY1" fmla="*/ 0 h 1739135"/>
                        <a:gd name="connsiteX2" fmla="*/ 15516076 w 15940790"/>
                        <a:gd name="connsiteY2" fmla="*/ 0 h 1739135"/>
                        <a:gd name="connsiteX3" fmla="*/ 15940790 w 15940790"/>
                        <a:gd name="connsiteY3" fmla="*/ 424714 h 1739135"/>
                        <a:gd name="connsiteX4" fmla="*/ 15940790 w 15940790"/>
                        <a:gd name="connsiteY4" fmla="*/ 1314421 h 1739135"/>
                        <a:gd name="connsiteX5" fmla="*/ 15516076 w 15940790"/>
                        <a:gd name="connsiteY5" fmla="*/ 1739135 h 1739135"/>
                        <a:gd name="connsiteX6" fmla="*/ 424714 w 15940790"/>
                        <a:gd name="connsiteY6" fmla="*/ 1739135 h 1739135"/>
                        <a:gd name="connsiteX7" fmla="*/ 0 w 15940790"/>
                        <a:gd name="connsiteY7" fmla="*/ 1314421 h 1739135"/>
                        <a:gd name="connsiteX8" fmla="*/ 0 w 15940790"/>
                        <a:gd name="connsiteY8" fmla="*/ 424714 h 17391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5940790" h="1739135" fill="none" extrusionOk="0">
                          <a:moveTo>
                            <a:pt x="0" y="424714"/>
                          </a:moveTo>
                          <a:cubicBezTo>
                            <a:pt x="-8568" y="220175"/>
                            <a:pt x="159466" y="-20621"/>
                            <a:pt x="424714" y="0"/>
                          </a:cubicBezTo>
                          <a:cubicBezTo>
                            <a:pt x="7509534" y="-35273"/>
                            <a:pt x="10493260" y="-144294"/>
                            <a:pt x="15516076" y="0"/>
                          </a:cubicBezTo>
                          <a:cubicBezTo>
                            <a:pt x="15770258" y="5972"/>
                            <a:pt x="15916638" y="169788"/>
                            <a:pt x="15940790" y="424714"/>
                          </a:cubicBezTo>
                          <a:cubicBezTo>
                            <a:pt x="15877159" y="685411"/>
                            <a:pt x="15953894" y="893647"/>
                            <a:pt x="15940790" y="1314421"/>
                          </a:cubicBezTo>
                          <a:cubicBezTo>
                            <a:pt x="15960015" y="1534446"/>
                            <a:pt x="15760476" y="1728471"/>
                            <a:pt x="15516076" y="1739135"/>
                          </a:cubicBezTo>
                          <a:cubicBezTo>
                            <a:pt x="9020843" y="1816660"/>
                            <a:pt x="3552408" y="1695432"/>
                            <a:pt x="424714" y="1739135"/>
                          </a:cubicBezTo>
                          <a:cubicBezTo>
                            <a:pt x="154198" y="1729174"/>
                            <a:pt x="-15496" y="1548772"/>
                            <a:pt x="0" y="1314421"/>
                          </a:cubicBezTo>
                          <a:cubicBezTo>
                            <a:pt x="56470" y="1073386"/>
                            <a:pt x="33239" y="628347"/>
                            <a:pt x="0" y="424714"/>
                          </a:cubicBezTo>
                          <a:close/>
                        </a:path>
                        <a:path w="15940790" h="1739135" stroke="0" extrusionOk="0">
                          <a:moveTo>
                            <a:pt x="0" y="424714"/>
                          </a:moveTo>
                          <a:cubicBezTo>
                            <a:pt x="-4942" y="173074"/>
                            <a:pt x="156667" y="27119"/>
                            <a:pt x="424714" y="0"/>
                          </a:cubicBezTo>
                          <a:cubicBezTo>
                            <a:pt x="7745445" y="-95379"/>
                            <a:pt x="9667848" y="58096"/>
                            <a:pt x="15516076" y="0"/>
                          </a:cubicBezTo>
                          <a:cubicBezTo>
                            <a:pt x="15730729" y="-14015"/>
                            <a:pt x="15913092" y="170245"/>
                            <a:pt x="15940790" y="424714"/>
                          </a:cubicBezTo>
                          <a:cubicBezTo>
                            <a:pt x="15929319" y="710512"/>
                            <a:pt x="15896714" y="1136066"/>
                            <a:pt x="15940790" y="1314421"/>
                          </a:cubicBezTo>
                          <a:cubicBezTo>
                            <a:pt x="15943299" y="1546001"/>
                            <a:pt x="15724194" y="1712792"/>
                            <a:pt x="15516076" y="1739135"/>
                          </a:cubicBezTo>
                          <a:cubicBezTo>
                            <a:pt x="13391372" y="1679229"/>
                            <a:pt x="5266755" y="1821649"/>
                            <a:pt x="424714" y="1739135"/>
                          </a:cubicBezTo>
                          <a:cubicBezTo>
                            <a:pt x="171412" y="1743767"/>
                            <a:pt x="-5116" y="1554176"/>
                            <a:pt x="0" y="1314421"/>
                          </a:cubicBezTo>
                          <a:cubicBezTo>
                            <a:pt x="20946" y="1211637"/>
                            <a:pt x="-74545" y="622645"/>
                            <a:pt x="0" y="424714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3048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5400" kern="1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</a:t>
              </a:r>
              <a:r>
                <a:rPr lang="en-US" sz="5400" kern="1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ột</a:t>
              </a:r>
              <a:r>
                <a:rPr lang="en-US" sz="5400" kern="1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kern="1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khu</a:t>
              </a:r>
              <a:r>
                <a:rPr lang="en-US" sz="5400" kern="1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kern="1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5400" kern="1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kern="1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5400" kern="1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kern="1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diện</a:t>
              </a:r>
              <a:r>
                <a:rPr lang="en-US" sz="5400" kern="1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kern="1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5400" kern="1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10 500 000cm²</a:t>
              </a:r>
              <a:r>
                <a:rPr lang="vi-VN" sz="5400" kern="1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 Diện tích đó tương đương với bao nhiêu m</a:t>
              </a:r>
              <a:r>
                <a:rPr lang="vi-VN" sz="5400" kern="100" baseline="300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</a:t>
              </a:r>
              <a:r>
                <a:rPr lang="vi-VN" sz="5400" kern="1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  <a:endParaRPr lang="en-US" sz="5400" kern="1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51A73A70-A494-5242-B8FD-A26E498902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207762" y="1688792"/>
              <a:ext cx="1399424" cy="1760497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5645CA2-59D1-8A3F-D955-5A9A6EBF873A}"/>
              </a:ext>
            </a:extLst>
          </p:cNvPr>
          <p:cNvGrpSpPr/>
          <p:nvPr/>
        </p:nvGrpSpPr>
        <p:grpSpPr>
          <a:xfrm>
            <a:off x="4191000" y="4381500"/>
            <a:ext cx="7440345" cy="1862715"/>
            <a:chOff x="5647242" y="8788283"/>
            <a:chExt cx="5535345" cy="1176915"/>
          </a:xfrm>
        </p:grpSpPr>
        <p:sp>
          <p:nvSpPr>
            <p:cNvPr id="15" name="Hình chữ nhật: Góc Tròn 6">
              <a:extLst>
                <a:ext uri="{FF2B5EF4-FFF2-40B4-BE49-F238E27FC236}">
                  <a16:creationId xmlns:a16="http://schemas.microsoft.com/office/drawing/2014/main" id="{4265963F-7F1F-A7F4-162B-45D2FE7DED71}"/>
                </a:ext>
              </a:extLst>
            </p:cNvPr>
            <p:cNvSpPr/>
            <p:nvPr/>
          </p:nvSpPr>
          <p:spPr>
            <a:xfrm>
              <a:off x="6717435" y="8845826"/>
              <a:ext cx="4465152" cy="1061829"/>
            </a:xfrm>
            <a:prstGeom prst="roundRect">
              <a:avLst/>
            </a:prstGeom>
            <a:solidFill>
              <a:srgbClr val="99FF99"/>
            </a:solidFill>
            <a:ln>
              <a:solidFill>
                <a:srgbClr val="99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Hộp Văn bản 7">
              <a:extLst>
                <a:ext uri="{FF2B5EF4-FFF2-40B4-BE49-F238E27FC236}">
                  <a16:creationId xmlns:a16="http://schemas.microsoft.com/office/drawing/2014/main" id="{E11C91E9-2B70-FA8E-60AC-E77093F1898C}"/>
                </a:ext>
              </a:extLst>
            </p:cNvPr>
            <p:cNvSpPr txBox="1"/>
            <p:nvPr/>
          </p:nvSpPr>
          <p:spPr>
            <a:xfrm>
              <a:off x="7038765" y="8845826"/>
              <a:ext cx="3822492" cy="6417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1 050 </a:t>
              </a:r>
              <a:r>
                <a:rPr lang="vi-VN" sz="6000" b="1" kern="1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</a:t>
              </a:r>
              <a:r>
                <a:rPr lang="vi-VN" sz="6000" b="1" kern="100" baseline="30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</p:txBody>
        </p:sp>
        <p:pic>
          <p:nvPicPr>
            <p:cNvPr id="17" name="Picture 4" descr="Mặt Trời Mỉm Cười Sun Nụ Mùa - Miễn Phí vector hình ảnh trên Pixabay">
              <a:extLst>
                <a:ext uri="{FF2B5EF4-FFF2-40B4-BE49-F238E27FC236}">
                  <a16:creationId xmlns:a16="http://schemas.microsoft.com/office/drawing/2014/main" id="{BDFBE755-A581-9D3B-86E4-41A043B793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7242" y="8788283"/>
              <a:ext cx="1230858" cy="1176915"/>
            </a:xfrm>
            <a:prstGeom prst="rect">
              <a:avLst/>
            </a:prstGeom>
            <a:noFill/>
            <a:effectLst>
              <a:glow rad="889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953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út Hành động: Lùi hoặc Trước 16">
            <a:hlinkClick r:id="rId4" action="ppaction://hlinksldjump"/>
            <a:extLst>
              <a:ext uri="{FF2B5EF4-FFF2-40B4-BE49-F238E27FC236}">
                <a16:creationId xmlns:a16="http://schemas.microsoft.com/office/drawing/2014/main" id="{B873EFCD-7C09-BCFC-9BC2-8F79C9E015BF}"/>
              </a:ext>
            </a:extLst>
          </p:cNvPr>
          <p:cNvSpPr/>
          <p:nvPr/>
        </p:nvSpPr>
        <p:spPr>
          <a:xfrm>
            <a:off x="16399565" y="8845826"/>
            <a:ext cx="1172819" cy="1018511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713AF18A-34F2-E923-0C4D-50CD26017DC1}"/>
              </a:ext>
            </a:extLst>
          </p:cNvPr>
          <p:cNvGrpSpPr/>
          <p:nvPr/>
        </p:nvGrpSpPr>
        <p:grpSpPr>
          <a:xfrm>
            <a:off x="457202" y="190500"/>
            <a:ext cx="17373597" cy="2750985"/>
            <a:chOff x="-29519" y="1833560"/>
            <a:chExt cx="13546369" cy="1903730"/>
          </a:xfrm>
        </p:grpSpPr>
        <p:sp>
          <p:nvSpPr>
            <p:cNvPr id="5" name="Rectangle: Rounded Corners 3">
              <a:extLst>
                <a:ext uri="{FF2B5EF4-FFF2-40B4-BE49-F238E27FC236}">
                  <a16:creationId xmlns:a16="http://schemas.microsoft.com/office/drawing/2014/main" id="{8CF3587E-0CF5-048B-2020-B1934772DFD8}"/>
                </a:ext>
              </a:extLst>
            </p:cNvPr>
            <p:cNvSpPr/>
            <p:nvPr/>
          </p:nvSpPr>
          <p:spPr>
            <a:xfrm>
              <a:off x="749932" y="1833560"/>
              <a:ext cx="12766918" cy="190373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custGeom>
                      <a:avLst/>
                      <a:gdLst>
                        <a:gd name="connsiteX0" fmla="*/ 0 w 16373929"/>
                        <a:gd name="connsiteY0" fmla="*/ 289862 h 1739135"/>
                        <a:gd name="connsiteX1" fmla="*/ 289862 w 16373929"/>
                        <a:gd name="connsiteY1" fmla="*/ 0 h 1739135"/>
                        <a:gd name="connsiteX2" fmla="*/ 16084067 w 16373929"/>
                        <a:gd name="connsiteY2" fmla="*/ 0 h 1739135"/>
                        <a:gd name="connsiteX3" fmla="*/ 16373929 w 16373929"/>
                        <a:gd name="connsiteY3" fmla="*/ 289862 h 1739135"/>
                        <a:gd name="connsiteX4" fmla="*/ 16373929 w 16373929"/>
                        <a:gd name="connsiteY4" fmla="*/ 1449273 h 1739135"/>
                        <a:gd name="connsiteX5" fmla="*/ 16084067 w 16373929"/>
                        <a:gd name="connsiteY5" fmla="*/ 1739135 h 1739135"/>
                        <a:gd name="connsiteX6" fmla="*/ 289862 w 16373929"/>
                        <a:gd name="connsiteY6" fmla="*/ 1739135 h 1739135"/>
                        <a:gd name="connsiteX7" fmla="*/ 0 w 16373929"/>
                        <a:gd name="connsiteY7" fmla="*/ 1449273 h 1739135"/>
                        <a:gd name="connsiteX8" fmla="*/ 0 w 16373929"/>
                        <a:gd name="connsiteY8" fmla="*/ 289862 h 17391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6373929" h="1739135" fill="none" extrusionOk="0">
                          <a:moveTo>
                            <a:pt x="0" y="289862"/>
                          </a:moveTo>
                          <a:cubicBezTo>
                            <a:pt x="-1980" y="136714"/>
                            <a:pt x="116692" y="-8792"/>
                            <a:pt x="289862" y="0"/>
                          </a:cubicBezTo>
                          <a:cubicBezTo>
                            <a:pt x="7429159" y="-35273"/>
                            <a:pt x="13707491" y="-144294"/>
                            <a:pt x="16084067" y="0"/>
                          </a:cubicBezTo>
                          <a:cubicBezTo>
                            <a:pt x="16252307" y="2482"/>
                            <a:pt x="16368889" y="125527"/>
                            <a:pt x="16373929" y="289862"/>
                          </a:cubicBezTo>
                          <a:cubicBezTo>
                            <a:pt x="16463674" y="671546"/>
                            <a:pt x="16474490" y="934190"/>
                            <a:pt x="16373929" y="1449273"/>
                          </a:cubicBezTo>
                          <a:cubicBezTo>
                            <a:pt x="16393884" y="1594269"/>
                            <a:pt x="16265077" y="1716452"/>
                            <a:pt x="16084067" y="1739135"/>
                          </a:cubicBezTo>
                          <a:cubicBezTo>
                            <a:pt x="12345730" y="1816660"/>
                            <a:pt x="2451939" y="1695432"/>
                            <a:pt x="289862" y="1739135"/>
                          </a:cubicBezTo>
                          <a:cubicBezTo>
                            <a:pt x="101542" y="1731312"/>
                            <a:pt x="-12345" y="1609190"/>
                            <a:pt x="0" y="1449273"/>
                          </a:cubicBezTo>
                          <a:cubicBezTo>
                            <a:pt x="41005" y="1313696"/>
                            <a:pt x="7122" y="757463"/>
                            <a:pt x="0" y="289862"/>
                          </a:cubicBezTo>
                          <a:close/>
                        </a:path>
                        <a:path w="16373929" h="1739135" stroke="0" extrusionOk="0">
                          <a:moveTo>
                            <a:pt x="0" y="289862"/>
                          </a:moveTo>
                          <a:cubicBezTo>
                            <a:pt x="-6063" y="108827"/>
                            <a:pt x="121631" y="6596"/>
                            <a:pt x="289862" y="0"/>
                          </a:cubicBezTo>
                          <a:cubicBezTo>
                            <a:pt x="7734502" y="-95379"/>
                            <a:pt x="14022436" y="58096"/>
                            <a:pt x="16084067" y="0"/>
                          </a:cubicBezTo>
                          <a:cubicBezTo>
                            <a:pt x="16235549" y="-6057"/>
                            <a:pt x="16353736" y="115264"/>
                            <a:pt x="16373929" y="289862"/>
                          </a:cubicBezTo>
                          <a:cubicBezTo>
                            <a:pt x="16472753" y="522580"/>
                            <a:pt x="16302340" y="1024903"/>
                            <a:pt x="16373929" y="1449273"/>
                          </a:cubicBezTo>
                          <a:cubicBezTo>
                            <a:pt x="16386230" y="1594737"/>
                            <a:pt x="16228587" y="1723629"/>
                            <a:pt x="16084067" y="1739135"/>
                          </a:cubicBezTo>
                          <a:cubicBezTo>
                            <a:pt x="13601741" y="1679229"/>
                            <a:pt x="1970813" y="1821649"/>
                            <a:pt x="289862" y="1739135"/>
                          </a:cubicBezTo>
                          <a:cubicBezTo>
                            <a:pt x="118406" y="1741946"/>
                            <a:pt x="-22421" y="1632114"/>
                            <a:pt x="0" y="1449273"/>
                          </a:cubicBezTo>
                          <a:cubicBezTo>
                            <a:pt x="26139" y="939856"/>
                            <a:pt x="-1493" y="452118"/>
                            <a:pt x="0" y="289862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3048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800" kern="1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4800" kern="1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kern="1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4800" kern="1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kern="1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z="4800" kern="1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kern="1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4800" kern="1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kern="1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điền</a:t>
              </a:r>
              <a:r>
                <a:rPr lang="en-US" sz="4800" kern="1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kern="1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4800" kern="1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kern="1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chỗ</a:t>
              </a:r>
              <a:r>
                <a:rPr lang="en-US" sz="4800" kern="1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kern="1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chấm</a:t>
              </a:r>
              <a:r>
                <a:rPr lang="en-US" sz="4800" kern="1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kern="1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4800" kern="1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kern="1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4800" kern="1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k</a:t>
              </a:r>
              <a:r>
                <a:rPr lang="vi-VN" sz="4800" kern="1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ết quả </a:t>
              </a:r>
              <a:r>
                <a:rPr lang="en-US" sz="4800" kern="1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4800" kern="1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4800" kern="1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 phép tính</a:t>
              </a:r>
              <a:r>
                <a:rPr lang="en-US" sz="4800" kern="1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 </a:t>
              </a:r>
              <a:r>
                <a:rPr lang="vi-VN" sz="4800" i="1" kern="1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4</a:t>
              </a:r>
              <a:r>
                <a:rPr lang="en-US" sz="4800" i="1" kern="1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4800" i="1" kern="1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</a:t>
              </a:r>
              <a:r>
                <a:rPr lang="vi-VN" sz="4800" i="1" kern="100" baseline="300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</a:t>
              </a:r>
              <a:r>
                <a:rPr lang="vi-VN" sz="4800" i="1" kern="1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+ 10</a:t>
              </a:r>
              <a:r>
                <a:rPr lang="en-US" sz="4800" i="1" kern="1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0</a:t>
              </a:r>
              <a:r>
                <a:rPr lang="vi-VN" sz="4800" i="1" kern="1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0</a:t>
              </a:r>
              <a:r>
                <a:rPr lang="en-US" sz="4800" i="1" kern="1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cm</a:t>
              </a:r>
              <a:r>
                <a:rPr lang="en-US" sz="4800" i="1" kern="100" baseline="300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</a:t>
              </a:r>
              <a:r>
                <a:rPr lang="vi-VN" sz="4800" i="1" kern="1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= </a:t>
              </a:r>
              <a:r>
                <a:rPr lang="en-US" sz="4800" i="1" kern="1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… m</a:t>
              </a:r>
              <a:r>
                <a:rPr lang="en-US" sz="4800" i="1" kern="100" baseline="300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</a:t>
              </a:r>
              <a:endParaRPr lang="en-US" sz="4800" kern="1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7A4C3EB5-9986-FCCD-EDFA-10AD832EBE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29519" y="1913023"/>
              <a:ext cx="1221182" cy="1536266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628B5B0-C3B4-9492-F61B-334C6371BA56}"/>
              </a:ext>
            </a:extLst>
          </p:cNvPr>
          <p:cNvGrpSpPr/>
          <p:nvPr/>
        </p:nvGrpSpPr>
        <p:grpSpPr>
          <a:xfrm>
            <a:off x="4953000" y="4533900"/>
            <a:ext cx="6678345" cy="1710315"/>
            <a:chOff x="5647242" y="8788283"/>
            <a:chExt cx="5535345" cy="1176915"/>
          </a:xfrm>
        </p:grpSpPr>
        <p:sp>
          <p:nvSpPr>
            <p:cNvPr id="8" name="Hình chữ nhật: Góc Tròn 6">
              <a:extLst>
                <a:ext uri="{FF2B5EF4-FFF2-40B4-BE49-F238E27FC236}">
                  <a16:creationId xmlns:a16="http://schemas.microsoft.com/office/drawing/2014/main" id="{FD9B1DD2-ACDA-64A1-3514-52F21300D04B}"/>
                </a:ext>
              </a:extLst>
            </p:cNvPr>
            <p:cNvSpPr/>
            <p:nvPr/>
          </p:nvSpPr>
          <p:spPr>
            <a:xfrm>
              <a:off x="6717435" y="8845826"/>
              <a:ext cx="4465152" cy="1061829"/>
            </a:xfrm>
            <a:prstGeom prst="roundRect">
              <a:avLst/>
            </a:prstGeom>
            <a:solidFill>
              <a:srgbClr val="99FF99"/>
            </a:solidFill>
            <a:ln>
              <a:solidFill>
                <a:srgbClr val="99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Hộp Văn bản 7">
              <a:extLst>
                <a:ext uri="{FF2B5EF4-FFF2-40B4-BE49-F238E27FC236}">
                  <a16:creationId xmlns:a16="http://schemas.microsoft.com/office/drawing/2014/main" id="{5D56B008-B6B1-59F5-2B2D-D966C973032B}"/>
                </a:ext>
              </a:extLst>
            </p:cNvPr>
            <p:cNvSpPr txBox="1"/>
            <p:nvPr/>
          </p:nvSpPr>
          <p:spPr>
            <a:xfrm>
              <a:off x="7038764" y="8949535"/>
              <a:ext cx="382249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4,1</a:t>
              </a:r>
            </a:p>
          </p:txBody>
        </p:sp>
        <p:pic>
          <p:nvPicPr>
            <p:cNvPr id="10" name="Picture 4" descr="Mặt Trời Mỉm Cười Sun Nụ Mùa - Miễn Phí vector hình ảnh trên Pixabay">
              <a:extLst>
                <a:ext uri="{FF2B5EF4-FFF2-40B4-BE49-F238E27FC236}">
                  <a16:creationId xmlns:a16="http://schemas.microsoft.com/office/drawing/2014/main" id="{0744EBDB-1C9F-5551-CEEF-2D12F1C3B3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7242" y="8788283"/>
              <a:ext cx="1230858" cy="1176915"/>
            </a:xfrm>
            <a:prstGeom prst="rect">
              <a:avLst/>
            </a:prstGeom>
            <a:noFill/>
            <a:effectLst>
              <a:glow rad="889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231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 descr="Ảnh có chứa giỏ, vật chứa&#10;&#10;Mô tả được tạo tự động">
            <a:extLst>
              <a:ext uri="{FF2B5EF4-FFF2-40B4-BE49-F238E27FC236}">
                <a16:creationId xmlns:a16="http://schemas.microsoft.com/office/drawing/2014/main" id="{6A5D3BAA-5BE6-4734-A1A6-E66EC0D757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44" b="91094" l="10000" r="90000">
                        <a14:foregroundMark x1="68438" y1="8750" x2="68438" y2="8750"/>
                        <a14:foregroundMark x1="57656" y1="4844" x2="57656" y2="4844"/>
                        <a14:foregroundMark x1="23906" y1="18281" x2="23906" y2="18281"/>
                        <a14:foregroundMark x1="28906" y1="11406" x2="28906" y2="11406"/>
                        <a14:foregroundMark x1="30469" y1="11094" x2="27031" y2="14688"/>
                        <a14:foregroundMark x1="18906" y1="25781" x2="16719" y2="41563"/>
                        <a14:foregroundMark x1="17656" y1="44375" x2="17656" y2="44375"/>
                        <a14:foregroundMark x1="16563" y1="46094" x2="16563" y2="46094"/>
                        <a14:foregroundMark x1="16094" y1="43906" x2="16094" y2="43906"/>
                        <a14:foregroundMark x1="16250" y1="38906" x2="16250" y2="38906"/>
                        <a14:foregroundMark x1="15937" y1="48750" x2="15937" y2="48750"/>
                        <a14:foregroundMark x1="16094" y1="50781" x2="16094" y2="50781"/>
                        <a14:foregroundMark x1="16094" y1="49219" x2="16094" y2="49219"/>
                        <a14:foregroundMark x1="16094" y1="50313" x2="16094" y2="50313"/>
                        <a14:foregroundMark x1="16094" y1="52188" x2="16094" y2="52188"/>
                        <a14:foregroundMark x1="16094" y1="48906" x2="16094" y2="48906"/>
                        <a14:foregroundMark x1="50000" y1="91094" x2="50000" y2="91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638" y="4327023"/>
            <a:ext cx="6100359" cy="6100359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2BEB6FCB-4FA5-4929-A53D-0C08165F8A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159" y="5237203"/>
            <a:ext cx="1642208" cy="2196452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FE79BA55-B74D-4817-A72B-4911FB303F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748" y="6216560"/>
            <a:ext cx="1642208" cy="2196452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8211925C-4BF4-446C-9A15-E4812C7C60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206" y="5489980"/>
            <a:ext cx="1642208" cy="2196452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4112F5FD-6DE1-45A6-9B98-9A460454E0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9807" y="6272215"/>
            <a:ext cx="1642208" cy="2196452"/>
          </a:xfrm>
          <a:prstGeom prst="rect">
            <a:avLst/>
          </a:prstGeom>
        </p:spPr>
      </p:pic>
      <p:sp>
        <p:nvSpPr>
          <p:cNvPr id="3" name="Speech Bubble: Oval 16">
            <a:extLst>
              <a:ext uri="{FF2B5EF4-FFF2-40B4-BE49-F238E27FC236}">
                <a16:creationId xmlns:a16="http://schemas.microsoft.com/office/drawing/2014/main" id="{24194A29-0C56-20D6-464C-0EE472E9BE99}"/>
              </a:ext>
            </a:extLst>
          </p:cNvPr>
          <p:cNvSpPr/>
          <p:nvPr/>
        </p:nvSpPr>
        <p:spPr>
          <a:xfrm>
            <a:off x="6742100" y="610934"/>
            <a:ext cx="5517060" cy="3352800"/>
          </a:xfrm>
          <a:prstGeom prst="wedgeEllipseCallout">
            <a:avLst>
              <a:gd name="adj1" fmla="val -32668"/>
              <a:gd name="adj2" fmla="val 51277"/>
            </a:avLst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6000">
              <a:solidFill>
                <a:srgbClr val="FF0000"/>
              </a:solidFill>
              <a:latin typeface="#9Slide05 SVNClementine" panose="020F0502020204030203" pitchFamily="34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638ED5E-2AC6-4DFB-C144-0D7921E8ABC7}"/>
              </a:ext>
            </a:extLst>
          </p:cNvPr>
          <p:cNvSpPr txBox="1"/>
          <p:nvPr/>
        </p:nvSpPr>
        <p:spPr>
          <a:xfrm>
            <a:off x="6936046" y="1211907"/>
            <a:ext cx="51291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800">
                <a:solidFill>
                  <a:prstClr val="black"/>
                </a:solidFill>
                <a:latin typeface="Calibri" panose="020F0502020204030204"/>
              </a:rPr>
              <a:t>Cảm ơn các bạn đã giúp mình thu hoạch bông hoa!</a:t>
            </a:r>
          </a:p>
        </p:txBody>
      </p:sp>
      <p:pic>
        <p:nvPicPr>
          <p:cNvPr id="5" name="Hình ảnh 4" descr="Ảnh có chứa văn bản, búp bê, mẫu họa&#10;&#10;Mô tả được tạo tự động">
            <a:extLst>
              <a:ext uri="{FF2B5EF4-FFF2-40B4-BE49-F238E27FC236}">
                <a16:creationId xmlns:a16="http://schemas.microsoft.com/office/drawing/2014/main" id="{7001CDE2-4003-1390-749A-48C9E5ABA37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0" b="89980" l="4840" r="46785">
                        <a14:foregroundMark x1="39991" y1="42004" x2="39991" y2="42004"/>
                        <a14:foregroundMark x1="46558" y1="51002" x2="40673" y2="41759"/>
                        <a14:foregroundMark x1="40673" y1="41759" x2="39287" y2="57669"/>
                        <a14:foregroundMark x1="42740" y1="40736" x2="42740" y2="40736"/>
                        <a14:foregroundMark x1="46785" y1="50593" x2="44195" y2="41227"/>
                        <a14:foregroundMark x1="44195" y1="41227" x2="38832" y2="41718"/>
                        <a14:foregroundMark x1="38832" y1="41718" x2="37651" y2="49775"/>
                        <a14:foregroundMark x1="37651" y1="49775" x2="38332" y2="54029"/>
                        <a14:backgroundMark x1="19518" y1="78241" x2="19768" y2="94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77"/>
          <a:stretch/>
        </p:blipFill>
        <p:spPr>
          <a:xfrm>
            <a:off x="117407" y="1543967"/>
            <a:ext cx="8744693" cy="1001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25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38" b="-7563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218467" y="5483252"/>
            <a:ext cx="2379471" cy="1355307"/>
          </a:xfrm>
          <a:custGeom>
            <a:avLst/>
            <a:gdLst/>
            <a:ahLst/>
            <a:cxnLst/>
            <a:rect l="l" t="t" r="r" b="b"/>
            <a:pathLst>
              <a:path w="2379471" h="1355307">
                <a:moveTo>
                  <a:pt x="0" y="0"/>
                </a:moveTo>
                <a:lnTo>
                  <a:pt x="2379472" y="0"/>
                </a:lnTo>
                <a:lnTo>
                  <a:pt x="2379472" y="1355307"/>
                </a:lnTo>
                <a:lnTo>
                  <a:pt x="0" y="13553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733788" y="5896790"/>
            <a:ext cx="2379471" cy="1355307"/>
          </a:xfrm>
          <a:custGeom>
            <a:avLst/>
            <a:gdLst/>
            <a:ahLst/>
            <a:cxnLst/>
            <a:rect l="l" t="t" r="r" b="b"/>
            <a:pathLst>
              <a:path w="2379471" h="1355307">
                <a:moveTo>
                  <a:pt x="0" y="0"/>
                </a:moveTo>
                <a:lnTo>
                  <a:pt x="2379472" y="0"/>
                </a:lnTo>
                <a:lnTo>
                  <a:pt x="2379472" y="1355308"/>
                </a:lnTo>
                <a:lnTo>
                  <a:pt x="0" y="13553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3021976" y="6319852"/>
            <a:ext cx="21309976" cy="6152121"/>
          </a:xfrm>
          <a:custGeom>
            <a:avLst/>
            <a:gdLst/>
            <a:ahLst/>
            <a:cxnLst/>
            <a:rect l="l" t="t" r="r" b="b"/>
            <a:pathLst>
              <a:path w="21309976" h="6152121">
                <a:moveTo>
                  <a:pt x="0" y="0"/>
                </a:moveTo>
                <a:lnTo>
                  <a:pt x="21309976" y="0"/>
                </a:lnTo>
                <a:lnTo>
                  <a:pt x="21309976" y="6152121"/>
                </a:lnTo>
                <a:lnTo>
                  <a:pt x="0" y="61521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6048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4518702" y="7178312"/>
            <a:ext cx="4009616" cy="2079988"/>
          </a:xfrm>
          <a:custGeom>
            <a:avLst/>
            <a:gdLst/>
            <a:ahLst/>
            <a:cxnLst/>
            <a:rect l="l" t="t" r="r" b="b"/>
            <a:pathLst>
              <a:path w="4009616" h="2079988">
                <a:moveTo>
                  <a:pt x="0" y="0"/>
                </a:moveTo>
                <a:lnTo>
                  <a:pt x="4009616" y="0"/>
                </a:lnTo>
                <a:lnTo>
                  <a:pt x="4009616" y="2079988"/>
                </a:lnTo>
                <a:lnTo>
                  <a:pt x="0" y="20799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452486" y="232307"/>
            <a:ext cx="7670953" cy="4497096"/>
          </a:xfrm>
          <a:custGeom>
            <a:avLst/>
            <a:gdLst/>
            <a:ahLst/>
            <a:cxnLst/>
            <a:rect l="l" t="t" r="r" b="b"/>
            <a:pathLst>
              <a:path w="7670953" h="4497096">
                <a:moveTo>
                  <a:pt x="0" y="0"/>
                </a:moveTo>
                <a:lnTo>
                  <a:pt x="7670953" y="0"/>
                </a:lnTo>
                <a:lnTo>
                  <a:pt x="7670953" y="4497097"/>
                </a:lnTo>
                <a:lnTo>
                  <a:pt x="0" y="44970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1715993" y="0"/>
            <a:ext cx="6211207" cy="3804364"/>
          </a:xfrm>
          <a:custGeom>
            <a:avLst/>
            <a:gdLst/>
            <a:ahLst/>
            <a:cxnLst/>
            <a:rect l="l" t="t" r="r" b="b"/>
            <a:pathLst>
              <a:path w="6211207" h="3804364">
                <a:moveTo>
                  <a:pt x="0" y="0"/>
                </a:moveTo>
                <a:lnTo>
                  <a:pt x="6211206" y="0"/>
                </a:lnTo>
                <a:lnTo>
                  <a:pt x="6211206" y="3804364"/>
                </a:lnTo>
                <a:lnTo>
                  <a:pt x="0" y="380436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3857281" y="-1356378"/>
            <a:ext cx="7315200" cy="3639312"/>
          </a:xfrm>
          <a:custGeom>
            <a:avLst/>
            <a:gdLst/>
            <a:ahLst/>
            <a:cxnLst/>
            <a:rect l="l" t="t" r="r" b="b"/>
            <a:pathLst>
              <a:path w="7315200" h="3639312">
                <a:moveTo>
                  <a:pt x="0" y="0"/>
                </a:moveTo>
                <a:lnTo>
                  <a:pt x="7315200" y="0"/>
                </a:lnTo>
                <a:lnTo>
                  <a:pt x="7315200" y="3639312"/>
                </a:lnTo>
                <a:lnTo>
                  <a:pt x="0" y="36393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>
            <a:off x="13816538" y="-1356378"/>
            <a:ext cx="7315200" cy="3639312"/>
          </a:xfrm>
          <a:custGeom>
            <a:avLst/>
            <a:gdLst/>
            <a:ahLst/>
            <a:cxnLst/>
            <a:rect l="l" t="t" r="r" b="b"/>
            <a:pathLst>
              <a:path w="7315200" h="3639312">
                <a:moveTo>
                  <a:pt x="7315200" y="0"/>
                </a:moveTo>
                <a:lnTo>
                  <a:pt x="0" y="0"/>
                </a:lnTo>
                <a:lnTo>
                  <a:pt x="0" y="3639312"/>
                </a:lnTo>
                <a:lnTo>
                  <a:pt x="7315200" y="3639312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8235361" y="5896790"/>
            <a:ext cx="3318725" cy="1642037"/>
          </a:xfrm>
          <a:custGeom>
            <a:avLst/>
            <a:gdLst/>
            <a:ahLst/>
            <a:cxnLst/>
            <a:rect l="l" t="t" r="r" b="b"/>
            <a:pathLst>
              <a:path w="3318725" h="1642037">
                <a:moveTo>
                  <a:pt x="0" y="0"/>
                </a:moveTo>
                <a:lnTo>
                  <a:pt x="3318725" y="0"/>
                </a:lnTo>
                <a:lnTo>
                  <a:pt x="3318725" y="1642037"/>
                </a:lnTo>
                <a:lnTo>
                  <a:pt x="0" y="164203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3179124" y="2719563"/>
            <a:ext cx="7795271" cy="6538737"/>
          </a:xfrm>
          <a:custGeom>
            <a:avLst/>
            <a:gdLst/>
            <a:ahLst/>
            <a:cxnLst/>
            <a:rect l="l" t="t" r="r" b="b"/>
            <a:pathLst>
              <a:path w="7795271" h="6538737">
                <a:moveTo>
                  <a:pt x="0" y="0"/>
                </a:moveTo>
                <a:lnTo>
                  <a:pt x="7795271" y="0"/>
                </a:lnTo>
                <a:lnTo>
                  <a:pt x="7795271" y="6538737"/>
                </a:lnTo>
                <a:lnTo>
                  <a:pt x="0" y="653873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r="-468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4097316" y="2429659"/>
            <a:ext cx="7795271" cy="6538737"/>
          </a:xfrm>
          <a:custGeom>
            <a:avLst/>
            <a:gdLst/>
            <a:ahLst/>
            <a:cxnLst/>
            <a:rect l="l" t="t" r="r" b="b"/>
            <a:pathLst>
              <a:path w="7795271" h="6538737">
                <a:moveTo>
                  <a:pt x="0" y="0"/>
                </a:moveTo>
                <a:lnTo>
                  <a:pt x="7795271" y="0"/>
                </a:lnTo>
                <a:lnTo>
                  <a:pt x="7795271" y="6538737"/>
                </a:lnTo>
                <a:lnTo>
                  <a:pt x="0" y="653873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r="-468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-940585" y="5219700"/>
            <a:ext cx="7036586" cy="5963706"/>
          </a:xfrm>
          <a:custGeom>
            <a:avLst/>
            <a:gdLst/>
            <a:ahLst/>
            <a:cxnLst/>
            <a:rect l="l" t="t" r="r" b="b"/>
            <a:pathLst>
              <a:path w="8159053" h="7093425">
                <a:moveTo>
                  <a:pt x="0" y="0"/>
                </a:moveTo>
                <a:lnTo>
                  <a:pt x="8159053" y="0"/>
                </a:lnTo>
                <a:lnTo>
                  <a:pt x="8159053" y="7093425"/>
                </a:lnTo>
                <a:lnTo>
                  <a:pt x="0" y="709342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199681" y="7815643"/>
            <a:ext cx="1896968" cy="4332674"/>
          </a:xfrm>
          <a:custGeom>
            <a:avLst/>
            <a:gdLst/>
            <a:ahLst/>
            <a:cxnLst/>
            <a:rect l="l" t="t" r="r" b="b"/>
            <a:pathLst>
              <a:path w="1896968" h="4332674">
                <a:moveTo>
                  <a:pt x="0" y="0"/>
                </a:moveTo>
                <a:lnTo>
                  <a:pt x="1896968" y="0"/>
                </a:lnTo>
                <a:lnTo>
                  <a:pt x="1896968" y="4332674"/>
                </a:lnTo>
                <a:lnTo>
                  <a:pt x="0" y="433267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6360834" y="-2254949"/>
            <a:ext cx="4642523" cy="4974512"/>
          </a:xfrm>
          <a:custGeom>
            <a:avLst/>
            <a:gdLst/>
            <a:ahLst/>
            <a:cxnLst/>
            <a:rect l="l" t="t" r="r" b="b"/>
            <a:pathLst>
              <a:path w="4642523" h="4974512">
                <a:moveTo>
                  <a:pt x="0" y="0"/>
                </a:moveTo>
                <a:lnTo>
                  <a:pt x="4642523" y="0"/>
                </a:lnTo>
                <a:lnTo>
                  <a:pt x="4642523" y="4974512"/>
                </a:lnTo>
                <a:lnTo>
                  <a:pt x="0" y="497451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b="-263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1887200" y="5448300"/>
            <a:ext cx="6400800" cy="5735106"/>
          </a:xfrm>
          <a:custGeom>
            <a:avLst/>
            <a:gdLst/>
            <a:ahLst/>
            <a:cxnLst/>
            <a:rect l="l" t="t" r="r" b="b"/>
            <a:pathLst>
              <a:path w="7688504" h="7093425">
                <a:moveTo>
                  <a:pt x="0" y="0"/>
                </a:moveTo>
                <a:lnTo>
                  <a:pt x="7688504" y="0"/>
                </a:lnTo>
                <a:lnTo>
                  <a:pt x="7688504" y="7093425"/>
                </a:lnTo>
                <a:lnTo>
                  <a:pt x="0" y="709342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8893663" y="8292118"/>
            <a:ext cx="4758943" cy="2710614"/>
          </a:xfrm>
          <a:custGeom>
            <a:avLst/>
            <a:gdLst/>
            <a:ahLst/>
            <a:cxnLst/>
            <a:rect l="l" t="t" r="r" b="b"/>
            <a:pathLst>
              <a:path w="4758943" h="2710614">
                <a:moveTo>
                  <a:pt x="0" y="0"/>
                </a:moveTo>
                <a:lnTo>
                  <a:pt x="4758943" y="0"/>
                </a:lnTo>
                <a:lnTo>
                  <a:pt x="4758943" y="2710614"/>
                </a:lnTo>
                <a:lnTo>
                  <a:pt x="0" y="27106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D089F58-6E3C-5B74-4A21-0BEBE918BBE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239000" y="266700"/>
            <a:ext cx="3556998" cy="164000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035F4DC-3A32-1CAD-23AC-904026E4FC6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581400" y="1638300"/>
            <a:ext cx="10308764" cy="40844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43542800-1D71-D404-FDB3-9C066201C5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173" y="1562100"/>
            <a:ext cx="9490827" cy="710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80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千图网海量PPT模板www.58pic.com ​​">
  <a:themeElements>
    <a:clrScheme name="自定义 5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76B49"/>
      </a:accent1>
      <a:accent2>
        <a:srgbClr val="D76B49"/>
      </a:accent2>
      <a:accent3>
        <a:srgbClr val="D76B49"/>
      </a:accent3>
      <a:accent4>
        <a:srgbClr val="D76B49"/>
      </a:accent4>
      <a:accent5>
        <a:srgbClr val="D76B49"/>
      </a:accent5>
      <a:accent6>
        <a:srgbClr val="D76B49"/>
      </a:accent6>
      <a:hlink>
        <a:srgbClr val="D76B49"/>
      </a:hlink>
      <a:folHlink>
        <a:srgbClr val="D76B49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441</Words>
  <Application>Microsoft Office PowerPoint</Application>
  <PresentationFormat>Custom</PresentationFormat>
  <Paragraphs>68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4" baseType="lpstr">
      <vt:lpstr>等线</vt:lpstr>
      <vt:lpstr>等线 Light</vt:lpstr>
      <vt:lpstr>#9Slide05 SVNClementine</vt:lpstr>
      <vt:lpstr>Arial</vt:lpstr>
      <vt:lpstr>Calibri</vt:lpstr>
      <vt:lpstr>Calibri Light</vt:lpstr>
      <vt:lpstr>Cambria</vt:lpstr>
      <vt:lpstr>Cambria Math</vt:lpstr>
      <vt:lpstr>Segoe UI Black</vt:lpstr>
      <vt:lpstr>SVN-Poky's</vt:lpstr>
      <vt:lpstr>Times New Roman</vt:lpstr>
      <vt:lpstr>Office Theme</vt:lpstr>
      <vt:lpstr>1_Office Theme</vt:lpstr>
      <vt:lpstr>1_Chủ đề Office</vt:lpstr>
      <vt:lpstr>千图网海量PPT模板www.58pic.com 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and Blue Illustrative Fight Bullying Presentation</dc:title>
  <cp:lastModifiedBy>Tẩn Thu</cp:lastModifiedBy>
  <cp:revision>6</cp:revision>
  <dcterms:created xsi:type="dcterms:W3CDTF">2006-08-16T00:00:00Z</dcterms:created>
  <dcterms:modified xsi:type="dcterms:W3CDTF">2024-10-30T15:17:04Z</dcterms:modified>
  <dc:identifier>DAGR2Yeb-4Y</dc:identifier>
</cp:coreProperties>
</file>