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</p:sldMasterIdLst>
  <p:sldIdLst>
    <p:sldId id="265" r:id="rId4"/>
    <p:sldId id="266" r:id="rId5"/>
    <p:sldId id="291" r:id="rId6"/>
    <p:sldId id="268" r:id="rId7"/>
    <p:sldId id="270" r:id="rId8"/>
    <p:sldId id="271" r:id="rId9"/>
    <p:sldId id="272" r:id="rId10"/>
    <p:sldId id="307" r:id="rId11"/>
    <p:sldId id="280" r:id="rId12"/>
    <p:sldId id="293" r:id="rId13"/>
    <p:sldId id="283" r:id="rId14"/>
    <p:sldId id="284" r:id="rId15"/>
    <p:sldId id="288" r:id="rId16"/>
    <p:sldId id="290" r:id="rId17"/>
  </p:sldIdLst>
  <p:sldSz cx="18288000" cy="10287000"/>
  <p:notesSz cx="6858000" cy="9144000"/>
  <p:embeddedFontLst>
    <p:embeddedFont>
      <p:font typeface="#9Slide03 Arima Madurai ExtraBo" panose="00000900000000000000" pitchFamily="2" charset="-93"/>
      <p:bold r:id="rId18"/>
    </p:embeddedFont>
    <p:embeddedFont>
      <p:font typeface="#9Slide03 Prompt Black" panose="00000A00000000000000" pitchFamily="2" charset="-34"/>
      <p:bold r:id="rId19"/>
    </p:embeddedFont>
    <p:embeddedFont>
      <p:font typeface="SVN-Doodly" panose="02000500000000000000" pitchFamily="2" charset="-93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B68C3652-4879-4DA7-B8E6-55E7A45EB25A}">
          <p14:sldIdLst>
            <p14:sldId id="265"/>
            <p14:sldId id="266"/>
          </p14:sldIdLst>
        </p14:section>
        <p14:section name="Mục Tóm tắt" id="{2BFA43FD-05C7-4206-AA8F-177A8C55A6F5}">
          <p14:sldIdLst>
            <p14:sldId id="291"/>
          </p14:sldIdLst>
        </p14:section>
        <p14:section name="Mục 1" id="{D4B6A6B0-8432-4FEF-A131-44F5EA706C9E}">
          <p14:sldIdLst>
            <p14:sldId id="268"/>
            <p14:sldId id="270"/>
          </p14:sldIdLst>
        </p14:section>
        <p14:section name="Mục 2" id="{FF1D184D-7644-484E-BE16-A07CE734799F}">
          <p14:sldIdLst>
            <p14:sldId id="271"/>
            <p14:sldId id="272"/>
            <p14:sldId id="307"/>
            <p14:sldId id="280"/>
            <p14:sldId id="293"/>
          </p14:sldIdLst>
        </p14:section>
        <p14:section name="Mục 3" id="{0F4C0EFF-A483-44F4-A10A-62C9781F252F}">
          <p14:sldIdLst>
            <p14:sldId id="283"/>
            <p14:sldId id="284"/>
            <p14:sldId id="288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86DD"/>
    <a:srgbClr val="FFFFFF"/>
    <a:srgbClr val="FDFDFF"/>
    <a:srgbClr val="FFAFA1"/>
    <a:srgbClr val="5B81D1"/>
    <a:srgbClr val="C4DFF2"/>
    <a:srgbClr val="FFFFCC"/>
    <a:srgbClr val="C568DF"/>
    <a:srgbClr val="64A1F1"/>
    <a:srgbClr val="EF6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50" y="2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7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98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0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17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32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98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13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9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211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82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9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02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90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95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05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23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589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309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34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14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8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046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285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18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227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87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33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8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6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66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2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310F21B-B21A-08F9-DA67-D0378D617A7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9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707C36A-0510-6FB4-FA2E-A8EB6312DA1A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908E9118-029B-B514-5D44-0164F2951C4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1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3.png"/><Relationship Id="rId7" Type="http://schemas.openxmlformats.org/officeDocument/2006/relationships/image" Target="../media/image2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42.png"/><Relationship Id="rId4" Type="http://schemas.openxmlformats.org/officeDocument/2006/relationships/image" Target="../media/image24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23.pn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gif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1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8.svg"/><Relationship Id="rId10" Type="http://schemas.openxmlformats.org/officeDocument/2006/relationships/image" Target="../media/image31.sv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BD5D"/>
          </a:fgClr>
          <a:bgClr>
            <a:srgbClr val="FFFFF3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0FF406A-73DC-69EC-9C8E-E5EA758C7C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7832"/>
          <a:stretch/>
        </p:blipFill>
        <p:spPr>
          <a:xfrm>
            <a:off x="0" y="-6287"/>
            <a:ext cx="8438682" cy="102870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7" name="Hình tự do: Hình 16">
            <a:extLst>
              <a:ext uri="{FF2B5EF4-FFF2-40B4-BE49-F238E27FC236}">
                <a16:creationId xmlns:a16="http://schemas.microsoft.com/office/drawing/2014/main" id="{783CE3F8-7D61-386C-2A96-E92FF79E5BC0}"/>
              </a:ext>
            </a:extLst>
          </p:cNvPr>
          <p:cNvSpPr>
            <a:spLocks noChangeAspect="1"/>
          </p:cNvSpPr>
          <p:nvPr/>
        </p:nvSpPr>
        <p:spPr>
          <a:xfrm>
            <a:off x="1500747" y="178080"/>
            <a:ext cx="5410352" cy="1976094"/>
          </a:xfrm>
          <a:custGeom>
            <a:avLst/>
            <a:gdLst/>
            <a:ahLst/>
            <a:cxnLst/>
            <a:rect l="l" t="t" r="r" b="b"/>
            <a:pathLst>
              <a:path w="5410352" h="1976094">
                <a:moveTo>
                  <a:pt x="4508297" y="1829409"/>
                </a:moveTo>
                <a:cubicBezTo>
                  <a:pt x="4528414" y="1829409"/>
                  <a:pt x="4545597" y="1836534"/>
                  <a:pt x="4559846" y="1850783"/>
                </a:cubicBezTo>
                <a:cubicBezTo>
                  <a:pt x="4574096" y="1865033"/>
                  <a:pt x="4581220" y="1882495"/>
                  <a:pt x="4581220" y="1903171"/>
                </a:cubicBezTo>
                <a:cubicBezTo>
                  <a:pt x="4581220" y="1923846"/>
                  <a:pt x="4574096" y="1941169"/>
                  <a:pt x="4559846" y="1955139"/>
                </a:cubicBezTo>
                <a:cubicBezTo>
                  <a:pt x="4545597" y="1969109"/>
                  <a:pt x="4528414" y="1976094"/>
                  <a:pt x="4508297" y="1976094"/>
                </a:cubicBezTo>
                <a:cubicBezTo>
                  <a:pt x="4488180" y="1976094"/>
                  <a:pt x="4470857" y="1968970"/>
                  <a:pt x="4456329" y="1954720"/>
                </a:cubicBezTo>
                <a:cubicBezTo>
                  <a:pt x="4441800" y="1940471"/>
                  <a:pt x="4434535" y="1923288"/>
                  <a:pt x="4434535" y="1903171"/>
                </a:cubicBezTo>
                <a:cubicBezTo>
                  <a:pt x="4434535" y="1883054"/>
                  <a:pt x="4441800" y="1865731"/>
                  <a:pt x="4456329" y="1851202"/>
                </a:cubicBezTo>
                <a:cubicBezTo>
                  <a:pt x="4470857" y="1836674"/>
                  <a:pt x="4488180" y="1829409"/>
                  <a:pt x="4508297" y="1829409"/>
                </a:cubicBezTo>
                <a:close/>
                <a:moveTo>
                  <a:pt x="1360323" y="1408633"/>
                </a:moveTo>
                <a:lnTo>
                  <a:pt x="1316736" y="1543583"/>
                </a:lnTo>
                <a:lnTo>
                  <a:pt x="1403909" y="1543583"/>
                </a:lnTo>
                <a:close/>
                <a:moveTo>
                  <a:pt x="719938" y="1354150"/>
                </a:moveTo>
                <a:lnTo>
                  <a:pt x="719938" y="1483232"/>
                </a:lnTo>
                <a:lnTo>
                  <a:pt x="764363" y="1483232"/>
                </a:lnTo>
                <a:cubicBezTo>
                  <a:pt x="815213" y="1483232"/>
                  <a:pt x="840639" y="1461719"/>
                  <a:pt x="840639" y="1418691"/>
                </a:cubicBezTo>
                <a:cubicBezTo>
                  <a:pt x="840639" y="1375663"/>
                  <a:pt x="815213" y="1354150"/>
                  <a:pt x="764363" y="1354150"/>
                </a:cubicBezTo>
                <a:close/>
                <a:moveTo>
                  <a:pt x="4763262" y="1205788"/>
                </a:moveTo>
                <a:lnTo>
                  <a:pt x="4938446" y="1205788"/>
                </a:lnTo>
                <a:lnTo>
                  <a:pt x="5086807" y="1515922"/>
                </a:lnTo>
                <a:lnTo>
                  <a:pt x="5235168" y="1205788"/>
                </a:lnTo>
                <a:lnTo>
                  <a:pt x="5410352" y="1205788"/>
                </a:lnTo>
                <a:lnTo>
                  <a:pt x="5410352" y="1791690"/>
                </a:lnTo>
                <a:lnTo>
                  <a:pt x="5226786" y="1791690"/>
                </a:lnTo>
                <a:lnTo>
                  <a:pt x="5226786" y="1574596"/>
                </a:lnTo>
                <a:lnTo>
                  <a:pt x="5118659" y="1791690"/>
                </a:lnTo>
                <a:lnTo>
                  <a:pt x="5054955" y="1791690"/>
                </a:lnTo>
                <a:lnTo>
                  <a:pt x="4946828" y="1574596"/>
                </a:lnTo>
                <a:lnTo>
                  <a:pt x="4946828" y="1791690"/>
                </a:lnTo>
                <a:lnTo>
                  <a:pt x="4763262" y="1791690"/>
                </a:lnTo>
                <a:close/>
                <a:moveTo>
                  <a:pt x="4287012" y="1205788"/>
                </a:moveTo>
                <a:lnTo>
                  <a:pt x="4721200" y="1205788"/>
                </a:lnTo>
                <a:lnTo>
                  <a:pt x="4721200" y="1372590"/>
                </a:lnTo>
                <a:lnTo>
                  <a:pt x="4485666" y="1372590"/>
                </a:lnTo>
                <a:lnTo>
                  <a:pt x="4485666" y="1423720"/>
                </a:lnTo>
                <a:lnTo>
                  <a:pt x="4652467" y="1423720"/>
                </a:lnTo>
                <a:lnTo>
                  <a:pt x="4652467" y="1573758"/>
                </a:lnTo>
                <a:lnTo>
                  <a:pt x="4485666" y="1573758"/>
                </a:lnTo>
                <a:lnTo>
                  <a:pt x="4485666" y="1624888"/>
                </a:lnTo>
                <a:lnTo>
                  <a:pt x="4721200" y="1624888"/>
                </a:lnTo>
                <a:lnTo>
                  <a:pt x="4721200" y="1791690"/>
                </a:lnTo>
                <a:lnTo>
                  <a:pt x="4287012" y="1791690"/>
                </a:lnTo>
                <a:close/>
                <a:moveTo>
                  <a:pt x="4029837" y="1205788"/>
                </a:moveTo>
                <a:lnTo>
                  <a:pt x="4228490" y="1205788"/>
                </a:lnTo>
                <a:lnTo>
                  <a:pt x="4228490" y="1791690"/>
                </a:lnTo>
                <a:lnTo>
                  <a:pt x="4029837" y="1791690"/>
                </a:lnTo>
                <a:close/>
                <a:moveTo>
                  <a:pt x="3410712" y="1205788"/>
                </a:moveTo>
                <a:lnTo>
                  <a:pt x="3609366" y="1205788"/>
                </a:lnTo>
                <a:lnTo>
                  <a:pt x="3609366" y="1401927"/>
                </a:lnTo>
                <a:lnTo>
                  <a:pt x="3770300" y="1401927"/>
                </a:lnTo>
                <a:lnTo>
                  <a:pt x="3770300" y="1205788"/>
                </a:lnTo>
                <a:lnTo>
                  <a:pt x="3968953" y="1205788"/>
                </a:lnTo>
                <a:lnTo>
                  <a:pt x="3968953" y="1791690"/>
                </a:lnTo>
                <a:lnTo>
                  <a:pt x="3770300" y="1791690"/>
                </a:lnTo>
                <a:lnTo>
                  <a:pt x="3770300" y="1586331"/>
                </a:lnTo>
                <a:lnTo>
                  <a:pt x="3609366" y="1586331"/>
                </a:lnTo>
                <a:lnTo>
                  <a:pt x="3609366" y="1791690"/>
                </a:lnTo>
                <a:lnTo>
                  <a:pt x="3410712" y="1791690"/>
                </a:lnTo>
                <a:close/>
                <a:moveTo>
                  <a:pt x="2239137" y="1205788"/>
                </a:moveTo>
                <a:lnTo>
                  <a:pt x="2414321" y="1205788"/>
                </a:lnTo>
                <a:lnTo>
                  <a:pt x="2588667" y="1478203"/>
                </a:lnTo>
                <a:lnTo>
                  <a:pt x="2588667" y="1205788"/>
                </a:lnTo>
                <a:lnTo>
                  <a:pt x="2778938" y="1205788"/>
                </a:lnTo>
                <a:lnTo>
                  <a:pt x="2778938" y="1791690"/>
                </a:lnTo>
                <a:lnTo>
                  <a:pt x="2603754" y="1791690"/>
                </a:lnTo>
                <a:lnTo>
                  <a:pt x="2429408" y="1518437"/>
                </a:lnTo>
                <a:lnTo>
                  <a:pt x="2429408" y="1791690"/>
                </a:lnTo>
                <a:lnTo>
                  <a:pt x="2239137" y="1791690"/>
                </a:lnTo>
                <a:close/>
                <a:moveTo>
                  <a:pt x="1734312" y="1205788"/>
                </a:moveTo>
                <a:lnTo>
                  <a:pt x="1932966" y="1205788"/>
                </a:lnTo>
                <a:lnTo>
                  <a:pt x="1932966" y="1791690"/>
                </a:lnTo>
                <a:lnTo>
                  <a:pt x="1734312" y="1791690"/>
                </a:lnTo>
                <a:close/>
                <a:moveTo>
                  <a:pt x="524637" y="1205788"/>
                </a:moveTo>
                <a:lnTo>
                  <a:pt x="806272" y="1205788"/>
                </a:lnTo>
                <a:cubicBezTo>
                  <a:pt x="878917" y="1205788"/>
                  <a:pt x="936473" y="1223949"/>
                  <a:pt x="978942" y="1260271"/>
                </a:cubicBezTo>
                <a:cubicBezTo>
                  <a:pt x="1021411" y="1296593"/>
                  <a:pt x="1042645" y="1349400"/>
                  <a:pt x="1042645" y="1418691"/>
                </a:cubicBezTo>
                <a:cubicBezTo>
                  <a:pt x="1042645" y="1462277"/>
                  <a:pt x="1033984" y="1499298"/>
                  <a:pt x="1016661" y="1529753"/>
                </a:cubicBezTo>
                <a:cubicBezTo>
                  <a:pt x="999338" y="1560207"/>
                  <a:pt x="974751" y="1584096"/>
                  <a:pt x="942899" y="1601419"/>
                </a:cubicBezTo>
                <a:lnTo>
                  <a:pt x="1033266" y="1787902"/>
                </a:lnTo>
                <a:lnTo>
                  <a:pt x="1266444" y="1205788"/>
                </a:lnTo>
                <a:lnTo>
                  <a:pt x="1454201" y="1205788"/>
                </a:lnTo>
                <a:lnTo>
                  <a:pt x="1688897" y="1791690"/>
                </a:lnTo>
                <a:lnTo>
                  <a:pt x="1485214" y="1791690"/>
                </a:lnTo>
                <a:lnTo>
                  <a:pt x="1447495" y="1689430"/>
                </a:lnTo>
                <a:lnTo>
                  <a:pt x="1273150" y="1689430"/>
                </a:lnTo>
                <a:lnTo>
                  <a:pt x="1235431" y="1791690"/>
                </a:lnTo>
                <a:lnTo>
                  <a:pt x="1035101" y="1791690"/>
                </a:lnTo>
                <a:lnTo>
                  <a:pt x="1031748" y="1791690"/>
                </a:lnTo>
                <a:lnTo>
                  <a:pt x="834771" y="1791690"/>
                </a:lnTo>
                <a:lnTo>
                  <a:pt x="757657" y="1631594"/>
                </a:lnTo>
                <a:lnTo>
                  <a:pt x="719938" y="1631594"/>
                </a:lnTo>
                <a:lnTo>
                  <a:pt x="719938" y="1791690"/>
                </a:lnTo>
                <a:lnTo>
                  <a:pt x="524637" y="1791690"/>
                </a:lnTo>
                <a:close/>
                <a:moveTo>
                  <a:pt x="0" y="1205788"/>
                </a:moveTo>
                <a:lnTo>
                  <a:pt x="498729" y="1205788"/>
                </a:lnTo>
                <a:lnTo>
                  <a:pt x="498729" y="1372590"/>
                </a:lnTo>
                <a:lnTo>
                  <a:pt x="348692" y="1372590"/>
                </a:lnTo>
                <a:lnTo>
                  <a:pt x="348692" y="1791690"/>
                </a:lnTo>
                <a:lnTo>
                  <a:pt x="150038" y="1791690"/>
                </a:lnTo>
                <a:lnTo>
                  <a:pt x="150038" y="1372590"/>
                </a:lnTo>
                <a:lnTo>
                  <a:pt x="0" y="1372590"/>
                </a:lnTo>
                <a:close/>
                <a:moveTo>
                  <a:pt x="3146832" y="1193215"/>
                </a:moveTo>
                <a:cubicBezTo>
                  <a:pt x="3190418" y="1193215"/>
                  <a:pt x="3228416" y="1196847"/>
                  <a:pt x="3260827" y="1204112"/>
                </a:cubicBezTo>
                <a:cubicBezTo>
                  <a:pt x="3293237" y="1211376"/>
                  <a:pt x="3323692" y="1223111"/>
                  <a:pt x="3352191" y="1239316"/>
                </a:cubicBezTo>
                <a:lnTo>
                  <a:pt x="3352191" y="1425397"/>
                </a:lnTo>
                <a:cubicBezTo>
                  <a:pt x="3328162" y="1407515"/>
                  <a:pt x="3300921" y="1394663"/>
                  <a:pt x="3270466" y="1386840"/>
                </a:cubicBezTo>
                <a:cubicBezTo>
                  <a:pt x="3240011" y="1379016"/>
                  <a:pt x="3204667" y="1375105"/>
                  <a:pt x="3164434" y="1375105"/>
                </a:cubicBezTo>
                <a:cubicBezTo>
                  <a:pt x="3121406" y="1375105"/>
                  <a:pt x="3087180" y="1385862"/>
                  <a:pt x="3061754" y="1407375"/>
                </a:cubicBezTo>
                <a:cubicBezTo>
                  <a:pt x="3036329" y="1428889"/>
                  <a:pt x="3023616" y="1459483"/>
                  <a:pt x="3023616" y="1499158"/>
                </a:cubicBezTo>
                <a:cubicBezTo>
                  <a:pt x="3023616" y="1542186"/>
                  <a:pt x="3033954" y="1574736"/>
                  <a:pt x="3054629" y="1596809"/>
                </a:cubicBezTo>
                <a:cubicBezTo>
                  <a:pt x="3075305" y="1618881"/>
                  <a:pt x="3108833" y="1629917"/>
                  <a:pt x="3155214" y="1629917"/>
                </a:cubicBezTo>
                <a:cubicBezTo>
                  <a:pt x="3171978" y="1629917"/>
                  <a:pt x="3186506" y="1627682"/>
                  <a:pt x="3198800" y="1623212"/>
                </a:cubicBezTo>
                <a:lnTo>
                  <a:pt x="3198800" y="1567891"/>
                </a:lnTo>
                <a:lnTo>
                  <a:pt x="3134259" y="1567891"/>
                </a:lnTo>
                <a:lnTo>
                  <a:pt x="3134259" y="1453895"/>
                </a:lnTo>
                <a:lnTo>
                  <a:pt x="3373145" y="1453895"/>
                </a:lnTo>
                <a:lnTo>
                  <a:pt x="3373145" y="1754809"/>
                </a:lnTo>
                <a:cubicBezTo>
                  <a:pt x="3315589" y="1787778"/>
                  <a:pt x="3240151" y="1804263"/>
                  <a:pt x="3146832" y="1804263"/>
                </a:cubicBezTo>
                <a:cubicBezTo>
                  <a:pt x="3080893" y="1804263"/>
                  <a:pt x="3023476" y="1792109"/>
                  <a:pt x="2974581" y="1767801"/>
                </a:cubicBezTo>
                <a:cubicBezTo>
                  <a:pt x="2925686" y="1743494"/>
                  <a:pt x="2888107" y="1708289"/>
                  <a:pt x="2861844" y="1662188"/>
                </a:cubicBezTo>
                <a:cubicBezTo>
                  <a:pt x="2835580" y="1616087"/>
                  <a:pt x="2822448" y="1561744"/>
                  <a:pt x="2822448" y="1499158"/>
                </a:cubicBezTo>
                <a:cubicBezTo>
                  <a:pt x="2822448" y="1436014"/>
                  <a:pt x="2835580" y="1381531"/>
                  <a:pt x="2861844" y="1335709"/>
                </a:cubicBezTo>
                <a:cubicBezTo>
                  <a:pt x="2888107" y="1289888"/>
                  <a:pt x="2925686" y="1254683"/>
                  <a:pt x="2974581" y="1230096"/>
                </a:cubicBezTo>
                <a:cubicBezTo>
                  <a:pt x="3023476" y="1205509"/>
                  <a:pt x="3080893" y="1193215"/>
                  <a:pt x="3146832" y="1193215"/>
                </a:cubicBezTo>
                <a:close/>
                <a:moveTo>
                  <a:pt x="4425315" y="1009650"/>
                </a:moveTo>
                <a:lnTo>
                  <a:pt x="4594632" y="1009650"/>
                </a:lnTo>
                <a:lnTo>
                  <a:pt x="4732934" y="1169746"/>
                </a:lnTo>
                <a:lnTo>
                  <a:pt x="4559427" y="1169746"/>
                </a:lnTo>
                <a:lnTo>
                  <a:pt x="4509974" y="1102690"/>
                </a:lnTo>
                <a:lnTo>
                  <a:pt x="4460520" y="1169746"/>
                </a:lnTo>
                <a:lnTo>
                  <a:pt x="4287012" y="1169746"/>
                </a:lnTo>
                <a:close/>
                <a:moveTo>
                  <a:pt x="1367028" y="969416"/>
                </a:moveTo>
                <a:cubicBezTo>
                  <a:pt x="1415644" y="969416"/>
                  <a:pt x="1452525" y="977099"/>
                  <a:pt x="1477671" y="992466"/>
                </a:cubicBezTo>
                <a:cubicBezTo>
                  <a:pt x="1502817" y="1007833"/>
                  <a:pt x="1515389" y="1029208"/>
                  <a:pt x="1515389" y="1056589"/>
                </a:cubicBezTo>
                <a:cubicBezTo>
                  <a:pt x="1515389" y="1077264"/>
                  <a:pt x="1508684" y="1093889"/>
                  <a:pt x="1495273" y="1106462"/>
                </a:cubicBezTo>
                <a:cubicBezTo>
                  <a:pt x="1481862" y="1119035"/>
                  <a:pt x="1463142" y="1128953"/>
                  <a:pt x="1439113" y="1136218"/>
                </a:cubicBezTo>
                <a:lnTo>
                  <a:pt x="1439113" y="1169746"/>
                </a:lnTo>
                <a:lnTo>
                  <a:pt x="1282370" y="1169746"/>
                </a:lnTo>
                <a:lnTo>
                  <a:pt x="1282370" y="1107719"/>
                </a:lnTo>
                <a:cubicBezTo>
                  <a:pt x="1305839" y="1107719"/>
                  <a:pt x="1322324" y="1105204"/>
                  <a:pt x="1331824" y="1100175"/>
                </a:cubicBezTo>
                <a:cubicBezTo>
                  <a:pt x="1341324" y="1095146"/>
                  <a:pt x="1346073" y="1087043"/>
                  <a:pt x="1346073" y="1075867"/>
                </a:cubicBezTo>
                <a:cubicBezTo>
                  <a:pt x="1346073" y="1066368"/>
                  <a:pt x="1342162" y="1059522"/>
                  <a:pt x="1334338" y="1055331"/>
                </a:cubicBezTo>
                <a:cubicBezTo>
                  <a:pt x="1326515" y="1051140"/>
                  <a:pt x="1313942" y="1049045"/>
                  <a:pt x="1296619" y="1049045"/>
                </a:cubicBezTo>
                <a:cubicBezTo>
                  <a:pt x="1280973" y="1049045"/>
                  <a:pt x="1265047" y="1051560"/>
                  <a:pt x="1248842" y="1056589"/>
                </a:cubicBezTo>
                <a:lnTo>
                  <a:pt x="1248842" y="985342"/>
                </a:lnTo>
                <a:cubicBezTo>
                  <a:pt x="1263371" y="980871"/>
                  <a:pt x="1282230" y="977099"/>
                  <a:pt x="1305421" y="974026"/>
                </a:cubicBezTo>
                <a:cubicBezTo>
                  <a:pt x="1328611" y="970953"/>
                  <a:pt x="1349147" y="969416"/>
                  <a:pt x="1367028" y="969416"/>
                </a:cubicBezTo>
                <a:close/>
                <a:moveTo>
                  <a:pt x="3721989" y="819759"/>
                </a:moveTo>
                <a:cubicBezTo>
                  <a:pt x="3742106" y="819759"/>
                  <a:pt x="3759289" y="826884"/>
                  <a:pt x="3773539" y="841133"/>
                </a:cubicBezTo>
                <a:cubicBezTo>
                  <a:pt x="3787788" y="855383"/>
                  <a:pt x="3794913" y="872845"/>
                  <a:pt x="3794913" y="893521"/>
                </a:cubicBezTo>
                <a:cubicBezTo>
                  <a:pt x="3794913" y="914196"/>
                  <a:pt x="3787788" y="931519"/>
                  <a:pt x="3773539" y="945489"/>
                </a:cubicBezTo>
                <a:cubicBezTo>
                  <a:pt x="3759289" y="959459"/>
                  <a:pt x="3742106" y="966444"/>
                  <a:pt x="3721989" y="966444"/>
                </a:cubicBezTo>
                <a:cubicBezTo>
                  <a:pt x="3701872" y="966444"/>
                  <a:pt x="3684550" y="959319"/>
                  <a:pt x="3670021" y="945070"/>
                </a:cubicBezTo>
                <a:cubicBezTo>
                  <a:pt x="3655492" y="930821"/>
                  <a:pt x="3648228" y="913637"/>
                  <a:pt x="3648228" y="893521"/>
                </a:cubicBezTo>
                <a:cubicBezTo>
                  <a:pt x="3648228" y="873404"/>
                  <a:pt x="3655492" y="856081"/>
                  <a:pt x="3670021" y="841552"/>
                </a:cubicBezTo>
                <a:cubicBezTo>
                  <a:pt x="3684550" y="827023"/>
                  <a:pt x="3701872" y="819759"/>
                  <a:pt x="3721989" y="819759"/>
                </a:cubicBezTo>
                <a:close/>
                <a:moveTo>
                  <a:pt x="1780261" y="819759"/>
                </a:moveTo>
                <a:cubicBezTo>
                  <a:pt x="1800378" y="819759"/>
                  <a:pt x="1817560" y="826884"/>
                  <a:pt x="1831810" y="841133"/>
                </a:cubicBezTo>
                <a:cubicBezTo>
                  <a:pt x="1846059" y="855383"/>
                  <a:pt x="1853184" y="872845"/>
                  <a:pt x="1853184" y="893521"/>
                </a:cubicBezTo>
                <a:cubicBezTo>
                  <a:pt x="1853184" y="914196"/>
                  <a:pt x="1846059" y="931519"/>
                  <a:pt x="1831810" y="945489"/>
                </a:cubicBezTo>
                <a:cubicBezTo>
                  <a:pt x="1817560" y="959459"/>
                  <a:pt x="1800378" y="966444"/>
                  <a:pt x="1780261" y="966444"/>
                </a:cubicBezTo>
                <a:cubicBezTo>
                  <a:pt x="1760144" y="966444"/>
                  <a:pt x="1742821" y="959319"/>
                  <a:pt x="1728292" y="945070"/>
                </a:cubicBezTo>
                <a:cubicBezTo>
                  <a:pt x="1713764" y="930821"/>
                  <a:pt x="1706499" y="913637"/>
                  <a:pt x="1706499" y="893521"/>
                </a:cubicBezTo>
                <a:cubicBezTo>
                  <a:pt x="1706499" y="873404"/>
                  <a:pt x="1713764" y="856081"/>
                  <a:pt x="1728292" y="841552"/>
                </a:cubicBezTo>
                <a:cubicBezTo>
                  <a:pt x="1742821" y="827023"/>
                  <a:pt x="1760144" y="819759"/>
                  <a:pt x="1780261" y="819759"/>
                </a:cubicBezTo>
                <a:close/>
                <a:moveTo>
                  <a:pt x="1779423" y="398983"/>
                </a:moveTo>
                <a:lnTo>
                  <a:pt x="1735836" y="533933"/>
                </a:lnTo>
                <a:lnTo>
                  <a:pt x="1823009" y="533933"/>
                </a:lnTo>
                <a:close/>
                <a:moveTo>
                  <a:pt x="3025750" y="380542"/>
                </a:moveTo>
                <a:lnTo>
                  <a:pt x="3025750" y="419100"/>
                </a:lnTo>
                <a:lnTo>
                  <a:pt x="3113761" y="419100"/>
                </a:lnTo>
                <a:lnTo>
                  <a:pt x="3113761" y="559079"/>
                </a:lnTo>
                <a:lnTo>
                  <a:pt x="3025750" y="559079"/>
                </a:lnTo>
                <a:lnTo>
                  <a:pt x="3025750" y="597636"/>
                </a:lnTo>
                <a:lnTo>
                  <a:pt x="3065145" y="597636"/>
                </a:lnTo>
                <a:cubicBezTo>
                  <a:pt x="3137789" y="597636"/>
                  <a:pt x="3174111" y="560476"/>
                  <a:pt x="3174111" y="486155"/>
                </a:cubicBezTo>
                <a:cubicBezTo>
                  <a:pt x="3174111" y="452069"/>
                  <a:pt x="3164611" y="425945"/>
                  <a:pt x="3145613" y="407784"/>
                </a:cubicBezTo>
                <a:cubicBezTo>
                  <a:pt x="3126613" y="389623"/>
                  <a:pt x="3099791" y="380542"/>
                  <a:pt x="3065145" y="380542"/>
                </a:cubicBezTo>
                <a:close/>
                <a:moveTo>
                  <a:pt x="3721989" y="371322"/>
                </a:moveTo>
                <a:cubicBezTo>
                  <a:pt x="3687902" y="371322"/>
                  <a:pt x="3659962" y="381939"/>
                  <a:pt x="3638169" y="403174"/>
                </a:cubicBezTo>
                <a:cubicBezTo>
                  <a:pt x="3616376" y="424408"/>
                  <a:pt x="3605479" y="453186"/>
                  <a:pt x="3605479" y="489508"/>
                </a:cubicBezTo>
                <a:cubicBezTo>
                  <a:pt x="3605479" y="525830"/>
                  <a:pt x="3616516" y="554608"/>
                  <a:pt x="3638588" y="575843"/>
                </a:cubicBezTo>
                <a:cubicBezTo>
                  <a:pt x="3660661" y="597077"/>
                  <a:pt x="3688461" y="607694"/>
                  <a:pt x="3721989" y="607694"/>
                </a:cubicBezTo>
                <a:cubicBezTo>
                  <a:pt x="3755517" y="607694"/>
                  <a:pt x="3783178" y="597077"/>
                  <a:pt x="3804971" y="575843"/>
                </a:cubicBezTo>
                <a:cubicBezTo>
                  <a:pt x="3826764" y="554608"/>
                  <a:pt x="3837661" y="525830"/>
                  <a:pt x="3837661" y="489508"/>
                </a:cubicBezTo>
                <a:cubicBezTo>
                  <a:pt x="3837661" y="453186"/>
                  <a:pt x="3826764" y="424408"/>
                  <a:pt x="3804971" y="403174"/>
                </a:cubicBezTo>
                <a:cubicBezTo>
                  <a:pt x="3783178" y="381939"/>
                  <a:pt x="3755517" y="371322"/>
                  <a:pt x="3721989" y="371322"/>
                </a:cubicBezTo>
                <a:close/>
                <a:moveTo>
                  <a:pt x="1169289" y="371322"/>
                </a:moveTo>
                <a:cubicBezTo>
                  <a:pt x="1135202" y="371322"/>
                  <a:pt x="1107263" y="381939"/>
                  <a:pt x="1085469" y="403174"/>
                </a:cubicBezTo>
                <a:cubicBezTo>
                  <a:pt x="1063676" y="424408"/>
                  <a:pt x="1052779" y="453186"/>
                  <a:pt x="1052779" y="489508"/>
                </a:cubicBezTo>
                <a:cubicBezTo>
                  <a:pt x="1052779" y="525830"/>
                  <a:pt x="1063816" y="554608"/>
                  <a:pt x="1085888" y="575843"/>
                </a:cubicBezTo>
                <a:cubicBezTo>
                  <a:pt x="1107961" y="597077"/>
                  <a:pt x="1135761" y="607694"/>
                  <a:pt x="1169289" y="607694"/>
                </a:cubicBezTo>
                <a:cubicBezTo>
                  <a:pt x="1202817" y="607694"/>
                  <a:pt x="1230478" y="597077"/>
                  <a:pt x="1252271" y="575843"/>
                </a:cubicBezTo>
                <a:cubicBezTo>
                  <a:pt x="1274064" y="554608"/>
                  <a:pt x="1284961" y="525830"/>
                  <a:pt x="1284961" y="489508"/>
                </a:cubicBezTo>
                <a:cubicBezTo>
                  <a:pt x="1284961" y="453186"/>
                  <a:pt x="1274064" y="424408"/>
                  <a:pt x="1252271" y="403174"/>
                </a:cubicBezTo>
                <a:cubicBezTo>
                  <a:pt x="1230478" y="381939"/>
                  <a:pt x="1202817" y="371322"/>
                  <a:pt x="1169289" y="371322"/>
                </a:cubicBezTo>
                <a:close/>
                <a:moveTo>
                  <a:pt x="4077462" y="196138"/>
                </a:moveTo>
                <a:lnTo>
                  <a:pt x="4252646" y="196138"/>
                </a:lnTo>
                <a:lnTo>
                  <a:pt x="4426991" y="468553"/>
                </a:lnTo>
                <a:lnTo>
                  <a:pt x="4426991" y="196138"/>
                </a:lnTo>
                <a:lnTo>
                  <a:pt x="4617263" y="196138"/>
                </a:lnTo>
                <a:lnTo>
                  <a:pt x="4617263" y="782040"/>
                </a:lnTo>
                <a:lnTo>
                  <a:pt x="4442079" y="782040"/>
                </a:lnTo>
                <a:lnTo>
                  <a:pt x="4267733" y="508787"/>
                </a:lnTo>
                <a:lnTo>
                  <a:pt x="4267733" y="782040"/>
                </a:lnTo>
                <a:lnTo>
                  <a:pt x="4077462" y="782040"/>
                </a:lnTo>
                <a:close/>
                <a:moveTo>
                  <a:pt x="2827097" y="196138"/>
                </a:moveTo>
                <a:lnTo>
                  <a:pt x="3051734" y="196138"/>
                </a:lnTo>
                <a:cubicBezTo>
                  <a:pt x="3116555" y="196138"/>
                  <a:pt x="3173413" y="207873"/>
                  <a:pt x="3222308" y="231343"/>
                </a:cubicBezTo>
                <a:cubicBezTo>
                  <a:pt x="3271203" y="254812"/>
                  <a:pt x="3309061" y="288340"/>
                  <a:pt x="3335884" y="331927"/>
                </a:cubicBezTo>
                <a:cubicBezTo>
                  <a:pt x="3362706" y="375513"/>
                  <a:pt x="3376117" y="426923"/>
                  <a:pt x="3376117" y="486155"/>
                </a:cubicBezTo>
                <a:cubicBezTo>
                  <a:pt x="3376117" y="583387"/>
                  <a:pt x="3347200" y="657009"/>
                  <a:pt x="3289364" y="707021"/>
                </a:cubicBezTo>
                <a:cubicBezTo>
                  <a:pt x="3231528" y="757034"/>
                  <a:pt x="3152318" y="782040"/>
                  <a:pt x="3051734" y="782040"/>
                </a:cubicBezTo>
                <a:lnTo>
                  <a:pt x="2827097" y="782040"/>
                </a:lnTo>
                <a:lnTo>
                  <a:pt x="2827097" y="559079"/>
                </a:lnTo>
                <a:lnTo>
                  <a:pt x="2792730" y="559079"/>
                </a:lnTo>
                <a:lnTo>
                  <a:pt x="2792730" y="419100"/>
                </a:lnTo>
                <a:lnTo>
                  <a:pt x="2827097" y="419100"/>
                </a:lnTo>
                <a:close/>
                <a:moveTo>
                  <a:pt x="2019300" y="196138"/>
                </a:moveTo>
                <a:lnTo>
                  <a:pt x="2518029" y="196138"/>
                </a:lnTo>
                <a:lnTo>
                  <a:pt x="2518029" y="362940"/>
                </a:lnTo>
                <a:lnTo>
                  <a:pt x="2367991" y="362940"/>
                </a:lnTo>
                <a:lnTo>
                  <a:pt x="2367991" y="782040"/>
                </a:lnTo>
                <a:lnTo>
                  <a:pt x="2169338" y="782040"/>
                </a:lnTo>
                <a:lnTo>
                  <a:pt x="2169338" y="362940"/>
                </a:lnTo>
                <a:lnTo>
                  <a:pt x="2019300" y="362940"/>
                </a:lnTo>
                <a:close/>
                <a:moveTo>
                  <a:pt x="1685544" y="196138"/>
                </a:moveTo>
                <a:lnTo>
                  <a:pt x="1873301" y="196138"/>
                </a:lnTo>
                <a:lnTo>
                  <a:pt x="2107997" y="782040"/>
                </a:lnTo>
                <a:lnTo>
                  <a:pt x="1904314" y="782040"/>
                </a:lnTo>
                <a:lnTo>
                  <a:pt x="1866595" y="679780"/>
                </a:lnTo>
                <a:lnTo>
                  <a:pt x="1692250" y="679780"/>
                </a:lnTo>
                <a:lnTo>
                  <a:pt x="1654531" y="782040"/>
                </a:lnTo>
                <a:lnTo>
                  <a:pt x="1450848" y="782040"/>
                </a:lnTo>
                <a:close/>
                <a:moveTo>
                  <a:pt x="248412" y="196138"/>
                </a:moveTo>
                <a:lnTo>
                  <a:pt x="447066" y="196138"/>
                </a:lnTo>
                <a:lnTo>
                  <a:pt x="447066" y="392277"/>
                </a:lnTo>
                <a:lnTo>
                  <a:pt x="608000" y="392277"/>
                </a:lnTo>
                <a:lnTo>
                  <a:pt x="608000" y="196138"/>
                </a:lnTo>
                <a:lnTo>
                  <a:pt x="806654" y="196138"/>
                </a:lnTo>
                <a:lnTo>
                  <a:pt x="806654" y="782040"/>
                </a:lnTo>
                <a:lnTo>
                  <a:pt x="608000" y="782040"/>
                </a:lnTo>
                <a:lnTo>
                  <a:pt x="608000" y="576681"/>
                </a:lnTo>
                <a:lnTo>
                  <a:pt x="447066" y="576681"/>
                </a:lnTo>
                <a:lnTo>
                  <a:pt x="447066" y="782040"/>
                </a:lnTo>
                <a:lnTo>
                  <a:pt x="248412" y="782040"/>
                </a:lnTo>
                <a:close/>
                <a:moveTo>
                  <a:pt x="4985157" y="183565"/>
                </a:moveTo>
                <a:cubicBezTo>
                  <a:pt x="5028743" y="183565"/>
                  <a:pt x="5066741" y="187197"/>
                  <a:pt x="5099152" y="194462"/>
                </a:cubicBezTo>
                <a:cubicBezTo>
                  <a:pt x="5131562" y="201726"/>
                  <a:pt x="5162016" y="213461"/>
                  <a:pt x="5190515" y="229666"/>
                </a:cubicBezTo>
                <a:lnTo>
                  <a:pt x="5190515" y="415747"/>
                </a:lnTo>
                <a:cubicBezTo>
                  <a:pt x="5166487" y="397865"/>
                  <a:pt x="5139246" y="385013"/>
                  <a:pt x="5108791" y="377190"/>
                </a:cubicBezTo>
                <a:cubicBezTo>
                  <a:pt x="5078336" y="369366"/>
                  <a:pt x="5042992" y="365455"/>
                  <a:pt x="5002759" y="365455"/>
                </a:cubicBezTo>
                <a:cubicBezTo>
                  <a:pt x="4959731" y="365455"/>
                  <a:pt x="4925505" y="376212"/>
                  <a:pt x="4900079" y="397725"/>
                </a:cubicBezTo>
                <a:cubicBezTo>
                  <a:pt x="4874654" y="419239"/>
                  <a:pt x="4861941" y="449833"/>
                  <a:pt x="4861941" y="489508"/>
                </a:cubicBezTo>
                <a:cubicBezTo>
                  <a:pt x="4861941" y="532536"/>
                  <a:pt x="4872279" y="565086"/>
                  <a:pt x="4892954" y="587159"/>
                </a:cubicBezTo>
                <a:cubicBezTo>
                  <a:pt x="4913630" y="609231"/>
                  <a:pt x="4947159" y="620268"/>
                  <a:pt x="4993538" y="620268"/>
                </a:cubicBezTo>
                <a:cubicBezTo>
                  <a:pt x="5010302" y="620268"/>
                  <a:pt x="5024832" y="618032"/>
                  <a:pt x="5037125" y="613562"/>
                </a:cubicBezTo>
                <a:lnTo>
                  <a:pt x="5037125" y="558241"/>
                </a:lnTo>
                <a:lnTo>
                  <a:pt x="4972584" y="558241"/>
                </a:lnTo>
                <a:lnTo>
                  <a:pt x="4972584" y="444246"/>
                </a:lnTo>
                <a:lnTo>
                  <a:pt x="5211470" y="444246"/>
                </a:lnTo>
                <a:lnTo>
                  <a:pt x="5211470" y="745159"/>
                </a:lnTo>
                <a:cubicBezTo>
                  <a:pt x="5153914" y="778129"/>
                  <a:pt x="5078476" y="794613"/>
                  <a:pt x="4985157" y="794613"/>
                </a:cubicBezTo>
                <a:cubicBezTo>
                  <a:pt x="4919218" y="794613"/>
                  <a:pt x="4861802" y="782459"/>
                  <a:pt x="4812906" y="758151"/>
                </a:cubicBezTo>
                <a:cubicBezTo>
                  <a:pt x="4764011" y="733844"/>
                  <a:pt x="4726432" y="698639"/>
                  <a:pt x="4700168" y="652538"/>
                </a:cubicBezTo>
                <a:cubicBezTo>
                  <a:pt x="4673905" y="606437"/>
                  <a:pt x="4660773" y="552094"/>
                  <a:pt x="4660773" y="489508"/>
                </a:cubicBezTo>
                <a:cubicBezTo>
                  <a:pt x="4660773" y="426364"/>
                  <a:pt x="4673905" y="371881"/>
                  <a:pt x="4700168" y="326059"/>
                </a:cubicBezTo>
                <a:cubicBezTo>
                  <a:pt x="4726432" y="280238"/>
                  <a:pt x="4764012" y="245033"/>
                  <a:pt x="4812906" y="220446"/>
                </a:cubicBezTo>
                <a:cubicBezTo>
                  <a:pt x="4861802" y="195859"/>
                  <a:pt x="4919218" y="183565"/>
                  <a:pt x="4985157" y="183565"/>
                </a:cubicBezTo>
                <a:close/>
                <a:moveTo>
                  <a:pt x="3721989" y="183565"/>
                </a:moveTo>
                <a:cubicBezTo>
                  <a:pt x="3781222" y="183565"/>
                  <a:pt x="3835007" y="196418"/>
                  <a:pt x="3883343" y="222122"/>
                </a:cubicBezTo>
                <a:cubicBezTo>
                  <a:pt x="3931679" y="247827"/>
                  <a:pt x="3969817" y="283870"/>
                  <a:pt x="3997757" y="330250"/>
                </a:cubicBezTo>
                <a:cubicBezTo>
                  <a:pt x="4025697" y="376631"/>
                  <a:pt x="4039667" y="429717"/>
                  <a:pt x="4039667" y="489508"/>
                </a:cubicBezTo>
                <a:cubicBezTo>
                  <a:pt x="4039667" y="549300"/>
                  <a:pt x="4025697" y="602246"/>
                  <a:pt x="3997757" y="648347"/>
                </a:cubicBezTo>
                <a:cubicBezTo>
                  <a:pt x="3969817" y="694448"/>
                  <a:pt x="3931679" y="730351"/>
                  <a:pt x="3883343" y="756056"/>
                </a:cubicBezTo>
                <a:cubicBezTo>
                  <a:pt x="3835007" y="781761"/>
                  <a:pt x="3781222" y="794613"/>
                  <a:pt x="3721989" y="794613"/>
                </a:cubicBezTo>
                <a:cubicBezTo>
                  <a:pt x="3662197" y="794613"/>
                  <a:pt x="3608134" y="781761"/>
                  <a:pt x="3559797" y="756056"/>
                </a:cubicBezTo>
                <a:cubicBezTo>
                  <a:pt x="3511461" y="730351"/>
                  <a:pt x="3473323" y="694448"/>
                  <a:pt x="3445383" y="648347"/>
                </a:cubicBezTo>
                <a:cubicBezTo>
                  <a:pt x="3417443" y="602246"/>
                  <a:pt x="3403473" y="549300"/>
                  <a:pt x="3403473" y="489508"/>
                </a:cubicBezTo>
                <a:cubicBezTo>
                  <a:pt x="3403473" y="429717"/>
                  <a:pt x="3417443" y="376631"/>
                  <a:pt x="3445383" y="330250"/>
                </a:cubicBezTo>
                <a:cubicBezTo>
                  <a:pt x="3473323" y="283870"/>
                  <a:pt x="3511461" y="247827"/>
                  <a:pt x="3559797" y="222122"/>
                </a:cubicBezTo>
                <a:cubicBezTo>
                  <a:pt x="3608134" y="196418"/>
                  <a:pt x="3662198" y="183565"/>
                  <a:pt x="3721989" y="183565"/>
                </a:cubicBezTo>
                <a:close/>
                <a:moveTo>
                  <a:pt x="1169289" y="183565"/>
                </a:moveTo>
                <a:cubicBezTo>
                  <a:pt x="1228522" y="183565"/>
                  <a:pt x="1282307" y="196418"/>
                  <a:pt x="1330643" y="222122"/>
                </a:cubicBezTo>
                <a:cubicBezTo>
                  <a:pt x="1378979" y="247827"/>
                  <a:pt x="1417117" y="283870"/>
                  <a:pt x="1445057" y="330250"/>
                </a:cubicBezTo>
                <a:cubicBezTo>
                  <a:pt x="1472997" y="376631"/>
                  <a:pt x="1486967" y="429717"/>
                  <a:pt x="1486967" y="489508"/>
                </a:cubicBezTo>
                <a:cubicBezTo>
                  <a:pt x="1486967" y="549300"/>
                  <a:pt x="1472997" y="602246"/>
                  <a:pt x="1445057" y="648347"/>
                </a:cubicBezTo>
                <a:cubicBezTo>
                  <a:pt x="1417117" y="694448"/>
                  <a:pt x="1378979" y="730351"/>
                  <a:pt x="1330643" y="756056"/>
                </a:cubicBezTo>
                <a:cubicBezTo>
                  <a:pt x="1282307" y="781761"/>
                  <a:pt x="1228522" y="794613"/>
                  <a:pt x="1169289" y="794613"/>
                </a:cubicBezTo>
                <a:cubicBezTo>
                  <a:pt x="1109498" y="794613"/>
                  <a:pt x="1055434" y="781761"/>
                  <a:pt x="1007098" y="756056"/>
                </a:cubicBezTo>
                <a:cubicBezTo>
                  <a:pt x="958761" y="730351"/>
                  <a:pt x="920623" y="694448"/>
                  <a:pt x="892683" y="648347"/>
                </a:cubicBezTo>
                <a:cubicBezTo>
                  <a:pt x="864743" y="602246"/>
                  <a:pt x="850773" y="549300"/>
                  <a:pt x="850773" y="489508"/>
                </a:cubicBezTo>
                <a:cubicBezTo>
                  <a:pt x="850773" y="429717"/>
                  <a:pt x="864743" y="376631"/>
                  <a:pt x="892683" y="330250"/>
                </a:cubicBezTo>
                <a:cubicBezTo>
                  <a:pt x="920623" y="283870"/>
                  <a:pt x="958761" y="247827"/>
                  <a:pt x="1007098" y="222122"/>
                </a:cubicBezTo>
                <a:cubicBezTo>
                  <a:pt x="1055434" y="196418"/>
                  <a:pt x="1109498" y="183565"/>
                  <a:pt x="1169289" y="183565"/>
                </a:cubicBezTo>
                <a:close/>
                <a:moveTo>
                  <a:pt x="3636493" y="0"/>
                </a:moveTo>
                <a:lnTo>
                  <a:pt x="3805809" y="0"/>
                </a:lnTo>
                <a:lnTo>
                  <a:pt x="3944112" y="160096"/>
                </a:lnTo>
                <a:lnTo>
                  <a:pt x="3770605" y="160096"/>
                </a:lnTo>
                <a:lnTo>
                  <a:pt x="3721151" y="93040"/>
                </a:lnTo>
                <a:lnTo>
                  <a:pt x="3671697" y="160096"/>
                </a:lnTo>
                <a:lnTo>
                  <a:pt x="3498190" y="160096"/>
                </a:lnTo>
                <a:close/>
              </a:path>
            </a:pathLst>
          </a:custGeom>
          <a:solidFill>
            <a:srgbClr val="FFA53F"/>
          </a:solidFill>
          <a:ln w="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>
              <a:ln w="0"/>
              <a:solidFill>
                <a:srgbClr val="FFA53F"/>
              </a:solidFill>
              <a:effectLst/>
              <a:uLnTx/>
              <a:uFillTx/>
              <a:latin typeface="#9Slide03 Prompt Black" panose="00000A00000000000000" pitchFamily="2" charset="-34"/>
              <a:ea typeface="+mn-ea"/>
              <a:cs typeface="#9Slide03 Prompt Black" panose="00000A00000000000000" pitchFamily="2" charset="-34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F8708373-EBC7-33BD-3BEA-8A4EC4B30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882" y="2171700"/>
            <a:ext cx="1906969" cy="1990269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80F6A1E2-3B08-DA0D-F30D-7F557D402A78}"/>
              </a:ext>
            </a:extLst>
          </p:cNvPr>
          <p:cNvGrpSpPr/>
          <p:nvPr/>
        </p:nvGrpSpPr>
        <p:grpSpPr>
          <a:xfrm>
            <a:off x="8909097" y="1790700"/>
            <a:ext cx="8853775" cy="6858000"/>
            <a:chOff x="1295400" y="190500"/>
            <a:chExt cx="7317169" cy="6858000"/>
          </a:xfrm>
        </p:grpSpPr>
        <p:sp>
          <p:nvSpPr>
            <p:cNvPr id="11" name="Freeform 2">
              <a:extLst>
                <a:ext uri="{FF2B5EF4-FFF2-40B4-BE49-F238E27FC236}">
                  <a16:creationId xmlns:a16="http://schemas.microsoft.com/office/drawing/2014/main" id="{6A8E342C-B2DE-F839-B661-45581B5E15EF}"/>
                </a:ext>
              </a:extLst>
            </p:cNvPr>
            <p:cNvSpPr/>
            <p:nvPr/>
          </p:nvSpPr>
          <p:spPr>
            <a:xfrm>
              <a:off x="1295400" y="190500"/>
              <a:ext cx="7317169" cy="6858000"/>
            </a:xfrm>
            <a:custGeom>
              <a:avLst/>
              <a:gdLst/>
              <a:ahLst/>
              <a:cxnLst/>
              <a:rect l="l" t="t" r="r" b="b"/>
              <a:pathLst>
                <a:path w="8172512" h="9093198">
                  <a:moveTo>
                    <a:pt x="0" y="0"/>
                  </a:moveTo>
                  <a:lnTo>
                    <a:pt x="8172511" y="0"/>
                  </a:lnTo>
                  <a:lnTo>
                    <a:pt x="8172511" y="9093197"/>
                  </a:lnTo>
                  <a:lnTo>
                    <a:pt x="0" y="9093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0D32266-E601-905B-E897-7C7A23176F1C}"/>
                </a:ext>
              </a:extLst>
            </p:cNvPr>
            <p:cNvSpPr txBox="1"/>
            <p:nvPr/>
          </p:nvSpPr>
          <p:spPr>
            <a:xfrm>
              <a:off x="2248883" y="1003426"/>
              <a:ext cx="5410200" cy="846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57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 đề </a:t>
              </a:r>
              <a:r>
                <a:rPr kumimoji="0" lang="vi-VN" sz="6600" b="1" i="0" u="none" strike="noStrike" kern="1200" cap="none" spc="-28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6600" b="1" i="0" u="none" strike="noStrike" kern="1200" cap="none" spc="-2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537BE6A2-A6F7-754D-959D-5467D9BC0769}"/>
                </a:ext>
              </a:extLst>
            </p:cNvPr>
            <p:cNvSpPr/>
            <p:nvPr/>
          </p:nvSpPr>
          <p:spPr>
            <a:xfrm>
              <a:off x="1469545" y="2393366"/>
              <a:ext cx="6968877" cy="250671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1" i="0" u="none" strike="noStrike" kern="1200" cap="none" spc="-280" normalizeH="0" baseline="0" noProof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HỘI CHỢ XUÂN VÀ QUẢN LÍ CHI TIÊU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731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FB47361-7A7D-F254-2A08-2485166862A1}"/>
              </a:ext>
            </a:extLst>
          </p:cNvPr>
          <p:cNvSpPr/>
          <p:nvPr/>
        </p:nvSpPr>
        <p:spPr>
          <a:xfrm>
            <a:off x="2747862" y="190501"/>
            <a:ext cx="12792284" cy="7080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45"/>
            <a:r>
              <a:rPr lang="vi-VN" sz="4001" b="1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KẾ HOẠCH KINH DOANH TRONG "HỘI CHỢ XUÂN"</a:t>
            </a: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ADCB52C2-DAFA-6ADB-AC55-40D49D41B451}"/>
              </a:ext>
            </a:extLst>
          </p:cNvPr>
          <p:cNvSpPr/>
          <p:nvPr/>
        </p:nvSpPr>
        <p:spPr>
          <a:xfrm>
            <a:off x="6615110" y="825550"/>
            <a:ext cx="5057795" cy="7080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45"/>
            <a:r>
              <a:rPr lang="vi-VN" sz="4001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Lớp: ..... - Nhóm: ......</a:t>
            </a: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061BF8FB-89AD-79EB-0330-15949F57D9A4}"/>
              </a:ext>
            </a:extLst>
          </p:cNvPr>
          <p:cNvSpPr/>
          <p:nvPr/>
        </p:nvSpPr>
        <p:spPr>
          <a:xfrm>
            <a:off x="1276349" y="1524039"/>
            <a:ext cx="15735300" cy="44354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29" indent="-571529" defTabSz="914445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vi-VN" sz="320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Mục tiêu: ............................................................................................................</a:t>
            </a:r>
          </a:p>
          <a:p>
            <a:pPr marL="571529" indent="-571529" defTabSz="914445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vi-VN" sz="320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Thời gian:...........................................................................................................</a:t>
            </a:r>
          </a:p>
          <a:p>
            <a:pPr marL="571529" indent="-571529" defTabSz="914445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vi-VN" sz="320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Địa điểm: ...........................................................................................................                          </a:t>
            </a:r>
          </a:p>
          <a:p>
            <a:pPr marL="571529" indent="-571529" defTabSz="914445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vi-VN" sz="320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Sản phẩm dự định kinh doanh: .........................................................................</a:t>
            </a:r>
          </a:p>
          <a:p>
            <a:pPr marL="571529" indent="-571529" defTabSz="914445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vi-VN" sz="320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Số lượng: ..........................................................................................................</a:t>
            </a:r>
          </a:p>
          <a:p>
            <a:pPr marL="571529" indent="-571529" defTabSz="914445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vi-VN" sz="320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Vật liệu, dụng cụ cần chuẩn bị:..........................................................................</a:t>
            </a:r>
          </a:p>
          <a:p>
            <a:pPr marL="571529" indent="-571529" defTabSz="914445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vi-VN" sz="320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Chi phí ban đầu ước tính: .................................................................................</a:t>
            </a:r>
          </a:p>
          <a:p>
            <a:pPr marL="571529" indent="-571529" defTabSz="914445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vi-VN" sz="320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Doanh thu ước tính: ..........................................................................................</a:t>
            </a:r>
          </a:p>
          <a:p>
            <a:pPr marL="571529" indent="-571529" defTabSz="914445">
              <a:lnSpc>
                <a:spcPct val="98000"/>
              </a:lnSpc>
              <a:buFont typeface="Arial" panose="020B0604020202020204" pitchFamily="34" charset="0"/>
              <a:buChar char="•"/>
            </a:pPr>
            <a:r>
              <a:rPr lang="vi-VN" sz="3200">
                <a:ln w="0"/>
                <a:solidFill>
                  <a:prstClr val="black"/>
                </a:solidFill>
                <a:latin typeface="Arial" panose="020B0604020202020204" pitchFamily="34" charset="0"/>
              </a:rPr>
              <a:t>Lợi nhuận ước tính: ..........................................................................................</a:t>
            </a:r>
          </a:p>
        </p:txBody>
      </p:sp>
      <p:graphicFrame>
        <p:nvGraphicFramePr>
          <p:cNvPr id="7" name="Bảng 6">
            <a:extLst>
              <a:ext uri="{FF2B5EF4-FFF2-40B4-BE49-F238E27FC236}">
                <a16:creationId xmlns:a16="http://schemas.microsoft.com/office/drawing/2014/main" id="{D13522CA-2FF0-C822-AEEB-0129ADAAEE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461081"/>
              </p:ext>
            </p:extLst>
          </p:nvPr>
        </p:nvGraphicFramePr>
        <p:xfrm>
          <a:off x="762000" y="6137123"/>
          <a:ext cx="16992601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9024">
                  <a:extLst>
                    <a:ext uri="{9D8B030D-6E8A-4147-A177-3AD203B41FA5}">
                      <a16:colId xmlns:a16="http://schemas.microsoft.com/office/drawing/2014/main" val="2095208786"/>
                    </a:ext>
                  </a:extLst>
                </a:gridCol>
                <a:gridCol w="6038253">
                  <a:extLst>
                    <a:ext uri="{9D8B030D-6E8A-4147-A177-3AD203B41FA5}">
                      <a16:colId xmlns:a16="http://schemas.microsoft.com/office/drawing/2014/main" val="489646797"/>
                    </a:ext>
                  </a:extLst>
                </a:gridCol>
                <a:gridCol w="4862662">
                  <a:extLst>
                    <a:ext uri="{9D8B030D-6E8A-4147-A177-3AD203B41FA5}">
                      <a16:colId xmlns:a16="http://schemas.microsoft.com/office/drawing/2014/main" val="3476257602"/>
                    </a:ext>
                  </a:extLst>
                </a:gridCol>
                <a:gridCol w="4862662">
                  <a:extLst>
                    <a:ext uri="{9D8B030D-6E8A-4147-A177-3AD203B41FA5}">
                      <a16:colId xmlns:a16="http://schemas.microsoft.com/office/drawing/2014/main" val="1837583162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ysClr val="windowText" lastClr="000000"/>
                          </a:solidFill>
                        </a:rPr>
                        <a:t>STT</a:t>
                      </a:r>
                      <a:endParaRPr lang="en-US" sz="3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ysClr val="windowText" lastClr="000000"/>
                          </a:solidFill>
                        </a:rPr>
                        <a:t>Nội dung công việc</a:t>
                      </a:r>
                      <a:endParaRPr lang="en-US" sz="3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ysClr val="windowText" lastClr="000000"/>
                          </a:solidFill>
                        </a:rPr>
                        <a:t>Người thực hiện</a:t>
                      </a:r>
                      <a:endParaRPr lang="en-US" sz="3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ysClr val="windowText" lastClr="000000"/>
                          </a:solidFill>
                        </a:rPr>
                        <a:t>Ghi chú</a:t>
                      </a:r>
                      <a:endParaRPr lang="en-US" sz="3200" b="1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696029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3600">
                          <a:solidFill>
                            <a:sysClr val="windowText" lastClr="000000"/>
                          </a:solidFill>
                        </a:rPr>
                        <a:t>Trang trí gian hàng</a:t>
                      </a:r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42246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3600">
                          <a:solidFill>
                            <a:sysClr val="windowText" lastClr="000000"/>
                          </a:solidFill>
                        </a:rPr>
                        <a:t>Chuẩn bị sản phẩm</a:t>
                      </a:r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575994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3600">
                          <a:solidFill>
                            <a:sysClr val="windowText" lastClr="000000"/>
                          </a:solidFill>
                        </a:rPr>
                        <a:t>Thiết kế nhãn hiệu, bao bì</a:t>
                      </a:r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412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3600">
                          <a:solidFill>
                            <a:sysClr val="windowText" lastClr="000000"/>
                          </a:solidFill>
                        </a:rPr>
                        <a:t>Làm tờ rơi, quảng cáo,...</a:t>
                      </a:r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383498"/>
                  </a:ext>
                </a:extLst>
              </a:tr>
              <a:tr h="134137">
                <a:tc>
                  <a:txBody>
                    <a:bodyPr/>
                    <a:lstStyle/>
                    <a:p>
                      <a:pPr algn="ctr"/>
                      <a:r>
                        <a:rPr lang="vi-VN" sz="3600">
                          <a:solidFill>
                            <a:sysClr val="windowText" lastClr="000000"/>
                          </a:solidFill>
                        </a:rPr>
                        <a:t>5</a:t>
                      </a:r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vi-VN" sz="3600">
                          <a:solidFill>
                            <a:sysClr val="windowText" lastClr="000000"/>
                          </a:solidFill>
                        </a:rPr>
                        <a:t>Hỗ trợ khác</a:t>
                      </a:r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60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892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4408967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B4A6548-FC48-424A-FC9B-1B3480C4B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4" r="827" b="21013"/>
          <a:stretch/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76F5230-C613-17EA-9BB0-8B6A408EA0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962" y="1735540"/>
            <a:ext cx="12510076" cy="6815919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058DDBC5-156C-D7AE-780D-BF3F6973967E}"/>
              </a:ext>
            </a:extLst>
          </p:cNvPr>
          <p:cNvSpPr/>
          <p:nvPr/>
        </p:nvSpPr>
        <p:spPr>
          <a:xfrm>
            <a:off x="15347477" y="440832"/>
            <a:ext cx="2013483" cy="1698876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7"/>
                </a:lnTo>
                <a:lnTo>
                  <a:pt x="0" y="1698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D7180B5-648D-AA4A-4EC2-5C451AD4EACC}"/>
              </a:ext>
            </a:extLst>
          </p:cNvPr>
          <p:cNvSpPr/>
          <p:nvPr/>
        </p:nvSpPr>
        <p:spPr>
          <a:xfrm rot="1045462">
            <a:off x="788945" y="6857954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60C690C6-017B-622C-17FD-CBD216EB262C}"/>
              </a:ext>
            </a:extLst>
          </p:cNvPr>
          <p:cNvSpPr/>
          <p:nvPr/>
        </p:nvSpPr>
        <p:spPr>
          <a:xfrm>
            <a:off x="435670" y="2495990"/>
            <a:ext cx="2013483" cy="1698876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8C23A4D-8F80-8F0E-A472-1F9FAE917CB6}"/>
              </a:ext>
            </a:extLst>
          </p:cNvPr>
          <p:cNvSpPr/>
          <p:nvPr/>
        </p:nvSpPr>
        <p:spPr>
          <a:xfrm rot="1045462">
            <a:off x="15517075" y="4936408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FBFB5450-1700-F2C3-1530-71610DC8B01B}"/>
              </a:ext>
            </a:extLst>
          </p:cNvPr>
          <p:cNvSpPr/>
          <p:nvPr/>
        </p:nvSpPr>
        <p:spPr>
          <a:xfrm>
            <a:off x="7391400" y="6896100"/>
            <a:ext cx="3429000" cy="1371600"/>
          </a:xfrm>
          <a:prstGeom prst="rect">
            <a:avLst/>
          </a:prstGeom>
          <a:solidFill>
            <a:srgbClr val="FDF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76B763B-C2B5-11A7-D2D6-66E5D2A0EB24}"/>
              </a:ext>
            </a:extLst>
          </p:cNvPr>
          <p:cNvSpPr/>
          <p:nvPr/>
        </p:nvSpPr>
        <p:spPr>
          <a:xfrm>
            <a:off x="3110490" y="3795803"/>
            <a:ext cx="118872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66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 hiện chuẩn bị một số vật liệu, đồ dùng cần thiết cho hoạt động kinh doanh trong “Hội chợ xuân” do nhà trường tổ chức.</a:t>
            </a:r>
            <a:endParaRPr lang="vi-VN" sz="34400" i="1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766DDD60-E7D9-CB16-C036-6A80105D46D3}"/>
              </a:ext>
            </a:extLst>
          </p:cNvPr>
          <p:cNvSpPr txBox="1">
            <a:spLocks noChangeAspect="1"/>
          </p:cNvSpPr>
          <p:nvPr/>
        </p:nvSpPr>
        <p:spPr>
          <a:xfrm>
            <a:off x="5092384" y="1946863"/>
            <a:ext cx="7277695" cy="1320340"/>
          </a:xfrm>
          <a:custGeom>
            <a:avLst/>
            <a:gdLst/>
            <a:ahLst/>
            <a:cxnLst/>
            <a:rect l="l" t="t" r="r" b="b"/>
            <a:pathLst>
              <a:path w="7277695" h="1320340">
                <a:moveTo>
                  <a:pt x="4508301" y="1291352"/>
                </a:moveTo>
                <a:cubicBezTo>
                  <a:pt x="4504729" y="1294923"/>
                  <a:pt x="4499767" y="1298495"/>
                  <a:pt x="4493418" y="1302067"/>
                </a:cubicBezTo>
                <a:cubicBezTo>
                  <a:pt x="4489449" y="1304052"/>
                  <a:pt x="4486473" y="1304647"/>
                  <a:pt x="4484488" y="1303853"/>
                </a:cubicBezTo>
                <a:cubicBezTo>
                  <a:pt x="4481710" y="1302663"/>
                  <a:pt x="4481909" y="1300083"/>
                  <a:pt x="4485083" y="1296114"/>
                </a:cubicBezTo>
                <a:cubicBezTo>
                  <a:pt x="4479131" y="1300083"/>
                  <a:pt x="4473375" y="1302266"/>
                  <a:pt x="4467819" y="1302663"/>
                </a:cubicBezTo>
                <a:cubicBezTo>
                  <a:pt x="4470597" y="1303853"/>
                  <a:pt x="4473574" y="1304647"/>
                  <a:pt x="4476749" y="1305044"/>
                </a:cubicBezTo>
                <a:cubicBezTo>
                  <a:pt x="4486671" y="1306234"/>
                  <a:pt x="4497188" y="1305242"/>
                  <a:pt x="4508301" y="1302067"/>
                </a:cubicBezTo>
                <a:cubicBezTo>
                  <a:pt x="4506713" y="1301670"/>
                  <a:pt x="4505721" y="1300480"/>
                  <a:pt x="4505324" y="1298495"/>
                </a:cubicBezTo>
                <a:cubicBezTo>
                  <a:pt x="4504927" y="1296511"/>
                  <a:pt x="4505919" y="1294725"/>
                  <a:pt x="4508301" y="1293138"/>
                </a:cubicBezTo>
                <a:cubicBezTo>
                  <a:pt x="4509888" y="1292741"/>
                  <a:pt x="4511873" y="1292145"/>
                  <a:pt x="4514254" y="1291352"/>
                </a:cubicBezTo>
                <a:close/>
                <a:moveTo>
                  <a:pt x="4533304" y="1289566"/>
                </a:moveTo>
                <a:cubicBezTo>
                  <a:pt x="4532907" y="1290756"/>
                  <a:pt x="4531915" y="1291748"/>
                  <a:pt x="4530327" y="1292542"/>
                </a:cubicBezTo>
                <a:cubicBezTo>
                  <a:pt x="4532311" y="1291352"/>
                  <a:pt x="4534296" y="1290359"/>
                  <a:pt x="4536281" y="1289566"/>
                </a:cubicBezTo>
                <a:close/>
                <a:moveTo>
                  <a:pt x="4494609" y="1288970"/>
                </a:moveTo>
                <a:cubicBezTo>
                  <a:pt x="4493021" y="1290161"/>
                  <a:pt x="4490640" y="1291748"/>
                  <a:pt x="4487465" y="1293733"/>
                </a:cubicBezTo>
                <a:lnTo>
                  <a:pt x="4489846" y="1293733"/>
                </a:lnTo>
                <a:cubicBezTo>
                  <a:pt x="4492227" y="1292145"/>
                  <a:pt x="4494211" y="1290756"/>
                  <a:pt x="4495799" y="1289566"/>
                </a:cubicBezTo>
                <a:lnTo>
                  <a:pt x="4496989" y="1289566"/>
                </a:lnTo>
                <a:cubicBezTo>
                  <a:pt x="4496196" y="1289169"/>
                  <a:pt x="4495403" y="1288970"/>
                  <a:pt x="4494609" y="1288970"/>
                </a:cubicBezTo>
                <a:close/>
                <a:moveTo>
                  <a:pt x="4477939" y="1281231"/>
                </a:moveTo>
                <a:cubicBezTo>
                  <a:pt x="4467621" y="1289566"/>
                  <a:pt x="4460874" y="1290955"/>
                  <a:pt x="4457699" y="1285398"/>
                </a:cubicBezTo>
                <a:cubicBezTo>
                  <a:pt x="4456905" y="1284208"/>
                  <a:pt x="4456509" y="1283216"/>
                  <a:pt x="4456509" y="1282422"/>
                </a:cubicBezTo>
                <a:lnTo>
                  <a:pt x="4445197" y="1288375"/>
                </a:lnTo>
                <a:cubicBezTo>
                  <a:pt x="4450754" y="1294328"/>
                  <a:pt x="4457104" y="1298892"/>
                  <a:pt x="4464247" y="1302067"/>
                </a:cubicBezTo>
                <a:cubicBezTo>
                  <a:pt x="4463057" y="1299686"/>
                  <a:pt x="4463057" y="1297900"/>
                  <a:pt x="4464247" y="1296709"/>
                </a:cubicBezTo>
                <a:cubicBezTo>
                  <a:pt x="4465041" y="1296313"/>
                  <a:pt x="4466629" y="1295122"/>
                  <a:pt x="4469010" y="1293138"/>
                </a:cubicBezTo>
                <a:cubicBezTo>
                  <a:pt x="4470201" y="1291947"/>
                  <a:pt x="4471590" y="1290756"/>
                  <a:pt x="4473177" y="1289566"/>
                </a:cubicBezTo>
                <a:cubicBezTo>
                  <a:pt x="4473574" y="1288772"/>
                  <a:pt x="4474169" y="1288574"/>
                  <a:pt x="4474963" y="1288970"/>
                </a:cubicBezTo>
                <a:cubicBezTo>
                  <a:pt x="4476154" y="1289367"/>
                  <a:pt x="4476749" y="1289963"/>
                  <a:pt x="4476749" y="1290756"/>
                </a:cubicBezTo>
                <a:lnTo>
                  <a:pt x="4483893" y="1285994"/>
                </a:lnTo>
                <a:cubicBezTo>
                  <a:pt x="4484289" y="1285597"/>
                  <a:pt x="4484885" y="1285200"/>
                  <a:pt x="4485679" y="1284803"/>
                </a:cubicBezTo>
                <a:cubicBezTo>
                  <a:pt x="4482503" y="1284009"/>
                  <a:pt x="4479924" y="1282819"/>
                  <a:pt x="4477939" y="1281231"/>
                </a:cubicBezTo>
                <a:close/>
                <a:moveTo>
                  <a:pt x="1909167" y="1279445"/>
                </a:moveTo>
                <a:cubicBezTo>
                  <a:pt x="1905595" y="1283017"/>
                  <a:pt x="1900634" y="1286589"/>
                  <a:pt x="1894284" y="1290161"/>
                </a:cubicBezTo>
                <a:cubicBezTo>
                  <a:pt x="1890315" y="1292145"/>
                  <a:pt x="1887339" y="1292741"/>
                  <a:pt x="1885354" y="1291947"/>
                </a:cubicBezTo>
                <a:cubicBezTo>
                  <a:pt x="1882576" y="1290756"/>
                  <a:pt x="1882774" y="1288177"/>
                  <a:pt x="1885950" y="1284208"/>
                </a:cubicBezTo>
                <a:cubicBezTo>
                  <a:pt x="1879996" y="1288177"/>
                  <a:pt x="1874242" y="1290359"/>
                  <a:pt x="1868685" y="1290756"/>
                </a:cubicBezTo>
                <a:cubicBezTo>
                  <a:pt x="1871464" y="1291947"/>
                  <a:pt x="1874440" y="1292741"/>
                  <a:pt x="1877615" y="1293138"/>
                </a:cubicBezTo>
                <a:cubicBezTo>
                  <a:pt x="1887537" y="1294328"/>
                  <a:pt x="1898054" y="1293336"/>
                  <a:pt x="1909167" y="1290161"/>
                </a:cubicBezTo>
                <a:cubicBezTo>
                  <a:pt x="1907579" y="1289764"/>
                  <a:pt x="1906587" y="1288574"/>
                  <a:pt x="1906190" y="1286589"/>
                </a:cubicBezTo>
                <a:cubicBezTo>
                  <a:pt x="1905793" y="1284605"/>
                  <a:pt x="1906785" y="1282819"/>
                  <a:pt x="1909167" y="1281231"/>
                </a:cubicBezTo>
                <a:cubicBezTo>
                  <a:pt x="1910754" y="1280834"/>
                  <a:pt x="1912738" y="1280239"/>
                  <a:pt x="1915120" y="1279445"/>
                </a:cubicBezTo>
                <a:close/>
                <a:moveTo>
                  <a:pt x="1934170" y="1277659"/>
                </a:moveTo>
                <a:cubicBezTo>
                  <a:pt x="1933773" y="1278850"/>
                  <a:pt x="1932781" y="1279842"/>
                  <a:pt x="1931193" y="1280636"/>
                </a:cubicBezTo>
                <a:cubicBezTo>
                  <a:pt x="1933178" y="1279445"/>
                  <a:pt x="1935162" y="1278453"/>
                  <a:pt x="1937146" y="1277659"/>
                </a:cubicBezTo>
                <a:close/>
                <a:moveTo>
                  <a:pt x="1895475" y="1277064"/>
                </a:moveTo>
                <a:cubicBezTo>
                  <a:pt x="1893887" y="1278255"/>
                  <a:pt x="1891506" y="1279842"/>
                  <a:pt x="1888331" y="1281827"/>
                </a:cubicBezTo>
                <a:lnTo>
                  <a:pt x="1890712" y="1281827"/>
                </a:lnTo>
                <a:cubicBezTo>
                  <a:pt x="1893093" y="1280239"/>
                  <a:pt x="1895078" y="1278850"/>
                  <a:pt x="1896665" y="1277659"/>
                </a:cubicBezTo>
                <a:lnTo>
                  <a:pt x="1897856" y="1277659"/>
                </a:lnTo>
                <a:cubicBezTo>
                  <a:pt x="1897062" y="1277263"/>
                  <a:pt x="1896268" y="1277064"/>
                  <a:pt x="1895475" y="1277064"/>
                </a:cubicBezTo>
                <a:close/>
                <a:moveTo>
                  <a:pt x="4467224" y="1273492"/>
                </a:moveTo>
                <a:cubicBezTo>
                  <a:pt x="4465239" y="1275873"/>
                  <a:pt x="4463057" y="1277858"/>
                  <a:pt x="4460675" y="1279445"/>
                </a:cubicBezTo>
                <a:cubicBezTo>
                  <a:pt x="4461469" y="1279445"/>
                  <a:pt x="4462065" y="1279842"/>
                  <a:pt x="4462461" y="1280636"/>
                </a:cubicBezTo>
                <a:lnTo>
                  <a:pt x="4463057" y="1280636"/>
                </a:lnTo>
                <a:lnTo>
                  <a:pt x="4465438" y="1278255"/>
                </a:lnTo>
                <a:cubicBezTo>
                  <a:pt x="4466232" y="1277858"/>
                  <a:pt x="4468018" y="1277263"/>
                  <a:pt x="4470796" y="1276469"/>
                </a:cubicBezTo>
                <a:cubicBezTo>
                  <a:pt x="4468811" y="1275278"/>
                  <a:pt x="4467621" y="1274286"/>
                  <a:pt x="4467224" y="1273492"/>
                </a:cubicBezTo>
                <a:close/>
                <a:moveTo>
                  <a:pt x="1878806" y="1269325"/>
                </a:moveTo>
                <a:cubicBezTo>
                  <a:pt x="1868487" y="1277659"/>
                  <a:pt x="1861740" y="1279049"/>
                  <a:pt x="1858565" y="1273492"/>
                </a:cubicBezTo>
                <a:cubicBezTo>
                  <a:pt x="1857771" y="1272302"/>
                  <a:pt x="1857375" y="1271309"/>
                  <a:pt x="1857375" y="1270516"/>
                </a:cubicBezTo>
                <a:lnTo>
                  <a:pt x="1846064" y="1276469"/>
                </a:lnTo>
                <a:cubicBezTo>
                  <a:pt x="1851620" y="1282422"/>
                  <a:pt x="1857970" y="1286986"/>
                  <a:pt x="1865114" y="1290161"/>
                </a:cubicBezTo>
                <a:cubicBezTo>
                  <a:pt x="1863923" y="1287780"/>
                  <a:pt x="1863923" y="1285994"/>
                  <a:pt x="1865114" y="1284803"/>
                </a:cubicBezTo>
                <a:cubicBezTo>
                  <a:pt x="1865907" y="1284406"/>
                  <a:pt x="1867495" y="1283216"/>
                  <a:pt x="1869876" y="1281231"/>
                </a:cubicBezTo>
                <a:cubicBezTo>
                  <a:pt x="1871067" y="1280041"/>
                  <a:pt x="1872456" y="1278850"/>
                  <a:pt x="1874043" y="1277659"/>
                </a:cubicBezTo>
                <a:cubicBezTo>
                  <a:pt x="1874440" y="1276866"/>
                  <a:pt x="1875036" y="1276667"/>
                  <a:pt x="1875829" y="1277064"/>
                </a:cubicBezTo>
                <a:cubicBezTo>
                  <a:pt x="1877020" y="1277461"/>
                  <a:pt x="1877615" y="1278056"/>
                  <a:pt x="1877615" y="1278850"/>
                </a:cubicBezTo>
                <a:lnTo>
                  <a:pt x="1884759" y="1274088"/>
                </a:lnTo>
                <a:cubicBezTo>
                  <a:pt x="1885156" y="1273691"/>
                  <a:pt x="1885751" y="1273294"/>
                  <a:pt x="1886545" y="1272897"/>
                </a:cubicBezTo>
                <a:cubicBezTo>
                  <a:pt x="1883370" y="1272103"/>
                  <a:pt x="1880790" y="1270913"/>
                  <a:pt x="1878806" y="1269325"/>
                </a:cubicBezTo>
                <a:close/>
                <a:moveTo>
                  <a:pt x="4458295" y="1263372"/>
                </a:moveTo>
                <a:lnTo>
                  <a:pt x="4453532" y="1265753"/>
                </a:lnTo>
                <a:cubicBezTo>
                  <a:pt x="4446785" y="1270119"/>
                  <a:pt x="4441427" y="1273095"/>
                  <a:pt x="4437459" y="1274683"/>
                </a:cubicBezTo>
                <a:lnTo>
                  <a:pt x="4441031" y="1280636"/>
                </a:lnTo>
                <a:cubicBezTo>
                  <a:pt x="4441427" y="1279445"/>
                  <a:pt x="4442023" y="1278850"/>
                  <a:pt x="4442817" y="1278850"/>
                </a:cubicBezTo>
                <a:cubicBezTo>
                  <a:pt x="4444007" y="1278850"/>
                  <a:pt x="4444801" y="1279445"/>
                  <a:pt x="4445197" y="1280636"/>
                </a:cubicBezTo>
                <a:cubicBezTo>
                  <a:pt x="4451945" y="1276270"/>
                  <a:pt x="4457897" y="1272500"/>
                  <a:pt x="4463057" y="1269325"/>
                </a:cubicBezTo>
                <a:cubicBezTo>
                  <a:pt x="4461469" y="1266944"/>
                  <a:pt x="4459882" y="1264959"/>
                  <a:pt x="4458295" y="1263372"/>
                </a:cubicBezTo>
                <a:close/>
                <a:moveTo>
                  <a:pt x="1868090" y="1261586"/>
                </a:moveTo>
                <a:cubicBezTo>
                  <a:pt x="1866106" y="1263967"/>
                  <a:pt x="1863923" y="1265952"/>
                  <a:pt x="1861542" y="1267539"/>
                </a:cubicBezTo>
                <a:cubicBezTo>
                  <a:pt x="1862335" y="1267539"/>
                  <a:pt x="1862931" y="1267936"/>
                  <a:pt x="1863328" y="1268730"/>
                </a:cubicBezTo>
                <a:lnTo>
                  <a:pt x="1863923" y="1268730"/>
                </a:lnTo>
                <a:lnTo>
                  <a:pt x="1866304" y="1266348"/>
                </a:lnTo>
                <a:cubicBezTo>
                  <a:pt x="1867098" y="1265952"/>
                  <a:pt x="1868884" y="1265356"/>
                  <a:pt x="1871662" y="1264563"/>
                </a:cubicBezTo>
                <a:cubicBezTo>
                  <a:pt x="1869678" y="1263372"/>
                  <a:pt x="1868487" y="1262380"/>
                  <a:pt x="1868090" y="1261586"/>
                </a:cubicBezTo>
                <a:close/>
                <a:moveTo>
                  <a:pt x="4452341" y="1253252"/>
                </a:moveTo>
                <a:cubicBezTo>
                  <a:pt x="4451151" y="1253648"/>
                  <a:pt x="4448769" y="1254641"/>
                  <a:pt x="4445197" y="1256228"/>
                </a:cubicBezTo>
                <a:cubicBezTo>
                  <a:pt x="4441229" y="1259403"/>
                  <a:pt x="4437459" y="1261784"/>
                  <a:pt x="4433887" y="1263372"/>
                </a:cubicBezTo>
                <a:cubicBezTo>
                  <a:pt x="4434283" y="1265753"/>
                  <a:pt x="4435077" y="1267738"/>
                  <a:pt x="4436268" y="1269325"/>
                </a:cubicBezTo>
                <a:cubicBezTo>
                  <a:pt x="4436665" y="1268928"/>
                  <a:pt x="4441824" y="1265356"/>
                  <a:pt x="4451746" y="1258609"/>
                </a:cubicBezTo>
                <a:cubicBezTo>
                  <a:pt x="4452143" y="1258213"/>
                  <a:pt x="4452937" y="1257617"/>
                  <a:pt x="4454127" y="1256823"/>
                </a:cubicBezTo>
                <a:cubicBezTo>
                  <a:pt x="4453333" y="1255633"/>
                  <a:pt x="4452738" y="1254442"/>
                  <a:pt x="4452341" y="1253252"/>
                </a:cubicBezTo>
                <a:close/>
                <a:moveTo>
                  <a:pt x="1859160" y="1251466"/>
                </a:moveTo>
                <a:lnTo>
                  <a:pt x="1854398" y="1253847"/>
                </a:lnTo>
                <a:cubicBezTo>
                  <a:pt x="1847651" y="1258213"/>
                  <a:pt x="1842293" y="1261189"/>
                  <a:pt x="1838324" y="1262777"/>
                </a:cubicBezTo>
                <a:lnTo>
                  <a:pt x="1841896" y="1268730"/>
                </a:lnTo>
                <a:cubicBezTo>
                  <a:pt x="1842293" y="1267539"/>
                  <a:pt x="1842889" y="1266944"/>
                  <a:pt x="1843682" y="1266944"/>
                </a:cubicBezTo>
                <a:cubicBezTo>
                  <a:pt x="1844873" y="1266944"/>
                  <a:pt x="1845667" y="1267539"/>
                  <a:pt x="1846064" y="1268730"/>
                </a:cubicBezTo>
                <a:cubicBezTo>
                  <a:pt x="1852810" y="1264364"/>
                  <a:pt x="1858764" y="1260594"/>
                  <a:pt x="1863923" y="1257419"/>
                </a:cubicBezTo>
                <a:cubicBezTo>
                  <a:pt x="1862335" y="1255038"/>
                  <a:pt x="1860748" y="1253053"/>
                  <a:pt x="1859160" y="1251466"/>
                </a:cubicBezTo>
                <a:close/>
                <a:moveTo>
                  <a:pt x="1853207" y="1241345"/>
                </a:moveTo>
                <a:cubicBezTo>
                  <a:pt x="1852017" y="1241742"/>
                  <a:pt x="1849635" y="1242734"/>
                  <a:pt x="1846064" y="1244322"/>
                </a:cubicBezTo>
                <a:cubicBezTo>
                  <a:pt x="1842095" y="1247497"/>
                  <a:pt x="1838324" y="1249878"/>
                  <a:pt x="1834753" y="1251466"/>
                </a:cubicBezTo>
                <a:cubicBezTo>
                  <a:pt x="1835150" y="1253847"/>
                  <a:pt x="1835943" y="1255831"/>
                  <a:pt x="1837134" y="1257419"/>
                </a:cubicBezTo>
                <a:cubicBezTo>
                  <a:pt x="1837531" y="1257022"/>
                  <a:pt x="1842690" y="1253450"/>
                  <a:pt x="1852612" y="1246703"/>
                </a:cubicBezTo>
                <a:cubicBezTo>
                  <a:pt x="1853009" y="1246306"/>
                  <a:pt x="1853803" y="1245711"/>
                  <a:pt x="1854993" y="1244917"/>
                </a:cubicBezTo>
                <a:cubicBezTo>
                  <a:pt x="1854200" y="1243727"/>
                  <a:pt x="1853604" y="1242536"/>
                  <a:pt x="1853207" y="1241345"/>
                </a:cubicBezTo>
                <a:close/>
                <a:moveTo>
                  <a:pt x="4446983" y="1240155"/>
                </a:moveTo>
                <a:cubicBezTo>
                  <a:pt x="4443411" y="1242536"/>
                  <a:pt x="4438253" y="1244917"/>
                  <a:pt x="4431505" y="1247298"/>
                </a:cubicBezTo>
                <a:cubicBezTo>
                  <a:pt x="4431505" y="1251267"/>
                  <a:pt x="4431902" y="1254839"/>
                  <a:pt x="4432696" y="1258014"/>
                </a:cubicBezTo>
                <a:cubicBezTo>
                  <a:pt x="4436665" y="1256030"/>
                  <a:pt x="4440633" y="1253450"/>
                  <a:pt x="4444602" y="1250275"/>
                </a:cubicBezTo>
                <a:cubicBezTo>
                  <a:pt x="4444999" y="1250275"/>
                  <a:pt x="4445595" y="1249680"/>
                  <a:pt x="4446388" y="1248489"/>
                </a:cubicBezTo>
                <a:cubicBezTo>
                  <a:pt x="4447975" y="1247695"/>
                  <a:pt x="4448968" y="1247100"/>
                  <a:pt x="4449365" y="1246703"/>
                </a:cubicBezTo>
                <a:cubicBezTo>
                  <a:pt x="4448571" y="1244322"/>
                  <a:pt x="4447777" y="1242139"/>
                  <a:pt x="4446983" y="1240155"/>
                </a:cubicBezTo>
                <a:close/>
                <a:moveTo>
                  <a:pt x="1847849" y="1228248"/>
                </a:moveTo>
                <a:cubicBezTo>
                  <a:pt x="1844278" y="1230630"/>
                  <a:pt x="1839118" y="1233011"/>
                  <a:pt x="1832371" y="1235392"/>
                </a:cubicBezTo>
                <a:cubicBezTo>
                  <a:pt x="1832371" y="1239361"/>
                  <a:pt x="1832768" y="1242933"/>
                  <a:pt x="1833562" y="1246108"/>
                </a:cubicBezTo>
                <a:cubicBezTo>
                  <a:pt x="1837531" y="1244123"/>
                  <a:pt x="1841500" y="1241544"/>
                  <a:pt x="1845468" y="1238369"/>
                </a:cubicBezTo>
                <a:cubicBezTo>
                  <a:pt x="1845865" y="1238369"/>
                  <a:pt x="1846461" y="1237773"/>
                  <a:pt x="1847254" y="1236583"/>
                </a:cubicBezTo>
                <a:cubicBezTo>
                  <a:pt x="1848842" y="1235789"/>
                  <a:pt x="1849834" y="1235194"/>
                  <a:pt x="1850231" y="1234797"/>
                </a:cubicBezTo>
                <a:cubicBezTo>
                  <a:pt x="1849437" y="1232416"/>
                  <a:pt x="1848643" y="1230233"/>
                  <a:pt x="1847849" y="1228248"/>
                </a:cubicBezTo>
                <a:close/>
                <a:moveTo>
                  <a:pt x="4444602" y="1213961"/>
                </a:moveTo>
                <a:cubicBezTo>
                  <a:pt x="4443411" y="1214755"/>
                  <a:pt x="4442419" y="1215548"/>
                  <a:pt x="4441625" y="1216342"/>
                </a:cubicBezTo>
                <a:cubicBezTo>
                  <a:pt x="4438451" y="1217930"/>
                  <a:pt x="4435474" y="1219716"/>
                  <a:pt x="4432696" y="1221700"/>
                </a:cubicBezTo>
                <a:cubicBezTo>
                  <a:pt x="4431505" y="1228844"/>
                  <a:pt x="4430910" y="1235789"/>
                  <a:pt x="4430910" y="1242536"/>
                </a:cubicBezTo>
                <a:cubicBezTo>
                  <a:pt x="4434482" y="1240948"/>
                  <a:pt x="4438054" y="1238567"/>
                  <a:pt x="4441625" y="1235392"/>
                </a:cubicBezTo>
                <a:cubicBezTo>
                  <a:pt x="4442419" y="1234995"/>
                  <a:pt x="4443015" y="1234598"/>
                  <a:pt x="4443411" y="1234202"/>
                </a:cubicBezTo>
                <a:cubicBezTo>
                  <a:pt x="4444602" y="1233408"/>
                  <a:pt x="4445197" y="1232813"/>
                  <a:pt x="4445197" y="1232416"/>
                </a:cubicBezTo>
                <a:cubicBezTo>
                  <a:pt x="4444403" y="1226463"/>
                  <a:pt x="4444205" y="1220311"/>
                  <a:pt x="4444602" y="1213961"/>
                </a:cubicBezTo>
                <a:close/>
                <a:moveTo>
                  <a:pt x="1845468" y="1202055"/>
                </a:moveTo>
                <a:cubicBezTo>
                  <a:pt x="1844278" y="1202848"/>
                  <a:pt x="1843285" y="1203642"/>
                  <a:pt x="1842492" y="1204436"/>
                </a:cubicBezTo>
                <a:cubicBezTo>
                  <a:pt x="1839317" y="1206023"/>
                  <a:pt x="1836340" y="1207809"/>
                  <a:pt x="1833562" y="1209794"/>
                </a:cubicBezTo>
                <a:cubicBezTo>
                  <a:pt x="1832371" y="1216938"/>
                  <a:pt x="1831776" y="1223883"/>
                  <a:pt x="1831776" y="1230630"/>
                </a:cubicBezTo>
                <a:cubicBezTo>
                  <a:pt x="1835348" y="1229042"/>
                  <a:pt x="1838920" y="1226661"/>
                  <a:pt x="1842492" y="1223486"/>
                </a:cubicBezTo>
                <a:cubicBezTo>
                  <a:pt x="1843285" y="1223089"/>
                  <a:pt x="1843881" y="1222692"/>
                  <a:pt x="1844278" y="1222295"/>
                </a:cubicBezTo>
                <a:cubicBezTo>
                  <a:pt x="1845468" y="1221502"/>
                  <a:pt x="1846064" y="1220906"/>
                  <a:pt x="1846064" y="1220509"/>
                </a:cubicBezTo>
                <a:cubicBezTo>
                  <a:pt x="1845270" y="1214556"/>
                  <a:pt x="1845071" y="1208405"/>
                  <a:pt x="1845468" y="1202055"/>
                </a:cubicBezTo>
                <a:close/>
                <a:moveTo>
                  <a:pt x="4448174" y="1190148"/>
                </a:moveTo>
                <a:cubicBezTo>
                  <a:pt x="4444999" y="1191339"/>
                  <a:pt x="4443213" y="1191934"/>
                  <a:pt x="4442817" y="1191934"/>
                </a:cubicBezTo>
                <a:cubicBezTo>
                  <a:pt x="4442023" y="1192331"/>
                  <a:pt x="4440832" y="1192728"/>
                  <a:pt x="4439245" y="1193125"/>
                </a:cubicBezTo>
                <a:cubicBezTo>
                  <a:pt x="4437260" y="1198681"/>
                  <a:pt x="4435871" y="1204634"/>
                  <a:pt x="4435077" y="1210984"/>
                </a:cubicBezTo>
                <a:cubicBezTo>
                  <a:pt x="4436268" y="1209794"/>
                  <a:pt x="4437459" y="1208802"/>
                  <a:pt x="4438649" y="1208008"/>
                </a:cubicBezTo>
                <a:cubicBezTo>
                  <a:pt x="4441427" y="1206817"/>
                  <a:pt x="4443610" y="1205825"/>
                  <a:pt x="4445197" y="1205031"/>
                </a:cubicBezTo>
                <a:cubicBezTo>
                  <a:pt x="4445197" y="1200269"/>
                  <a:pt x="4446189" y="1195308"/>
                  <a:pt x="4448174" y="1190148"/>
                </a:cubicBezTo>
                <a:close/>
                <a:moveTo>
                  <a:pt x="1849040" y="1178242"/>
                </a:moveTo>
                <a:cubicBezTo>
                  <a:pt x="1845865" y="1179433"/>
                  <a:pt x="1844079" y="1180028"/>
                  <a:pt x="1843682" y="1180028"/>
                </a:cubicBezTo>
                <a:cubicBezTo>
                  <a:pt x="1842889" y="1180425"/>
                  <a:pt x="1841698" y="1180822"/>
                  <a:pt x="1840110" y="1181219"/>
                </a:cubicBezTo>
                <a:cubicBezTo>
                  <a:pt x="1838126" y="1186775"/>
                  <a:pt x="1836737" y="1192728"/>
                  <a:pt x="1835943" y="1199078"/>
                </a:cubicBezTo>
                <a:cubicBezTo>
                  <a:pt x="1837134" y="1197888"/>
                  <a:pt x="1838324" y="1196895"/>
                  <a:pt x="1839515" y="1196102"/>
                </a:cubicBezTo>
                <a:cubicBezTo>
                  <a:pt x="1842293" y="1194911"/>
                  <a:pt x="1844476" y="1193919"/>
                  <a:pt x="1846064" y="1193125"/>
                </a:cubicBezTo>
                <a:cubicBezTo>
                  <a:pt x="1846064" y="1188363"/>
                  <a:pt x="1847056" y="1183402"/>
                  <a:pt x="1849040" y="1178242"/>
                </a:cubicBezTo>
                <a:close/>
                <a:moveTo>
                  <a:pt x="4470796" y="1149072"/>
                </a:moveTo>
                <a:cubicBezTo>
                  <a:pt x="4461667" y="1154628"/>
                  <a:pt x="4454325" y="1161970"/>
                  <a:pt x="4448769" y="1171098"/>
                </a:cubicBezTo>
                <a:cubicBezTo>
                  <a:pt x="4446388" y="1175067"/>
                  <a:pt x="4444403" y="1179234"/>
                  <a:pt x="4442817" y="1183600"/>
                </a:cubicBezTo>
                <a:cubicBezTo>
                  <a:pt x="4445595" y="1182013"/>
                  <a:pt x="4448571" y="1180822"/>
                  <a:pt x="4451746" y="1180028"/>
                </a:cubicBezTo>
                <a:cubicBezTo>
                  <a:pt x="4456111" y="1166931"/>
                  <a:pt x="4462461" y="1156613"/>
                  <a:pt x="4470796" y="1149072"/>
                </a:cubicBezTo>
                <a:close/>
                <a:moveTo>
                  <a:pt x="4505324" y="1145500"/>
                </a:moveTo>
                <a:cubicBezTo>
                  <a:pt x="4490640" y="1147484"/>
                  <a:pt x="4479131" y="1156811"/>
                  <a:pt x="4470796" y="1173480"/>
                </a:cubicBezTo>
                <a:cubicBezTo>
                  <a:pt x="4463255" y="1187370"/>
                  <a:pt x="4459683" y="1202452"/>
                  <a:pt x="4460081" y="1218723"/>
                </a:cubicBezTo>
                <a:cubicBezTo>
                  <a:pt x="4461271" y="1237377"/>
                  <a:pt x="4467423" y="1251664"/>
                  <a:pt x="4478535" y="1261586"/>
                </a:cubicBezTo>
                <a:cubicBezTo>
                  <a:pt x="4492425" y="1272698"/>
                  <a:pt x="4508499" y="1276866"/>
                  <a:pt x="4526755" y="1274088"/>
                </a:cubicBezTo>
                <a:cubicBezTo>
                  <a:pt x="4541439" y="1271706"/>
                  <a:pt x="4553545" y="1264761"/>
                  <a:pt x="4563069" y="1253252"/>
                </a:cubicBezTo>
                <a:cubicBezTo>
                  <a:pt x="4572595" y="1241742"/>
                  <a:pt x="4577555" y="1228447"/>
                  <a:pt x="4577952" y="1213366"/>
                </a:cubicBezTo>
                <a:cubicBezTo>
                  <a:pt x="4578746" y="1197094"/>
                  <a:pt x="4574579" y="1183997"/>
                  <a:pt x="4565451" y="1174075"/>
                </a:cubicBezTo>
                <a:cubicBezTo>
                  <a:pt x="4556323" y="1162963"/>
                  <a:pt x="4542432" y="1154827"/>
                  <a:pt x="4523779" y="1149667"/>
                </a:cubicBezTo>
                <a:cubicBezTo>
                  <a:pt x="4521795" y="1153239"/>
                  <a:pt x="4519017" y="1153636"/>
                  <a:pt x="4515445" y="1150858"/>
                </a:cubicBezTo>
                <a:cubicBezTo>
                  <a:pt x="4512269" y="1148080"/>
                  <a:pt x="4510682" y="1146294"/>
                  <a:pt x="4510682" y="1145500"/>
                </a:cubicBezTo>
                <a:close/>
                <a:moveTo>
                  <a:pt x="1871662" y="1137166"/>
                </a:moveTo>
                <a:cubicBezTo>
                  <a:pt x="1862534" y="1142722"/>
                  <a:pt x="1855192" y="1150064"/>
                  <a:pt x="1849635" y="1159192"/>
                </a:cubicBezTo>
                <a:cubicBezTo>
                  <a:pt x="1847254" y="1163161"/>
                  <a:pt x="1845270" y="1167328"/>
                  <a:pt x="1843682" y="1171694"/>
                </a:cubicBezTo>
                <a:cubicBezTo>
                  <a:pt x="1846461" y="1170106"/>
                  <a:pt x="1849437" y="1168916"/>
                  <a:pt x="1852612" y="1168122"/>
                </a:cubicBezTo>
                <a:cubicBezTo>
                  <a:pt x="1856977" y="1155025"/>
                  <a:pt x="1863328" y="1144706"/>
                  <a:pt x="1871662" y="1137166"/>
                </a:cubicBezTo>
                <a:close/>
                <a:moveTo>
                  <a:pt x="1906190" y="1133594"/>
                </a:moveTo>
                <a:cubicBezTo>
                  <a:pt x="1891506" y="1135578"/>
                  <a:pt x="1879996" y="1144905"/>
                  <a:pt x="1871662" y="1161573"/>
                </a:cubicBezTo>
                <a:cubicBezTo>
                  <a:pt x="1864121" y="1175464"/>
                  <a:pt x="1860550" y="1190545"/>
                  <a:pt x="1860946" y="1206817"/>
                </a:cubicBezTo>
                <a:cubicBezTo>
                  <a:pt x="1862137" y="1225470"/>
                  <a:pt x="1868288" y="1239758"/>
                  <a:pt x="1879401" y="1249680"/>
                </a:cubicBezTo>
                <a:cubicBezTo>
                  <a:pt x="1893292" y="1260792"/>
                  <a:pt x="1909365" y="1264959"/>
                  <a:pt x="1927621" y="1262181"/>
                </a:cubicBezTo>
                <a:cubicBezTo>
                  <a:pt x="1942306" y="1259800"/>
                  <a:pt x="1954410" y="1252855"/>
                  <a:pt x="1963935" y="1241345"/>
                </a:cubicBezTo>
                <a:cubicBezTo>
                  <a:pt x="1973460" y="1229836"/>
                  <a:pt x="1978421" y="1216541"/>
                  <a:pt x="1978818" y="1201459"/>
                </a:cubicBezTo>
                <a:cubicBezTo>
                  <a:pt x="1979612" y="1185188"/>
                  <a:pt x="1975445" y="1172091"/>
                  <a:pt x="1966317" y="1162169"/>
                </a:cubicBezTo>
                <a:cubicBezTo>
                  <a:pt x="1957189" y="1151056"/>
                  <a:pt x="1943298" y="1142920"/>
                  <a:pt x="1924645" y="1137761"/>
                </a:cubicBezTo>
                <a:cubicBezTo>
                  <a:pt x="1922660" y="1141333"/>
                  <a:pt x="1919882" y="1141730"/>
                  <a:pt x="1916310" y="1138952"/>
                </a:cubicBezTo>
                <a:cubicBezTo>
                  <a:pt x="1913135" y="1136173"/>
                  <a:pt x="1911548" y="1134388"/>
                  <a:pt x="1911548" y="1133594"/>
                </a:cubicBezTo>
                <a:close/>
                <a:moveTo>
                  <a:pt x="4517825" y="1132106"/>
                </a:moveTo>
                <a:cubicBezTo>
                  <a:pt x="4520604" y="1131709"/>
                  <a:pt x="4524175" y="1132006"/>
                  <a:pt x="4528541" y="1132998"/>
                </a:cubicBezTo>
                <a:cubicBezTo>
                  <a:pt x="4538067" y="1135380"/>
                  <a:pt x="4546599" y="1138555"/>
                  <a:pt x="4554139" y="1142523"/>
                </a:cubicBezTo>
                <a:cubicBezTo>
                  <a:pt x="4568427" y="1150064"/>
                  <a:pt x="4578945" y="1160383"/>
                  <a:pt x="4585691" y="1173480"/>
                </a:cubicBezTo>
                <a:cubicBezTo>
                  <a:pt x="4593629" y="1187767"/>
                  <a:pt x="4596803" y="1203245"/>
                  <a:pt x="4595217" y="1219914"/>
                </a:cubicBezTo>
                <a:cubicBezTo>
                  <a:pt x="4593629" y="1235789"/>
                  <a:pt x="4587675" y="1250077"/>
                  <a:pt x="4577357" y="1262777"/>
                </a:cubicBezTo>
                <a:cubicBezTo>
                  <a:pt x="4576167" y="1268333"/>
                  <a:pt x="4571999" y="1275278"/>
                  <a:pt x="4564855" y="1283613"/>
                </a:cubicBezTo>
                <a:cubicBezTo>
                  <a:pt x="4558109" y="1291947"/>
                  <a:pt x="4549774" y="1298892"/>
                  <a:pt x="4539852" y="1304448"/>
                </a:cubicBezTo>
                <a:cubicBezTo>
                  <a:pt x="4520802" y="1316752"/>
                  <a:pt x="4501752" y="1321911"/>
                  <a:pt x="4482702" y="1319927"/>
                </a:cubicBezTo>
                <a:cubicBezTo>
                  <a:pt x="4460477" y="1318339"/>
                  <a:pt x="4443809" y="1309608"/>
                  <a:pt x="4432696" y="1293733"/>
                </a:cubicBezTo>
                <a:cubicBezTo>
                  <a:pt x="4421583" y="1278652"/>
                  <a:pt x="4416623" y="1259998"/>
                  <a:pt x="4417813" y="1237773"/>
                </a:cubicBezTo>
                <a:cubicBezTo>
                  <a:pt x="4418607" y="1223089"/>
                  <a:pt x="4420988" y="1209397"/>
                  <a:pt x="4424957" y="1196697"/>
                </a:cubicBezTo>
                <a:cubicBezTo>
                  <a:pt x="4424163" y="1194713"/>
                  <a:pt x="4424560" y="1193323"/>
                  <a:pt x="4426147" y="1192530"/>
                </a:cubicBezTo>
                <a:cubicBezTo>
                  <a:pt x="4428925" y="1185386"/>
                  <a:pt x="4431902" y="1178838"/>
                  <a:pt x="4435077" y="1172884"/>
                </a:cubicBezTo>
                <a:cubicBezTo>
                  <a:pt x="4447380" y="1149469"/>
                  <a:pt x="4461469" y="1139348"/>
                  <a:pt x="4477345" y="1142523"/>
                </a:cubicBezTo>
                <a:lnTo>
                  <a:pt x="4477345" y="1143119"/>
                </a:lnTo>
                <a:cubicBezTo>
                  <a:pt x="4478535" y="1142325"/>
                  <a:pt x="4479527" y="1141730"/>
                  <a:pt x="4480321" y="1141333"/>
                </a:cubicBezTo>
                <a:cubicBezTo>
                  <a:pt x="4490640" y="1134586"/>
                  <a:pt x="4501157" y="1132602"/>
                  <a:pt x="4511873" y="1135380"/>
                </a:cubicBezTo>
                <a:cubicBezTo>
                  <a:pt x="4513063" y="1133594"/>
                  <a:pt x="4515047" y="1132502"/>
                  <a:pt x="4517825" y="1132106"/>
                </a:cubicBezTo>
                <a:close/>
                <a:moveTo>
                  <a:pt x="1918692" y="1120199"/>
                </a:moveTo>
                <a:cubicBezTo>
                  <a:pt x="1921470" y="1119802"/>
                  <a:pt x="1925042" y="1120100"/>
                  <a:pt x="1929407" y="1121092"/>
                </a:cubicBezTo>
                <a:cubicBezTo>
                  <a:pt x="1938932" y="1123473"/>
                  <a:pt x="1947465" y="1126648"/>
                  <a:pt x="1955006" y="1130617"/>
                </a:cubicBezTo>
                <a:cubicBezTo>
                  <a:pt x="1969293" y="1138158"/>
                  <a:pt x="1979810" y="1148477"/>
                  <a:pt x="1986557" y="1161573"/>
                </a:cubicBezTo>
                <a:cubicBezTo>
                  <a:pt x="1994495" y="1175861"/>
                  <a:pt x="1997670" y="1191339"/>
                  <a:pt x="1996082" y="1208008"/>
                </a:cubicBezTo>
                <a:cubicBezTo>
                  <a:pt x="1994495" y="1223883"/>
                  <a:pt x="1988542" y="1238170"/>
                  <a:pt x="1978223" y="1250870"/>
                </a:cubicBezTo>
                <a:cubicBezTo>
                  <a:pt x="1977032" y="1256427"/>
                  <a:pt x="1972865" y="1263372"/>
                  <a:pt x="1965721" y="1271706"/>
                </a:cubicBezTo>
                <a:cubicBezTo>
                  <a:pt x="1958975" y="1280041"/>
                  <a:pt x="1950640" y="1286986"/>
                  <a:pt x="1940718" y="1292542"/>
                </a:cubicBezTo>
                <a:cubicBezTo>
                  <a:pt x="1921668" y="1304845"/>
                  <a:pt x="1902618" y="1310005"/>
                  <a:pt x="1883568" y="1308020"/>
                </a:cubicBezTo>
                <a:cubicBezTo>
                  <a:pt x="1861343" y="1306433"/>
                  <a:pt x="1844675" y="1297702"/>
                  <a:pt x="1833562" y="1281827"/>
                </a:cubicBezTo>
                <a:cubicBezTo>
                  <a:pt x="1822450" y="1266745"/>
                  <a:pt x="1817488" y="1248092"/>
                  <a:pt x="1818679" y="1225867"/>
                </a:cubicBezTo>
                <a:cubicBezTo>
                  <a:pt x="1819473" y="1211183"/>
                  <a:pt x="1821854" y="1197491"/>
                  <a:pt x="1825823" y="1184791"/>
                </a:cubicBezTo>
                <a:cubicBezTo>
                  <a:pt x="1825029" y="1182806"/>
                  <a:pt x="1825426" y="1181417"/>
                  <a:pt x="1827013" y="1180623"/>
                </a:cubicBezTo>
                <a:cubicBezTo>
                  <a:pt x="1829792" y="1173480"/>
                  <a:pt x="1832768" y="1166931"/>
                  <a:pt x="1835943" y="1160978"/>
                </a:cubicBezTo>
                <a:cubicBezTo>
                  <a:pt x="1848246" y="1137563"/>
                  <a:pt x="1862335" y="1127442"/>
                  <a:pt x="1878210" y="1130617"/>
                </a:cubicBezTo>
                <a:lnTo>
                  <a:pt x="1878210" y="1131213"/>
                </a:lnTo>
                <a:cubicBezTo>
                  <a:pt x="1879401" y="1130419"/>
                  <a:pt x="1880393" y="1129823"/>
                  <a:pt x="1881187" y="1129427"/>
                </a:cubicBezTo>
                <a:cubicBezTo>
                  <a:pt x="1891506" y="1122680"/>
                  <a:pt x="1902023" y="1120695"/>
                  <a:pt x="1912738" y="1123473"/>
                </a:cubicBezTo>
                <a:cubicBezTo>
                  <a:pt x="1913929" y="1121688"/>
                  <a:pt x="1915914" y="1120596"/>
                  <a:pt x="1918692" y="1120199"/>
                </a:cubicBezTo>
                <a:close/>
                <a:moveTo>
                  <a:pt x="6095999" y="1038344"/>
                </a:moveTo>
                <a:cubicBezTo>
                  <a:pt x="6096396" y="1038344"/>
                  <a:pt x="6096595" y="1038344"/>
                  <a:pt x="6096595" y="1038344"/>
                </a:cubicBezTo>
                <a:cubicBezTo>
                  <a:pt x="6096991" y="1038344"/>
                  <a:pt x="6097388" y="1038542"/>
                  <a:pt x="6097785" y="1038939"/>
                </a:cubicBezTo>
                <a:cubicBezTo>
                  <a:pt x="6098182" y="1039336"/>
                  <a:pt x="6098381" y="1039733"/>
                  <a:pt x="6098381" y="1040130"/>
                </a:cubicBezTo>
                <a:cubicBezTo>
                  <a:pt x="6098381" y="1040527"/>
                  <a:pt x="6098182" y="1040923"/>
                  <a:pt x="6097785" y="1041320"/>
                </a:cubicBezTo>
                <a:cubicBezTo>
                  <a:pt x="6092625" y="1046877"/>
                  <a:pt x="6084887" y="1049655"/>
                  <a:pt x="6074568" y="1049655"/>
                </a:cubicBezTo>
                <a:cubicBezTo>
                  <a:pt x="6074171" y="1049655"/>
                  <a:pt x="6073973" y="1049655"/>
                  <a:pt x="6073973" y="1049655"/>
                </a:cubicBezTo>
                <a:cubicBezTo>
                  <a:pt x="6071989" y="1049655"/>
                  <a:pt x="6070996" y="1048464"/>
                  <a:pt x="6070996" y="1046083"/>
                </a:cubicBezTo>
                <a:cubicBezTo>
                  <a:pt x="6070996" y="1043702"/>
                  <a:pt x="6072187" y="1042511"/>
                  <a:pt x="6074568" y="1042511"/>
                </a:cubicBezTo>
                <a:cubicBezTo>
                  <a:pt x="6080918" y="1042511"/>
                  <a:pt x="6088062" y="1041122"/>
                  <a:pt x="6095999" y="1038344"/>
                </a:cubicBezTo>
                <a:close/>
                <a:moveTo>
                  <a:pt x="112514" y="1029414"/>
                </a:moveTo>
                <a:cubicBezTo>
                  <a:pt x="108545" y="1032986"/>
                  <a:pt x="105171" y="1035764"/>
                  <a:pt x="102393" y="1037748"/>
                </a:cubicBezTo>
                <a:cubicBezTo>
                  <a:pt x="93662" y="1043702"/>
                  <a:pt x="86915" y="1046678"/>
                  <a:pt x="82153" y="1046678"/>
                </a:cubicBezTo>
                <a:cubicBezTo>
                  <a:pt x="81359" y="1046678"/>
                  <a:pt x="80764" y="1046678"/>
                  <a:pt x="80367" y="1046678"/>
                </a:cubicBezTo>
                <a:cubicBezTo>
                  <a:pt x="81558" y="1051441"/>
                  <a:pt x="82946" y="1056203"/>
                  <a:pt x="84534" y="1060966"/>
                </a:cubicBezTo>
                <a:lnTo>
                  <a:pt x="85129" y="1061561"/>
                </a:lnTo>
                <a:lnTo>
                  <a:pt x="91083" y="1054417"/>
                </a:lnTo>
                <a:cubicBezTo>
                  <a:pt x="93861" y="1051242"/>
                  <a:pt x="97432" y="1047273"/>
                  <a:pt x="101798" y="1042511"/>
                </a:cubicBezTo>
                <a:cubicBezTo>
                  <a:pt x="107354" y="1035764"/>
                  <a:pt x="110926" y="1031597"/>
                  <a:pt x="112514" y="1030009"/>
                </a:cubicBezTo>
                <a:close/>
                <a:moveTo>
                  <a:pt x="5177422" y="1028829"/>
                </a:moveTo>
                <a:lnTo>
                  <a:pt x="5176837" y="1029414"/>
                </a:lnTo>
                <a:lnTo>
                  <a:pt x="5177420" y="1028831"/>
                </a:lnTo>
                <a:close/>
                <a:moveTo>
                  <a:pt x="5177432" y="1028819"/>
                </a:moveTo>
                <a:lnTo>
                  <a:pt x="5177422" y="1028829"/>
                </a:lnTo>
                <a:lnTo>
                  <a:pt x="5177424" y="1028827"/>
                </a:lnTo>
                <a:close/>
                <a:moveTo>
                  <a:pt x="6972895" y="1028223"/>
                </a:moveTo>
                <a:cubicBezTo>
                  <a:pt x="6960988" y="1039336"/>
                  <a:pt x="6949876" y="1047670"/>
                  <a:pt x="6939557" y="1053227"/>
                </a:cubicBezTo>
                <a:cubicBezTo>
                  <a:pt x="6944717" y="1054417"/>
                  <a:pt x="6949677" y="1055409"/>
                  <a:pt x="6954439" y="1056203"/>
                </a:cubicBezTo>
                <a:lnTo>
                  <a:pt x="6955035" y="1056798"/>
                </a:lnTo>
                <a:cubicBezTo>
                  <a:pt x="6954639" y="1056005"/>
                  <a:pt x="6954439" y="1055211"/>
                  <a:pt x="6954439" y="1054417"/>
                </a:cubicBezTo>
                <a:cubicBezTo>
                  <a:pt x="6954439" y="1054020"/>
                  <a:pt x="6954439" y="1053623"/>
                  <a:pt x="6954439" y="1053227"/>
                </a:cubicBezTo>
                <a:cubicBezTo>
                  <a:pt x="6954439" y="1052433"/>
                  <a:pt x="6955631" y="1049853"/>
                  <a:pt x="6958011" y="1045488"/>
                </a:cubicBezTo>
                <a:cubicBezTo>
                  <a:pt x="6958805" y="1044297"/>
                  <a:pt x="6959797" y="1043702"/>
                  <a:pt x="6960988" y="1043702"/>
                </a:cubicBezTo>
                <a:cubicBezTo>
                  <a:pt x="6961385" y="1043702"/>
                  <a:pt x="6961783" y="1043702"/>
                  <a:pt x="6962179" y="1043702"/>
                </a:cubicBezTo>
                <a:cubicBezTo>
                  <a:pt x="6963767" y="1044098"/>
                  <a:pt x="6964759" y="1045091"/>
                  <a:pt x="6965155" y="1046678"/>
                </a:cubicBezTo>
                <a:cubicBezTo>
                  <a:pt x="6967537" y="1045488"/>
                  <a:pt x="6971505" y="1042908"/>
                  <a:pt x="6977061" y="1038939"/>
                </a:cubicBezTo>
                <a:cubicBezTo>
                  <a:pt x="6982221" y="1035764"/>
                  <a:pt x="6986389" y="1033383"/>
                  <a:pt x="6989563" y="1031795"/>
                </a:cubicBezTo>
                <a:close/>
                <a:moveTo>
                  <a:pt x="5983485" y="1027628"/>
                </a:moveTo>
                <a:cubicBezTo>
                  <a:pt x="5981104" y="1029216"/>
                  <a:pt x="5974357" y="1033780"/>
                  <a:pt x="5963245" y="1041320"/>
                </a:cubicBezTo>
                <a:cubicBezTo>
                  <a:pt x="5955307" y="1046877"/>
                  <a:pt x="5948759" y="1051242"/>
                  <a:pt x="5943599" y="1054417"/>
                </a:cubicBezTo>
                <a:cubicBezTo>
                  <a:pt x="5954315" y="1056005"/>
                  <a:pt x="5965427" y="1057195"/>
                  <a:pt x="5976937" y="1057989"/>
                </a:cubicBezTo>
                <a:cubicBezTo>
                  <a:pt x="5976937" y="1056402"/>
                  <a:pt x="5977730" y="1055013"/>
                  <a:pt x="5979318" y="1053822"/>
                </a:cubicBezTo>
                <a:cubicBezTo>
                  <a:pt x="5983683" y="1050250"/>
                  <a:pt x="5991819" y="1043106"/>
                  <a:pt x="6003725" y="1032391"/>
                </a:cubicBezTo>
                <a:cubicBezTo>
                  <a:pt x="5996582" y="1030803"/>
                  <a:pt x="5989835" y="1029216"/>
                  <a:pt x="5983485" y="1027628"/>
                </a:cubicBezTo>
                <a:close/>
                <a:moveTo>
                  <a:pt x="2185392" y="1027628"/>
                </a:moveTo>
                <a:cubicBezTo>
                  <a:pt x="2183407" y="1028819"/>
                  <a:pt x="2179835" y="1031002"/>
                  <a:pt x="2174676" y="1034177"/>
                </a:cubicBezTo>
                <a:cubicBezTo>
                  <a:pt x="2165945" y="1039336"/>
                  <a:pt x="2159595" y="1042709"/>
                  <a:pt x="2155626" y="1044297"/>
                </a:cubicBezTo>
                <a:cubicBezTo>
                  <a:pt x="2160785" y="1045488"/>
                  <a:pt x="2168128" y="1046678"/>
                  <a:pt x="2177653" y="1047869"/>
                </a:cubicBezTo>
                <a:cubicBezTo>
                  <a:pt x="2199878" y="1051441"/>
                  <a:pt x="2217737" y="1056600"/>
                  <a:pt x="2231231" y="1063347"/>
                </a:cubicBezTo>
                <a:cubicBezTo>
                  <a:pt x="2233215" y="1061363"/>
                  <a:pt x="2236985" y="1058386"/>
                  <a:pt x="2242542" y="1054417"/>
                </a:cubicBezTo>
                <a:cubicBezTo>
                  <a:pt x="2241748" y="1054020"/>
                  <a:pt x="2240954" y="1053425"/>
                  <a:pt x="2240160" y="1052631"/>
                </a:cubicBezTo>
                <a:cubicBezTo>
                  <a:pt x="2237382" y="1050250"/>
                  <a:pt x="2237382" y="1047670"/>
                  <a:pt x="2240160" y="1044892"/>
                </a:cubicBezTo>
                <a:cubicBezTo>
                  <a:pt x="2242145" y="1042908"/>
                  <a:pt x="2244328" y="1042709"/>
                  <a:pt x="2246709" y="1044297"/>
                </a:cubicBezTo>
                <a:cubicBezTo>
                  <a:pt x="2249090" y="1043503"/>
                  <a:pt x="2250082" y="1043106"/>
                  <a:pt x="2249685" y="1043106"/>
                </a:cubicBezTo>
                <a:lnTo>
                  <a:pt x="2250876" y="1043106"/>
                </a:lnTo>
                <a:lnTo>
                  <a:pt x="2252067" y="1041916"/>
                </a:lnTo>
                <a:lnTo>
                  <a:pt x="2255639" y="1041916"/>
                </a:lnTo>
                <a:cubicBezTo>
                  <a:pt x="2256432" y="1042313"/>
                  <a:pt x="2257027" y="1042908"/>
                  <a:pt x="2257424" y="1043702"/>
                </a:cubicBezTo>
                <a:cubicBezTo>
                  <a:pt x="2259012" y="1042511"/>
                  <a:pt x="2260203" y="1041717"/>
                  <a:pt x="2260996" y="1041320"/>
                </a:cubicBezTo>
                <a:cubicBezTo>
                  <a:pt x="2262584" y="1040527"/>
                  <a:pt x="2263973" y="1039733"/>
                  <a:pt x="2265164" y="1038939"/>
                </a:cubicBezTo>
                <a:cubicBezTo>
                  <a:pt x="2258020" y="1038542"/>
                  <a:pt x="2250678" y="1037947"/>
                  <a:pt x="2243137" y="1037153"/>
                </a:cubicBezTo>
                <a:cubicBezTo>
                  <a:pt x="2235993" y="1048663"/>
                  <a:pt x="2226667" y="1053425"/>
                  <a:pt x="2215157" y="1051441"/>
                </a:cubicBezTo>
                <a:cubicBezTo>
                  <a:pt x="2212379" y="1050647"/>
                  <a:pt x="2211387" y="1048861"/>
                  <a:pt x="2212181" y="1046083"/>
                </a:cubicBezTo>
                <a:cubicBezTo>
                  <a:pt x="2212974" y="1043305"/>
                  <a:pt x="2214760" y="1042114"/>
                  <a:pt x="2217538" y="1042511"/>
                </a:cubicBezTo>
                <a:cubicBezTo>
                  <a:pt x="2221110" y="1043305"/>
                  <a:pt x="2226667" y="1041122"/>
                  <a:pt x="2234207" y="1035963"/>
                </a:cubicBezTo>
                <a:cubicBezTo>
                  <a:pt x="2227460" y="1035169"/>
                  <a:pt x="2220515" y="1034177"/>
                  <a:pt x="2213371" y="1032986"/>
                </a:cubicBezTo>
                <a:lnTo>
                  <a:pt x="2212776" y="1033581"/>
                </a:lnTo>
                <a:cubicBezTo>
                  <a:pt x="2202060" y="1039534"/>
                  <a:pt x="2194520" y="1043106"/>
                  <a:pt x="2190154" y="1044297"/>
                </a:cubicBezTo>
                <a:cubicBezTo>
                  <a:pt x="2187773" y="1044694"/>
                  <a:pt x="2185987" y="1043702"/>
                  <a:pt x="2184796" y="1041320"/>
                </a:cubicBezTo>
                <a:cubicBezTo>
                  <a:pt x="2183606" y="1038542"/>
                  <a:pt x="2184201" y="1036558"/>
                  <a:pt x="2186582" y="1035367"/>
                </a:cubicBezTo>
                <a:cubicBezTo>
                  <a:pt x="2190948" y="1033780"/>
                  <a:pt x="2194917" y="1031994"/>
                  <a:pt x="2198489" y="1030009"/>
                </a:cubicBezTo>
                <a:close/>
                <a:moveTo>
                  <a:pt x="5103018" y="1022270"/>
                </a:moveTo>
                <a:cubicBezTo>
                  <a:pt x="5097462" y="1022270"/>
                  <a:pt x="5092302" y="1022469"/>
                  <a:pt x="5087539" y="1022866"/>
                </a:cubicBezTo>
                <a:lnTo>
                  <a:pt x="5085159" y="1022866"/>
                </a:lnTo>
                <a:cubicBezTo>
                  <a:pt x="5076427" y="1031597"/>
                  <a:pt x="5071467" y="1036756"/>
                  <a:pt x="5070275" y="1038344"/>
                </a:cubicBezTo>
                <a:cubicBezTo>
                  <a:pt x="5058767" y="1052234"/>
                  <a:pt x="5052218" y="1059973"/>
                  <a:pt x="5050631" y="1061561"/>
                </a:cubicBezTo>
                <a:cubicBezTo>
                  <a:pt x="5054202" y="1061164"/>
                  <a:pt x="5057179" y="1060767"/>
                  <a:pt x="5059560" y="1060370"/>
                </a:cubicBezTo>
                <a:cubicBezTo>
                  <a:pt x="5060751" y="1060370"/>
                  <a:pt x="5062339" y="1060172"/>
                  <a:pt x="5064323" y="1059775"/>
                </a:cubicBezTo>
                <a:lnTo>
                  <a:pt x="5064918" y="1059180"/>
                </a:lnTo>
                <a:cubicBezTo>
                  <a:pt x="5068489" y="1056005"/>
                  <a:pt x="5076824" y="1047670"/>
                  <a:pt x="5089921" y="1034177"/>
                </a:cubicBezTo>
                <a:cubicBezTo>
                  <a:pt x="5095874" y="1028223"/>
                  <a:pt x="5100239" y="1024255"/>
                  <a:pt x="5103018" y="1022270"/>
                </a:cubicBezTo>
                <a:close/>
                <a:moveTo>
                  <a:pt x="4450555" y="1021675"/>
                </a:moveTo>
                <a:cubicBezTo>
                  <a:pt x="4446587" y="1024453"/>
                  <a:pt x="4442817" y="1027430"/>
                  <a:pt x="4439245" y="1030605"/>
                </a:cubicBezTo>
                <a:cubicBezTo>
                  <a:pt x="4436863" y="1032589"/>
                  <a:pt x="4433490" y="1035566"/>
                  <a:pt x="4429124" y="1039534"/>
                </a:cubicBezTo>
                <a:cubicBezTo>
                  <a:pt x="4424361" y="1043900"/>
                  <a:pt x="4420988" y="1046877"/>
                  <a:pt x="4419004" y="1048464"/>
                </a:cubicBezTo>
                <a:cubicBezTo>
                  <a:pt x="4429719" y="1051242"/>
                  <a:pt x="4440237" y="1053227"/>
                  <a:pt x="4450555" y="1054417"/>
                </a:cubicBezTo>
                <a:cubicBezTo>
                  <a:pt x="4489052" y="1059973"/>
                  <a:pt x="4527351" y="1059577"/>
                  <a:pt x="4565451" y="1053227"/>
                </a:cubicBezTo>
                <a:cubicBezTo>
                  <a:pt x="4604345" y="1046877"/>
                  <a:pt x="4638079" y="1036558"/>
                  <a:pt x="4666654" y="1022270"/>
                </a:cubicBezTo>
                <a:cubicBezTo>
                  <a:pt x="4641254" y="1029811"/>
                  <a:pt x="4614465" y="1034375"/>
                  <a:pt x="4586287" y="1035963"/>
                </a:cubicBezTo>
                <a:cubicBezTo>
                  <a:pt x="4586287" y="1037153"/>
                  <a:pt x="4585890" y="1037947"/>
                  <a:pt x="4585096" y="1038344"/>
                </a:cubicBezTo>
                <a:cubicBezTo>
                  <a:pt x="4584699" y="1039138"/>
                  <a:pt x="4577555" y="1042908"/>
                  <a:pt x="4563665" y="1049655"/>
                </a:cubicBezTo>
                <a:cubicBezTo>
                  <a:pt x="4560887" y="1051242"/>
                  <a:pt x="4558505" y="1050647"/>
                  <a:pt x="4556521" y="1047869"/>
                </a:cubicBezTo>
                <a:cubicBezTo>
                  <a:pt x="4554933" y="1045091"/>
                  <a:pt x="4555529" y="1042908"/>
                  <a:pt x="4558307" y="1041320"/>
                </a:cubicBezTo>
                <a:cubicBezTo>
                  <a:pt x="4561482" y="1040130"/>
                  <a:pt x="4565252" y="1038542"/>
                  <a:pt x="4569618" y="1036558"/>
                </a:cubicBezTo>
                <a:cubicBezTo>
                  <a:pt x="4557711" y="1036955"/>
                  <a:pt x="4545607" y="1036756"/>
                  <a:pt x="4533304" y="1035963"/>
                </a:cubicBezTo>
                <a:cubicBezTo>
                  <a:pt x="4523779" y="1042709"/>
                  <a:pt x="4517825" y="1047075"/>
                  <a:pt x="4515445" y="1049059"/>
                </a:cubicBezTo>
                <a:cubicBezTo>
                  <a:pt x="4513063" y="1051441"/>
                  <a:pt x="4510682" y="1051441"/>
                  <a:pt x="4508301" y="1049059"/>
                </a:cubicBezTo>
                <a:cubicBezTo>
                  <a:pt x="4505919" y="1046678"/>
                  <a:pt x="4505919" y="1044297"/>
                  <a:pt x="4508301" y="1041916"/>
                </a:cubicBezTo>
                <a:cubicBezTo>
                  <a:pt x="4513063" y="1037947"/>
                  <a:pt x="4515841" y="1035566"/>
                  <a:pt x="4516635" y="1034772"/>
                </a:cubicBezTo>
                <a:cubicBezTo>
                  <a:pt x="4507110" y="1033581"/>
                  <a:pt x="4497783" y="1032192"/>
                  <a:pt x="4488655" y="1030605"/>
                </a:cubicBezTo>
                <a:lnTo>
                  <a:pt x="4486869" y="1031795"/>
                </a:lnTo>
                <a:cubicBezTo>
                  <a:pt x="4472979" y="1040923"/>
                  <a:pt x="4463851" y="1046480"/>
                  <a:pt x="4459485" y="1048464"/>
                </a:cubicBezTo>
                <a:cubicBezTo>
                  <a:pt x="4456310" y="1050052"/>
                  <a:pt x="4453731" y="1049258"/>
                  <a:pt x="4451746" y="1046083"/>
                </a:cubicBezTo>
                <a:cubicBezTo>
                  <a:pt x="4450159" y="1042908"/>
                  <a:pt x="4450952" y="1040527"/>
                  <a:pt x="4454127" y="1038939"/>
                </a:cubicBezTo>
                <a:cubicBezTo>
                  <a:pt x="4458096" y="1036955"/>
                  <a:pt x="4464247" y="1032986"/>
                  <a:pt x="4472582" y="1027033"/>
                </a:cubicBezTo>
                <a:cubicBezTo>
                  <a:pt x="4465041" y="1025445"/>
                  <a:pt x="4457699" y="1023659"/>
                  <a:pt x="4450555" y="1021675"/>
                </a:cubicBezTo>
                <a:close/>
                <a:moveTo>
                  <a:pt x="1021556" y="1021675"/>
                </a:moveTo>
                <a:cubicBezTo>
                  <a:pt x="1017587" y="1024453"/>
                  <a:pt x="1013817" y="1027430"/>
                  <a:pt x="1010245" y="1030605"/>
                </a:cubicBezTo>
                <a:cubicBezTo>
                  <a:pt x="1007863" y="1032589"/>
                  <a:pt x="1004490" y="1035566"/>
                  <a:pt x="1000124" y="1039534"/>
                </a:cubicBezTo>
                <a:cubicBezTo>
                  <a:pt x="995362" y="1043900"/>
                  <a:pt x="991989" y="1046877"/>
                  <a:pt x="990004" y="1048464"/>
                </a:cubicBezTo>
                <a:cubicBezTo>
                  <a:pt x="1000720" y="1051242"/>
                  <a:pt x="1011237" y="1053227"/>
                  <a:pt x="1021556" y="1054417"/>
                </a:cubicBezTo>
                <a:cubicBezTo>
                  <a:pt x="1039415" y="1057195"/>
                  <a:pt x="1057275" y="1058584"/>
                  <a:pt x="1075134" y="1058584"/>
                </a:cubicBezTo>
                <a:cubicBezTo>
                  <a:pt x="1095771" y="1058584"/>
                  <a:pt x="1116210" y="1056798"/>
                  <a:pt x="1136451" y="1053227"/>
                </a:cubicBezTo>
                <a:cubicBezTo>
                  <a:pt x="1175345" y="1046877"/>
                  <a:pt x="1209079" y="1036558"/>
                  <a:pt x="1237654" y="1022270"/>
                </a:cubicBezTo>
                <a:cubicBezTo>
                  <a:pt x="1212254" y="1029811"/>
                  <a:pt x="1185465" y="1034375"/>
                  <a:pt x="1157287" y="1035963"/>
                </a:cubicBezTo>
                <a:cubicBezTo>
                  <a:pt x="1157287" y="1037153"/>
                  <a:pt x="1156890" y="1037947"/>
                  <a:pt x="1156096" y="1038344"/>
                </a:cubicBezTo>
                <a:cubicBezTo>
                  <a:pt x="1155700" y="1039138"/>
                  <a:pt x="1148556" y="1042908"/>
                  <a:pt x="1134665" y="1049655"/>
                </a:cubicBezTo>
                <a:cubicBezTo>
                  <a:pt x="1133474" y="1050052"/>
                  <a:pt x="1132482" y="1050250"/>
                  <a:pt x="1131689" y="1050250"/>
                </a:cubicBezTo>
                <a:cubicBezTo>
                  <a:pt x="1130101" y="1050250"/>
                  <a:pt x="1128712" y="1049456"/>
                  <a:pt x="1127521" y="1047869"/>
                </a:cubicBezTo>
                <a:cubicBezTo>
                  <a:pt x="1127125" y="1046678"/>
                  <a:pt x="1126926" y="1045686"/>
                  <a:pt x="1126926" y="1044892"/>
                </a:cubicBezTo>
                <a:cubicBezTo>
                  <a:pt x="1126926" y="1043702"/>
                  <a:pt x="1127720" y="1042511"/>
                  <a:pt x="1129307" y="1041320"/>
                </a:cubicBezTo>
                <a:cubicBezTo>
                  <a:pt x="1132482" y="1040130"/>
                  <a:pt x="1136253" y="1038542"/>
                  <a:pt x="1140618" y="1036558"/>
                </a:cubicBezTo>
                <a:cubicBezTo>
                  <a:pt x="1136650" y="1036558"/>
                  <a:pt x="1132681" y="1036558"/>
                  <a:pt x="1128712" y="1036558"/>
                </a:cubicBezTo>
                <a:cubicBezTo>
                  <a:pt x="1120774" y="1036558"/>
                  <a:pt x="1112638" y="1036359"/>
                  <a:pt x="1104304" y="1035963"/>
                </a:cubicBezTo>
                <a:cubicBezTo>
                  <a:pt x="1094779" y="1042709"/>
                  <a:pt x="1088826" y="1047075"/>
                  <a:pt x="1086445" y="1049059"/>
                </a:cubicBezTo>
                <a:cubicBezTo>
                  <a:pt x="1085254" y="1050250"/>
                  <a:pt x="1084063" y="1050845"/>
                  <a:pt x="1082873" y="1050845"/>
                </a:cubicBezTo>
                <a:cubicBezTo>
                  <a:pt x="1081682" y="1050845"/>
                  <a:pt x="1080492" y="1050250"/>
                  <a:pt x="1079301" y="1049059"/>
                </a:cubicBezTo>
                <a:cubicBezTo>
                  <a:pt x="1078111" y="1047869"/>
                  <a:pt x="1077516" y="1046678"/>
                  <a:pt x="1077516" y="1045488"/>
                </a:cubicBezTo>
                <a:cubicBezTo>
                  <a:pt x="1077516" y="1044297"/>
                  <a:pt x="1078111" y="1043106"/>
                  <a:pt x="1079301" y="1041916"/>
                </a:cubicBezTo>
                <a:cubicBezTo>
                  <a:pt x="1084063" y="1037947"/>
                  <a:pt x="1086842" y="1035566"/>
                  <a:pt x="1087636" y="1034772"/>
                </a:cubicBezTo>
                <a:cubicBezTo>
                  <a:pt x="1078111" y="1033581"/>
                  <a:pt x="1068784" y="1032192"/>
                  <a:pt x="1059656" y="1030605"/>
                </a:cubicBezTo>
                <a:lnTo>
                  <a:pt x="1057870" y="1031795"/>
                </a:lnTo>
                <a:cubicBezTo>
                  <a:pt x="1043980" y="1040923"/>
                  <a:pt x="1034851" y="1046480"/>
                  <a:pt x="1030485" y="1048464"/>
                </a:cubicBezTo>
                <a:cubicBezTo>
                  <a:pt x="1029295" y="1048861"/>
                  <a:pt x="1028303" y="1049059"/>
                  <a:pt x="1027509" y="1049059"/>
                </a:cubicBezTo>
                <a:cubicBezTo>
                  <a:pt x="1025524" y="1049059"/>
                  <a:pt x="1023937" y="1048067"/>
                  <a:pt x="1022747" y="1046083"/>
                </a:cubicBezTo>
                <a:cubicBezTo>
                  <a:pt x="1022350" y="1044892"/>
                  <a:pt x="1022152" y="1043900"/>
                  <a:pt x="1022152" y="1043106"/>
                </a:cubicBezTo>
                <a:cubicBezTo>
                  <a:pt x="1022152" y="1041519"/>
                  <a:pt x="1023143" y="1040130"/>
                  <a:pt x="1025128" y="1038939"/>
                </a:cubicBezTo>
                <a:cubicBezTo>
                  <a:pt x="1029096" y="1036955"/>
                  <a:pt x="1035248" y="1032986"/>
                  <a:pt x="1043582" y="1027033"/>
                </a:cubicBezTo>
                <a:cubicBezTo>
                  <a:pt x="1036042" y="1025445"/>
                  <a:pt x="1028699" y="1023659"/>
                  <a:pt x="1021556" y="1021675"/>
                </a:cubicBezTo>
                <a:close/>
                <a:moveTo>
                  <a:pt x="7144939" y="1021080"/>
                </a:moveTo>
                <a:cubicBezTo>
                  <a:pt x="7135017" y="1024652"/>
                  <a:pt x="7124501" y="1027827"/>
                  <a:pt x="7113388" y="1030605"/>
                </a:cubicBezTo>
                <a:cubicBezTo>
                  <a:pt x="7107832" y="1032589"/>
                  <a:pt x="7102871" y="1033581"/>
                  <a:pt x="7098505" y="1033581"/>
                </a:cubicBezTo>
                <a:cubicBezTo>
                  <a:pt x="7097315" y="1033581"/>
                  <a:pt x="7096124" y="1033581"/>
                  <a:pt x="7094933" y="1033581"/>
                </a:cubicBezTo>
                <a:lnTo>
                  <a:pt x="7079455" y="1035963"/>
                </a:lnTo>
                <a:cubicBezTo>
                  <a:pt x="7076677" y="1037947"/>
                  <a:pt x="7073899" y="1040328"/>
                  <a:pt x="7071121" y="1043106"/>
                </a:cubicBezTo>
                <a:cubicBezTo>
                  <a:pt x="7063580" y="1049456"/>
                  <a:pt x="7059810" y="1052631"/>
                  <a:pt x="7059810" y="1052631"/>
                </a:cubicBezTo>
                <a:cubicBezTo>
                  <a:pt x="7062589" y="1049456"/>
                  <a:pt x="7063977" y="1047273"/>
                  <a:pt x="7063977" y="1046083"/>
                </a:cubicBezTo>
                <a:cubicBezTo>
                  <a:pt x="7063977" y="1044892"/>
                  <a:pt x="7062985" y="1044297"/>
                  <a:pt x="7061001" y="1044297"/>
                </a:cubicBezTo>
                <a:cubicBezTo>
                  <a:pt x="7059810" y="1044297"/>
                  <a:pt x="7058223" y="1044495"/>
                  <a:pt x="7056238" y="1044892"/>
                </a:cubicBezTo>
                <a:cubicBezTo>
                  <a:pt x="7058223" y="1043702"/>
                  <a:pt x="7062191" y="1041122"/>
                  <a:pt x="7068145" y="1037153"/>
                </a:cubicBezTo>
                <a:lnTo>
                  <a:pt x="7068739" y="1036558"/>
                </a:lnTo>
                <a:cubicBezTo>
                  <a:pt x="7062787" y="1036955"/>
                  <a:pt x="7057031" y="1037153"/>
                  <a:pt x="7051475" y="1037153"/>
                </a:cubicBezTo>
                <a:cubicBezTo>
                  <a:pt x="7047904" y="1039931"/>
                  <a:pt x="7042943" y="1042709"/>
                  <a:pt x="7036593" y="1045488"/>
                </a:cubicBezTo>
                <a:cubicBezTo>
                  <a:pt x="7030243" y="1048266"/>
                  <a:pt x="7024489" y="1049655"/>
                  <a:pt x="7019329" y="1049655"/>
                </a:cubicBezTo>
                <a:cubicBezTo>
                  <a:pt x="7018933" y="1049655"/>
                  <a:pt x="7018535" y="1049655"/>
                  <a:pt x="7018138" y="1049655"/>
                </a:cubicBezTo>
                <a:cubicBezTo>
                  <a:pt x="7016154" y="1049655"/>
                  <a:pt x="7015161" y="1048464"/>
                  <a:pt x="7015161" y="1046083"/>
                </a:cubicBezTo>
                <a:cubicBezTo>
                  <a:pt x="7015161" y="1043305"/>
                  <a:pt x="7016551" y="1041916"/>
                  <a:pt x="7019329" y="1041916"/>
                </a:cubicBezTo>
                <a:cubicBezTo>
                  <a:pt x="7023297" y="1041519"/>
                  <a:pt x="7028060" y="1039931"/>
                  <a:pt x="7033617" y="1037153"/>
                </a:cubicBezTo>
                <a:cubicBezTo>
                  <a:pt x="7029251" y="1036756"/>
                  <a:pt x="7025083" y="1036359"/>
                  <a:pt x="7021115" y="1035963"/>
                </a:cubicBezTo>
                <a:cubicBezTo>
                  <a:pt x="7013177" y="1041916"/>
                  <a:pt x="7003057" y="1048067"/>
                  <a:pt x="6990754" y="1054417"/>
                </a:cubicBezTo>
                <a:cubicBezTo>
                  <a:pt x="6989563" y="1054814"/>
                  <a:pt x="6988571" y="1055013"/>
                  <a:pt x="6987777" y="1055013"/>
                </a:cubicBezTo>
                <a:cubicBezTo>
                  <a:pt x="6986587" y="1055013"/>
                  <a:pt x="6985595" y="1054219"/>
                  <a:pt x="6984801" y="1052631"/>
                </a:cubicBezTo>
                <a:cubicBezTo>
                  <a:pt x="6984404" y="1051838"/>
                  <a:pt x="6984205" y="1051044"/>
                  <a:pt x="6984205" y="1050250"/>
                </a:cubicBezTo>
                <a:cubicBezTo>
                  <a:pt x="6984205" y="1048266"/>
                  <a:pt x="6985396" y="1047075"/>
                  <a:pt x="6987777" y="1046678"/>
                </a:cubicBezTo>
                <a:cubicBezTo>
                  <a:pt x="6992937" y="1045488"/>
                  <a:pt x="7000081" y="1041519"/>
                  <a:pt x="7009209" y="1034772"/>
                </a:cubicBezTo>
                <a:cubicBezTo>
                  <a:pt x="7005637" y="1034375"/>
                  <a:pt x="7002263" y="1033978"/>
                  <a:pt x="6999088" y="1033581"/>
                </a:cubicBezTo>
                <a:cubicBezTo>
                  <a:pt x="6984404" y="1045488"/>
                  <a:pt x="6971505" y="1053425"/>
                  <a:pt x="6960393" y="1057394"/>
                </a:cubicBezTo>
                <a:cubicBezTo>
                  <a:pt x="6981824" y="1061363"/>
                  <a:pt x="7001073" y="1063347"/>
                  <a:pt x="7018138" y="1063347"/>
                </a:cubicBezTo>
                <a:cubicBezTo>
                  <a:pt x="7024489" y="1063347"/>
                  <a:pt x="7030441" y="1063148"/>
                  <a:pt x="7035997" y="1062752"/>
                </a:cubicBezTo>
                <a:cubicBezTo>
                  <a:pt x="7063382" y="1060767"/>
                  <a:pt x="7089179" y="1053425"/>
                  <a:pt x="7113388" y="1040725"/>
                </a:cubicBezTo>
                <a:cubicBezTo>
                  <a:pt x="7123707" y="1035169"/>
                  <a:pt x="7134224" y="1028620"/>
                  <a:pt x="7144939" y="1021080"/>
                </a:cubicBezTo>
                <a:close/>
                <a:moveTo>
                  <a:pt x="2160389" y="1021080"/>
                </a:moveTo>
                <a:cubicBezTo>
                  <a:pt x="2159198" y="1021873"/>
                  <a:pt x="2157610" y="1022866"/>
                  <a:pt x="2155626" y="1024056"/>
                </a:cubicBezTo>
                <a:cubicBezTo>
                  <a:pt x="2153642" y="1025644"/>
                  <a:pt x="2152054" y="1026834"/>
                  <a:pt x="2150864" y="1027628"/>
                </a:cubicBezTo>
                <a:cubicBezTo>
                  <a:pt x="2136179" y="1037153"/>
                  <a:pt x="2129829" y="1041320"/>
                  <a:pt x="2131813" y="1040130"/>
                </a:cubicBezTo>
                <a:cubicBezTo>
                  <a:pt x="2136179" y="1040923"/>
                  <a:pt x="2140743" y="1041916"/>
                  <a:pt x="2145506" y="1043106"/>
                </a:cubicBezTo>
                <a:cubicBezTo>
                  <a:pt x="2145903" y="1041519"/>
                  <a:pt x="2146696" y="1040527"/>
                  <a:pt x="2147887" y="1040130"/>
                </a:cubicBezTo>
                <a:cubicBezTo>
                  <a:pt x="2152649" y="1038542"/>
                  <a:pt x="2161579" y="1033383"/>
                  <a:pt x="2174676" y="1024652"/>
                </a:cubicBezTo>
                <a:close/>
                <a:moveTo>
                  <a:pt x="5130402" y="1019294"/>
                </a:moveTo>
                <a:cubicBezTo>
                  <a:pt x="5125243" y="1020088"/>
                  <a:pt x="5119885" y="1020683"/>
                  <a:pt x="5114329" y="1021080"/>
                </a:cubicBezTo>
                <a:cubicBezTo>
                  <a:pt x="5112741" y="1023064"/>
                  <a:pt x="5109169" y="1026438"/>
                  <a:pt x="5103613" y="1031200"/>
                </a:cubicBezTo>
                <a:cubicBezTo>
                  <a:pt x="5098851" y="1035566"/>
                  <a:pt x="5095279" y="1039138"/>
                  <a:pt x="5092897" y="1041916"/>
                </a:cubicBezTo>
                <a:cubicBezTo>
                  <a:pt x="5084960" y="1050250"/>
                  <a:pt x="5079205" y="1056005"/>
                  <a:pt x="5075633" y="1059180"/>
                </a:cubicBezTo>
                <a:cubicBezTo>
                  <a:pt x="5079999" y="1058783"/>
                  <a:pt x="5085555" y="1058386"/>
                  <a:pt x="5092302" y="1057989"/>
                </a:cubicBezTo>
                <a:cubicBezTo>
                  <a:pt x="5092302" y="1057195"/>
                  <a:pt x="5092501" y="1056402"/>
                  <a:pt x="5092897" y="1055608"/>
                </a:cubicBezTo>
                <a:cubicBezTo>
                  <a:pt x="5115519" y="1033383"/>
                  <a:pt x="5128021" y="1021278"/>
                  <a:pt x="5130402" y="1019294"/>
                </a:cubicBezTo>
                <a:close/>
                <a:moveTo>
                  <a:pt x="1610915" y="1019294"/>
                </a:moveTo>
                <a:cubicBezTo>
                  <a:pt x="1601390" y="1026834"/>
                  <a:pt x="1595437" y="1031398"/>
                  <a:pt x="1593056" y="1032986"/>
                </a:cubicBezTo>
                <a:cubicBezTo>
                  <a:pt x="1589087" y="1036161"/>
                  <a:pt x="1585912" y="1038145"/>
                  <a:pt x="1583531" y="1038939"/>
                </a:cubicBezTo>
                <a:cubicBezTo>
                  <a:pt x="1586706" y="1038939"/>
                  <a:pt x="1590873" y="1039138"/>
                  <a:pt x="1596032" y="1039534"/>
                </a:cubicBezTo>
                <a:lnTo>
                  <a:pt x="1597223" y="1037153"/>
                </a:lnTo>
                <a:cubicBezTo>
                  <a:pt x="1597620" y="1036756"/>
                  <a:pt x="1599207" y="1035764"/>
                  <a:pt x="1601985" y="1034177"/>
                </a:cubicBezTo>
                <a:lnTo>
                  <a:pt x="1603176" y="1034177"/>
                </a:lnTo>
                <a:lnTo>
                  <a:pt x="1606748" y="1031795"/>
                </a:lnTo>
                <a:cubicBezTo>
                  <a:pt x="1609923" y="1029414"/>
                  <a:pt x="1612701" y="1027231"/>
                  <a:pt x="1615082" y="1025247"/>
                </a:cubicBezTo>
                <a:cubicBezTo>
                  <a:pt x="1616670" y="1024056"/>
                  <a:pt x="1619051" y="1022072"/>
                  <a:pt x="1622226" y="1019294"/>
                </a:cubicBezTo>
                <a:close/>
                <a:moveTo>
                  <a:pt x="1657945" y="1017508"/>
                </a:moveTo>
                <a:cubicBezTo>
                  <a:pt x="1650007" y="1018302"/>
                  <a:pt x="1642665" y="1018698"/>
                  <a:pt x="1635918" y="1018698"/>
                </a:cubicBezTo>
                <a:cubicBezTo>
                  <a:pt x="1632743" y="1021477"/>
                  <a:pt x="1629767" y="1023858"/>
                  <a:pt x="1626988" y="1025842"/>
                </a:cubicBezTo>
                <a:cubicBezTo>
                  <a:pt x="1619845" y="1031795"/>
                  <a:pt x="1614289" y="1035963"/>
                  <a:pt x="1610320" y="1038344"/>
                </a:cubicBezTo>
                <a:cubicBezTo>
                  <a:pt x="1610320" y="1038741"/>
                  <a:pt x="1609923" y="1039138"/>
                  <a:pt x="1609129" y="1039534"/>
                </a:cubicBezTo>
                <a:cubicBezTo>
                  <a:pt x="1607542" y="1039534"/>
                  <a:pt x="1610320" y="1039733"/>
                  <a:pt x="1617463" y="1040130"/>
                </a:cubicBezTo>
                <a:lnTo>
                  <a:pt x="1633537" y="1040130"/>
                </a:lnTo>
                <a:cubicBezTo>
                  <a:pt x="1631553" y="1036955"/>
                  <a:pt x="1632148" y="1034772"/>
                  <a:pt x="1635323" y="1033581"/>
                </a:cubicBezTo>
                <a:cubicBezTo>
                  <a:pt x="1640085" y="1031994"/>
                  <a:pt x="1647626" y="1026636"/>
                  <a:pt x="1657945" y="1017508"/>
                </a:cubicBezTo>
                <a:close/>
                <a:moveTo>
                  <a:pt x="2793801" y="1016913"/>
                </a:moveTo>
                <a:cubicBezTo>
                  <a:pt x="2790626" y="1017309"/>
                  <a:pt x="2787054" y="1017508"/>
                  <a:pt x="2783085" y="1017508"/>
                </a:cubicBezTo>
                <a:cubicBezTo>
                  <a:pt x="2778323" y="1022270"/>
                  <a:pt x="2771973" y="1028422"/>
                  <a:pt x="2764035" y="1035963"/>
                </a:cubicBezTo>
                <a:cubicBezTo>
                  <a:pt x="2754113" y="1045091"/>
                  <a:pt x="2747565" y="1051242"/>
                  <a:pt x="2744390" y="1054417"/>
                </a:cubicBezTo>
                <a:cubicBezTo>
                  <a:pt x="2743596" y="1055211"/>
                  <a:pt x="2742802" y="1055608"/>
                  <a:pt x="2742009" y="1055608"/>
                </a:cubicBezTo>
                <a:cubicBezTo>
                  <a:pt x="2741215" y="1055608"/>
                  <a:pt x="2740223" y="1055211"/>
                  <a:pt x="2739032" y="1054417"/>
                </a:cubicBezTo>
                <a:cubicBezTo>
                  <a:pt x="2738238" y="1053227"/>
                  <a:pt x="2737841" y="1052234"/>
                  <a:pt x="2737841" y="1051441"/>
                </a:cubicBezTo>
                <a:cubicBezTo>
                  <a:pt x="2737841" y="1050647"/>
                  <a:pt x="2738238" y="1049853"/>
                  <a:pt x="2739032" y="1049059"/>
                </a:cubicBezTo>
                <a:cubicBezTo>
                  <a:pt x="2755701" y="1032391"/>
                  <a:pt x="2767012" y="1022072"/>
                  <a:pt x="2772965" y="1018103"/>
                </a:cubicBezTo>
                <a:lnTo>
                  <a:pt x="2765821" y="1018103"/>
                </a:lnTo>
                <a:cubicBezTo>
                  <a:pt x="2765821" y="1018103"/>
                  <a:pt x="2756296" y="1024652"/>
                  <a:pt x="2737246" y="1037748"/>
                </a:cubicBezTo>
                <a:cubicBezTo>
                  <a:pt x="2726134" y="1045686"/>
                  <a:pt x="2716807" y="1053425"/>
                  <a:pt x="2709266" y="1060966"/>
                </a:cubicBezTo>
                <a:cubicBezTo>
                  <a:pt x="2712441" y="1060569"/>
                  <a:pt x="2715220" y="1060172"/>
                  <a:pt x="2717601" y="1059775"/>
                </a:cubicBezTo>
                <a:lnTo>
                  <a:pt x="2753320" y="1057989"/>
                </a:lnTo>
                <a:cubicBezTo>
                  <a:pt x="2753320" y="1057592"/>
                  <a:pt x="2753320" y="1057195"/>
                  <a:pt x="2753320" y="1056798"/>
                </a:cubicBezTo>
                <a:cubicBezTo>
                  <a:pt x="2753320" y="1055608"/>
                  <a:pt x="2753915" y="1054417"/>
                  <a:pt x="2755105" y="1053227"/>
                </a:cubicBezTo>
                <a:cubicBezTo>
                  <a:pt x="2756693" y="1051639"/>
                  <a:pt x="2760662" y="1047869"/>
                  <a:pt x="2767012" y="1041916"/>
                </a:cubicBezTo>
                <a:cubicBezTo>
                  <a:pt x="2772171" y="1036756"/>
                  <a:pt x="2776338" y="1032788"/>
                  <a:pt x="2779513" y="1030009"/>
                </a:cubicBezTo>
                <a:cubicBezTo>
                  <a:pt x="2787451" y="1022866"/>
                  <a:pt x="2792213" y="1018500"/>
                  <a:pt x="2793801" y="1016913"/>
                </a:cubicBezTo>
                <a:close/>
                <a:moveTo>
                  <a:pt x="2700337" y="1016317"/>
                </a:moveTo>
                <a:lnTo>
                  <a:pt x="2698551" y="1018103"/>
                </a:lnTo>
                <a:cubicBezTo>
                  <a:pt x="2697360" y="1019691"/>
                  <a:pt x="2694582" y="1022469"/>
                  <a:pt x="2690216" y="1026438"/>
                </a:cubicBezTo>
                <a:cubicBezTo>
                  <a:pt x="2686645" y="1030009"/>
                  <a:pt x="2683866" y="1032986"/>
                  <a:pt x="2681882" y="1035367"/>
                </a:cubicBezTo>
                <a:cubicBezTo>
                  <a:pt x="2676326" y="1040923"/>
                  <a:pt x="2671166" y="1046678"/>
                  <a:pt x="2666404" y="1052631"/>
                </a:cubicBezTo>
                <a:cubicBezTo>
                  <a:pt x="2665213" y="1053822"/>
                  <a:pt x="2663626" y="1056005"/>
                  <a:pt x="2661641" y="1059180"/>
                </a:cubicBezTo>
                <a:cubicBezTo>
                  <a:pt x="2659657" y="1062752"/>
                  <a:pt x="2658070" y="1065133"/>
                  <a:pt x="2656879" y="1066323"/>
                </a:cubicBezTo>
                <a:cubicBezTo>
                  <a:pt x="2664816" y="1065927"/>
                  <a:pt x="2671166" y="1065530"/>
                  <a:pt x="2675929" y="1065133"/>
                </a:cubicBezTo>
                <a:cubicBezTo>
                  <a:pt x="2679898" y="1064736"/>
                  <a:pt x="2686446" y="1063942"/>
                  <a:pt x="2695574" y="1062752"/>
                </a:cubicBezTo>
                <a:cubicBezTo>
                  <a:pt x="2695177" y="1061958"/>
                  <a:pt x="2694979" y="1061164"/>
                  <a:pt x="2694979" y="1060370"/>
                </a:cubicBezTo>
                <a:cubicBezTo>
                  <a:pt x="2694979" y="1059180"/>
                  <a:pt x="2695574" y="1057989"/>
                  <a:pt x="2696765" y="1056798"/>
                </a:cubicBezTo>
                <a:cubicBezTo>
                  <a:pt x="2705099" y="1047670"/>
                  <a:pt x="2716013" y="1038344"/>
                  <a:pt x="2729507" y="1028819"/>
                </a:cubicBezTo>
                <a:lnTo>
                  <a:pt x="2743795" y="1018698"/>
                </a:lnTo>
                <a:lnTo>
                  <a:pt x="2731888" y="1018698"/>
                </a:lnTo>
                <a:cubicBezTo>
                  <a:pt x="2732682" y="1019095"/>
                  <a:pt x="2733079" y="1019492"/>
                  <a:pt x="2733079" y="1019889"/>
                </a:cubicBezTo>
                <a:cubicBezTo>
                  <a:pt x="2733079" y="1020286"/>
                  <a:pt x="2732682" y="1020683"/>
                  <a:pt x="2731888" y="1021080"/>
                </a:cubicBezTo>
                <a:cubicBezTo>
                  <a:pt x="2729507" y="1023858"/>
                  <a:pt x="2726134" y="1026834"/>
                  <a:pt x="2721768" y="1030009"/>
                </a:cubicBezTo>
                <a:cubicBezTo>
                  <a:pt x="2715815" y="1034375"/>
                  <a:pt x="2712044" y="1037352"/>
                  <a:pt x="2710457" y="1038939"/>
                </a:cubicBezTo>
                <a:cubicBezTo>
                  <a:pt x="2703313" y="1045289"/>
                  <a:pt x="2697559" y="1051838"/>
                  <a:pt x="2693193" y="1058584"/>
                </a:cubicBezTo>
                <a:cubicBezTo>
                  <a:pt x="2692796" y="1059378"/>
                  <a:pt x="2692201" y="1059775"/>
                  <a:pt x="2691407" y="1059775"/>
                </a:cubicBezTo>
                <a:cubicBezTo>
                  <a:pt x="2691010" y="1059775"/>
                  <a:pt x="2690613" y="1059577"/>
                  <a:pt x="2690216" y="1059180"/>
                </a:cubicBezTo>
                <a:cubicBezTo>
                  <a:pt x="2689423" y="1058783"/>
                  <a:pt x="2689026" y="1058188"/>
                  <a:pt x="2689026" y="1057394"/>
                </a:cubicBezTo>
                <a:cubicBezTo>
                  <a:pt x="2689026" y="1056997"/>
                  <a:pt x="2689224" y="1056600"/>
                  <a:pt x="2689621" y="1056203"/>
                </a:cubicBezTo>
                <a:cubicBezTo>
                  <a:pt x="2693987" y="1049456"/>
                  <a:pt x="2699940" y="1042511"/>
                  <a:pt x="2707480" y="1035367"/>
                </a:cubicBezTo>
                <a:cubicBezTo>
                  <a:pt x="2716609" y="1027033"/>
                  <a:pt x="2723951" y="1021477"/>
                  <a:pt x="2729507" y="1018698"/>
                </a:cubicBezTo>
                <a:lnTo>
                  <a:pt x="2704504" y="1017508"/>
                </a:lnTo>
                <a:cubicBezTo>
                  <a:pt x="2702916" y="1017508"/>
                  <a:pt x="2701527" y="1017111"/>
                  <a:pt x="2700337" y="1016317"/>
                </a:cubicBezTo>
                <a:close/>
                <a:moveTo>
                  <a:pt x="1584126" y="1016317"/>
                </a:moveTo>
                <a:cubicBezTo>
                  <a:pt x="1582142" y="1017508"/>
                  <a:pt x="1579562" y="1019095"/>
                  <a:pt x="1576387" y="1021080"/>
                </a:cubicBezTo>
                <a:cubicBezTo>
                  <a:pt x="1572418" y="1023858"/>
                  <a:pt x="1569839" y="1025644"/>
                  <a:pt x="1568648" y="1026438"/>
                </a:cubicBezTo>
                <a:cubicBezTo>
                  <a:pt x="1560314" y="1031597"/>
                  <a:pt x="1554360" y="1035367"/>
                  <a:pt x="1550789" y="1037748"/>
                </a:cubicBezTo>
                <a:cubicBezTo>
                  <a:pt x="1548804" y="1038542"/>
                  <a:pt x="1547018" y="1039534"/>
                  <a:pt x="1545431" y="1040725"/>
                </a:cubicBezTo>
                <a:cubicBezTo>
                  <a:pt x="1547415" y="1040328"/>
                  <a:pt x="1551384" y="1039931"/>
                  <a:pt x="1557337" y="1039534"/>
                </a:cubicBezTo>
                <a:cubicBezTo>
                  <a:pt x="1562496" y="1039138"/>
                  <a:pt x="1568450" y="1038939"/>
                  <a:pt x="1575196" y="1038939"/>
                </a:cubicBezTo>
                <a:lnTo>
                  <a:pt x="1574601" y="1038344"/>
                </a:lnTo>
                <a:cubicBezTo>
                  <a:pt x="1573013" y="1037153"/>
                  <a:pt x="1572815" y="1035764"/>
                  <a:pt x="1574006" y="1034177"/>
                </a:cubicBezTo>
                <a:cubicBezTo>
                  <a:pt x="1575593" y="1032589"/>
                  <a:pt x="1576982" y="1032589"/>
                  <a:pt x="1578173" y="1034177"/>
                </a:cubicBezTo>
                <a:cubicBezTo>
                  <a:pt x="1578967" y="1034573"/>
                  <a:pt x="1584920" y="1030406"/>
                  <a:pt x="1596032" y="1021675"/>
                </a:cubicBezTo>
                <a:cubicBezTo>
                  <a:pt x="1597223" y="1020484"/>
                  <a:pt x="1598215" y="1019691"/>
                  <a:pt x="1599009" y="1019294"/>
                </a:cubicBezTo>
                <a:cubicBezTo>
                  <a:pt x="1593056" y="1018897"/>
                  <a:pt x="1588095" y="1017905"/>
                  <a:pt x="1584126" y="1016317"/>
                </a:cubicBezTo>
                <a:close/>
                <a:moveTo>
                  <a:pt x="5155405" y="1015722"/>
                </a:moveTo>
                <a:cubicBezTo>
                  <a:pt x="5150246" y="1016913"/>
                  <a:pt x="5145285" y="1017706"/>
                  <a:pt x="5140523" y="1018103"/>
                </a:cubicBezTo>
                <a:lnTo>
                  <a:pt x="5101827" y="1057394"/>
                </a:lnTo>
                <a:lnTo>
                  <a:pt x="5107185" y="1057394"/>
                </a:lnTo>
                <a:cubicBezTo>
                  <a:pt x="5113138" y="1056997"/>
                  <a:pt x="5118496" y="1056600"/>
                  <a:pt x="5123259" y="1056203"/>
                </a:cubicBezTo>
                <a:cubicBezTo>
                  <a:pt x="5122465" y="1056203"/>
                  <a:pt x="5121671" y="1055608"/>
                  <a:pt x="5120877" y="1054417"/>
                </a:cubicBezTo>
                <a:cubicBezTo>
                  <a:pt x="5120083" y="1053623"/>
                  <a:pt x="5119687" y="1052830"/>
                  <a:pt x="5119687" y="1052036"/>
                </a:cubicBezTo>
                <a:cubicBezTo>
                  <a:pt x="5119687" y="1050448"/>
                  <a:pt x="5120480" y="1049258"/>
                  <a:pt x="5122068" y="1048464"/>
                </a:cubicBezTo>
                <a:cubicBezTo>
                  <a:pt x="5127624" y="1044098"/>
                  <a:pt x="5135760" y="1036161"/>
                  <a:pt x="5146475" y="1024652"/>
                </a:cubicBezTo>
                <a:close/>
                <a:moveTo>
                  <a:pt x="2814637" y="1015722"/>
                </a:moveTo>
                <a:cubicBezTo>
                  <a:pt x="2812255" y="1015722"/>
                  <a:pt x="2809874" y="1015920"/>
                  <a:pt x="2807493" y="1016317"/>
                </a:cubicBezTo>
                <a:cubicBezTo>
                  <a:pt x="2806699" y="1017508"/>
                  <a:pt x="2799159" y="1025048"/>
                  <a:pt x="2784871" y="1038939"/>
                </a:cubicBezTo>
                <a:cubicBezTo>
                  <a:pt x="2778521" y="1044892"/>
                  <a:pt x="2772370" y="1050845"/>
                  <a:pt x="2766416" y="1056798"/>
                </a:cubicBezTo>
                <a:lnTo>
                  <a:pt x="2769988" y="1056798"/>
                </a:lnTo>
                <a:cubicBezTo>
                  <a:pt x="2781101" y="1056402"/>
                  <a:pt x="2790030" y="1055806"/>
                  <a:pt x="2796777" y="1055013"/>
                </a:cubicBezTo>
                <a:cubicBezTo>
                  <a:pt x="2797968" y="1054616"/>
                  <a:pt x="2799357" y="1054417"/>
                  <a:pt x="2800945" y="1054417"/>
                </a:cubicBezTo>
                <a:cubicBezTo>
                  <a:pt x="2800548" y="1053227"/>
                  <a:pt x="2800349" y="1052234"/>
                  <a:pt x="2800349" y="1051441"/>
                </a:cubicBezTo>
                <a:cubicBezTo>
                  <a:pt x="2800349" y="1050647"/>
                  <a:pt x="2800548" y="1049853"/>
                  <a:pt x="2800945" y="1049059"/>
                </a:cubicBezTo>
                <a:cubicBezTo>
                  <a:pt x="2803723" y="1042709"/>
                  <a:pt x="2807493" y="1036161"/>
                  <a:pt x="2812255" y="1029414"/>
                </a:cubicBezTo>
                <a:lnTo>
                  <a:pt x="2792015" y="1047273"/>
                </a:lnTo>
                <a:cubicBezTo>
                  <a:pt x="2790824" y="1048067"/>
                  <a:pt x="2789634" y="1048464"/>
                  <a:pt x="2788443" y="1048464"/>
                </a:cubicBezTo>
                <a:cubicBezTo>
                  <a:pt x="2787649" y="1048464"/>
                  <a:pt x="2786657" y="1048067"/>
                  <a:pt x="2785466" y="1047273"/>
                </a:cubicBezTo>
                <a:cubicBezTo>
                  <a:pt x="2784276" y="1046083"/>
                  <a:pt x="2783680" y="1044892"/>
                  <a:pt x="2783680" y="1043702"/>
                </a:cubicBezTo>
                <a:cubicBezTo>
                  <a:pt x="2783680" y="1042511"/>
                  <a:pt x="2784276" y="1041519"/>
                  <a:pt x="2785466" y="1040725"/>
                </a:cubicBezTo>
                <a:cubicBezTo>
                  <a:pt x="2799754" y="1028422"/>
                  <a:pt x="2807691" y="1021477"/>
                  <a:pt x="2809279" y="1019889"/>
                </a:cubicBezTo>
                <a:cubicBezTo>
                  <a:pt x="2809676" y="1019889"/>
                  <a:pt x="2811462" y="1018500"/>
                  <a:pt x="2814637" y="1015722"/>
                </a:cubicBezTo>
                <a:close/>
                <a:moveTo>
                  <a:pt x="5941813" y="1015127"/>
                </a:moveTo>
                <a:cubicBezTo>
                  <a:pt x="5941416" y="1015523"/>
                  <a:pt x="5937646" y="1019492"/>
                  <a:pt x="5930502" y="1027033"/>
                </a:cubicBezTo>
                <a:cubicBezTo>
                  <a:pt x="5922565" y="1035367"/>
                  <a:pt x="5915421" y="1042114"/>
                  <a:pt x="5909071" y="1047273"/>
                </a:cubicBezTo>
                <a:cubicBezTo>
                  <a:pt x="5915421" y="1048861"/>
                  <a:pt x="5922168" y="1050448"/>
                  <a:pt x="5929311" y="1052036"/>
                </a:cubicBezTo>
                <a:cubicBezTo>
                  <a:pt x="5934074" y="1049655"/>
                  <a:pt x="5941218" y="1045091"/>
                  <a:pt x="5950743" y="1038344"/>
                </a:cubicBezTo>
                <a:cubicBezTo>
                  <a:pt x="5959871" y="1031994"/>
                  <a:pt x="5967015" y="1027430"/>
                  <a:pt x="5972174" y="1024652"/>
                </a:cubicBezTo>
                <a:cubicBezTo>
                  <a:pt x="5961855" y="1021873"/>
                  <a:pt x="5951735" y="1018698"/>
                  <a:pt x="5941813" y="1015127"/>
                </a:cubicBezTo>
                <a:close/>
                <a:moveTo>
                  <a:pt x="5181599" y="1011555"/>
                </a:moveTo>
                <a:cubicBezTo>
                  <a:pt x="5178821" y="1011952"/>
                  <a:pt x="5175844" y="1012348"/>
                  <a:pt x="5172669" y="1012745"/>
                </a:cubicBezTo>
                <a:cubicBezTo>
                  <a:pt x="5172273" y="1013936"/>
                  <a:pt x="5169097" y="1017309"/>
                  <a:pt x="5163145" y="1022866"/>
                </a:cubicBezTo>
                <a:cubicBezTo>
                  <a:pt x="5157985" y="1027231"/>
                  <a:pt x="5153817" y="1031002"/>
                  <a:pt x="5150643" y="1034177"/>
                </a:cubicBezTo>
                <a:cubicBezTo>
                  <a:pt x="5139927" y="1044495"/>
                  <a:pt x="5131791" y="1051639"/>
                  <a:pt x="5126235" y="1055608"/>
                </a:cubicBezTo>
                <a:cubicBezTo>
                  <a:pt x="5125838" y="1056005"/>
                  <a:pt x="5125441" y="1056203"/>
                  <a:pt x="5125045" y="1056203"/>
                </a:cubicBezTo>
                <a:cubicBezTo>
                  <a:pt x="5133776" y="1055409"/>
                  <a:pt x="5141118" y="1054814"/>
                  <a:pt x="5147071" y="1054417"/>
                </a:cubicBezTo>
                <a:cubicBezTo>
                  <a:pt x="5147071" y="1054020"/>
                  <a:pt x="5147071" y="1053623"/>
                  <a:pt x="5147071" y="1053227"/>
                </a:cubicBezTo>
                <a:cubicBezTo>
                  <a:pt x="5147071" y="1052036"/>
                  <a:pt x="5147269" y="1051242"/>
                  <a:pt x="5147667" y="1050845"/>
                </a:cubicBezTo>
                <a:cubicBezTo>
                  <a:pt x="5151238" y="1046877"/>
                  <a:pt x="5155603" y="1041916"/>
                  <a:pt x="5160763" y="1035963"/>
                </a:cubicBezTo>
                <a:cubicBezTo>
                  <a:pt x="5167113" y="1028025"/>
                  <a:pt x="5171281" y="1022866"/>
                  <a:pt x="5173265" y="1020484"/>
                </a:cubicBezTo>
                <a:cubicBezTo>
                  <a:pt x="5176837" y="1016516"/>
                  <a:pt x="5179615" y="1013539"/>
                  <a:pt x="5181599" y="1011555"/>
                </a:cubicBezTo>
                <a:close/>
                <a:moveTo>
                  <a:pt x="4420789" y="1011555"/>
                </a:moveTo>
                <a:cubicBezTo>
                  <a:pt x="4418011" y="1012745"/>
                  <a:pt x="4416225" y="1013539"/>
                  <a:pt x="4415432" y="1013936"/>
                </a:cubicBezTo>
                <a:cubicBezTo>
                  <a:pt x="4409082" y="1017111"/>
                  <a:pt x="4403525" y="1020286"/>
                  <a:pt x="4398763" y="1023461"/>
                </a:cubicBezTo>
                <a:cubicBezTo>
                  <a:pt x="4395191" y="1025842"/>
                  <a:pt x="4388445" y="1030406"/>
                  <a:pt x="4378523" y="1037153"/>
                </a:cubicBezTo>
                <a:cubicBezTo>
                  <a:pt x="4387651" y="1040328"/>
                  <a:pt x="4396779" y="1043106"/>
                  <a:pt x="4405907" y="1045488"/>
                </a:cubicBezTo>
                <a:lnTo>
                  <a:pt x="4406502" y="1044892"/>
                </a:lnTo>
                <a:cubicBezTo>
                  <a:pt x="4410471" y="1042114"/>
                  <a:pt x="4415233" y="1038145"/>
                  <a:pt x="4420789" y="1032986"/>
                </a:cubicBezTo>
                <a:cubicBezTo>
                  <a:pt x="4427537" y="1026636"/>
                  <a:pt x="4432299" y="1022469"/>
                  <a:pt x="4435077" y="1020484"/>
                </a:cubicBezTo>
                <a:cubicBezTo>
                  <a:pt x="4434681" y="1020881"/>
                  <a:pt x="4435673" y="1020088"/>
                  <a:pt x="4438054" y="1018103"/>
                </a:cubicBezTo>
                <a:cubicBezTo>
                  <a:pt x="4432101" y="1015722"/>
                  <a:pt x="4426346" y="1013539"/>
                  <a:pt x="4420789" y="1011555"/>
                </a:cubicBezTo>
                <a:close/>
                <a:moveTo>
                  <a:pt x="991790" y="1011555"/>
                </a:moveTo>
                <a:cubicBezTo>
                  <a:pt x="989012" y="1012745"/>
                  <a:pt x="987226" y="1013539"/>
                  <a:pt x="986433" y="1013936"/>
                </a:cubicBezTo>
                <a:cubicBezTo>
                  <a:pt x="980082" y="1017111"/>
                  <a:pt x="974526" y="1020286"/>
                  <a:pt x="969763" y="1023461"/>
                </a:cubicBezTo>
                <a:cubicBezTo>
                  <a:pt x="966192" y="1025842"/>
                  <a:pt x="959445" y="1030406"/>
                  <a:pt x="949523" y="1037153"/>
                </a:cubicBezTo>
                <a:cubicBezTo>
                  <a:pt x="958651" y="1040328"/>
                  <a:pt x="967779" y="1043106"/>
                  <a:pt x="976908" y="1045488"/>
                </a:cubicBezTo>
                <a:lnTo>
                  <a:pt x="977503" y="1044892"/>
                </a:lnTo>
                <a:cubicBezTo>
                  <a:pt x="981471" y="1042114"/>
                  <a:pt x="986234" y="1038145"/>
                  <a:pt x="991790" y="1032986"/>
                </a:cubicBezTo>
                <a:cubicBezTo>
                  <a:pt x="998537" y="1026636"/>
                  <a:pt x="1003299" y="1022469"/>
                  <a:pt x="1006078" y="1020484"/>
                </a:cubicBezTo>
                <a:cubicBezTo>
                  <a:pt x="1006078" y="1020484"/>
                  <a:pt x="1007070" y="1019691"/>
                  <a:pt x="1009054" y="1018103"/>
                </a:cubicBezTo>
                <a:cubicBezTo>
                  <a:pt x="1003102" y="1015722"/>
                  <a:pt x="997346" y="1013539"/>
                  <a:pt x="991790" y="1011555"/>
                </a:cubicBezTo>
                <a:close/>
                <a:moveTo>
                  <a:pt x="2855713" y="1010364"/>
                </a:moveTo>
                <a:cubicBezTo>
                  <a:pt x="2850157" y="1011158"/>
                  <a:pt x="2844006" y="1012150"/>
                  <a:pt x="2837259" y="1013341"/>
                </a:cubicBezTo>
                <a:cubicBezTo>
                  <a:pt x="2836862" y="1014134"/>
                  <a:pt x="2832695" y="1020286"/>
                  <a:pt x="2824757" y="1031795"/>
                </a:cubicBezTo>
                <a:cubicBezTo>
                  <a:pt x="2818407" y="1039733"/>
                  <a:pt x="2813843" y="1046678"/>
                  <a:pt x="2811065" y="1052631"/>
                </a:cubicBezTo>
                <a:cubicBezTo>
                  <a:pt x="2813843" y="1052234"/>
                  <a:pt x="2816224" y="1051838"/>
                  <a:pt x="2818209" y="1051441"/>
                </a:cubicBezTo>
                <a:cubicBezTo>
                  <a:pt x="2822971" y="1046678"/>
                  <a:pt x="2831305" y="1037352"/>
                  <a:pt x="2843212" y="1023461"/>
                </a:cubicBezTo>
                <a:cubicBezTo>
                  <a:pt x="2847577" y="1019095"/>
                  <a:pt x="2851745" y="1014730"/>
                  <a:pt x="2855713" y="1010364"/>
                </a:cubicBezTo>
                <a:close/>
                <a:moveTo>
                  <a:pt x="164901" y="1010364"/>
                </a:moveTo>
                <a:cubicBezTo>
                  <a:pt x="157360" y="1011555"/>
                  <a:pt x="150217" y="1013142"/>
                  <a:pt x="143470" y="1015127"/>
                </a:cubicBezTo>
                <a:cubicBezTo>
                  <a:pt x="133945" y="1026636"/>
                  <a:pt x="126206" y="1035367"/>
                  <a:pt x="120253" y="1041320"/>
                </a:cubicBezTo>
                <a:cubicBezTo>
                  <a:pt x="109537" y="1052433"/>
                  <a:pt x="101599" y="1060370"/>
                  <a:pt x="96440" y="1065133"/>
                </a:cubicBezTo>
                <a:cubicBezTo>
                  <a:pt x="96044" y="1065530"/>
                  <a:pt x="95448" y="1065927"/>
                  <a:pt x="94654" y="1066323"/>
                </a:cubicBezTo>
                <a:cubicBezTo>
                  <a:pt x="102989" y="1065530"/>
                  <a:pt x="109735" y="1064538"/>
                  <a:pt x="114895" y="1063347"/>
                </a:cubicBezTo>
                <a:cubicBezTo>
                  <a:pt x="123229" y="1061363"/>
                  <a:pt x="131763" y="1059180"/>
                  <a:pt x="140493" y="1056798"/>
                </a:cubicBezTo>
                <a:cubicBezTo>
                  <a:pt x="138906" y="1056402"/>
                  <a:pt x="138112" y="1055608"/>
                  <a:pt x="138112" y="1054417"/>
                </a:cubicBezTo>
                <a:cubicBezTo>
                  <a:pt x="138112" y="1053623"/>
                  <a:pt x="138112" y="1053028"/>
                  <a:pt x="138112" y="1052631"/>
                </a:cubicBezTo>
                <a:cubicBezTo>
                  <a:pt x="142478" y="1039534"/>
                  <a:pt x="149026" y="1028025"/>
                  <a:pt x="157757" y="1018103"/>
                </a:cubicBezTo>
                <a:cubicBezTo>
                  <a:pt x="160139" y="1015325"/>
                  <a:pt x="162520" y="1012745"/>
                  <a:pt x="164901" y="1010364"/>
                </a:cubicBezTo>
                <a:close/>
                <a:moveTo>
                  <a:pt x="5206007" y="1009173"/>
                </a:moveTo>
                <a:cubicBezTo>
                  <a:pt x="5203625" y="1009173"/>
                  <a:pt x="5200649" y="1009372"/>
                  <a:pt x="5197077" y="1009769"/>
                </a:cubicBezTo>
                <a:cubicBezTo>
                  <a:pt x="5195093" y="1011753"/>
                  <a:pt x="5191719" y="1014928"/>
                  <a:pt x="5186957" y="1019294"/>
                </a:cubicBezTo>
                <a:lnTo>
                  <a:pt x="5177432" y="1028819"/>
                </a:lnTo>
                <a:lnTo>
                  <a:pt x="5177432" y="1028819"/>
                </a:lnTo>
                <a:lnTo>
                  <a:pt x="5177424" y="1028827"/>
                </a:lnTo>
                <a:lnTo>
                  <a:pt x="5177420" y="1028831"/>
                </a:lnTo>
                <a:lnTo>
                  <a:pt x="5175869" y="1030344"/>
                </a:lnTo>
                <a:cubicBezTo>
                  <a:pt x="5173041" y="1033395"/>
                  <a:pt x="5166419" y="1041023"/>
                  <a:pt x="5156001" y="1053227"/>
                </a:cubicBezTo>
                <a:cubicBezTo>
                  <a:pt x="5163938" y="1052433"/>
                  <a:pt x="5170883" y="1051441"/>
                  <a:pt x="5176837" y="1050250"/>
                </a:cubicBezTo>
                <a:lnTo>
                  <a:pt x="5178027" y="1050250"/>
                </a:lnTo>
                <a:cubicBezTo>
                  <a:pt x="5178425" y="1047869"/>
                  <a:pt x="5181004" y="1043503"/>
                  <a:pt x="5185767" y="1037153"/>
                </a:cubicBezTo>
                <a:cubicBezTo>
                  <a:pt x="5186957" y="1035566"/>
                  <a:pt x="5191323" y="1029613"/>
                  <a:pt x="5198863" y="1019294"/>
                </a:cubicBezTo>
                <a:cubicBezTo>
                  <a:pt x="5201245" y="1015722"/>
                  <a:pt x="5203625" y="1012348"/>
                  <a:pt x="5206007" y="1009173"/>
                </a:cubicBezTo>
                <a:close/>
                <a:moveTo>
                  <a:pt x="5023246" y="1007983"/>
                </a:moveTo>
                <a:cubicBezTo>
                  <a:pt x="5022849" y="1008777"/>
                  <a:pt x="5021460" y="1010364"/>
                  <a:pt x="5019079" y="1012745"/>
                </a:cubicBezTo>
                <a:cubicBezTo>
                  <a:pt x="5017095" y="1014730"/>
                  <a:pt x="5015705" y="1016317"/>
                  <a:pt x="5014911" y="1017508"/>
                </a:cubicBezTo>
                <a:cubicBezTo>
                  <a:pt x="5007371" y="1026636"/>
                  <a:pt x="5002609" y="1031994"/>
                  <a:pt x="5000624" y="1033581"/>
                </a:cubicBezTo>
                <a:cubicBezTo>
                  <a:pt x="4999433" y="1034772"/>
                  <a:pt x="4998243" y="1035367"/>
                  <a:pt x="4997052" y="1035367"/>
                </a:cubicBezTo>
                <a:cubicBezTo>
                  <a:pt x="4996655" y="1035367"/>
                  <a:pt x="4996060" y="1035169"/>
                  <a:pt x="4995267" y="1034772"/>
                </a:cubicBezTo>
                <a:cubicBezTo>
                  <a:pt x="4996060" y="1042313"/>
                  <a:pt x="4997052" y="1049655"/>
                  <a:pt x="4998243" y="1056798"/>
                </a:cubicBezTo>
                <a:cubicBezTo>
                  <a:pt x="5000227" y="1050845"/>
                  <a:pt x="5003799" y="1043900"/>
                  <a:pt x="5008959" y="1035963"/>
                </a:cubicBezTo>
                <a:cubicBezTo>
                  <a:pt x="5012927" y="1030009"/>
                  <a:pt x="5017095" y="1024453"/>
                  <a:pt x="5021460" y="1019294"/>
                </a:cubicBezTo>
                <a:cubicBezTo>
                  <a:pt x="5023444" y="1016913"/>
                  <a:pt x="5025032" y="1015127"/>
                  <a:pt x="5026223" y="1013936"/>
                </a:cubicBezTo>
                <a:cubicBezTo>
                  <a:pt x="5025032" y="1012745"/>
                  <a:pt x="5024239" y="1011555"/>
                  <a:pt x="5023841" y="1010364"/>
                </a:cubicBezTo>
                <a:cubicBezTo>
                  <a:pt x="5023841" y="1009570"/>
                  <a:pt x="5023643" y="1008777"/>
                  <a:pt x="5023246" y="1007983"/>
                </a:cubicBezTo>
                <a:close/>
                <a:moveTo>
                  <a:pt x="6212681" y="1006792"/>
                </a:moveTo>
                <a:cubicBezTo>
                  <a:pt x="6210696" y="1007586"/>
                  <a:pt x="6209109" y="1008181"/>
                  <a:pt x="6207918" y="1008578"/>
                </a:cubicBezTo>
                <a:cubicBezTo>
                  <a:pt x="6161483" y="1028422"/>
                  <a:pt x="6114652" y="1038344"/>
                  <a:pt x="6067424" y="1038344"/>
                </a:cubicBezTo>
                <a:cubicBezTo>
                  <a:pt x="6061471" y="1038344"/>
                  <a:pt x="6055518" y="1038145"/>
                  <a:pt x="6049565" y="1037748"/>
                </a:cubicBezTo>
                <a:cubicBezTo>
                  <a:pt x="6048771" y="1038145"/>
                  <a:pt x="6047779" y="1038741"/>
                  <a:pt x="6046588" y="1039534"/>
                </a:cubicBezTo>
                <a:cubicBezTo>
                  <a:pt x="6045001" y="1040725"/>
                  <a:pt x="6044009" y="1041519"/>
                  <a:pt x="6043611" y="1041916"/>
                </a:cubicBezTo>
                <a:cubicBezTo>
                  <a:pt x="6037261" y="1045884"/>
                  <a:pt x="6030912" y="1050448"/>
                  <a:pt x="6024561" y="1055608"/>
                </a:cubicBezTo>
                <a:cubicBezTo>
                  <a:pt x="6023371" y="1056402"/>
                  <a:pt x="6022379" y="1056798"/>
                  <a:pt x="6021585" y="1056798"/>
                </a:cubicBezTo>
                <a:cubicBezTo>
                  <a:pt x="6019997" y="1056798"/>
                  <a:pt x="6018609" y="1056203"/>
                  <a:pt x="6017418" y="1055013"/>
                </a:cubicBezTo>
                <a:cubicBezTo>
                  <a:pt x="6016227" y="1053822"/>
                  <a:pt x="6015632" y="1052631"/>
                  <a:pt x="6015632" y="1051441"/>
                </a:cubicBezTo>
                <a:cubicBezTo>
                  <a:pt x="6015632" y="1050250"/>
                  <a:pt x="6016227" y="1049258"/>
                  <a:pt x="6017418" y="1048464"/>
                </a:cubicBezTo>
                <a:lnTo>
                  <a:pt x="6032301" y="1036558"/>
                </a:lnTo>
                <a:lnTo>
                  <a:pt x="6015632" y="1034177"/>
                </a:lnTo>
                <a:cubicBezTo>
                  <a:pt x="6012853" y="1036558"/>
                  <a:pt x="6010274" y="1039138"/>
                  <a:pt x="6007893" y="1041916"/>
                </a:cubicBezTo>
                <a:cubicBezTo>
                  <a:pt x="5999955" y="1048663"/>
                  <a:pt x="5993407" y="1054219"/>
                  <a:pt x="5988247" y="1058584"/>
                </a:cubicBezTo>
                <a:cubicBezTo>
                  <a:pt x="5993803" y="1058584"/>
                  <a:pt x="5999360" y="1058584"/>
                  <a:pt x="6004917" y="1058584"/>
                </a:cubicBezTo>
                <a:cubicBezTo>
                  <a:pt x="6021188" y="1058584"/>
                  <a:pt x="6037857" y="1057791"/>
                  <a:pt x="6054923" y="1056203"/>
                </a:cubicBezTo>
                <a:cubicBezTo>
                  <a:pt x="6114851" y="1049456"/>
                  <a:pt x="6167437" y="1032986"/>
                  <a:pt x="6212681" y="1006792"/>
                </a:cubicBezTo>
                <a:close/>
                <a:moveTo>
                  <a:pt x="2113359" y="1006792"/>
                </a:moveTo>
                <a:cubicBezTo>
                  <a:pt x="2111375" y="1008380"/>
                  <a:pt x="2108795" y="1010364"/>
                  <a:pt x="2105620" y="1012745"/>
                </a:cubicBezTo>
                <a:cubicBezTo>
                  <a:pt x="2101651" y="1015920"/>
                  <a:pt x="2099071" y="1018103"/>
                  <a:pt x="2097881" y="1019294"/>
                </a:cubicBezTo>
                <a:cubicBezTo>
                  <a:pt x="2092721" y="1023263"/>
                  <a:pt x="2088356" y="1027033"/>
                  <a:pt x="2084784" y="1030605"/>
                </a:cubicBezTo>
                <a:cubicBezTo>
                  <a:pt x="2085974" y="1031002"/>
                  <a:pt x="2086768" y="1031200"/>
                  <a:pt x="2087165" y="1031200"/>
                </a:cubicBezTo>
                <a:cubicBezTo>
                  <a:pt x="2091134" y="1031994"/>
                  <a:pt x="2096889" y="1033184"/>
                  <a:pt x="2104429" y="1034772"/>
                </a:cubicBezTo>
                <a:lnTo>
                  <a:pt x="2105024" y="1034177"/>
                </a:lnTo>
                <a:cubicBezTo>
                  <a:pt x="2107803" y="1031002"/>
                  <a:pt x="2111176" y="1027827"/>
                  <a:pt x="2115145" y="1024652"/>
                </a:cubicBezTo>
                <a:cubicBezTo>
                  <a:pt x="2120701" y="1020683"/>
                  <a:pt x="2124471" y="1018302"/>
                  <a:pt x="2126456" y="1017508"/>
                </a:cubicBezTo>
                <a:cubicBezTo>
                  <a:pt x="2127249" y="1017111"/>
                  <a:pt x="2128043" y="1017309"/>
                  <a:pt x="2128837" y="1018103"/>
                </a:cubicBezTo>
                <a:cubicBezTo>
                  <a:pt x="2129234" y="1018897"/>
                  <a:pt x="2129234" y="1019691"/>
                  <a:pt x="2128837" y="1020484"/>
                </a:cubicBezTo>
                <a:cubicBezTo>
                  <a:pt x="2128043" y="1021675"/>
                  <a:pt x="2124471" y="1024850"/>
                  <a:pt x="2118121" y="1030009"/>
                </a:cubicBezTo>
                <a:cubicBezTo>
                  <a:pt x="2115343" y="1031994"/>
                  <a:pt x="2112962" y="1033978"/>
                  <a:pt x="2110977" y="1035963"/>
                </a:cubicBezTo>
                <a:cubicBezTo>
                  <a:pt x="2114946" y="1036756"/>
                  <a:pt x="2118320" y="1037352"/>
                  <a:pt x="2121098" y="1037748"/>
                </a:cubicBezTo>
                <a:cubicBezTo>
                  <a:pt x="2121495" y="1036955"/>
                  <a:pt x="2122090" y="1036359"/>
                  <a:pt x="2122884" y="1035963"/>
                </a:cubicBezTo>
                <a:cubicBezTo>
                  <a:pt x="2130425" y="1030406"/>
                  <a:pt x="2138362" y="1024850"/>
                  <a:pt x="2146696" y="1019294"/>
                </a:cubicBezTo>
                <a:lnTo>
                  <a:pt x="2149078" y="1018103"/>
                </a:lnTo>
                <a:cubicBezTo>
                  <a:pt x="2141537" y="1015722"/>
                  <a:pt x="2134195" y="1013539"/>
                  <a:pt x="2127051" y="1011555"/>
                </a:cubicBezTo>
                <a:cubicBezTo>
                  <a:pt x="2122288" y="1009570"/>
                  <a:pt x="2117724" y="1007983"/>
                  <a:pt x="2113359" y="1006792"/>
                </a:cubicBezTo>
                <a:close/>
                <a:moveTo>
                  <a:pt x="1773435" y="1006197"/>
                </a:moveTo>
                <a:cubicBezTo>
                  <a:pt x="1766292" y="1006991"/>
                  <a:pt x="1757957" y="1007784"/>
                  <a:pt x="1748432" y="1008578"/>
                </a:cubicBezTo>
                <a:cubicBezTo>
                  <a:pt x="1748035" y="1008975"/>
                  <a:pt x="1741884" y="1013936"/>
                  <a:pt x="1729978" y="1023461"/>
                </a:cubicBezTo>
                <a:cubicBezTo>
                  <a:pt x="1716087" y="1034573"/>
                  <a:pt x="1706959" y="1038741"/>
                  <a:pt x="1702593" y="1035963"/>
                </a:cubicBezTo>
                <a:cubicBezTo>
                  <a:pt x="1700212" y="1034375"/>
                  <a:pt x="1699617" y="1032391"/>
                  <a:pt x="1700807" y="1030009"/>
                </a:cubicBezTo>
                <a:cubicBezTo>
                  <a:pt x="1702395" y="1028025"/>
                  <a:pt x="1704181" y="1027628"/>
                  <a:pt x="1706165" y="1028819"/>
                </a:cubicBezTo>
                <a:cubicBezTo>
                  <a:pt x="1706959" y="1029216"/>
                  <a:pt x="1710134" y="1027628"/>
                  <a:pt x="1715690" y="1024056"/>
                </a:cubicBezTo>
                <a:cubicBezTo>
                  <a:pt x="1720453" y="1020881"/>
                  <a:pt x="1725612" y="1017111"/>
                  <a:pt x="1731168" y="1012745"/>
                </a:cubicBezTo>
                <a:cubicBezTo>
                  <a:pt x="1731962" y="1011952"/>
                  <a:pt x="1732954" y="1011158"/>
                  <a:pt x="1734145" y="1010364"/>
                </a:cubicBezTo>
                <a:cubicBezTo>
                  <a:pt x="1723429" y="1011555"/>
                  <a:pt x="1715095" y="1012348"/>
                  <a:pt x="1709142" y="1012745"/>
                </a:cubicBezTo>
                <a:lnTo>
                  <a:pt x="1700212" y="1021675"/>
                </a:lnTo>
                <a:lnTo>
                  <a:pt x="1679932" y="1037900"/>
                </a:lnTo>
                <a:lnTo>
                  <a:pt x="1678395" y="1037987"/>
                </a:lnTo>
                <a:lnTo>
                  <a:pt x="1672828" y="1035963"/>
                </a:lnTo>
                <a:cubicBezTo>
                  <a:pt x="1671637" y="1032788"/>
                  <a:pt x="1672629" y="1030605"/>
                  <a:pt x="1675804" y="1029414"/>
                </a:cubicBezTo>
                <a:cubicBezTo>
                  <a:pt x="1683742" y="1026636"/>
                  <a:pt x="1691282" y="1021873"/>
                  <a:pt x="1698426" y="1015127"/>
                </a:cubicBezTo>
                <a:lnTo>
                  <a:pt x="1699617" y="1013936"/>
                </a:lnTo>
                <a:cubicBezTo>
                  <a:pt x="1690489" y="1014730"/>
                  <a:pt x="1682551" y="1015523"/>
                  <a:pt x="1675804" y="1016317"/>
                </a:cubicBezTo>
                <a:lnTo>
                  <a:pt x="1672232" y="1016317"/>
                </a:lnTo>
                <a:cubicBezTo>
                  <a:pt x="1672232" y="1016714"/>
                  <a:pt x="1667470" y="1020484"/>
                  <a:pt x="1657945" y="1027628"/>
                </a:cubicBezTo>
                <a:cubicBezTo>
                  <a:pt x="1653182" y="1031200"/>
                  <a:pt x="1647427" y="1035367"/>
                  <a:pt x="1640681" y="1040130"/>
                </a:cubicBezTo>
                <a:lnTo>
                  <a:pt x="1678395" y="1037987"/>
                </a:lnTo>
                <a:lnTo>
                  <a:pt x="1679376" y="1038344"/>
                </a:lnTo>
                <a:lnTo>
                  <a:pt x="1679932" y="1037900"/>
                </a:lnTo>
                <a:lnTo>
                  <a:pt x="1745456" y="1034177"/>
                </a:lnTo>
                <a:lnTo>
                  <a:pt x="1746051" y="1033581"/>
                </a:lnTo>
                <a:cubicBezTo>
                  <a:pt x="1745257" y="1034375"/>
                  <a:pt x="1752202" y="1027231"/>
                  <a:pt x="1766887" y="1012150"/>
                </a:cubicBezTo>
                <a:cubicBezTo>
                  <a:pt x="1767681" y="1011753"/>
                  <a:pt x="1768871" y="1010761"/>
                  <a:pt x="1770459" y="1009173"/>
                </a:cubicBezTo>
                <a:close/>
                <a:moveTo>
                  <a:pt x="2681287" y="1005602"/>
                </a:moveTo>
                <a:cubicBezTo>
                  <a:pt x="2681683" y="1005602"/>
                  <a:pt x="2681882" y="1005602"/>
                  <a:pt x="2681882" y="1005602"/>
                </a:cubicBezTo>
                <a:cubicBezTo>
                  <a:pt x="2682279" y="1005602"/>
                  <a:pt x="2682676" y="1005800"/>
                  <a:pt x="2683073" y="1006197"/>
                </a:cubicBezTo>
                <a:cubicBezTo>
                  <a:pt x="2683469" y="1006197"/>
                  <a:pt x="2683668" y="1006395"/>
                  <a:pt x="2683668" y="1006792"/>
                </a:cubicBezTo>
                <a:cubicBezTo>
                  <a:pt x="2683668" y="1007189"/>
                  <a:pt x="2683469" y="1007586"/>
                  <a:pt x="2683073" y="1007983"/>
                </a:cubicBezTo>
                <a:cubicBezTo>
                  <a:pt x="2679898" y="1011555"/>
                  <a:pt x="2675135" y="1016516"/>
                  <a:pt x="2668785" y="1022866"/>
                </a:cubicBezTo>
                <a:cubicBezTo>
                  <a:pt x="2662435" y="1029613"/>
                  <a:pt x="2657871" y="1034573"/>
                  <a:pt x="2655093" y="1037748"/>
                </a:cubicBezTo>
                <a:cubicBezTo>
                  <a:pt x="2654299" y="1038542"/>
                  <a:pt x="2653506" y="1038939"/>
                  <a:pt x="2652712" y="1038939"/>
                </a:cubicBezTo>
                <a:cubicBezTo>
                  <a:pt x="2651521" y="1038939"/>
                  <a:pt x="2650529" y="1038344"/>
                  <a:pt x="2649735" y="1037153"/>
                </a:cubicBezTo>
                <a:cubicBezTo>
                  <a:pt x="2648941" y="1036359"/>
                  <a:pt x="2648545" y="1035566"/>
                  <a:pt x="2648545" y="1034772"/>
                </a:cubicBezTo>
                <a:cubicBezTo>
                  <a:pt x="2648545" y="1033978"/>
                  <a:pt x="2648941" y="1033184"/>
                  <a:pt x="2649735" y="1032391"/>
                </a:cubicBezTo>
                <a:cubicBezTo>
                  <a:pt x="2663626" y="1019294"/>
                  <a:pt x="2674143" y="1010364"/>
                  <a:pt x="2681287" y="1005602"/>
                </a:cubicBezTo>
                <a:close/>
                <a:moveTo>
                  <a:pt x="1803201" y="1003220"/>
                </a:moveTo>
                <a:cubicBezTo>
                  <a:pt x="1800820" y="1003220"/>
                  <a:pt x="1798439" y="1003419"/>
                  <a:pt x="1796057" y="1003816"/>
                </a:cubicBezTo>
                <a:cubicBezTo>
                  <a:pt x="1792485" y="1004213"/>
                  <a:pt x="1788715" y="1004609"/>
                  <a:pt x="1784746" y="1005006"/>
                </a:cubicBezTo>
                <a:cubicBezTo>
                  <a:pt x="1783159" y="1006197"/>
                  <a:pt x="1780579" y="1008380"/>
                  <a:pt x="1777007" y="1011555"/>
                </a:cubicBezTo>
                <a:cubicBezTo>
                  <a:pt x="1773832" y="1014333"/>
                  <a:pt x="1771451" y="1016516"/>
                  <a:pt x="1769864" y="1018103"/>
                </a:cubicBezTo>
                <a:cubicBezTo>
                  <a:pt x="1766292" y="1021675"/>
                  <a:pt x="1761529" y="1026636"/>
                  <a:pt x="1755576" y="1032986"/>
                </a:cubicBezTo>
                <a:cubicBezTo>
                  <a:pt x="1755973" y="1032986"/>
                  <a:pt x="1759545" y="1032589"/>
                  <a:pt x="1766292" y="1031795"/>
                </a:cubicBezTo>
                <a:cubicBezTo>
                  <a:pt x="1766689" y="1029414"/>
                  <a:pt x="1768078" y="1028223"/>
                  <a:pt x="1770459" y="1028223"/>
                </a:cubicBezTo>
                <a:cubicBezTo>
                  <a:pt x="1775221" y="1028223"/>
                  <a:pt x="1780976" y="1026834"/>
                  <a:pt x="1787723" y="1024056"/>
                </a:cubicBezTo>
                <a:cubicBezTo>
                  <a:pt x="1789311" y="1020881"/>
                  <a:pt x="1791493" y="1017706"/>
                  <a:pt x="1794271" y="1014531"/>
                </a:cubicBezTo>
                <a:cubicBezTo>
                  <a:pt x="1798240" y="1009372"/>
                  <a:pt x="1801217" y="1005602"/>
                  <a:pt x="1803201" y="1003220"/>
                </a:cubicBezTo>
                <a:close/>
                <a:moveTo>
                  <a:pt x="5913238" y="1002625"/>
                </a:moveTo>
                <a:cubicBezTo>
                  <a:pt x="5898157" y="1017706"/>
                  <a:pt x="5885259" y="1029017"/>
                  <a:pt x="5874543" y="1036558"/>
                </a:cubicBezTo>
                <a:cubicBezTo>
                  <a:pt x="5878115" y="1038145"/>
                  <a:pt x="5881289" y="1039336"/>
                  <a:pt x="5884068" y="1040130"/>
                </a:cubicBezTo>
                <a:cubicBezTo>
                  <a:pt x="5889227" y="1041717"/>
                  <a:pt x="5894585" y="1043305"/>
                  <a:pt x="5900141" y="1044892"/>
                </a:cubicBezTo>
                <a:cubicBezTo>
                  <a:pt x="5907682" y="1038939"/>
                  <a:pt x="5915817" y="1031200"/>
                  <a:pt x="5924549" y="1021675"/>
                </a:cubicBezTo>
                <a:cubicBezTo>
                  <a:pt x="5925739" y="1020484"/>
                  <a:pt x="5927129" y="1018897"/>
                  <a:pt x="5928717" y="1016913"/>
                </a:cubicBezTo>
                <a:cubicBezTo>
                  <a:pt x="5930701" y="1014531"/>
                  <a:pt x="5932288" y="1012745"/>
                  <a:pt x="5933479" y="1011555"/>
                </a:cubicBezTo>
                <a:cubicBezTo>
                  <a:pt x="5926335" y="1008777"/>
                  <a:pt x="5919589" y="1005800"/>
                  <a:pt x="5913238" y="1002625"/>
                </a:cubicBezTo>
                <a:close/>
                <a:moveTo>
                  <a:pt x="2097881" y="1000839"/>
                </a:moveTo>
                <a:cubicBezTo>
                  <a:pt x="2095896" y="1003617"/>
                  <a:pt x="2090539" y="1009173"/>
                  <a:pt x="2081807" y="1017508"/>
                </a:cubicBezTo>
                <a:cubicBezTo>
                  <a:pt x="2080617" y="1018302"/>
                  <a:pt x="2078831" y="1019889"/>
                  <a:pt x="2076449" y="1022270"/>
                </a:cubicBezTo>
                <a:cubicBezTo>
                  <a:pt x="2074465" y="1024652"/>
                  <a:pt x="2072878" y="1026438"/>
                  <a:pt x="2071687" y="1027628"/>
                </a:cubicBezTo>
                <a:cubicBezTo>
                  <a:pt x="2074068" y="1028025"/>
                  <a:pt x="2076053" y="1028620"/>
                  <a:pt x="2077640" y="1029414"/>
                </a:cubicBezTo>
                <a:cubicBezTo>
                  <a:pt x="2082799" y="1023461"/>
                  <a:pt x="2089149" y="1017508"/>
                  <a:pt x="2096690" y="1011555"/>
                </a:cubicBezTo>
                <a:cubicBezTo>
                  <a:pt x="2101452" y="1007983"/>
                  <a:pt x="2104826" y="1005403"/>
                  <a:pt x="2106810" y="1003816"/>
                </a:cubicBezTo>
                <a:cubicBezTo>
                  <a:pt x="2104826" y="1003022"/>
                  <a:pt x="2103635" y="1002625"/>
                  <a:pt x="2103239" y="1002625"/>
                </a:cubicBezTo>
                <a:close/>
                <a:moveTo>
                  <a:pt x="4385071" y="996077"/>
                </a:moveTo>
                <a:lnTo>
                  <a:pt x="4376141" y="1003220"/>
                </a:lnTo>
                <a:cubicBezTo>
                  <a:pt x="4374951" y="1004411"/>
                  <a:pt x="4372768" y="1006395"/>
                  <a:pt x="4369593" y="1009173"/>
                </a:cubicBezTo>
                <a:cubicBezTo>
                  <a:pt x="4366417" y="1011555"/>
                  <a:pt x="4364037" y="1013539"/>
                  <a:pt x="4362449" y="1015127"/>
                </a:cubicBezTo>
                <a:cubicBezTo>
                  <a:pt x="4357290" y="1019095"/>
                  <a:pt x="4352527" y="1022270"/>
                  <a:pt x="4348161" y="1024652"/>
                </a:cubicBezTo>
                <a:cubicBezTo>
                  <a:pt x="4353718" y="1027430"/>
                  <a:pt x="4359473" y="1029811"/>
                  <a:pt x="4365425" y="1031795"/>
                </a:cubicBezTo>
                <a:cubicBezTo>
                  <a:pt x="4368203" y="1030208"/>
                  <a:pt x="4373165" y="1027033"/>
                  <a:pt x="4380309" y="1022270"/>
                </a:cubicBezTo>
                <a:cubicBezTo>
                  <a:pt x="4386261" y="1017905"/>
                  <a:pt x="4391223" y="1014531"/>
                  <a:pt x="4395191" y="1012150"/>
                </a:cubicBezTo>
                <a:cubicBezTo>
                  <a:pt x="4400351" y="1008975"/>
                  <a:pt x="4403923" y="1006792"/>
                  <a:pt x="4405907" y="1005602"/>
                </a:cubicBezTo>
                <a:cubicBezTo>
                  <a:pt x="4398763" y="1002427"/>
                  <a:pt x="4391818" y="999252"/>
                  <a:pt x="4385071" y="996077"/>
                </a:cubicBezTo>
                <a:close/>
                <a:moveTo>
                  <a:pt x="956071" y="996077"/>
                </a:moveTo>
                <a:lnTo>
                  <a:pt x="947142" y="1003220"/>
                </a:lnTo>
                <a:cubicBezTo>
                  <a:pt x="945951" y="1004411"/>
                  <a:pt x="943768" y="1006395"/>
                  <a:pt x="940594" y="1009173"/>
                </a:cubicBezTo>
                <a:cubicBezTo>
                  <a:pt x="937418" y="1011555"/>
                  <a:pt x="935037" y="1013539"/>
                  <a:pt x="933449" y="1015127"/>
                </a:cubicBezTo>
                <a:cubicBezTo>
                  <a:pt x="928291" y="1019095"/>
                  <a:pt x="923528" y="1022270"/>
                  <a:pt x="919162" y="1024652"/>
                </a:cubicBezTo>
                <a:cubicBezTo>
                  <a:pt x="924718" y="1027430"/>
                  <a:pt x="930474" y="1029811"/>
                  <a:pt x="936426" y="1031795"/>
                </a:cubicBezTo>
                <a:cubicBezTo>
                  <a:pt x="939204" y="1030208"/>
                  <a:pt x="944165" y="1027033"/>
                  <a:pt x="951309" y="1022270"/>
                </a:cubicBezTo>
                <a:cubicBezTo>
                  <a:pt x="957263" y="1017905"/>
                  <a:pt x="962223" y="1014531"/>
                  <a:pt x="966192" y="1012150"/>
                </a:cubicBezTo>
                <a:cubicBezTo>
                  <a:pt x="971351" y="1008975"/>
                  <a:pt x="974923" y="1006792"/>
                  <a:pt x="976908" y="1005602"/>
                </a:cubicBezTo>
                <a:cubicBezTo>
                  <a:pt x="969763" y="1002427"/>
                  <a:pt x="962818" y="999252"/>
                  <a:pt x="956071" y="996077"/>
                </a:cubicBezTo>
                <a:close/>
                <a:moveTo>
                  <a:pt x="5421510" y="990123"/>
                </a:moveTo>
                <a:cubicBezTo>
                  <a:pt x="5419526" y="990123"/>
                  <a:pt x="5417740" y="990322"/>
                  <a:pt x="5416152" y="990719"/>
                </a:cubicBezTo>
                <a:lnTo>
                  <a:pt x="5414367" y="990719"/>
                </a:lnTo>
                <a:cubicBezTo>
                  <a:pt x="5408016" y="996275"/>
                  <a:pt x="5404643" y="999053"/>
                  <a:pt x="5404246" y="999053"/>
                </a:cubicBezTo>
                <a:cubicBezTo>
                  <a:pt x="5397499" y="1005403"/>
                  <a:pt x="5391347" y="1011753"/>
                  <a:pt x="5385791" y="1018103"/>
                </a:cubicBezTo>
                <a:cubicBezTo>
                  <a:pt x="5384601" y="1019294"/>
                  <a:pt x="5383410" y="1019889"/>
                  <a:pt x="5382219" y="1019889"/>
                </a:cubicBezTo>
                <a:cubicBezTo>
                  <a:pt x="5381426" y="1019889"/>
                  <a:pt x="5380433" y="1019492"/>
                  <a:pt x="5379243" y="1018698"/>
                </a:cubicBezTo>
                <a:cubicBezTo>
                  <a:pt x="5378449" y="1017508"/>
                  <a:pt x="5378052" y="1016317"/>
                  <a:pt x="5378052" y="1015127"/>
                </a:cubicBezTo>
                <a:cubicBezTo>
                  <a:pt x="5378052" y="1013936"/>
                  <a:pt x="5378449" y="1012745"/>
                  <a:pt x="5379243" y="1011555"/>
                </a:cubicBezTo>
                <a:cubicBezTo>
                  <a:pt x="5385593" y="1004808"/>
                  <a:pt x="5392141" y="998458"/>
                  <a:pt x="5398888" y="992505"/>
                </a:cubicBezTo>
                <a:cubicBezTo>
                  <a:pt x="5394523" y="992505"/>
                  <a:pt x="5390554" y="992306"/>
                  <a:pt x="5386982" y="991909"/>
                </a:cubicBezTo>
                <a:cubicBezTo>
                  <a:pt x="5385394" y="993497"/>
                  <a:pt x="5381426" y="996672"/>
                  <a:pt x="5375075" y="1001434"/>
                </a:cubicBezTo>
                <a:cubicBezTo>
                  <a:pt x="5369916" y="1005403"/>
                  <a:pt x="5365947" y="1008777"/>
                  <a:pt x="5363169" y="1011555"/>
                </a:cubicBezTo>
                <a:cubicBezTo>
                  <a:pt x="5357613" y="1016714"/>
                  <a:pt x="5353247" y="1021080"/>
                  <a:pt x="5350073" y="1024652"/>
                </a:cubicBezTo>
                <a:cubicBezTo>
                  <a:pt x="5349675" y="1025048"/>
                  <a:pt x="5348485" y="1026438"/>
                  <a:pt x="5346501" y="1028819"/>
                </a:cubicBezTo>
                <a:cubicBezTo>
                  <a:pt x="5345310" y="1030803"/>
                  <a:pt x="5344119" y="1032192"/>
                  <a:pt x="5342929" y="1032986"/>
                </a:cubicBezTo>
                <a:cubicBezTo>
                  <a:pt x="5359995" y="1032192"/>
                  <a:pt x="5369123" y="1031795"/>
                  <a:pt x="5370313" y="1031795"/>
                </a:cubicBezTo>
                <a:cubicBezTo>
                  <a:pt x="5377457" y="1031398"/>
                  <a:pt x="5384403" y="1030803"/>
                  <a:pt x="5391149" y="1030009"/>
                </a:cubicBezTo>
                <a:cubicBezTo>
                  <a:pt x="5390355" y="1028819"/>
                  <a:pt x="5389959" y="1027827"/>
                  <a:pt x="5389959" y="1027033"/>
                </a:cubicBezTo>
                <a:cubicBezTo>
                  <a:pt x="5389959" y="1025842"/>
                  <a:pt x="5390355" y="1024652"/>
                  <a:pt x="5391149" y="1023461"/>
                </a:cubicBezTo>
                <a:cubicBezTo>
                  <a:pt x="5402262" y="1009570"/>
                  <a:pt x="5411389" y="999252"/>
                  <a:pt x="5418533" y="992505"/>
                </a:cubicBezTo>
                <a:cubicBezTo>
                  <a:pt x="5418931" y="992505"/>
                  <a:pt x="5419327" y="992108"/>
                  <a:pt x="5419724" y="991314"/>
                </a:cubicBezTo>
                <a:cubicBezTo>
                  <a:pt x="5420517" y="990917"/>
                  <a:pt x="5421113" y="990520"/>
                  <a:pt x="5421510" y="990123"/>
                </a:cubicBezTo>
                <a:close/>
                <a:moveTo>
                  <a:pt x="5376267" y="988933"/>
                </a:moveTo>
                <a:cubicBezTo>
                  <a:pt x="5375869" y="989330"/>
                  <a:pt x="5375075" y="989727"/>
                  <a:pt x="5373885" y="990123"/>
                </a:cubicBezTo>
                <a:lnTo>
                  <a:pt x="5373289" y="990123"/>
                </a:lnTo>
                <a:cubicBezTo>
                  <a:pt x="5372893" y="990520"/>
                  <a:pt x="5372297" y="990917"/>
                  <a:pt x="5371504" y="991314"/>
                </a:cubicBezTo>
                <a:cubicBezTo>
                  <a:pt x="5371107" y="991711"/>
                  <a:pt x="5370710" y="991909"/>
                  <a:pt x="5370313" y="991909"/>
                </a:cubicBezTo>
                <a:cubicBezTo>
                  <a:pt x="5363169" y="996275"/>
                  <a:pt x="5356819" y="1001434"/>
                  <a:pt x="5351263" y="1007388"/>
                </a:cubicBezTo>
                <a:cubicBezTo>
                  <a:pt x="5344119" y="1014134"/>
                  <a:pt x="5338563" y="1020484"/>
                  <a:pt x="5334595" y="1026438"/>
                </a:cubicBezTo>
                <a:cubicBezTo>
                  <a:pt x="5334197" y="1026834"/>
                  <a:pt x="5332809" y="1029414"/>
                  <a:pt x="5330427" y="1034177"/>
                </a:cubicBezTo>
                <a:cubicBezTo>
                  <a:pt x="5331618" y="1033780"/>
                  <a:pt x="5333205" y="1033581"/>
                  <a:pt x="5335189" y="1033581"/>
                </a:cubicBezTo>
                <a:cubicBezTo>
                  <a:pt x="5335189" y="1032788"/>
                  <a:pt x="5335189" y="1032192"/>
                  <a:pt x="5335189" y="1031795"/>
                </a:cubicBezTo>
                <a:cubicBezTo>
                  <a:pt x="5335189" y="1031398"/>
                  <a:pt x="5335189" y="1031002"/>
                  <a:pt x="5335189" y="1030605"/>
                </a:cubicBezTo>
                <a:cubicBezTo>
                  <a:pt x="5339952" y="1022270"/>
                  <a:pt x="5347493" y="1013142"/>
                  <a:pt x="5357811" y="1003220"/>
                </a:cubicBezTo>
                <a:cubicBezTo>
                  <a:pt x="5364955" y="996474"/>
                  <a:pt x="5371305" y="991711"/>
                  <a:pt x="5376861" y="988933"/>
                </a:cubicBezTo>
                <a:close/>
                <a:moveTo>
                  <a:pt x="5884068" y="987147"/>
                </a:moveTo>
                <a:cubicBezTo>
                  <a:pt x="5869383" y="998656"/>
                  <a:pt x="5861644" y="1004808"/>
                  <a:pt x="5860851" y="1005602"/>
                </a:cubicBezTo>
                <a:cubicBezTo>
                  <a:pt x="5850929" y="1013539"/>
                  <a:pt x="5842991" y="1018302"/>
                  <a:pt x="5837038" y="1019889"/>
                </a:cubicBezTo>
                <a:cubicBezTo>
                  <a:pt x="5845373" y="1024255"/>
                  <a:pt x="5853905" y="1028223"/>
                  <a:pt x="5862637" y="1031795"/>
                </a:cubicBezTo>
                <a:cubicBezTo>
                  <a:pt x="5868193" y="1028620"/>
                  <a:pt x="5875138" y="1023263"/>
                  <a:pt x="5883473" y="1015722"/>
                </a:cubicBezTo>
                <a:cubicBezTo>
                  <a:pt x="5893791" y="1006594"/>
                  <a:pt x="5900539" y="1000839"/>
                  <a:pt x="5903713" y="998458"/>
                </a:cubicBezTo>
                <a:cubicBezTo>
                  <a:pt x="5896967" y="994886"/>
                  <a:pt x="5890418" y="991116"/>
                  <a:pt x="5884068" y="987147"/>
                </a:cubicBezTo>
                <a:close/>
                <a:moveTo>
                  <a:pt x="5350073" y="987147"/>
                </a:moveTo>
                <a:cubicBezTo>
                  <a:pt x="5350073" y="987544"/>
                  <a:pt x="5349875" y="987941"/>
                  <a:pt x="5349477" y="988338"/>
                </a:cubicBezTo>
                <a:cubicBezTo>
                  <a:pt x="5348683" y="989925"/>
                  <a:pt x="5347691" y="991513"/>
                  <a:pt x="5346501" y="993100"/>
                </a:cubicBezTo>
                <a:cubicBezTo>
                  <a:pt x="5348882" y="991116"/>
                  <a:pt x="5350866" y="989528"/>
                  <a:pt x="5352454" y="988338"/>
                </a:cubicBezTo>
                <a:cubicBezTo>
                  <a:pt x="5352057" y="987941"/>
                  <a:pt x="5351660" y="987742"/>
                  <a:pt x="5351263" y="987742"/>
                </a:cubicBezTo>
                <a:cubicBezTo>
                  <a:pt x="5350866" y="987345"/>
                  <a:pt x="5350469" y="987147"/>
                  <a:pt x="5350073" y="987147"/>
                </a:cubicBezTo>
                <a:close/>
                <a:moveTo>
                  <a:pt x="328017" y="984766"/>
                </a:moveTo>
                <a:cubicBezTo>
                  <a:pt x="321270" y="985956"/>
                  <a:pt x="313531" y="987345"/>
                  <a:pt x="304799" y="988933"/>
                </a:cubicBezTo>
                <a:cubicBezTo>
                  <a:pt x="304799" y="989727"/>
                  <a:pt x="304601" y="990520"/>
                  <a:pt x="304204" y="991314"/>
                </a:cubicBezTo>
                <a:cubicBezTo>
                  <a:pt x="303807" y="991711"/>
                  <a:pt x="302617" y="993298"/>
                  <a:pt x="300633" y="996077"/>
                </a:cubicBezTo>
                <a:cubicBezTo>
                  <a:pt x="300633" y="996077"/>
                  <a:pt x="299442" y="997267"/>
                  <a:pt x="297060" y="999648"/>
                </a:cubicBezTo>
                <a:cubicBezTo>
                  <a:pt x="294282" y="1003617"/>
                  <a:pt x="291901" y="1006594"/>
                  <a:pt x="289917" y="1008578"/>
                </a:cubicBezTo>
                <a:cubicBezTo>
                  <a:pt x="288726" y="1009769"/>
                  <a:pt x="287535" y="1010364"/>
                  <a:pt x="286345" y="1010364"/>
                </a:cubicBezTo>
                <a:cubicBezTo>
                  <a:pt x="285154" y="1010364"/>
                  <a:pt x="283964" y="1009570"/>
                  <a:pt x="282773" y="1007983"/>
                </a:cubicBezTo>
                <a:cubicBezTo>
                  <a:pt x="281582" y="1006792"/>
                  <a:pt x="280988" y="1005602"/>
                  <a:pt x="280988" y="1004411"/>
                </a:cubicBezTo>
                <a:cubicBezTo>
                  <a:pt x="280988" y="1003220"/>
                  <a:pt x="281582" y="1002030"/>
                  <a:pt x="282773" y="1000839"/>
                </a:cubicBezTo>
                <a:lnTo>
                  <a:pt x="293489" y="990123"/>
                </a:lnTo>
                <a:cubicBezTo>
                  <a:pt x="292298" y="990520"/>
                  <a:pt x="290513" y="990719"/>
                  <a:pt x="288131" y="990719"/>
                </a:cubicBezTo>
                <a:cubicBezTo>
                  <a:pt x="285749" y="991116"/>
                  <a:pt x="284162" y="991513"/>
                  <a:pt x="283368" y="991909"/>
                </a:cubicBezTo>
                <a:cubicBezTo>
                  <a:pt x="281781" y="993497"/>
                  <a:pt x="272851" y="1001434"/>
                  <a:pt x="256579" y="1015722"/>
                </a:cubicBezTo>
                <a:cubicBezTo>
                  <a:pt x="255389" y="1016913"/>
                  <a:pt x="254000" y="1017508"/>
                  <a:pt x="252412" y="1017508"/>
                </a:cubicBezTo>
                <a:cubicBezTo>
                  <a:pt x="251221" y="1017508"/>
                  <a:pt x="250031" y="1016913"/>
                  <a:pt x="248840" y="1015722"/>
                </a:cubicBezTo>
                <a:cubicBezTo>
                  <a:pt x="247650" y="1014531"/>
                  <a:pt x="247054" y="1013341"/>
                  <a:pt x="247054" y="1012150"/>
                </a:cubicBezTo>
                <a:cubicBezTo>
                  <a:pt x="247054" y="1010563"/>
                  <a:pt x="247650" y="1009173"/>
                  <a:pt x="248840" y="1007983"/>
                </a:cubicBezTo>
                <a:cubicBezTo>
                  <a:pt x="253206" y="1003617"/>
                  <a:pt x="257770" y="999450"/>
                  <a:pt x="262532" y="995481"/>
                </a:cubicBezTo>
                <a:cubicBezTo>
                  <a:pt x="259357" y="995481"/>
                  <a:pt x="256182" y="995680"/>
                  <a:pt x="253007" y="996077"/>
                </a:cubicBezTo>
                <a:cubicBezTo>
                  <a:pt x="252611" y="996870"/>
                  <a:pt x="248245" y="1001831"/>
                  <a:pt x="239910" y="1010959"/>
                </a:cubicBezTo>
                <a:cubicBezTo>
                  <a:pt x="236735" y="1014928"/>
                  <a:pt x="230584" y="1022072"/>
                  <a:pt x="221456" y="1032391"/>
                </a:cubicBezTo>
                <a:cubicBezTo>
                  <a:pt x="220663" y="1033184"/>
                  <a:pt x="219868" y="1033581"/>
                  <a:pt x="219075" y="1033581"/>
                </a:cubicBezTo>
                <a:cubicBezTo>
                  <a:pt x="218281" y="1033581"/>
                  <a:pt x="217289" y="1033184"/>
                  <a:pt x="216098" y="1032391"/>
                </a:cubicBezTo>
                <a:cubicBezTo>
                  <a:pt x="214510" y="1031597"/>
                  <a:pt x="213717" y="1030605"/>
                  <a:pt x="213717" y="1029414"/>
                </a:cubicBezTo>
                <a:cubicBezTo>
                  <a:pt x="213717" y="1028620"/>
                  <a:pt x="214114" y="1027827"/>
                  <a:pt x="214907" y="1027033"/>
                </a:cubicBezTo>
                <a:cubicBezTo>
                  <a:pt x="218876" y="1020683"/>
                  <a:pt x="224829" y="1013142"/>
                  <a:pt x="232767" y="1004411"/>
                </a:cubicBezTo>
                <a:cubicBezTo>
                  <a:pt x="233560" y="1003617"/>
                  <a:pt x="235346" y="1001633"/>
                  <a:pt x="238125" y="998458"/>
                </a:cubicBezTo>
                <a:lnTo>
                  <a:pt x="232767" y="999053"/>
                </a:lnTo>
                <a:cubicBezTo>
                  <a:pt x="228401" y="1005006"/>
                  <a:pt x="225226" y="1009173"/>
                  <a:pt x="223242" y="1011555"/>
                </a:cubicBezTo>
                <a:cubicBezTo>
                  <a:pt x="212923" y="1023461"/>
                  <a:pt x="203001" y="1031200"/>
                  <a:pt x="193476" y="1034772"/>
                </a:cubicBezTo>
                <a:cubicBezTo>
                  <a:pt x="192682" y="1035169"/>
                  <a:pt x="192087" y="1035367"/>
                  <a:pt x="191690" y="1035367"/>
                </a:cubicBezTo>
                <a:cubicBezTo>
                  <a:pt x="189706" y="1035367"/>
                  <a:pt x="188515" y="1034177"/>
                  <a:pt x="188118" y="1031795"/>
                </a:cubicBezTo>
                <a:cubicBezTo>
                  <a:pt x="188118" y="1031398"/>
                  <a:pt x="188118" y="1030803"/>
                  <a:pt x="188118" y="1030009"/>
                </a:cubicBezTo>
                <a:cubicBezTo>
                  <a:pt x="188118" y="1026438"/>
                  <a:pt x="190499" y="1022667"/>
                  <a:pt x="195262" y="1018698"/>
                </a:cubicBezTo>
                <a:cubicBezTo>
                  <a:pt x="196453" y="1017508"/>
                  <a:pt x="197445" y="1016913"/>
                  <a:pt x="198239" y="1016913"/>
                </a:cubicBezTo>
                <a:cubicBezTo>
                  <a:pt x="199826" y="1016913"/>
                  <a:pt x="201017" y="1018103"/>
                  <a:pt x="201810" y="1020484"/>
                </a:cubicBezTo>
                <a:cubicBezTo>
                  <a:pt x="206573" y="1016913"/>
                  <a:pt x="212328" y="1010761"/>
                  <a:pt x="219075" y="1002030"/>
                </a:cubicBezTo>
                <a:cubicBezTo>
                  <a:pt x="219471" y="1002030"/>
                  <a:pt x="219868" y="1001633"/>
                  <a:pt x="220265" y="1000839"/>
                </a:cubicBezTo>
                <a:cubicBezTo>
                  <a:pt x="214312" y="1001633"/>
                  <a:pt x="208955" y="1002427"/>
                  <a:pt x="204192" y="1003220"/>
                </a:cubicBezTo>
                <a:cubicBezTo>
                  <a:pt x="202207" y="1005602"/>
                  <a:pt x="200421" y="1007586"/>
                  <a:pt x="198834" y="1009173"/>
                </a:cubicBezTo>
                <a:cubicBezTo>
                  <a:pt x="196453" y="1011555"/>
                  <a:pt x="193278" y="1015523"/>
                  <a:pt x="189309" y="1021080"/>
                </a:cubicBezTo>
                <a:cubicBezTo>
                  <a:pt x="184546" y="1026239"/>
                  <a:pt x="181173" y="1030208"/>
                  <a:pt x="179189" y="1032986"/>
                </a:cubicBezTo>
                <a:cubicBezTo>
                  <a:pt x="177998" y="1034177"/>
                  <a:pt x="176807" y="1034772"/>
                  <a:pt x="175617" y="1034772"/>
                </a:cubicBezTo>
                <a:cubicBezTo>
                  <a:pt x="174426" y="1034772"/>
                  <a:pt x="173236" y="1034177"/>
                  <a:pt x="172045" y="1032986"/>
                </a:cubicBezTo>
                <a:cubicBezTo>
                  <a:pt x="170457" y="1031795"/>
                  <a:pt x="169664" y="1030406"/>
                  <a:pt x="169664" y="1028819"/>
                </a:cubicBezTo>
                <a:cubicBezTo>
                  <a:pt x="169664" y="1027628"/>
                  <a:pt x="170259" y="1026438"/>
                  <a:pt x="171450" y="1025247"/>
                </a:cubicBezTo>
                <a:cubicBezTo>
                  <a:pt x="173434" y="1022866"/>
                  <a:pt x="176212" y="1019691"/>
                  <a:pt x="179784" y="1015722"/>
                </a:cubicBezTo>
                <a:cubicBezTo>
                  <a:pt x="183356" y="1010959"/>
                  <a:pt x="185935" y="1007784"/>
                  <a:pt x="187523" y="1006197"/>
                </a:cubicBezTo>
                <a:lnTo>
                  <a:pt x="181570" y="1007388"/>
                </a:lnTo>
                <a:cubicBezTo>
                  <a:pt x="179982" y="1008578"/>
                  <a:pt x="178395" y="1009967"/>
                  <a:pt x="176807" y="1011555"/>
                </a:cubicBezTo>
                <a:cubicBezTo>
                  <a:pt x="170854" y="1017111"/>
                  <a:pt x="166489" y="1021278"/>
                  <a:pt x="163711" y="1024056"/>
                </a:cubicBezTo>
                <a:cubicBezTo>
                  <a:pt x="154979" y="1033581"/>
                  <a:pt x="148828" y="1043702"/>
                  <a:pt x="145256" y="1054417"/>
                </a:cubicBezTo>
                <a:cubicBezTo>
                  <a:pt x="144859" y="1055211"/>
                  <a:pt x="144462" y="1055806"/>
                  <a:pt x="144066" y="1056203"/>
                </a:cubicBezTo>
                <a:cubicBezTo>
                  <a:pt x="147240" y="1055409"/>
                  <a:pt x="148828" y="1054814"/>
                  <a:pt x="148828" y="1054417"/>
                </a:cubicBezTo>
                <a:cubicBezTo>
                  <a:pt x="186134" y="1044098"/>
                  <a:pt x="205184" y="1038939"/>
                  <a:pt x="205978" y="1038939"/>
                </a:cubicBezTo>
                <a:cubicBezTo>
                  <a:pt x="234949" y="1029017"/>
                  <a:pt x="252611" y="1023263"/>
                  <a:pt x="258960" y="1021675"/>
                </a:cubicBezTo>
                <a:cubicBezTo>
                  <a:pt x="272454" y="1018500"/>
                  <a:pt x="282773" y="1016913"/>
                  <a:pt x="289917" y="1016913"/>
                </a:cubicBezTo>
                <a:cubicBezTo>
                  <a:pt x="293092" y="1016913"/>
                  <a:pt x="295671" y="1017111"/>
                  <a:pt x="297656" y="1017508"/>
                </a:cubicBezTo>
                <a:cubicBezTo>
                  <a:pt x="300038" y="1014730"/>
                  <a:pt x="306387" y="1007983"/>
                  <a:pt x="316706" y="997267"/>
                </a:cubicBezTo>
                <a:cubicBezTo>
                  <a:pt x="320675" y="993298"/>
                  <a:pt x="324445" y="989131"/>
                  <a:pt x="328017" y="984766"/>
                </a:cubicBezTo>
                <a:close/>
                <a:moveTo>
                  <a:pt x="5022055" y="983575"/>
                </a:moveTo>
                <a:cubicBezTo>
                  <a:pt x="5019277" y="986750"/>
                  <a:pt x="5017491" y="988933"/>
                  <a:pt x="5016697" y="990123"/>
                </a:cubicBezTo>
                <a:cubicBezTo>
                  <a:pt x="5006775" y="1001633"/>
                  <a:pt x="4998838" y="1008777"/>
                  <a:pt x="4992885" y="1011555"/>
                </a:cubicBezTo>
                <a:cubicBezTo>
                  <a:pt x="4993282" y="1015920"/>
                  <a:pt x="4993679" y="1020683"/>
                  <a:pt x="4994075" y="1025842"/>
                </a:cubicBezTo>
                <a:cubicBezTo>
                  <a:pt x="5011141" y="1007189"/>
                  <a:pt x="5020667" y="997466"/>
                  <a:pt x="5022651" y="996672"/>
                </a:cubicBezTo>
                <a:cubicBezTo>
                  <a:pt x="5022253" y="991513"/>
                  <a:pt x="5022055" y="987147"/>
                  <a:pt x="5022055" y="983575"/>
                </a:cubicBezTo>
                <a:close/>
                <a:moveTo>
                  <a:pt x="6874668" y="982980"/>
                </a:moveTo>
                <a:cubicBezTo>
                  <a:pt x="6868715" y="988933"/>
                  <a:pt x="6855221" y="998656"/>
                  <a:pt x="6834187" y="1012150"/>
                </a:cubicBezTo>
                <a:cubicBezTo>
                  <a:pt x="6843711" y="1018103"/>
                  <a:pt x="6854626" y="1023858"/>
                  <a:pt x="6866929" y="1029414"/>
                </a:cubicBezTo>
                <a:cubicBezTo>
                  <a:pt x="6874073" y="1025842"/>
                  <a:pt x="6880025" y="1021873"/>
                  <a:pt x="6884788" y="1017508"/>
                </a:cubicBezTo>
                <a:cubicBezTo>
                  <a:pt x="6889947" y="1012745"/>
                  <a:pt x="6894512" y="1008975"/>
                  <a:pt x="6898481" y="1006197"/>
                </a:cubicBezTo>
                <a:lnTo>
                  <a:pt x="6899075" y="1006197"/>
                </a:lnTo>
                <a:lnTo>
                  <a:pt x="6899075" y="1006792"/>
                </a:lnTo>
                <a:cubicBezTo>
                  <a:pt x="6884391" y="1020286"/>
                  <a:pt x="6875263" y="1028422"/>
                  <a:pt x="6871691" y="1031200"/>
                </a:cubicBezTo>
                <a:lnTo>
                  <a:pt x="6871691" y="1031795"/>
                </a:lnTo>
                <a:cubicBezTo>
                  <a:pt x="6875263" y="1032986"/>
                  <a:pt x="6879034" y="1034375"/>
                  <a:pt x="6883002" y="1035963"/>
                </a:cubicBezTo>
                <a:lnTo>
                  <a:pt x="6883597" y="1035367"/>
                </a:lnTo>
                <a:cubicBezTo>
                  <a:pt x="6888360" y="1032986"/>
                  <a:pt x="6897687" y="1027628"/>
                  <a:pt x="6911577" y="1019294"/>
                </a:cubicBezTo>
                <a:cubicBezTo>
                  <a:pt x="6911577" y="1019294"/>
                  <a:pt x="6911776" y="1019294"/>
                  <a:pt x="6912173" y="1019294"/>
                </a:cubicBezTo>
                <a:cubicBezTo>
                  <a:pt x="6912173" y="1019294"/>
                  <a:pt x="6912371" y="1019492"/>
                  <a:pt x="6912768" y="1019889"/>
                </a:cubicBezTo>
                <a:cubicBezTo>
                  <a:pt x="6913165" y="1019889"/>
                  <a:pt x="6913363" y="1020088"/>
                  <a:pt x="6913363" y="1020484"/>
                </a:cubicBezTo>
                <a:cubicBezTo>
                  <a:pt x="6913363" y="1020484"/>
                  <a:pt x="6913165" y="1020683"/>
                  <a:pt x="6912768" y="1021080"/>
                </a:cubicBezTo>
                <a:cubicBezTo>
                  <a:pt x="6907212" y="1026636"/>
                  <a:pt x="6899075" y="1032391"/>
                  <a:pt x="6888360" y="1038344"/>
                </a:cubicBezTo>
                <a:cubicBezTo>
                  <a:pt x="6899870" y="1042313"/>
                  <a:pt x="6912173" y="1046083"/>
                  <a:pt x="6925269" y="1049655"/>
                </a:cubicBezTo>
                <a:cubicBezTo>
                  <a:pt x="6926063" y="1048464"/>
                  <a:pt x="6926857" y="1047869"/>
                  <a:pt x="6927651" y="1047869"/>
                </a:cubicBezTo>
                <a:cubicBezTo>
                  <a:pt x="6928047" y="1047869"/>
                  <a:pt x="6928445" y="1047869"/>
                  <a:pt x="6928841" y="1047869"/>
                </a:cubicBezTo>
                <a:cubicBezTo>
                  <a:pt x="6931619" y="1047869"/>
                  <a:pt x="6935389" y="1046281"/>
                  <a:pt x="6940152" y="1043106"/>
                </a:cubicBezTo>
                <a:cubicBezTo>
                  <a:pt x="6943724" y="1041122"/>
                  <a:pt x="6947693" y="1038344"/>
                  <a:pt x="6952059" y="1034772"/>
                </a:cubicBezTo>
                <a:cubicBezTo>
                  <a:pt x="6958011" y="1030406"/>
                  <a:pt x="6962179" y="1027430"/>
                  <a:pt x="6964560" y="1025842"/>
                </a:cubicBezTo>
                <a:cubicBezTo>
                  <a:pt x="6957417" y="1023858"/>
                  <a:pt x="6950669" y="1021675"/>
                  <a:pt x="6944319" y="1019294"/>
                </a:cubicBezTo>
                <a:cubicBezTo>
                  <a:pt x="6930826" y="1030406"/>
                  <a:pt x="6918125" y="1038344"/>
                  <a:pt x="6906219" y="1043106"/>
                </a:cubicBezTo>
                <a:cubicBezTo>
                  <a:pt x="6905823" y="1043106"/>
                  <a:pt x="6905227" y="1043106"/>
                  <a:pt x="6904433" y="1043106"/>
                </a:cubicBezTo>
                <a:cubicBezTo>
                  <a:pt x="6903243" y="1043106"/>
                  <a:pt x="6902251" y="1042313"/>
                  <a:pt x="6901457" y="1040725"/>
                </a:cubicBezTo>
                <a:cubicBezTo>
                  <a:pt x="6901457" y="1039931"/>
                  <a:pt x="6901457" y="1039336"/>
                  <a:pt x="6901457" y="1038939"/>
                </a:cubicBezTo>
                <a:cubicBezTo>
                  <a:pt x="6901457" y="1036955"/>
                  <a:pt x="6902449" y="1035566"/>
                  <a:pt x="6904433" y="1034772"/>
                </a:cubicBezTo>
                <a:cubicBezTo>
                  <a:pt x="6908005" y="1033581"/>
                  <a:pt x="6913363" y="1030406"/>
                  <a:pt x="6920507" y="1025247"/>
                </a:cubicBezTo>
                <a:cubicBezTo>
                  <a:pt x="6927254" y="1020881"/>
                  <a:pt x="6932612" y="1017905"/>
                  <a:pt x="6936581" y="1016317"/>
                </a:cubicBezTo>
                <a:cubicBezTo>
                  <a:pt x="6920705" y="1010364"/>
                  <a:pt x="6906021" y="1003220"/>
                  <a:pt x="6892527" y="994886"/>
                </a:cubicBezTo>
                <a:cubicBezTo>
                  <a:pt x="6890543" y="996077"/>
                  <a:pt x="6889353" y="996870"/>
                  <a:pt x="6888955" y="997267"/>
                </a:cubicBezTo>
                <a:cubicBezTo>
                  <a:pt x="6885383" y="1000045"/>
                  <a:pt x="6879629" y="1004213"/>
                  <a:pt x="6871691" y="1009769"/>
                </a:cubicBezTo>
                <a:cubicBezTo>
                  <a:pt x="6863357" y="1016516"/>
                  <a:pt x="6857007" y="1019889"/>
                  <a:pt x="6852641" y="1019889"/>
                </a:cubicBezTo>
                <a:cubicBezTo>
                  <a:pt x="6850260" y="1019889"/>
                  <a:pt x="6848673" y="1018897"/>
                  <a:pt x="6847879" y="1016913"/>
                </a:cubicBezTo>
                <a:cubicBezTo>
                  <a:pt x="6847483" y="1016119"/>
                  <a:pt x="6847283" y="1015523"/>
                  <a:pt x="6847283" y="1015127"/>
                </a:cubicBezTo>
                <a:cubicBezTo>
                  <a:pt x="6847283" y="1013936"/>
                  <a:pt x="6847879" y="1012944"/>
                  <a:pt x="6849069" y="1012150"/>
                </a:cubicBezTo>
                <a:cubicBezTo>
                  <a:pt x="6849863" y="1011753"/>
                  <a:pt x="6850459" y="1011555"/>
                  <a:pt x="6850855" y="1011555"/>
                </a:cubicBezTo>
                <a:cubicBezTo>
                  <a:pt x="6852046" y="1011555"/>
                  <a:pt x="6853039" y="1012150"/>
                  <a:pt x="6853832" y="1013341"/>
                </a:cubicBezTo>
                <a:cubicBezTo>
                  <a:pt x="6854229" y="1012944"/>
                  <a:pt x="6854825" y="1012547"/>
                  <a:pt x="6855618" y="1012150"/>
                </a:cubicBezTo>
                <a:cubicBezTo>
                  <a:pt x="6857205" y="1011356"/>
                  <a:pt x="6858991" y="1010364"/>
                  <a:pt x="6860975" y="1009173"/>
                </a:cubicBezTo>
                <a:cubicBezTo>
                  <a:pt x="6864547" y="1006395"/>
                  <a:pt x="6868913" y="1002823"/>
                  <a:pt x="6874073" y="998458"/>
                </a:cubicBezTo>
                <a:cubicBezTo>
                  <a:pt x="6878439" y="994489"/>
                  <a:pt x="6881811" y="991512"/>
                  <a:pt x="6884193" y="989528"/>
                </a:cubicBezTo>
                <a:cubicBezTo>
                  <a:pt x="6881018" y="987147"/>
                  <a:pt x="6877843" y="984964"/>
                  <a:pt x="6874668" y="982980"/>
                </a:cubicBezTo>
                <a:close/>
                <a:moveTo>
                  <a:pt x="4352924" y="977027"/>
                </a:moveTo>
                <a:cubicBezTo>
                  <a:pt x="4350939" y="978217"/>
                  <a:pt x="4349551" y="979011"/>
                  <a:pt x="4348757" y="979408"/>
                </a:cubicBezTo>
                <a:cubicBezTo>
                  <a:pt x="4347169" y="980598"/>
                  <a:pt x="4344589" y="982384"/>
                  <a:pt x="4341018" y="984766"/>
                </a:cubicBezTo>
                <a:cubicBezTo>
                  <a:pt x="4337446" y="987147"/>
                  <a:pt x="4334668" y="988933"/>
                  <a:pt x="4332683" y="990123"/>
                </a:cubicBezTo>
                <a:cubicBezTo>
                  <a:pt x="4322365" y="997267"/>
                  <a:pt x="4313832" y="1001633"/>
                  <a:pt x="4307085" y="1003220"/>
                </a:cubicBezTo>
                <a:cubicBezTo>
                  <a:pt x="4316213" y="1008380"/>
                  <a:pt x="4325539" y="1013539"/>
                  <a:pt x="4335065" y="1018698"/>
                </a:cubicBezTo>
                <a:cubicBezTo>
                  <a:pt x="4340621" y="1018302"/>
                  <a:pt x="4349352" y="1012944"/>
                  <a:pt x="4361259" y="1002625"/>
                </a:cubicBezTo>
                <a:cubicBezTo>
                  <a:pt x="4368799" y="996672"/>
                  <a:pt x="4373363" y="992902"/>
                  <a:pt x="4374951" y="991314"/>
                </a:cubicBezTo>
                <a:close/>
                <a:moveTo>
                  <a:pt x="923924" y="977027"/>
                </a:moveTo>
                <a:cubicBezTo>
                  <a:pt x="921940" y="978217"/>
                  <a:pt x="920551" y="979011"/>
                  <a:pt x="919757" y="979408"/>
                </a:cubicBezTo>
                <a:cubicBezTo>
                  <a:pt x="918170" y="980598"/>
                  <a:pt x="915590" y="982384"/>
                  <a:pt x="912018" y="984766"/>
                </a:cubicBezTo>
                <a:cubicBezTo>
                  <a:pt x="908446" y="987147"/>
                  <a:pt x="905668" y="988933"/>
                  <a:pt x="903684" y="990123"/>
                </a:cubicBezTo>
                <a:cubicBezTo>
                  <a:pt x="893365" y="997267"/>
                  <a:pt x="884832" y="1001633"/>
                  <a:pt x="878085" y="1003220"/>
                </a:cubicBezTo>
                <a:cubicBezTo>
                  <a:pt x="887214" y="1008380"/>
                  <a:pt x="896540" y="1013539"/>
                  <a:pt x="906065" y="1018698"/>
                </a:cubicBezTo>
                <a:cubicBezTo>
                  <a:pt x="911621" y="1018302"/>
                  <a:pt x="920353" y="1012944"/>
                  <a:pt x="932259" y="1002625"/>
                </a:cubicBezTo>
                <a:cubicBezTo>
                  <a:pt x="939799" y="996672"/>
                  <a:pt x="944364" y="992902"/>
                  <a:pt x="945951" y="991314"/>
                </a:cubicBezTo>
                <a:close/>
                <a:moveTo>
                  <a:pt x="5510211" y="972264"/>
                </a:moveTo>
                <a:lnTo>
                  <a:pt x="5492352" y="975836"/>
                </a:lnTo>
                <a:lnTo>
                  <a:pt x="5491757" y="975836"/>
                </a:lnTo>
                <a:cubicBezTo>
                  <a:pt x="5486201" y="979805"/>
                  <a:pt x="5480446" y="984567"/>
                  <a:pt x="5474493" y="990123"/>
                </a:cubicBezTo>
                <a:cubicBezTo>
                  <a:pt x="5469731" y="994886"/>
                  <a:pt x="5460603" y="1004808"/>
                  <a:pt x="5447109" y="1019889"/>
                </a:cubicBezTo>
                <a:cubicBezTo>
                  <a:pt x="5446315" y="1021080"/>
                  <a:pt x="5445521" y="1021675"/>
                  <a:pt x="5444727" y="1021675"/>
                </a:cubicBezTo>
                <a:cubicBezTo>
                  <a:pt x="5443537" y="1021675"/>
                  <a:pt x="5442346" y="1021080"/>
                  <a:pt x="5441155" y="1019889"/>
                </a:cubicBezTo>
                <a:cubicBezTo>
                  <a:pt x="5440362" y="1018698"/>
                  <a:pt x="5439965" y="1017706"/>
                  <a:pt x="5439965" y="1016913"/>
                </a:cubicBezTo>
                <a:cubicBezTo>
                  <a:pt x="5439965" y="1015722"/>
                  <a:pt x="5440362" y="1014531"/>
                  <a:pt x="5441155" y="1013341"/>
                </a:cubicBezTo>
                <a:cubicBezTo>
                  <a:pt x="5456633" y="996672"/>
                  <a:pt x="5466555" y="986155"/>
                  <a:pt x="5470921" y="981789"/>
                </a:cubicBezTo>
                <a:cubicBezTo>
                  <a:pt x="5471715" y="981392"/>
                  <a:pt x="5472310" y="980797"/>
                  <a:pt x="5472707" y="980003"/>
                </a:cubicBezTo>
                <a:cubicBezTo>
                  <a:pt x="5471517" y="980400"/>
                  <a:pt x="5470325" y="980995"/>
                  <a:pt x="5469135" y="981789"/>
                </a:cubicBezTo>
                <a:cubicBezTo>
                  <a:pt x="5467547" y="982980"/>
                  <a:pt x="5466357" y="983972"/>
                  <a:pt x="5465563" y="984766"/>
                </a:cubicBezTo>
                <a:cubicBezTo>
                  <a:pt x="5459610" y="988734"/>
                  <a:pt x="5453657" y="993298"/>
                  <a:pt x="5447704" y="998458"/>
                </a:cubicBezTo>
                <a:cubicBezTo>
                  <a:pt x="5440957" y="1004014"/>
                  <a:pt x="5435599" y="1008975"/>
                  <a:pt x="5431631" y="1013341"/>
                </a:cubicBezTo>
                <a:cubicBezTo>
                  <a:pt x="5424487" y="1020484"/>
                  <a:pt x="5420915" y="1024255"/>
                  <a:pt x="5420915" y="1024652"/>
                </a:cubicBezTo>
                <a:cubicBezTo>
                  <a:pt x="5420517" y="1025048"/>
                  <a:pt x="5419923" y="1025247"/>
                  <a:pt x="5419129" y="1025247"/>
                </a:cubicBezTo>
                <a:cubicBezTo>
                  <a:pt x="5418731" y="1025247"/>
                  <a:pt x="5418137" y="1025048"/>
                  <a:pt x="5417343" y="1024652"/>
                </a:cubicBezTo>
                <a:cubicBezTo>
                  <a:pt x="5416549" y="1023858"/>
                  <a:pt x="5416152" y="1023064"/>
                  <a:pt x="5416152" y="1022270"/>
                </a:cubicBezTo>
                <a:cubicBezTo>
                  <a:pt x="5416152" y="1021873"/>
                  <a:pt x="5416152" y="1021477"/>
                  <a:pt x="5416152" y="1021080"/>
                </a:cubicBezTo>
                <a:cubicBezTo>
                  <a:pt x="5416549" y="1017905"/>
                  <a:pt x="5419526" y="1013341"/>
                  <a:pt x="5425082" y="1007388"/>
                </a:cubicBezTo>
                <a:cubicBezTo>
                  <a:pt x="5430638" y="1001831"/>
                  <a:pt x="5436393" y="996275"/>
                  <a:pt x="5442346" y="990719"/>
                </a:cubicBezTo>
                <a:cubicBezTo>
                  <a:pt x="5445521" y="988338"/>
                  <a:pt x="5448101" y="986353"/>
                  <a:pt x="5450085" y="984766"/>
                </a:cubicBezTo>
                <a:cubicBezTo>
                  <a:pt x="5446910" y="985163"/>
                  <a:pt x="5444132" y="985559"/>
                  <a:pt x="5441751" y="985956"/>
                </a:cubicBezTo>
                <a:lnTo>
                  <a:pt x="5436393" y="989528"/>
                </a:lnTo>
                <a:cubicBezTo>
                  <a:pt x="5431631" y="993100"/>
                  <a:pt x="5427066" y="997267"/>
                  <a:pt x="5422701" y="1002030"/>
                </a:cubicBezTo>
                <a:cubicBezTo>
                  <a:pt x="5415954" y="1008777"/>
                  <a:pt x="5407619" y="1017905"/>
                  <a:pt x="5397697" y="1029414"/>
                </a:cubicBezTo>
                <a:cubicBezTo>
                  <a:pt x="5407223" y="1028620"/>
                  <a:pt x="5416549" y="1027628"/>
                  <a:pt x="5425677" y="1026438"/>
                </a:cubicBezTo>
                <a:cubicBezTo>
                  <a:pt x="5439171" y="1024850"/>
                  <a:pt x="5452268" y="1022667"/>
                  <a:pt x="5464968" y="1019889"/>
                </a:cubicBezTo>
                <a:cubicBezTo>
                  <a:pt x="5464571" y="1019492"/>
                  <a:pt x="5464373" y="1018897"/>
                  <a:pt x="5464373" y="1018103"/>
                </a:cubicBezTo>
                <a:cubicBezTo>
                  <a:pt x="5464373" y="1017309"/>
                  <a:pt x="5464968" y="1016317"/>
                  <a:pt x="5466159" y="1015127"/>
                </a:cubicBezTo>
                <a:lnTo>
                  <a:pt x="5498901" y="982384"/>
                </a:lnTo>
                <a:cubicBezTo>
                  <a:pt x="5502869" y="978813"/>
                  <a:pt x="5506639" y="975439"/>
                  <a:pt x="5510211" y="972264"/>
                </a:cubicBezTo>
                <a:close/>
                <a:moveTo>
                  <a:pt x="5859660" y="971669"/>
                </a:moveTo>
                <a:cubicBezTo>
                  <a:pt x="5858469" y="972463"/>
                  <a:pt x="5857081" y="973653"/>
                  <a:pt x="5855493" y="975241"/>
                </a:cubicBezTo>
                <a:cubicBezTo>
                  <a:pt x="5853509" y="976828"/>
                  <a:pt x="5852119" y="977820"/>
                  <a:pt x="5851325" y="978217"/>
                </a:cubicBezTo>
                <a:cubicBezTo>
                  <a:pt x="5842991" y="986155"/>
                  <a:pt x="5836840" y="991909"/>
                  <a:pt x="5832871" y="995481"/>
                </a:cubicBezTo>
                <a:cubicBezTo>
                  <a:pt x="5824933" y="1002625"/>
                  <a:pt x="5819576" y="1006991"/>
                  <a:pt x="5816797" y="1008578"/>
                </a:cubicBezTo>
                <a:cubicBezTo>
                  <a:pt x="5819973" y="1010563"/>
                  <a:pt x="5823941" y="1012745"/>
                  <a:pt x="5828704" y="1015127"/>
                </a:cubicBezTo>
                <a:cubicBezTo>
                  <a:pt x="5828704" y="1013539"/>
                  <a:pt x="5829696" y="1012547"/>
                  <a:pt x="5831681" y="1012150"/>
                </a:cubicBezTo>
                <a:cubicBezTo>
                  <a:pt x="5838427" y="1010959"/>
                  <a:pt x="5846166" y="1006792"/>
                  <a:pt x="5854897" y="999648"/>
                </a:cubicBezTo>
                <a:cubicBezTo>
                  <a:pt x="5865613" y="990123"/>
                  <a:pt x="5872360" y="984369"/>
                  <a:pt x="5875138" y="982384"/>
                </a:cubicBezTo>
                <a:cubicBezTo>
                  <a:pt x="5873947" y="981194"/>
                  <a:pt x="5872955" y="980400"/>
                  <a:pt x="5872161" y="980003"/>
                </a:cubicBezTo>
                <a:close/>
                <a:moveTo>
                  <a:pt x="6858595" y="969883"/>
                </a:moveTo>
                <a:cubicBezTo>
                  <a:pt x="6853832" y="975439"/>
                  <a:pt x="6846490" y="981789"/>
                  <a:pt x="6836568" y="988933"/>
                </a:cubicBezTo>
                <a:cubicBezTo>
                  <a:pt x="6827440" y="995283"/>
                  <a:pt x="6820891" y="999053"/>
                  <a:pt x="6816923" y="1000244"/>
                </a:cubicBezTo>
                <a:cubicBezTo>
                  <a:pt x="6819701" y="1002625"/>
                  <a:pt x="6822875" y="1005006"/>
                  <a:pt x="6826447" y="1007388"/>
                </a:cubicBezTo>
                <a:cubicBezTo>
                  <a:pt x="6829226" y="1005800"/>
                  <a:pt x="6836568" y="1000839"/>
                  <a:pt x="6848474" y="992505"/>
                </a:cubicBezTo>
                <a:cubicBezTo>
                  <a:pt x="6857999" y="985758"/>
                  <a:pt x="6865341" y="981392"/>
                  <a:pt x="6870501" y="979408"/>
                </a:cubicBezTo>
                <a:cubicBezTo>
                  <a:pt x="6866135" y="976233"/>
                  <a:pt x="6862167" y="973058"/>
                  <a:pt x="6858595" y="969883"/>
                </a:cubicBezTo>
                <a:close/>
                <a:moveTo>
                  <a:pt x="2066329" y="964525"/>
                </a:moveTo>
                <a:cubicBezTo>
                  <a:pt x="2065139" y="965319"/>
                  <a:pt x="2063750" y="966311"/>
                  <a:pt x="2062162" y="967502"/>
                </a:cubicBezTo>
                <a:cubicBezTo>
                  <a:pt x="2059781" y="969089"/>
                  <a:pt x="2058392" y="970081"/>
                  <a:pt x="2057995" y="970478"/>
                </a:cubicBezTo>
                <a:cubicBezTo>
                  <a:pt x="2051645" y="975241"/>
                  <a:pt x="2046089" y="978813"/>
                  <a:pt x="2041326" y="981194"/>
                </a:cubicBezTo>
                <a:cubicBezTo>
                  <a:pt x="2043707" y="986750"/>
                  <a:pt x="2045890" y="991513"/>
                  <a:pt x="2047874" y="995481"/>
                </a:cubicBezTo>
                <a:lnTo>
                  <a:pt x="2050256" y="993100"/>
                </a:lnTo>
                <a:cubicBezTo>
                  <a:pt x="2050653" y="993497"/>
                  <a:pt x="2050851" y="993894"/>
                  <a:pt x="2050851" y="994291"/>
                </a:cubicBezTo>
                <a:cubicBezTo>
                  <a:pt x="2050454" y="995084"/>
                  <a:pt x="2049859" y="996077"/>
                  <a:pt x="2049065" y="997267"/>
                </a:cubicBezTo>
                <a:cubicBezTo>
                  <a:pt x="2052637" y="1004411"/>
                  <a:pt x="2056209" y="1010563"/>
                  <a:pt x="2059781" y="1015722"/>
                </a:cubicBezTo>
                <a:cubicBezTo>
                  <a:pt x="2060178" y="1015722"/>
                  <a:pt x="2060574" y="1016119"/>
                  <a:pt x="2060971" y="1016913"/>
                </a:cubicBezTo>
                <a:lnTo>
                  <a:pt x="2061567" y="1016317"/>
                </a:lnTo>
                <a:cubicBezTo>
                  <a:pt x="2061567" y="1015920"/>
                  <a:pt x="2064940" y="1011952"/>
                  <a:pt x="2071687" y="1004411"/>
                </a:cubicBezTo>
                <a:cubicBezTo>
                  <a:pt x="2072481" y="1003617"/>
                  <a:pt x="2074068" y="1001831"/>
                  <a:pt x="2076449" y="999053"/>
                </a:cubicBezTo>
                <a:cubicBezTo>
                  <a:pt x="2078434" y="996672"/>
                  <a:pt x="2080220" y="994688"/>
                  <a:pt x="2081807" y="993100"/>
                </a:cubicBezTo>
                <a:cubicBezTo>
                  <a:pt x="2077838" y="988734"/>
                  <a:pt x="2073473" y="980995"/>
                  <a:pt x="2068710" y="969883"/>
                </a:cubicBezTo>
                <a:cubicBezTo>
                  <a:pt x="2067917" y="968295"/>
                  <a:pt x="2067123" y="966509"/>
                  <a:pt x="2066329" y="964525"/>
                </a:cubicBezTo>
                <a:close/>
                <a:moveTo>
                  <a:pt x="3683793" y="963334"/>
                </a:moveTo>
                <a:cubicBezTo>
                  <a:pt x="3678633" y="966113"/>
                  <a:pt x="3673871" y="968494"/>
                  <a:pt x="3669505" y="970478"/>
                </a:cubicBezTo>
                <a:lnTo>
                  <a:pt x="3665933" y="972264"/>
                </a:lnTo>
                <a:cubicBezTo>
                  <a:pt x="3667124" y="971867"/>
                  <a:pt x="3667918" y="972066"/>
                  <a:pt x="3668315" y="972859"/>
                </a:cubicBezTo>
                <a:cubicBezTo>
                  <a:pt x="3669109" y="974050"/>
                  <a:pt x="3669109" y="975042"/>
                  <a:pt x="3668315" y="975836"/>
                </a:cubicBezTo>
                <a:cubicBezTo>
                  <a:pt x="3665139" y="979805"/>
                  <a:pt x="3660179" y="985758"/>
                  <a:pt x="3653432" y="993695"/>
                </a:cubicBezTo>
                <a:cubicBezTo>
                  <a:pt x="3646685" y="1001633"/>
                  <a:pt x="3641724" y="1007586"/>
                  <a:pt x="3638549" y="1011555"/>
                </a:cubicBezTo>
                <a:cubicBezTo>
                  <a:pt x="3633787" y="1017508"/>
                  <a:pt x="3629024" y="1023659"/>
                  <a:pt x="3624261" y="1030009"/>
                </a:cubicBezTo>
                <a:cubicBezTo>
                  <a:pt x="3619102" y="1037153"/>
                  <a:pt x="3615729" y="1041122"/>
                  <a:pt x="3614141" y="1041916"/>
                </a:cubicBezTo>
                <a:cubicBezTo>
                  <a:pt x="3612554" y="1042709"/>
                  <a:pt x="3611760" y="1042114"/>
                  <a:pt x="3611760" y="1040130"/>
                </a:cubicBezTo>
                <a:cubicBezTo>
                  <a:pt x="3611760" y="1038145"/>
                  <a:pt x="3614340" y="1033184"/>
                  <a:pt x="3619499" y="1025247"/>
                </a:cubicBezTo>
                <a:cubicBezTo>
                  <a:pt x="3624658" y="1017309"/>
                  <a:pt x="3629223" y="1010761"/>
                  <a:pt x="3633191" y="1005602"/>
                </a:cubicBezTo>
                <a:cubicBezTo>
                  <a:pt x="3644701" y="989727"/>
                  <a:pt x="3655019" y="979209"/>
                  <a:pt x="3664147" y="974050"/>
                </a:cubicBezTo>
                <a:cubicBezTo>
                  <a:pt x="3655813" y="976828"/>
                  <a:pt x="3647875" y="979805"/>
                  <a:pt x="3640335" y="982980"/>
                </a:cubicBezTo>
                <a:cubicBezTo>
                  <a:pt x="3639541" y="984170"/>
                  <a:pt x="3634779" y="990322"/>
                  <a:pt x="3626047" y="1001434"/>
                </a:cubicBezTo>
                <a:cubicBezTo>
                  <a:pt x="3622079" y="1006594"/>
                  <a:pt x="3616721" y="1013936"/>
                  <a:pt x="3609974" y="1023461"/>
                </a:cubicBezTo>
                <a:lnTo>
                  <a:pt x="3577348" y="1059647"/>
                </a:lnTo>
                <a:lnTo>
                  <a:pt x="3576971" y="1059775"/>
                </a:lnTo>
                <a:lnTo>
                  <a:pt x="3574255" y="1059775"/>
                </a:lnTo>
                <a:cubicBezTo>
                  <a:pt x="3573065" y="1058584"/>
                  <a:pt x="3573065" y="1057592"/>
                  <a:pt x="3574255" y="1056798"/>
                </a:cubicBezTo>
                <a:cubicBezTo>
                  <a:pt x="3581796" y="1050052"/>
                  <a:pt x="3592710" y="1036161"/>
                  <a:pt x="3606997" y="1015127"/>
                </a:cubicBezTo>
                <a:cubicBezTo>
                  <a:pt x="3617316" y="1000839"/>
                  <a:pt x="3623865" y="992108"/>
                  <a:pt x="3626643" y="988933"/>
                </a:cubicBezTo>
                <a:cubicBezTo>
                  <a:pt x="3622674" y="990520"/>
                  <a:pt x="3620888" y="991314"/>
                  <a:pt x="3621285" y="991314"/>
                </a:cubicBezTo>
                <a:cubicBezTo>
                  <a:pt x="3622476" y="990917"/>
                  <a:pt x="3613745" y="994092"/>
                  <a:pt x="3595091" y="1000839"/>
                </a:cubicBezTo>
                <a:lnTo>
                  <a:pt x="3590924" y="1005006"/>
                </a:lnTo>
                <a:cubicBezTo>
                  <a:pt x="3584574" y="1012150"/>
                  <a:pt x="3579415" y="1018103"/>
                  <a:pt x="3575446" y="1022866"/>
                </a:cubicBezTo>
                <a:cubicBezTo>
                  <a:pt x="3563937" y="1037947"/>
                  <a:pt x="3555801" y="1050052"/>
                  <a:pt x="3551038" y="1059180"/>
                </a:cubicBezTo>
                <a:cubicBezTo>
                  <a:pt x="3550244" y="1060370"/>
                  <a:pt x="3549252" y="1060767"/>
                  <a:pt x="3548061" y="1060370"/>
                </a:cubicBezTo>
                <a:cubicBezTo>
                  <a:pt x="3546871" y="1059577"/>
                  <a:pt x="3546474" y="1058783"/>
                  <a:pt x="3546871" y="1057989"/>
                </a:cubicBezTo>
                <a:cubicBezTo>
                  <a:pt x="3554015" y="1040923"/>
                  <a:pt x="3561754" y="1026834"/>
                  <a:pt x="3570088" y="1015722"/>
                </a:cubicBezTo>
                <a:cubicBezTo>
                  <a:pt x="3571675" y="1013341"/>
                  <a:pt x="3573461" y="1010959"/>
                  <a:pt x="3575446" y="1008578"/>
                </a:cubicBezTo>
                <a:cubicBezTo>
                  <a:pt x="3573859" y="1008975"/>
                  <a:pt x="3572271" y="1008777"/>
                  <a:pt x="3570683" y="1007983"/>
                </a:cubicBezTo>
                <a:lnTo>
                  <a:pt x="3568897" y="1007983"/>
                </a:lnTo>
                <a:cubicBezTo>
                  <a:pt x="3567707" y="1009173"/>
                  <a:pt x="3566913" y="1010166"/>
                  <a:pt x="3566516" y="1010959"/>
                </a:cubicBezTo>
                <a:cubicBezTo>
                  <a:pt x="3564532" y="1014531"/>
                  <a:pt x="3561555" y="1019691"/>
                  <a:pt x="3557587" y="1026438"/>
                </a:cubicBezTo>
                <a:cubicBezTo>
                  <a:pt x="3553618" y="1033581"/>
                  <a:pt x="3550839" y="1038939"/>
                  <a:pt x="3549252" y="1042511"/>
                </a:cubicBezTo>
                <a:cubicBezTo>
                  <a:pt x="3548061" y="1044495"/>
                  <a:pt x="3547268" y="1045289"/>
                  <a:pt x="3546871" y="1044892"/>
                </a:cubicBezTo>
                <a:lnTo>
                  <a:pt x="3546276" y="1046678"/>
                </a:lnTo>
                <a:cubicBezTo>
                  <a:pt x="3546276" y="1047472"/>
                  <a:pt x="3545879" y="1048663"/>
                  <a:pt x="3545085" y="1050250"/>
                </a:cubicBezTo>
                <a:cubicBezTo>
                  <a:pt x="3544291" y="1052234"/>
                  <a:pt x="3543101" y="1054616"/>
                  <a:pt x="3541513" y="1057394"/>
                </a:cubicBezTo>
                <a:cubicBezTo>
                  <a:pt x="3541116" y="1057791"/>
                  <a:pt x="3540521" y="1058783"/>
                  <a:pt x="3539727" y="1060370"/>
                </a:cubicBezTo>
                <a:cubicBezTo>
                  <a:pt x="3540521" y="1061164"/>
                  <a:pt x="3540918" y="1061759"/>
                  <a:pt x="3540918" y="1062156"/>
                </a:cubicBezTo>
                <a:lnTo>
                  <a:pt x="3541513" y="1062752"/>
                </a:lnTo>
                <a:lnTo>
                  <a:pt x="3542704" y="1063347"/>
                </a:lnTo>
                <a:cubicBezTo>
                  <a:pt x="3543895" y="1064141"/>
                  <a:pt x="3544291" y="1064339"/>
                  <a:pt x="3543895" y="1063942"/>
                </a:cubicBezTo>
                <a:lnTo>
                  <a:pt x="3544490" y="1064538"/>
                </a:lnTo>
                <a:cubicBezTo>
                  <a:pt x="3545680" y="1064934"/>
                  <a:pt x="3546474" y="1065133"/>
                  <a:pt x="3546871" y="1065133"/>
                </a:cubicBezTo>
                <a:cubicBezTo>
                  <a:pt x="3553221" y="1065530"/>
                  <a:pt x="3559174" y="1065133"/>
                  <a:pt x="3564730" y="1063942"/>
                </a:cubicBezTo>
                <a:lnTo>
                  <a:pt x="3576971" y="1059775"/>
                </a:lnTo>
                <a:lnTo>
                  <a:pt x="3577232" y="1059775"/>
                </a:lnTo>
                <a:lnTo>
                  <a:pt x="3577348" y="1059647"/>
                </a:lnTo>
                <a:lnTo>
                  <a:pt x="3620690" y="1044892"/>
                </a:lnTo>
                <a:cubicBezTo>
                  <a:pt x="3627437" y="1042114"/>
                  <a:pt x="3634779" y="1038741"/>
                  <a:pt x="3642716" y="1034772"/>
                </a:cubicBezTo>
                <a:cubicBezTo>
                  <a:pt x="3639938" y="1034375"/>
                  <a:pt x="3638946" y="1032986"/>
                  <a:pt x="3639740" y="1030605"/>
                </a:cubicBezTo>
                <a:cubicBezTo>
                  <a:pt x="3650455" y="1004808"/>
                  <a:pt x="3665139" y="982384"/>
                  <a:pt x="3683793" y="963334"/>
                </a:cubicBezTo>
                <a:close/>
                <a:moveTo>
                  <a:pt x="5556646" y="960358"/>
                </a:moveTo>
                <a:cubicBezTo>
                  <a:pt x="5555455" y="960755"/>
                  <a:pt x="5554463" y="961152"/>
                  <a:pt x="5553669" y="961548"/>
                </a:cubicBezTo>
                <a:cubicBezTo>
                  <a:pt x="5551685" y="961945"/>
                  <a:pt x="5549701" y="962541"/>
                  <a:pt x="5547717" y="963334"/>
                </a:cubicBezTo>
                <a:cubicBezTo>
                  <a:pt x="5545732" y="966906"/>
                  <a:pt x="5540375" y="973455"/>
                  <a:pt x="5531643" y="982980"/>
                </a:cubicBezTo>
                <a:cubicBezTo>
                  <a:pt x="5520530" y="994886"/>
                  <a:pt x="5513585" y="1002823"/>
                  <a:pt x="5510807" y="1006792"/>
                </a:cubicBezTo>
                <a:cubicBezTo>
                  <a:pt x="5510013" y="1008380"/>
                  <a:pt x="5509021" y="1009173"/>
                  <a:pt x="5507831" y="1009173"/>
                </a:cubicBezTo>
                <a:cubicBezTo>
                  <a:pt x="5507037" y="1009173"/>
                  <a:pt x="5506243" y="1008777"/>
                  <a:pt x="5505449" y="1007983"/>
                </a:cubicBezTo>
                <a:cubicBezTo>
                  <a:pt x="5504259" y="1007189"/>
                  <a:pt x="5503663" y="1006197"/>
                  <a:pt x="5503663" y="1005006"/>
                </a:cubicBezTo>
                <a:cubicBezTo>
                  <a:pt x="5503663" y="1004609"/>
                  <a:pt x="5503861" y="1004014"/>
                  <a:pt x="5504259" y="1003220"/>
                </a:cubicBezTo>
                <a:cubicBezTo>
                  <a:pt x="5507037" y="998855"/>
                  <a:pt x="5513585" y="990520"/>
                  <a:pt x="5523904" y="978217"/>
                </a:cubicBezTo>
                <a:cubicBezTo>
                  <a:pt x="5525491" y="975439"/>
                  <a:pt x="5527873" y="972264"/>
                  <a:pt x="5531047" y="968692"/>
                </a:cubicBezTo>
                <a:cubicBezTo>
                  <a:pt x="5529460" y="969486"/>
                  <a:pt x="5527674" y="970677"/>
                  <a:pt x="5525689" y="972264"/>
                </a:cubicBezTo>
                <a:cubicBezTo>
                  <a:pt x="5522911" y="974248"/>
                  <a:pt x="5520927" y="975638"/>
                  <a:pt x="5519737" y="976431"/>
                </a:cubicBezTo>
                <a:cubicBezTo>
                  <a:pt x="5514181" y="980797"/>
                  <a:pt x="5508425" y="985758"/>
                  <a:pt x="5502473" y="991314"/>
                </a:cubicBezTo>
                <a:lnTo>
                  <a:pt x="5476279" y="1017508"/>
                </a:lnTo>
                <a:cubicBezTo>
                  <a:pt x="5478660" y="1017111"/>
                  <a:pt x="5480446" y="1016714"/>
                  <a:pt x="5481637" y="1016317"/>
                </a:cubicBezTo>
                <a:cubicBezTo>
                  <a:pt x="5491161" y="1014333"/>
                  <a:pt x="5499893" y="1012150"/>
                  <a:pt x="5507831" y="1009769"/>
                </a:cubicBezTo>
                <a:cubicBezTo>
                  <a:pt x="5509021" y="1009372"/>
                  <a:pt x="5511204" y="1008777"/>
                  <a:pt x="5514379" y="1007983"/>
                </a:cubicBezTo>
                <a:cubicBezTo>
                  <a:pt x="5517553" y="1006792"/>
                  <a:pt x="5519935" y="1005998"/>
                  <a:pt x="5521523" y="1005602"/>
                </a:cubicBezTo>
                <a:cubicBezTo>
                  <a:pt x="5525491" y="996474"/>
                  <a:pt x="5533429" y="985559"/>
                  <a:pt x="5545335" y="972859"/>
                </a:cubicBezTo>
                <a:cubicBezTo>
                  <a:pt x="5551685" y="965716"/>
                  <a:pt x="5555455" y="961548"/>
                  <a:pt x="5556646" y="960358"/>
                </a:cubicBezTo>
                <a:close/>
                <a:moveTo>
                  <a:pt x="2689621" y="960358"/>
                </a:moveTo>
                <a:cubicBezTo>
                  <a:pt x="2676524" y="969883"/>
                  <a:pt x="2669777" y="974645"/>
                  <a:pt x="2669380" y="974645"/>
                </a:cubicBezTo>
                <a:cubicBezTo>
                  <a:pt x="2665015" y="978217"/>
                  <a:pt x="2656085" y="985758"/>
                  <a:pt x="2642591" y="997267"/>
                </a:cubicBezTo>
                <a:cubicBezTo>
                  <a:pt x="2643385" y="1002823"/>
                  <a:pt x="2643782" y="1005998"/>
                  <a:pt x="2643782" y="1006792"/>
                </a:cubicBezTo>
                <a:cubicBezTo>
                  <a:pt x="2645766" y="1025445"/>
                  <a:pt x="2646957" y="1035963"/>
                  <a:pt x="2647354" y="1038344"/>
                </a:cubicBezTo>
                <a:cubicBezTo>
                  <a:pt x="2647751" y="1040328"/>
                  <a:pt x="2647949" y="1042313"/>
                  <a:pt x="2647949" y="1044297"/>
                </a:cubicBezTo>
                <a:cubicBezTo>
                  <a:pt x="2647949" y="1046281"/>
                  <a:pt x="2647751" y="1048266"/>
                  <a:pt x="2647354" y="1050250"/>
                </a:cubicBezTo>
                <a:lnTo>
                  <a:pt x="2647354" y="1055608"/>
                </a:lnTo>
                <a:cubicBezTo>
                  <a:pt x="2648148" y="1056005"/>
                  <a:pt x="2648743" y="1056600"/>
                  <a:pt x="2649140" y="1057394"/>
                </a:cubicBezTo>
                <a:cubicBezTo>
                  <a:pt x="2650330" y="1054616"/>
                  <a:pt x="2652315" y="1050845"/>
                  <a:pt x="2655093" y="1046083"/>
                </a:cubicBezTo>
                <a:cubicBezTo>
                  <a:pt x="2658665" y="1040527"/>
                  <a:pt x="2663824" y="1033978"/>
                  <a:pt x="2670571" y="1026438"/>
                </a:cubicBezTo>
                <a:cubicBezTo>
                  <a:pt x="2674937" y="1021675"/>
                  <a:pt x="2680691" y="1015523"/>
                  <a:pt x="2687835" y="1007983"/>
                </a:cubicBezTo>
                <a:cubicBezTo>
                  <a:pt x="2692598" y="1003220"/>
                  <a:pt x="2694979" y="1000839"/>
                  <a:pt x="2694979" y="1000839"/>
                </a:cubicBezTo>
                <a:cubicBezTo>
                  <a:pt x="2694979" y="1000839"/>
                  <a:pt x="2694780" y="1000839"/>
                  <a:pt x="2694384" y="1000839"/>
                </a:cubicBezTo>
                <a:cubicBezTo>
                  <a:pt x="2693590" y="994886"/>
                  <a:pt x="2692796" y="988734"/>
                  <a:pt x="2692002" y="982384"/>
                </a:cubicBezTo>
                <a:cubicBezTo>
                  <a:pt x="2668984" y="1002228"/>
                  <a:pt x="2656085" y="1013936"/>
                  <a:pt x="2653307" y="1017508"/>
                </a:cubicBezTo>
                <a:cubicBezTo>
                  <a:pt x="2652513" y="1018302"/>
                  <a:pt x="2651720" y="1018698"/>
                  <a:pt x="2650926" y="1018698"/>
                </a:cubicBezTo>
                <a:cubicBezTo>
                  <a:pt x="2649735" y="1018698"/>
                  <a:pt x="2648545" y="1018103"/>
                  <a:pt x="2647354" y="1016913"/>
                </a:cubicBezTo>
                <a:cubicBezTo>
                  <a:pt x="2646560" y="1015722"/>
                  <a:pt x="2646163" y="1014730"/>
                  <a:pt x="2646163" y="1013936"/>
                </a:cubicBezTo>
                <a:cubicBezTo>
                  <a:pt x="2646163" y="1013142"/>
                  <a:pt x="2646560" y="1012348"/>
                  <a:pt x="2647354" y="1011555"/>
                </a:cubicBezTo>
                <a:cubicBezTo>
                  <a:pt x="2650926" y="1008777"/>
                  <a:pt x="2658268" y="1002625"/>
                  <a:pt x="2669380" y="993100"/>
                </a:cubicBezTo>
                <a:cubicBezTo>
                  <a:pt x="2678112" y="985559"/>
                  <a:pt x="2685454" y="979606"/>
                  <a:pt x="2691407" y="975241"/>
                </a:cubicBezTo>
                <a:cubicBezTo>
                  <a:pt x="2690613" y="969684"/>
                  <a:pt x="2690018" y="964723"/>
                  <a:pt x="2689621" y="960358"/>
                </a:cubicBezTo>
                <a:close/>
                <a:moveTo>
                  <a:pt x="4327921" y="959763"/>
                </a:moveTo>
                <a:cubicBezTo>
                  <a:pt x="4326333" y="960953"/>
                  <a:pt x="4323555" y="962739"/>
                  <a:pt x="4319587" y="965120"/>
                </a:cubicBezTo>
                <a:cubicBezTo>
                  <a:pt x="4316015" y="967502"/>
                  <a:pt x="4313435" y="969288"/>
                  <a:pt x="4311847" y="970478"/>
                </a:cubicBezTo>
                <a:cubicBezTo>
                  <a:pt x="4299147" y="980003"/>
                  <a:pt x="4290615" y="986155"/>
                  <a:pt x="4286249" y="988933"/>
                </a:cubicBezTo>
                <a:lnTo>
                  <a:pt x="4298155" y="997267"/>
                </a:lnTo>
                <a:cubicBezTo>
                  <a:pt x="4298949" y="995283"/>
                  <a:pt x="4300140" y="994092"/>
                  <a:pt x="4301727" y="993695"/>
                </a:cubicBezTo>
                <a:cubicBezTo>
                  <a:pt x="4310459" y="990520"/>
                  <a:pt x="4320579" y="984964"/>
                  <a:pt x="4332088" y="977027"/>
                </a:cubicBezTo>
                <a:cubicBezTo>
                  <a:pt x="4337247" y="973058"/>
                  <a:pt x="4340423" y="970677"/>
                  <a:pt x="4341613" y="969883"/>
                </a:cubicBezTo>
                <a:cubicBezTo>
                  <a:pt x="4337247" y="966311"/>
                  <a:pt x="4332683" y="962938"/>
                  <a:pt x="4327921" y="959763"/>
                </a:cubicBezTo>
                <a:close/>
                <a:moveTo>
                  <a:pt x="898921" y="959763"/>
                </a:moveTo>
                <a:cubicBezTo>
                  <a:pt x="897334" y="960953"/>
                  <a:pt x="894556" y="962739"/>
                  <a:pt x="890587" y="965120"/>
                </a:cubicBezTo>
                <a:cubicBezTo>
                  <a:pt x="887015" y="967502"/>
                  <a:pt x="884435" y="969288"/>
                  <a:pt x="882848" y="970478"/>
                </a:cubicBezTo>
                <a:cubicBezTo>
                  <a:pt x="870148" y="980003"/>
                  <a:pt x="861615" y="986155"/>
                  <a:pt x="857250" y="988933"/>
                </a:cubicBezTo>
                <a:lnTo>
                  <a:pt x="869156" y="997267"/>
                </a:lnTo>
                <a:cubicBezTo>
                  <a:pt x="869949" y="995283"/>
                  <a:pt x="871140" y="994092"/>
                  <a:pt x="872728" y="993695"/>
                </a:cubicBezTo>
                <a:cubicBezTo>
                  <a:pt x="881459" y="990520"/>
                  <a:pt x="891579" y="984964"/>
                  <a:pt x="903088" y="977027"/>
                </a:cubicBezTo>
                <a:cubicBezTo>
                  <a:pt x="908248" y="973058"/>
                  <a:pt x="911424" y="970677"/>
                  <a:pt x="912613" y="969883"/>
                </a:cubicBezTo>
                <a:cubicBezTo>
                  <a:pt x="908248" y="966311"/>
                  <a:pt x="903684" y="962938"/>
                  <a:pt x="898921" y="959763"/>
                </a:cubicBezTo>
                <a:close/>
                <a:moveTo>
                  <a:pt x="6844307" y="956786"/>
                </a:moveTo>
                <a:cubicBezTo>
                  <a:pt x="6844307" y="957183"/>
                  <a:pt x="6844307" y="957580"/>
                  <a:pt x="6844307" y="957977"/>
                </a:cubicBezTo>
                <a:cubicBezTo>
                  <a:pt x="6844307" y="958373"/>
                  <a:pt x="6844109" y="958770"/>
                  <a:pt x="6843711" y="959167"/>
                </a:cubicBezTo>
                <a:cubicBezTo>
                  <a:pt x="6843711" y="959167"/>
                  <a:pt x="6838949" y="962144"/>
                  <a:pt x="6829424" y="968097"/>
                </a:cubicBezTo>
                <a:cubicBezTo>
                  <a:pt x="6827837" y="968891"/>
                  <a:pt x="6825852" y="970081"/>
                  <a:pt x="6823471" y="971669"/>
                </a:cubicBezTo>
                <a:cubicBezTo>
                  <a:pt x="6820296" y="973653"/>
                  <a:pt x="6818312" y="975042"/>
                  <a:pt x="6817518" y="975836"/>
                </a:cubicBezTo>
                <a:cubicBezTo>
                  <a:pt x="6810374" y="980202"/>
                  <a:pt x="6804620" y="983377"/>
                  <a:pt x="6800254" y="985361"/>
                </a:cubicBezTo>
                <a:lnTo>
                  <a:pt x="6804421" y="989528"/>
                </a:lnTo>
                <a:cubicBezTo>
                  <a:pt x="6805215" y="990719"/>
                  <a:pt x="6806405" y="991711"/>
                  <a:pt x="6807993" y="992505"/>
                </a:cubicBezTo>
                <a:cubicBezTo>
                  <a:pt x="6808390" y="992108"/>
                  <a:pt x="6809183" y="991909"/>
                  <a:pt x="6810374" y="991909"/>
                </a:cubicBezTo>
                <a:cubicBezTo>
                  <a:pt x="6815533" y="991909"/>
                  <a:pt x="6824067" y="987544"/>
                  <a:pt x="6835973" y="978813"/>
                </a:cubicBezTo>
                <a:cubicBezTo>
                  <a:pt x="6846291" y="970875"/>
                  <a:pt x="6852245" y="966509"/>
                  <a:pt x="6853832" y="965716"/>
                </a:cubicBezTo>
                <a:cubicBezTo>
                  <a:pt x="6850657" y="962541"/>
                  <a:pt x="6847483" y="959564"/>
                  <a:pt x="6844307" y="956786"/>
                </a:cubicBezTo>
                <a:close/>
                <a:moveTo>
                  <a:pt x="5838824" y="956191"/>
                </a:moveTo>
                <a:cubicBezTo>
                  <a:pt x="5838031" y="958175"/>
                  <a:pt x="5834855" y="961945"/>
                  <a:pt x="5829299" y="967502"/>
                </a:cubicBezTo>
                <a:cubicBezTo>
                  <a:pt x="5825727" y="971470"/>
                  <a:pt x="5821560" y="975638"/>
                  <a:pt x="5816797" y="980003"/>
                </a:cubicBezTo>
                <a:cubicBezTo>
                  <a:pt x="5808463" y="987941"/>
                  <a:pt x="5802510" y="993497"/>
                  <a:pt x="5798938" y="996672"/>
                </a:cubicBezTo>
                <a:cubicBezTo>
                  <a:pt x="5801717" y="998656"/>
                  <a:pt x="5804693" y="1000641"/>
                  <a:pt x="5807868" y="1002625"/>
                </a:cubicBezTo>
                <a:cubicBezTo>
                  <a:pt x="5808661" y="1001434"/>
                  <a:pt x="5809654" y="1000839"/>
                  <a:pt x="5810845" y="1000839"/>
                </a:cubicBezTo>
                <a:cubicBezTo>
                  <a:pt x="5811638" y="1000839"/>
                  <a:pt x="5812432" y="1001236"/>
                  <a:pt x="5813225" y="1002030"/>
                </a:cubicBezTo>
                <a:lnTo>
                  <a:pt x="5813225" y="1001434"/>
                </a:lnTo>
                <a:lnTo>
                  <a:pt x="5815607" y="1000244"/>
                </a:lnTo>
                <a:cubicBezTo>
                  <a:pt x="5816797" y="999450"/>
                  <a:pt x="5818583" y="997863"/>
                  <a:pt x="5820965" y="995481"/>
                </a:cubicBezTo>
                <a:lnTo>
                  <a:pt x="5835252" y="981194"/>
                </a:lnTo>
                <a:cubicBezTo>
                  <a:pt x="5841205" y="974844"/>
                  <a:pt x="5845968" y="970081"/>
                  <a:pt x="5849539" y="966906"/>
                </a:cubicBezTo>
                <a:cubicBezTo>
                  <a:pt x="5850333" y="966113"/>
                  <a:pt x="5850929" y="965716"/>
                  <a:pt x="5851325" y="965716"/>
                </a:cubicBezTo>
                <a:cubicBezTo>
                  <a:pt x="5846563" y="962144"/>
                  <a:pt x="5842396" y="958969"/>
                  <a:pt x="5838824" y="956191"/>
                </a:cubicBezTo>
                <a:close/>
                <a:moveTo>
                  <a:pt x="113109" y="955595"/>
                </a:moveTo>
                <a:lnTo>
                  <a:pt x="111918" y="956786"/>
                </a:lnTo>
                <a:cubicBezTo>
                  <a:pt x="105965" y="963136"/>
                  <a:pt x="101401" y="967899"/>
                  <a:pt x="98227" y="971073"/>
                </a:cubicBezTo>
                <a:cubicBezTo>
                  <a:pt x="88304" y="982186"/>
                  <a:pt x="80367" y="992306"/>
                  <a:pt x="74414" y="1001434"/>
                </a:cubicBezTo>
                <a:cubicBezTo>
                  <a:pt x="74017" y="1002228"/>
                  <a:pt x="73421" y="1002823"/>
                  <a:pt x="72628" y="1003220"/>
                </a:cubicBezTo>
                <a:cubicBezTo>
                  <a:pt x="74216" y="1016714"/>
                  <a:pt x="76200" y="1028819"/>
                  <a:pt x="78581" y="1039534"/>
                </a:cubicBezTo>
                <a:cubicBezTo>
                  <a:pt x="80962" y="1038741"/>
                  <a:pt x="84137" y="1036955"/>
                  <a:pt x="88106" y="1034177"/>
                </a:cubicBezTo>
                <a:cubicBezTo>
                  <a:pt x="92868" y="1031002"/>
                  <a:pt x="97234" y="1028025"/>
                  <a:pt x="101203" y="1025247"/>
                </a:cubicBezTo>
                <a:cubicBezTo>
                  <a:pt x="108743" y="1019294"/>
                  <a:pt x="115490" y="1014928"/>
                  <a:pt x="121443" y="1012150"/>
                </a:cubicBezTo>
                <a:lnTo>
                  <a:pt x="121443" y="1010959"/>
                </a:lnTo>
                <a:cubicBezTo>
                  <a:pt x="121046" y="1010166"/>
                  <a:pt x="120848" y="1009372"/>
                  <a:pt x="120848" y="1008578"/>
                </a:cubicBezTo>
                <a:cubicBezTo>
                  <a:pt x="120055" y="1003419"/>
                  <a:pt x="119260" y="997267"/>
                  <a:pt x="118467" y="990123"/>
                </a:cubicBezTo>
                <a:cubicBezTo>
                  <a:pt x="116085" y="992902"/>
                  <a:pt x="112911" y="995878"/>
                  <a:pt x="108942" y="999053"/>
                </a:cubicBezTo>
                <a:cubicBezTo>
                  <a:pt x="101004" y="1005403"/>
                  <a:pt x="93067" y="1011555"/>
                  <a:pt x="85129" y="1017508"/>
                </a:cubicBezTo>
                <a:cubicBezTo>
                  <a:pt x="84732" y="1017905"/>
                  <a:pt x="84137" y="1018103"/>
                  <a:pt x="83343" y="1018103"/>
                </a:cubicBezTo>
                <a:cubicBezTo>
                  <a:pt x="82550" y="1018103"/>
                  <a:pt x="81558" y="1017508"/>
                  <a:pt x="80367" y="1016317"/>
                </a:cubicBezTo>
                <a:cubicBezTo>
                  <a:pt x="79573" y="1015127"/>
                  <a:pt x="79176" y="1014134"/>
                  <a:pt x="79176" y="1013341"/>
                </a:cubicBezTo>
                <a:cubicBezTo>
                  <a:pt x="79176" y="1012547"/>
                  <a:pt x="79573" y="1011952"/>
                  <a:pt x="80367" y="1011555"/>
                </a:cubicBezTo>
                <a:cubicBezTo>
                  <a:pt x="87907" y="1005602"/>
                  <a:pt x="95845" y="998855"/>
                  <a:pt x="104179" y="991314"/>
                </a:cubicBezTo>
                <a:cubicBezTo>
                  <a:pt x="110926" y="985361"/>
                  <a:pt x="115094" y="981591"/>
                  <a:pt x="116681" y="980003"/>
                </a:cubicBezTo>
                <a:cubicBezTo>
                  <a:pt x="115490" y="972066"/>
                  <a:pt x="114299" y="963930"/>
                  <a:pt x="113109" y="955595"/>
                </a:cubicBezTo>
                <a:close/>
                <a:moveTo>
                  <a:pt x="3547466" y="950833"/>
                </a:moveTo>
                <a:cubicBezTo>
                  <a:pt x="3545085" y="954008"/>
                  <a:pt x="3541712" y="958770"/>
                  <a:pt x="3537346" y="965120"/>
                </a:cubicBezTo>
                <a:cubicBezTo>
                  <a:pt x="3527027" y="980202"/>
                  <a:pt x="3519883" y="990123"/>
                  <a:pt x="3515915" y="994886"/>
                </a:cubicBezTo>
                <a:cubicBezTo>
                  <a:pt x="3515518" y="995283"/>
                  <a:pt x="3515121" y="995481"/>
                  <a:pt x="3514724" y="995481"/>
                </a:cubicBezTo>
                <a:cubicBezTo>
                  <a:pt x="3521074" y="1021675"/>
                  <a:pt x="3525837" y="1041122"/>
                  <a:pt x="3529011" y="1053822"/>
                </a:cubicBezTo>
                <a:cubicBezTo>
                  <a:pt x="3530599" y="1050647"/>
                  <a:pt x="3531591" y="1048464"/>
                  <a:pt x="3531988" y="1047273"/>
                </a:cubicBezTo>
                <a:lnTo>
                  <a:pt x="3532583" y="1044892"/>
                </a:lnTo>
                <a:cubicBezTo>
                  <a:pt x="3532583" y="1044495"/>
                  <a:pt x="3532980" y="1043503"/>
                  <a:pt x="3533774" y="1041916"/>
                </a:cubicBezTo>
                <a:cubicBezTo>
                  <a:pt x="3533377" y="1042709"/>
                  <a:pt x="3536354" y="1036955"/>
                  <a:pt x="3542704" y="1024652"/>
                </a:cubicBezTo>
                <a:cubicBezTo>
                  <a:pt x="3546673" y="1016714"/>
                  <a:pt x="3549451" y="1011356"/>
                  <a:pt x="3551038" y="1008578"/>
                </a:cubicBezTo>
                <a:cubicBezTo>
                  <a:pt x="3553816" y="1003419"/>
                  <a:pt x="3556595" y="999053"/>
                  <a:pt x="3559373" y="995481"/>
                </a:cubicBezTo>
                <a:cubicBezTo>
                  <a:pt x="3557388" y="991513"/>
                  <a:pt x="3555801" y="987544"/>
                  <a:pt x="3554610" y="983575"/>
                </a:cubicBezTo>
                <a:cubicBezTo>
                  <a:pt x="3555007" y="983178"/>
                  <a:pt x="3555007" y="982384"/>
                  <a:pt x="3554610" y="981194"/>
                </a:cubicBezTo>
                <a:cubicBezTo>
                  <a:pt x="3553023" y="983972"/>
                  <a:pt x="3550443" y="988338"/>
                  <a:pt x="3546871" y="994291"/>
                </a:cubicBezTo>
                <a:cubicBezTo>
                  <a:pt x="3543696" y="999450"/>
                  <a:pt x="3540719" y="1004411"/>
                  <a:pt x="3537941" y="1009173"/>
                </a:cubicBezTo>
                <a:cubicBezTo>
                  <a:pt x="3541116" y="1008380"/>
                  <a:pt x="3542307" y="1009570"/>
                  <a:pt x="3541513" y="1012745"/>
                </a:cubicBezTo>
                <a:lnTo>
                  <a:pt x="3538537" y="1021080"/>
                </a:lnTo>
                <a:lnTo>
                  <a:pt x="3540323" y="1021080"/>
                </a:lnTo>
                <a:cubicBezTo>
                  <a:pt x="3541910" y="1021477"/>
                  <a:pt x="3542307" y="1022270"/>
                  <a:pt x="3541513" y="1023461"/>
                </a:cubicBezTo>
                <a:cubicBezTo>
                  <a:pt x="3539529" y="1025842"/>
                  <a:pt x="3537545" y="1026834"/>
                  <a:pt x="3535560" y="1026438"/>
                </a:cubicBezTo>
                <a:cubicBezTo>
                  <a:pt x="3533179" y="1026041"/>
                  <a:pt x="3531988" y="1024453"/>
                  <a:pt x="3531988" y="1021675"/>
                </a:cubicBezTo>
                <a:cubicBezTo>
                  <a:pt x="3531988" y="1020088"/>
                  <a:pt x="3532583" y="1017706"/>
                  <a:pt x="3533774" y="1014531"/>
                </a:cubicBezTo>
                <a:lnTo>
                  <a:pt x="3527821" y="1022866"/>
                </a:lnTo>
                <a:cubicBezTo>
                  <a:pt x="3526630" y="1023659"/>
                  <a:pt x="3525440" y="1023659"/>
                  <a:pt x="3524249" y="1022866"/>
                </a:cubicBezTo>
                <a:cubicBezTo>
                  <a:pt x="3523059" y="1021675"/>
                  <a:pt x="3522860" y="1020484"/>
                  <a:pt x="3523654" y="1019294"/>
                </a:cubicBezTo>
                <a:cubicBezTo>
                  <a:pt x="3530401" y="1010563"/>
                  <a:pt x="3536751" y="1000641"/>
                  <a:pt x="3542704" y="989528"/>
                </a:cubicBezTo>
                <a:cubicBezTo>
                  <a:pt x="3543497" y="987544"/>
                  <a:pt x="3544887" y="984369"/>
                  <a:pt x="3546871" y="980003"/>
                </a:cubicBezTo>
                <a:cubicBezTo>
                  <a:pt x="3548855" y="976034"/>
                  <a:pt x="3550443" y="973058"/>
                  <a:pt x="3551633" y="971073"/>
                </a:cubicBezTo>
                <a:cubicBezTo>
                  <a:pt x="3550046" y="965517"/>
                  <a:pt x="3548855" y="959763"/>
                  <a:pt x="3548061" y="953809"/>
                </a:cubicBezTo>
                <a:cubicBezTo>
                  <a:pt x="3547665" y="953809"/>
                  <a:pt x="3547466" y="952817"/>
                  <a:pt x="3547466" y="950833"/>
                </a:cubicBezTo>
                <a:close/>
                <a:moveTo>
                  <a:pt x="1609129" y="950238"/>
                </a:moveTo>
                <a:cubicBezTo>
                  <a:pt x="1602382" y="956984"/>
                  <a:pt x="1590873" y="965914"/>
                  <a:pt x="1574601" y="977027"/>
                </a:cubicBezTo>
                <a:cubicBezTo>
                  <a:pt x="1561504" y="985361"/>
                  <a:pt x="1550193" y="992505"/>
                  <a:pt x="1540668" y="998458"/>
                </a:cubicBezTo>
                <a:cubicBezTo>
                  <a:pt x="1540271" y="998458"/>
                  <a:pt x="1539875" y="998656"/>
                  <a:pt x="1539478" y="999053"/>
                </a:cubicBezTo>
                <a:cubicBezTo>
                  <a:pt x="1538287" y="1001038"/>
                  <a:pt x="1537295" y="1003022"/>
                  <a:pt x="1536501" y="1005006"/>
                </a:cubicBezTo>
                <a:cubicBezTo>
                  <a:pt x="1543248" y="1003022"/>
                  <a:pt x="1552177" y="998061"/>
                  <a:pt x="1563290" y="990123"/>
                </a:cubicBezTo>
                <a:cubicBezTo>
                  <a:pt x="1574799" y="981789"/>
                  <a:pt x="1583729" y="976828"/>
                  <a:pt x="1590079" y="975241"/>
                </a:cubicBezTo>
                <a:cubicBezTo>
                  <a:pt x="1591270" y="974844"/>
                  <a:pt x="1592262" y="975241"/>
                  <a:pt x="1593056" y="976431"/>
                </a:cubicBezTo>
                <a:cubicBezTo>
                  <a:pt x="1593849" y="977622"/>
                  <a:pt x="1593849" y="978614"/>
                  <a:pt x="1593056" y="979408"/>
                </a:cubicBezTo>
                <a:cubicBezTo>
                  <a:pt x="1564878" y="1001236"/>
                  <a:pt x="1544637" y="1012944"/>
                  <a:pt x="1532334" y="1014531"/>
                </a:cubicBezTo>
                <a:lnTo>
                  <a:pt x="1526381" y="1029414"/>
                </a:lnTo>
                <a:cubicBezTo>
                  <a:pt x="1525587" y="1031795"/>
                  <a:pt x="1524992" y="1033978"/>
                  <a:pt x="1524595" y="1035963"/>
                </a:cubicBezTo>
                <a:cubicBezTo>
                  <a:pt x="1525785" y="1035169"/>
                  <a:pt x="1526778" y="1034573"/>
                  <a:pt x="1527571" y="1034177"/>
                </a:cubicBezTo>
                <a:cubicBezTo>
                  <a:pt x="1529159" y="1032986"/>
                  <a:pt x="1531739" y="1031398"/>
                  <a:pt x="1535310" y="1029414"/>
                </a:cubicBezTo>
                <a:cubicBezTo>
                  <a:pt x="1538882" y="1027033"/>
                  <a:pt x="1541462" y="1025445"/>
                  <a:pt x="1543049" y="1024652"/>
                </a:cubicBezTo>
                <a:lnTo>
                  <a:pt x="1557337" y="1015127"/>
                </a:lnTo>
                <a:cubicBezTo>
                  <a:pt x="1564084" y="1009967"/>
                  <a:pt x="1568648" y="1006594"/>
                  <a:pt x="1571029" y="1005006"/>
                </a:cubicBezTo>
                <a:cubicBezTo>
                  <a:pt x="1571823" y="1004609"/>
                  <a:pt x="1573013" y="1003816"/>
                  <a:pt x="1574601" y="1002625"/>
                </a:cubicBezTo>
                <a:cubicBezTo>
                  <a:pt x="1575792" y="999847"/>
                  <a:pt x="1577776" y="998061"/>
                  <a:pt x="1580554" y="997267"/>
                </a:cubicBezTo>
                <a:lnTo>
                  <a:pt x="1581150" y="997267"/>
                </a:lnTo>
                <a:cubicBezTo>
                  <a:pt x="1581943" y="996870"/>
                  <a:pt x="1582935" y="996672"/>
                  <a:pt x="1584126" y="996672"/>
                </a:cubicBezTo>
                <a:cubicBezTo>
                  <a:pt x="1586904" y="995084"/>
                  <a:pt x="1589484" y="993894"/>
                  <a:pt x="1591865" y="993100"/>
                </a:cubicBezTo>
                <a:cubicBezTo>
                  <a:pt x="1592262" y="991116"/>
                  <a:pt x="1592857" y="988734"/>
                  <a:pt x="1593651" y="985956"/>
                </a:cubicBezTo>
                <a:cubicBezTo>
                  <a:pt x="1597223" y="978019"/>
                  <a:pt x="1601192" y="969089"/>
                  <a:pt x="1605557" y="959167"/>
                </a:cubicBezTo>
                <a:cubicBezTo>
                  <a:pt x="1606748" y="956389"/>
                  <a:pt x="1607938" y="953412"/>
                  <a:pt x="1609129" y="950238"/>
                </a:cubicBezTo>
                <a:close/>
                <a:moveTo>
                  <a:pt x="6831805" y="942498"/>
                </a:moveTo>
                <a:cubicBezTo>
                  <a:pt x="6831409" y="942895"/>
                  <a:pt x="6824661" y="947658"/>
                  <a:pt x="6811565" y="956786"/>
                </a:cubicBezTo>
                <a:cubicBezTo>
                  <a:pt x="6802039" y="963136"/>
                  <a:pt x="6794301" y="968097"/>
                  <a:pt x="6788347" y="971669"/>
                </a:cubicBezTo>
                <a:cubicBezTo>
                  <a:pt x="6791126" y="975241"/>
                  <a:pt x="6794103" y="978614"/>
                  <a:pt x="6797277" y="981789"/>
                </a:cubicBezTo>
                <a:cubicBezTo>
                  <a:pt x="6798468" y="980995"/>
                  <a:pt x="6805017" y="976233"/>
                  <a:pt x="6816923" y="967502"/>
                </a:cubicBezTo>
                <a:cubicBezTo>
                  <a:pt x="6828035" y="959564"/>
                  <a:pt x="6836568" y="955397"/>
                  <a:pt x="6842521" y="955000"/>
                </a:cubicBezTo>
                <a:lnTo>
                  <a:pt x="6843117" y="955000"/>
                </a:lnTo>
                <a:cubicBezTo>
                  <a:pt x="6839148" y="951031"/>
                  <a:pt x="6835377" y="946864"/>
                  <a:pt x="6831805" y="942498"/>
                </a:cubicBezTo>
                <a:close/>
                <a:moveTo>
                  <a:pt x="2057995" y="941903"/>
                </a:moveTo>
                <a:cubicBezTo>
                  <a:pt x="2054820" y="944284"/>
                  <a:pt x="2050454" y="947658"/>
                  <a:pt x="2044898" y="952023"/>
                </a:cubicBezTo>
                <a:cubicBezTo>
                  <a:pt x="2039739" y="955992"/>
                  <a:pt x="2035571" y="958969"/>
                  <a:pt x="2032396" y="960953"/>
                </a:cubicBezTo>
                <a:cubicBezTo>
                  <a:pt x="2033587" y="963334"/>
                  <a:pt x="2035968" y="968692"/>
                  <a:pt x="2039540" y="977027"/>
                </a:cubicBezTo>
                <a:cubicBezTo>
                  <a:pt x="2043112" y="975042"/>
                  <a:pt x="2048867" y="970478"/>
                  <a:pt x="2056804" y="963334"/>
                </a:cubicBezTo>
                <a:cubicBezTo>
                  <a:pt x="2057598" y="962938"/>
                  <a:pt x="2058789" y="961945"/>
                  <a:pt x="2060376" y="960358"/>
                </a:cubicBezTo>
                <a:lnTo>
                  <a:pt x="2063353" y="957381"/>
                </a:lnTo>
                <a:cubicBezTo>
                  <a:pt x="2061765" y="953412"/>
                  <a:pt x="2060178" y="948848"/>
                  <a:pt x="2058590" y="943689"/>
                </a:cubicBezTo>
                <a:close/>
                <a:moveTo>
                  <a:pt x="5821560" y="941308"/>
                </a:moveTo>
                <a:cubicBezTo>
                  <a:pt x="5819973" y="943689"/>
                  <a:pt x="5816996" y="947261"/>
                  <a:pt x="5812631" y="952023"/>
                </a:cubicBezTo>
                <a:cubicBezTo>
                  <a:pt x="5805487" y="959564"/>
                  <a:pt x="5800526" y="964723"/>
                  <a:pt x="5797747" y="967502"/>
                </a:cubicBezTo>
                <a:cubicBezTo>
                  <a:pt x="5790604" y="974248"/>
                  <a:pt x="5784453" y="978813"/>
                  <a:pt x="5779293" y="981194"/>
                </a:cubicBezTo>
                <a:cubicBezTo>
                  <a:pt x="5781277" y="983178"/>
                  <a:pt x="5783857" y="985361"/>
                  <a:pt x="5787032" y="987742"/>
                </a:cubicBezTo>
                <a:cubicBezTo>
                  <a:pt x="5788223" y="986948"/>
                  <a:pt x="5789215" y="986552"/>
                  <a:pt x="5790009" y="986552"/>
                </a:cubicBezTo>
                <a:cubicBezTo>
                  <a:pt x="5791199" y="986552"/>
                  <a:pt x="5792191" y="987147"/>
                  <a:pt x="5792985" y="988338"/>
                </a:cubicBezTo>
                <a:cubicBezTo>
                  <a:pt x="5794573" y="986353"/>
                  <a:pt x="5797549" y="983377"/>
                  <a:pt x="5801915" y="979408"/>
                </a:cubicBezTo>
                <a:cubicBezTo>
                  <a:pt x="5805883" y="975836"/>
                  <a:pt x="5808860" y="973058"/>
                  <a:pt x="5810845" y="971073"/>
                </a:cubicBezTo>
                <a:cubicBezTo>
                  <a:pt x="5815607" y="966311"/>
                  <a:pt x="5819973" y="962144"/>
                  <a:pt x="5823941" y="958572"/>
                </a:cubicBezTo>
                <a:cubicBezTo>
                  <a:pt x="5827910" y="954603"/>
                  <a:pt x="5830887" y="952023"/>
                  <a:pt x="5832871" y="950833"/>
                </a:cubicBezTo>
                <a:cubicBezTo>
                  <a:pt x="5828902" y="947658"/>
                  <a:pt x="5825132" y="944483"/>
                  <a:pt x="5821560" y="941308"/>
                </a:cubicBezTo>
                <a:close/>
                <a:moveTo>
                  <a:pt x="536971" y="938331"/>
                </a:moveTo>
                <a:cubicBezTo>
                  <a:pt x="520700" y="940316"/>
                  <a:pt x="507405" y="942895"/>
                  <a:pt x="497085" y="946070"/>
                </a:cubicBezTo>
                <a:cubicBezTo>
                  <a:pt x="496689" y="946864"/>
                  <a:pt x="495697" y="948055"/>
                  <a:pt x="494109" y="949642"/>
                </a:cubicBezTo>
                <a:cubicBezTo>
                  <a:pt x="492919" y="950833"/>
                  <a:pt x="492124" y="951825"/>
                  <a:pt x="491728" y="952619"/>
                </a:cubicBezTo>
                <a:cubicBezTo>
                  <a:pt x="481806" y="964525"/>
                  <a:pt x="476845" y="970478"/>
                  <a:pt x="476845" y="970478"/>
                </a:cubicBezTo>
                <a:cubicBezTo>
                  <a:pt x="471686" y="977225"/>
                  <a:pt x="464740" y="986155"/>
                  <a:pt x="456009" y="997267"/>
                </a:cubicBezTo>
                <a:cubicBezTo>
                  <a:pt x="457200" y="997267"/>
                  <a:pt x="458390" y="997267"/>
                  <a:pt x="459581" y="997267"/>
                </a:cubicBezTo>
                <a:cubicBezTo>
                  <a:pt x="462359" y="997267"/>
                  <a:pt x="465335" y="997069"/>
                  <a:pt x="468510" y="996672"/>
                </a:cubicBezTo>
                <a:cubicBezTo>
                  <a:pt x="468510" y="996275"/>
                  <a:pt x="468709" y="995878"/>
                  <a:pt x="469106" y="995481"/>
                </a:cubicBezTo>
                <a:cubicBezTo>
                  <a:pt x="482203" y="976828"/>
                  <a:pt x="493514" y="964128"/>
                  <a:pt x="503039" y="957381"/>
                </a:cubicBezTo>
                <a:cubicBezTo>
                  <a:pt x="503435" y="957381"/>
                  <a:pt x="503634" y="957381"/>
                  <a:pt x="503634" y="957381"/>
                </a:cubicBezTo>
                <a:cubicBezTo>
                  <a:pt x="504428" y="957381"/>
                  <a:pt x="505222" y="957580"/>
                  <a:pt x="506015" y="957977"/>
                </a:cubicBezTo>
                <a:cubicBezTo>
                  <a:pt x="506412" y="958373"/>
                  <a:pt x="506610" y="958770"/>
                  <a:pt x="506610" y="959167"/>
                </a:cubicBezTo>
                <a:cubicBezTo>
                  <a:pt x="506610" y="959564"/>
                  <a:pt x="506412" y="959961"/>
                  <a:pt x="506015" y="960358"/>
                </a:cubicBezTo>
                <a:cubicBezTo>
                  <a:pt x="502840" y="965120"/>
                  <a:pt x="498474" y="970875"/>
                  <a:pt x="492919" y="977622"/>
                </a:cubicBezTo>
                <a:cubicBezTo>
                  <a:pt x="485378" y="986353"/>
                  <a:pt x="480615" y="992108"/>
                  <a:pt x="478631" y="994886"/>
                </a:cubicBezTo>
                <a:cubicBezTo>
                  <a:pt x="480218" y="994489"/>
                  <a:pt x="482004" y="993894"/>
                  <a:pt x="483989" y="993100"/>
                </a:cubicBezTo>
                <a:cubicBezTo>
                  <a:pt x="486767" y="992306"/>
                  <a:pt x="489942" y="991314"/>
                  <a:pt x="493514" y="990123"/>
                </a:cubicBezTo>
                <a:cubicBezTo>
                  <a:pt x="492720" y="989330"/>
                  <a:pt x="492323" y="988536"/>
                  <a:pt x="492323" y="987742"/>
                </a:cubicBezTo>
                <a:cubicBezTo>
                  <a:pt x="492323" y="986948"/>
                  <a:pt x="492720" y="986155"/>
                  <a:pt x="493514" y="985361"/>
                </a:cubicBezTo>
                <a:cubicBezTo>
                  <a:pt x="503435" y="971867"/>
                  <a:pt x="511968" y="961548"/>
                  <a:pt x="519113" y="954405"/>
                </a:cubicBezTo>
                <a:cubicBezTo>
                  <a:pt x="526653" y="946864"/>
                  <a:pt x="532606" y="941506"/>
                  <a:pt x="536971" y="938331"/>
                </a:cubicBezTo>
                <a:close/>
                <a:moveTo>
                  <a:pt x="5322093" y="934759"/>
                </a:moveTo>
                <a:lnTo>
                  <a:pt x="5313759" y="943689"/>
                </a:lnTo>
                <a:cubicBezTo>
                  <a:pt x="5309789" y="947658"/>
                  <a:pt x="5306217" y="951825"/>
                  <a:pt x="5303043" y="956191"/>
                </a:cubicBezTo>
                <a:cubicBezTo>
                  <a:pt x="5300661" y="959366"/>
                  <a:pt x="5297685" y="963533"/>
                  <a:pt x="5294113" y="968692"/>
                </a:cubicBezTo>
                <a:cubicBezTo>
                  <a:pt x="5289351" y="975836"/>
                  <a:pt x="5286374" y="980202"/>
                  <a:pt x="5285183" y="981789"/>
                </a:cubicBezTo>
                <a:cubicBezTo>
                  <a:pt x="5290343" y="990520"/>
                  <a:pt x="5295304" y="998259"/>
                  <a:pt x="5300067" y="1005006"/>
                </a:cubicBezTo>
                <a:cubicBezTo>
                  <a:pt x="5304035" y="1010166"/>
                  <a:pt x="5307805" y="1014531"/>
                  <a:pt x="5311377" y="1018103"/>
                </a:cubicBezTo>
                <a:cubicBezTo>
                  <a:pt x="5312171" y="1019294"/>
                  <a:pt x="5313759" y="1020881"/>
                  <a:pt x="5316139" y="1022866"/>
                </a:cubicBezTo>
                <a:cubicBezTo>
                  <a:pt x="5318124" y="1024453"/>
                  <a:pt x="5319513" y="1025842"/>
                  <a:pt x="5320307" y="1027033"/>
                </a:cubicBezTo>
                <a:cubicBezTo>
                  <a:pt x="5321101" y="1025842"/>
                  <a:pt x="5322490" y="1023659"/>
                  <a:pt x="5324474" y="1020484"/>
                </a:cubicBezTo>
                <a:cubicBezTo>
                  <a:pt x="5326855" y="1016913"/>
                  <a:pt x="5329039" y="1013539"/>
                  <a:pt x="5331023" y="1010364"/>
                </a:cubicBezTo>
                <a:cubicBezTo>
                  <a:pt x="5329039" y="1011952"/>
                  <a:pt x="5326855" y="1013539"/>
                  <a:pt x="5324474" y="1015127"/>
                </a:cubicBezTo>
                <a:cubicBezTo>
                  <a:pt x="5323681" y="1015920"/>
                  <a:pt x="5322887" y="1016317"/>
                  <a:pt x="5322093" y="1016317"/>
                </a:cubicBezTo>
                <a:cubicBezTo>
                  <a:pt x="5320902" y="1016317"/>
                  <a:pt x="5319910" y="1015523"/>
                  <a:pt x="5319117" y="1013936"/>
                </a:cubicBezTo>
                <a:cubicBezTo>
                  <a:pt x="5318719" y="1013142"/>
                  <a:pt x="5318521" y="1012348"/>
                  <a:pt x="5318521" y="1011555"/>
                </a:cubicBezTo>
                <a:cubicBezTo>
                  <a:pt x="5318521" y="1009967"/>
                  <a:pt x="5319117" y="1008777"/>
                  <a:pt x="5320307" y="1007983"/>
                </a:cubicBezTo>
                <a:cubicBezTo>
                  <a:pt x="5323085" y="1005998"/>
                  <a:pt x="5327253" y="1002030"/>
                  <a:pt x="5332809" y="996077"/>
                </a:cubicBezTo>
                <a:cubicBezTo>
                  <a:pt x="5337968" y="990520"/>
                  <a:pt x="5342333" y="986750"/>
                  <a:pt x="5345905" y="984766"/>
                </a:cubicBezTo>
                <a:cubicBezTo>
                  <a:pt x="5346303" y="984369"/>
                  <a:pt x="5346897" y="984170"/>
                  <a:pt x="5347691" y="984170"/>
                </a:cubicBezTo>
                <a:cubicBezTo>
                  <a:pt x="5347691" y="984170"/>
                  <a:pt x="5347889" y="984170"/>
                  <a:pt x="5348287" y="984170"/>
                </a:cubicBezTo>
                <a:lnTo>
                  <a:pt x="5348287" y="982980"/>
                </a:lnTo>
                <a:cubicBezTo>
                  <a:pt x="5346303" y="981789"/>
                  <a:pt x="5344913" y="980003"/>
                  <a:pt x="5344119" y="977622"/>
                </a:cubicBezTo>
                <a:cubicBezTo>
                  <a:pt x="5344119" y="977622"/>
                  <a:pt x="5343723" y="976828"/>
                  <a:pt x="5342929" y="975241"/>
                </a:cubicBezTo>
                <a:cubicBezTo>
                  <a:pt x="5340547" y="978416"/>
                  <a:pt x="5336777" y="982583"/>
                  <a:pt x="5331618" y="987742"/>
                </a:cubicBezTo>
                <a:cubicBezTo>
                  <a:pt x="5325267" y="994489"/>
                  <a:pt x="5318521" y="999053"/>
                  <a:pt x="5311377" y="1001434"/>
                </a:cubicBezTo>
                <a:cubicBezTo>
                  <a:pt x="5310980" y="1001434"/>
                  <a:pt x="5310782" y="1001434"/>
                  <a:pt x="5310782" y="1001434"/>
                </a:cubicBezTo>
                <a:cubicBezTo>
                  <a:pt x="5309591" y="1001434"/>
                  <a:pt x="5308797" y="1000839"/>
                  <a:pt x="5308401" y="999648"/>
                </a:cubicBezTo>
                <a:cubicBezTo>
                  <a:pt x="5308003" y="999252"/>
                  <a:pt x="5307805" y="998656"/>
                  <a:pt x="5307805" y="997863"/>
                </a:cubicBezTo>
                <a:cubicBezTo>
                  <a:pt x="5307805" y="996672"/>
                  <a:pt x="5308599" y="995878"/>
                  <a:pt x="5310187" y="995481"/>
                </a:cubicBezTo>
                <a:cubicBezTo>
                  <a:pt x="5316537" y="993100"/>
                  <a:pt x="5323085" y="988338"/>
                  <a:pt x="5329832" y="981194"/>
                </a:cubicBezTo>
                <a:cubicBezTo>
                  <a:pt x="5330625" y="980003"/>
                  <a:pt x="5332213" y="977820"/>
                  <a:pt x="5334595" y="974645"/>
                </a:cubicBezTo>
                <a:cubicBezTo>
                  <a:pt x="5336975" y="971867"/>
                  <a:pt x="5338960" y="969883"/>
                  <a:pt x="5340547" y="968692"/>
                </a:cubicBezTo>
                <a:lnTo>
                  <a:pt x="5334595" y="956786"/>
                </a:lnTo>
                <a:cubicBezTo>
                  <a:pt x="5333404" y="954802"/>
                  <a:pt x="5332213" y="952619"/>
                  <a:pt x="5331023" y="950238"/>
                </a:cubicBezTo>
                <a:lnTo>
                  <a:pt x="5329832" y="951428"/>
                </a:lnTo>
                <a:cubicBezTo>
                  <a:pt x="5326260" y="955000"/>
                  <a:pt x="5322490" y="959167"/>
                  <a:pt x="5318521" y="963930"/>
                </a:cubicBezTo>
                <a:cubicBezTo>
                  <a:pt x="5307409" y="977027"/>
                  <a:pt x="5300067" y="985361"/>
                  <a:pt x="5296495" y="988933"/>
                </a:cubicBezTo>
                <a:cubicBezTo>
                  <a:pt x="5295701" y="989727"/>
                  <a:pt x="5294907" y="990123"/>
                  <a:pt x="5294113" y="990123"/>
                </a:cubicBezTo>
                <a:cubicBezTo>
                  <a:pt x="5293319" y="990123"/>
                  <a:pt x="5292525" y="989727"/>
                  <a:pt x="5291732" y="988933"/>
                </a:cubicBezTo>
                <a:cubicBezTo>
                  <a:pt x="5290939" y="988139"/>
                  <a:pt x="5290541" y="987345"/>
                  <a:pt x="5290541" y="986552"/>
                </a:cubicBezTo>
                <a:cubicBezTo>
                  <a:pt x="5290541" y="985758"/>
                  <a:pt x="5290939" y="985163"/>
                  <a:pt x="5291732" y="984766"/>
                </a:cubicBezTo>
                <a:cubicBezTo>
                  <a:pt x="5295701" y="981194"/>
                  <a:pt x="5303241" y="971867"/>
                  <a:pt x="5314354" y="956786"/>
                </a:cubicBezTo>
                <a:cubicBezTo>
                  <a:pt x="5318719" y="951627"/>
                  <a:pt x="5322291" y="947658"/>
                  <a:pt x="5325069" y="944880"/>
                </a:cubicBezTo>
                <a:lnTo>
                  <a:pt x="5326855" y="943094"/>
                </a:lnTo>
                <a:close/>
                <a:moveTo>
                  <a:pt x="2686645" y="932378"/>
                </a:moveTo>
                <a:cubicBezTo>
                  <a:pt x="2683866" y="935950"/>
                  <a:pt x="2677318" y="942498"/>
                  <a:pt x="2666999" y="952023"/>
                </a:cubicBezTo>
                <a:cubicBezTo>
                  <a:pt x="2657871" y="960358"/>
                  <a:pt x="2648941" y="966906"/>
                  <a:pt x="2640210" y="971669"/>
                </a:cubicBezTo>
                <a:cubicBezTo>
                  <a:pt x="2641004" y="976828"/>
                  <a:pt x="2641599" y="982186"/>
                  <a:pt x="2641996" y="987742"/>
                </a:cubicBezTo>
                <a:cubicBezTo>
                  <a:pt x="2652712" y="977820"/>
                  <a:pt x="2660451" y="970875"/>
                  <a:pt x="2665213" y="966906"/>
                </a:cubicBezTo>
                <a:cubicBezTo>
                  <a:pt x="2675532" y="958175"/>
                  <a:pt x="2683271" y="952817"/>
                  <a:pt x="2688430" y="950833"/>
                </a:cubicBezTo>
                <a:cubicBezTo>
                  <a:pt x="2688034" y="944483"/>
                  <a:pt x="2687438" y="938331"/>
                  <a:pt x="2686645" y="932378"/>
                </a:cubicBezTo>
                <a:close/>
                <a:moveTo>
                  <a:pt x="591740" y="930592"/>
                </a:moveTo>
                <a:cubicBezTo>
                  <a:pt x="587375" y="931386"/>
                  <a:pt x="582612" y="932378"/>
                  <a:pt x="577453" y="933569"/>
                </a:cubicBezTo>
                <a:cubicBezTo>
                  <a:pt x="570309" y="938728"/>
                  <a:pt x="565149" y="942498"/>
                  <a:pt x="561975" y="944880"/>
                </a:cubicBezTo>
                <a:cubicBezTo>
                  <a:pt x="551656" y="953611"/>
                  <a:pt x="541536" y="963930"/>
                  <a:pt x="531614" y="975836"/>
                </a:cubicBezTo>
                <a:cubicBezTo>
                  <a:pt x="530820" y="976630"/>
                  <a:pt x="530026" y="977027"/>
                  <a:pt x="529233" y="977027"/>
                </a:cubicBezTo>
                <a:cubicBezTo>
                  <a:pt x="528439" y="977027"/>
                  <a:pt x="527446" y="976630"/>
                  <a:pt x="526256" y="975836"/>
                </a:cubicBezTo>
                <a:cubicBezTo>
                  <a:pt x="525065" y="974645"/>
                  <a:pt x="524470" y="973455"/>
                  <a:pt x="524470" y="972264"/>
                </a:cubicBezTo>
                <a:cubicBezTo>
                  <a:pt x="524470" y="971470"/>
                  <a:pt x="524867" y="970677"/>
                  <a:pt x="525660" y="969883"/>
                </a:cubicBezTo>
                <a:cubicBezTo>
                  <a:pt x="536376" y="956786"/>
                  <a:pt x="546893" y="945872"/>
                  <a:pt x="557212" y="937141"/>
                </a:cubicBezTo>
                <a:lnTo>
                  <a:pt x="558403" y="935950"/>
                </a:lnTo>
                <a:cubicBezTo>
                  <a:pt x="556418" y="935950"/>
                  <a:pt x="553640" y="936148"/>
                  <a:pt x="550068" y="936545"/>
                </a:cubicBezTo>
                <a:cubicBezTo>
                  <a:pt x="548084" y="938530"/>
                  <a:pt x="543719" y="942300"/>
                  <a:pt x="536971" y="947856"/>
                </a:cubicBezTo>
                <a:cubicBezTo>
                  <a:pt x="531812" y="952619"/>
                  <a:pt x="527645" y="956588"/>
                  <a:pt x="524470" y="959763"/>
                </a:cubicBezTo>
                <a:cubicBezTo>
                  <a:pt x="517326" y="966906"/>
                  <a:pt x="509785" y="976233"/>
                  <a:pt x="501848" y="987742"/>
                </a:cubicBezTo>
                <a:cubicBezTo>
                  <a:pt x="507405" y="985758"/>
                  <a:pt x="519906" y="981194"/>
                  <a:pt x="539353" y="974050"/>
                </a:cubicBezTo>
                <a:cubicBezTo>
                  <a:pt x="550466" y="970081"/>
                  <a:pt x="560189" y="966708"/>
                  <a:pt x="568523" y="963930"/>
                </a:cubicBezTo>
                <a:lnTo>
                  <a:pt x="567332" y="963334"/>
                </a:lnTo>
                <a:cubicBezTo>
                  <a:pt x="565745" y="962541"/>
                  <a:pt x="564952" y="961548"/>
                  <a:pt x="564952" y="960358"/>
                </a:cubicBezTo>
                <a:cubicBezTo>
                  <a:pt x="564952" y="959167"/>
                  <a:pt x="565348" y="958175"/>
                  <a:pt x="566142" y="957381"/>
                </a:cubicBezTo>
                <a:cubicBezTo>
                  <a:pt x="571301" y="949841"/>
                  <a:pt x="579239" y="941506"/>
                  <a:pt x="589954" y="932378"/>
                </a:cubicBezTo>
                <a:cubicBezTo>
                  <a:pt x="590748" y="931981"/>
                  <a:pt x="591343" y="931386"/>
                  <a:pt x="591740" y="930592"/>
                </a:cubicBezTo>
                <a:close/>
                <a:moveTo>
                  <a:pt x="110132" y="929997"/>
                </a:moveTo>
                <a:lnTo>
                  <a:pt x="106560" y="933569"/>
                </a:lnTo>
                <a:cubicBezTo>
                  <a:pt x="102989" y="937141"/>
                  <a:pt x="99020" y="941506"/>
                  <a:pt x="94654" y="946666"/>
                </a:cubicBezTo>
                <a:cubicBezTo>
                  <a:pt x="87114" y="954603"/>
                  <a:pt x="79573" y="963930"/>
                  <a:pt x="72033" y="974645"/>
                </a:cubicBezTo>
                <a:cubicBezTo>
                  <a:pt x="71635" y="975439"/>
                  <a:pt x="71040" y="975836"/>
                  <a:pt x="70246" y="975836"/>
                </a:cubicBezTo>
                <a:cubicBezTo>
                  <a:pt x="70643" y="980598"/>
                  <a:pt x="71040" y="984766"/>
                  <a:pt x="71438" y="988338"/>
                </a:cubicBezTo>
                <a:cubicBezTo>
                  <a:pt x="76993" y="980400"/>
                  <a:pt x="83542" y="972264"/>
                  <a:pt x="91083" y="963930"/>
                </a:cubicBezTo>
                <a:cubicBezTo>
                  <a:pt x="96242" y="958770"/>
                  <a:pt x="100806" y="954008"/>
                  <a:pt x="104774" y="949642"/>
                </a:cubicBezTo>
                <a:cubicBezTo>
                  <a:pt x="107553" y="947261"/>
                  <a:pt x="109934" y="945277"/>
                  <a:pt x="111918" y="943689"/>
                </a:cubicBezTo>
                <a:cubicBezTo>
                  <a:pt x="111521" y="938927"/>
                  <a:pt x="110926" y="934363"/>
                  <a:pt x="110132" y="929997"/>
                </a:cubicBezTo>
                <a:close/>
                <a:moveTo>
                  <a:pt x="1618059" y="928211"/>
                </a:moveTo>
                <a:cubicBezTo>
                  <a:pt x="1613693" y="931386"/>
                  <a:pt x="1602184" y="939125"/>
                  <a:pt x="1583531" y="951428"/>
                </a:cubicBezTo>
                <a:cubicBezTo>
                  <a:pt x="1573212" y="958175"/>
                  <a:pt x="1563290" y="963930"/>
                  <a:pt x="1553765" y="968692"/>
                </a:cubicBezTo>
                <a:cubicBezTo>
                  <a:pt x="1552575" y="971073"/>
                  <a:pt x="1551582" y="973256"/>
                  <a:pt x="1550789" y="975241"/>
                </a:cubicBezTo>
                <a:lnTo>
                  <a:pt x="1547217" y="982384"/>
                </a:lnTo>
                <a:cubicBezTo>
                  <a:pt x="1554360" y="978019"/>
                  <a:pt x="1561702" y="973256"/>
                  <a:pt x="1569243" y="968097"/>
                </a:cubicBezTo>
                <a:cubicBezTo>
                  <a:pt x="1586706" y="956588"/>
                  <a:pt x="1599009" y="949245"/>
                  <a:pt x="1606153" y="946070"/>
                </a:cubicBezTo>
                <a:cubicBezTo>
                  <a:pt x="1608534" y="944880"/>
                  <a:pt x="1609923" y="945673"/>
                  <a:pt x="1610320" y="948452"/>
                </a:cubicBezTo>
                <a:cubicBezTo>
                  <a:pt x="1612701" y="941705"/>
                  <a:pt x="1615281" y="934958"/>
                  <a:pt x="1618059" y="928211"/>
                </a:cubicBezTo>
                <a:close/>
                <a:moveTo>
                  <a:pt x="6820495" y="927020"/>
                </a:moveTo>
                <a:cubicBezTo>
                  <a:pt x="6819701" y="927814"/>
                  <a:pt x="6815533" y="930791"/>
                  <a:pt x="6807993" y="935950"/>
                </a:cubicBezTo>
                <a:cubicBezTo>
                  <a:pt x="6806405" y="937141"/>
                  <a:pt x="6804421" y="938728"/>
                  <a:pt x="6802039" y="940713"/>
                </a:cubicBezTo>
                <a:cubicBezTo>
                  <a:pt x="6798468" y="943094"/>
                  <a:pt x="6796285" y="944681"/>
                  <a:pt x="6795491" y="945475"/>
                </a:cubicBezTo>
                <a:cubicBezTo>
                  <a:pt x="6788745" y="950238"/>
                  <a:pt x="6782791" y="953809"/>
                  <a:pt x="6777632" y="956191"/>
                </a:cubicBezTo>
                <a:cubicBezTo>
                  <a:pt x="6779617" y="959366"/>
                  <a:pt x="6781601" y="962342"/>
                  <a:pt x="6783585" y="965120"/>
                </a:cubicBezTo>
                <a:cubicBezTo>
                  <a:pt x="6789538" y="961548"/>
                  <a:pt x="6797873" y="955992"/>
                  <a:pt x="6808588" y="948452"/>
                </a:cubicBezTo>
                <a:cubicBezTo>
                  <a:pt x="6818510" y="941308"/>
                  <a:pt x="6824661" y="937339"/>
                  <a:pt x="6827043" y="936545"/>
                </a:cubicBezTo>
                <a:cubicBezTo>
                  <a:pt x="6824661" y="932973"/>
                  <a:pt x="6822479" y="929798"/>
                  <a:pt x="6820495" y="927020"/>
                </a:cubicBezTo>
                <a:close/>
                <a:moveTo>
                  <a:pt x="5806082" y="926425"/>
                </a:moveTo>
                <a:lnTo>
                  <a:pt x="5792389" y="940117"/>
                </a:lnTo>
                <a:cubicBezTo>
                  <a:pt x="5788818" y="944086"/>
                  <a:pt x="5785841" y="947261"/>
                  <a:pt x="5783460" y="949642"/>
                </a:cubicBezTo>
                <a:cubicBezTo>
                  <a:pt x="5775523" y="956786"/>
                  <a:pt x="5768379" y="962342"/>
                  <a:pt x="5762029" y="966311"/>
                </a:cubicBezTo>
                <a:cubicBezTo>
                  <a:pt x="5765203" y="969089"/>
                  <a:pt x="5768775" y="972264"/>
                  <a:pt x="5772745" y="975836"/>
                </a:cubicBezTo>
                <a:cubicBezTo>
                  <a:pt x="5777507" y="973852"/>
                  <a:pt x="5785047" y="967502"/>
                  <a:pt x="5795367" y="956786"/>
                </a:cubicBezTo>
                <a:cubicBezTo>
                  <a:pt x="5806875" y="944086"/>
                  <a:pt x="5813821" y="937339"/>
                  <a:pt x="5816202" y="936545"/>
                </a:cubicBezTo>
                <a:close/>
                <a:moveTo>
                  <a:pt x="3758802" y="924639"/>
                </a:moveTo>
                <a:cubicBezTo>
                  <a:pt x="3753246" y="927417"/>
                  <a:pt x="3747888" y="930394"/>
                  <a:pt x="3742729" y="933569"/>
                </a:cubicBezTo>
                <a:cubicBezTo>
                  <a:pt x="3740744" y="936744"/>
                  <a:pt x="3737371" y="941109"/>
                  <a:pt x="3732609" y="946666"/>
                </a:cubicBezTo>
                <a:cubicBezTo>
                  <a:pt x="3724274" y="956191"/>
                  <a:pt x="3717924" y="963731"/>
                  <a:pt x="3713559" y="969288"/>
                </a:cubicBezTo>
                <a:cubicBezTo>
                  <a:pt x="3705224" y="979606"/>
                  <a:pt x="3699469" y="987147"/>
                  <a:pt x="3696295" y="991909"/>
                </a:cubicBezTo>
                <a:cubicBezTo>
                  <a:pt x="3691929" y="998259"/>
                  <a:pt x="3689945" y="1002427"/>
                  <a:pt x="3690341" y="1004411"/>
                </a:cubicBezTo>
                <a:cubicBezTo>
                  <a:pt x="3690341" y="1006792"/>
                  <a:pt x="3689151" y="1007983"/>
                  <a:pt x="3686769" y="1007983"/>
                </a:cubicBezTo>
                <a:cubicBezTo>
                  <a:pt x="3684388" y="1007983"/>
                  <a:pt x="3682999" y="1006792"/>
                  <a:pt x="3682602" y="1004411"/>
                </a:cubicBezTo>
                <a:cubicBezTo>
                  <a:pt x="3682205" y="1001236"/>
                  <a:pt x="3684388" y="995878"/>
                  <a:pt x="3689151" y="988338"/>
                </a:cubicBezTo>
                <a:cubicBezTo>
                  <a:pt x="3693516" y="981591"/>
                  <a:pt x="3698874" y="974050"/>
                  <a:pt x="3705224" y="965716"/>
                </a:cubicBezTo>
                <a:cubicBezTo>
                  <a:pt x="3709987" y="959763"/>
                  <a:pt x="3715741" y="952619"/>
                  <a:pt x="3722488" y="944284"/>
                </a:cubicBezTo>
                <a:lnTo>
                  <a:pt x="3710582" y="950238"/>
                </a:lnTo>
                <a:cubicBezTo>
                  <a:pt x="3708201" y="952619"/>
                  <a:pt x="3702644" y="958373"/>
                  <a:pt x="3693913" y="967502"/>
                </a:cubicBezTo>
                <a:cubicBezTo>
                  <a:pt x="3687166" y="974248"/>
                  <a:pt x="3681808" y="980003"/>
                  <a:pt x="3677840" y="984766"/>
                </a:cubicBezTo>
                <a:cubicBezTo>
                  <a:pt x="3664346" y="1000244"/>
                  <a:pt x="3654226" y="1016119"/>
                  <a:pt x="3647479" y="1032391"/>
                </a:cubicBezTo>
                <a:lnTo>
                  <a:pt x="3647479" y="1032986"/>
                </a:lnTo>
                <a:cubicBezTo>
                  <a:pt x="3670101" y="1021873"/>
                  <a:pt x="3693119" y="1009967"/>
                  <a:pt x="3716535" y="997267"/>
                </a:cubicBezTo>
                <a:cubicBezTo>
                  <a:pt x="3714947" y="996077"/>
                  <a:pt x="3714352" y="994688"/>
                  <a:pt x="3714749" y="993100"/>
                </a:cubicBezTo>
                <a:cubicBezTo>
                  <a:pt x="3721099" y="977622"/>
                  <a:pt x="3729831" y="962144"/>
                  <a:pt x="3740943" y="946666"/>
                </a:cubicBezTo>
                <a:cubicBezTo>
                  <a:pt x="3746499" y="939522"/>
                  <a:pt x="3752055" y="932577"/>
                  <a:pt x="3757611" y="925830"/>
                </a:cubicBezTo>
                <a:close/>
                <a:moveTo>
                  <a:pt x="4289821" y="924044"/>
                </a:moveTo>
                <a:cubicBezTo>
                  <a:pt x="4289424" y="924838"/>
                  <a:pt x="4286646" y="927616"/>
                  <a:pt x="4281487" y="932378"/>
                </a:cubicBezTo>
                <a:lnTo>
                  <a:pt x="4274343" y="939522"/>
                </a:lnTo>
                <a:cubicBezTo>
                  <a:pt x="4271167" y="942300"/>
                  <a:pt x="4268588" y="944681"/>
                  <a:pt x="4266604" y="946666"/>
                </a:cubicBezTo>
                <a:cubicBezTo>
                  <a:pt x="4259857" y="952619"/>
                  <a:pt x="4254301" y="956389"/>
                  <a:pt x="4249935" y="957977"/>
                </a:cubicBezTo>
                <a:cubicBezTo>
                  <a:pt x="4255888" y="964327"/>
                  <a:pt x="4262040" y="969883"/>
                  <a:pt x="4268389" y="974645"/>
                </a:cubicBezTo>
                <a:cubicBezTo>
                  <a:pt x="4271565" y="977423"/>
                  <a:pt x="4275137" y="980400"/>
                  <a:pt x="4279105" y="983575"/>
                </a:cubicBezTo>
                <a:cubicBezTo>
                  <a:pt x="4279105" y="982384"/>
                  <a:pt x="4279701" y="981392"/>
                  <a:pt x="4280891" y="980598"/>
                </a:cubicBezTo>
                <a:cubicBezTo>
                  <a:pt x="4282479" y="979408"/>
                  <a:pt x="4291607" y="972661"/>
                  <a:pt x="4308275" y="960358"/>
                </a:cubicBezTo>
                <a:cubicBezTo>
                  <a:pt x="4315419" y="955198"/>
                  <a:pt x="4319190" y="952619"/>
                  <a:pt x="4319587" y="952619"/>
                </a:cubicBezTo>
                <a:cubicBezTo>
                  <a:pt x="4313237" y="947459"/>
                  <a:pt x="4307482" y="942102"/>
                  <a:pt x="4302323" y="936545"/>
                </a:cubicBezTo>
                <a:cubicBezTo>
                  <a:pt x="4299545" y="938530"/>
                  <a:pt x="4297163" y="940514"/>
                  <a:pt x="4295179" y="942498"/>
                </a:cubicBezTo>
                <a:cubicBezTo>
                  <a:pt x="4287638" y="949245"/>
                  <a:pt x="4279701" y="957977"/>
                  <a:pt x="4271367" y="968692"/>
                </a:cubicBezTo>
                <a:cubicBezTo>
                  <a:pt x="4269382" y="970677"/>
                  <a:pt x="4267199" y="970677"/>
                  <a:pt x="4264818" y="968692"/>
                </a:cubicBezTo>
                <a:cubicBezTo>
                  <a:pt x="4262040" y="966708"/>
                  <a:pt x="4261643" y="964723"/>
                  <a:pt x="4263627" y="962739"/>
                </a:cubicBezTo>
                <a:cubicBezTo>
                  <a:pt x="4273946" y="948848"/>
                  <a:pt x="4282875" y="938530"/>
                  <a:pt x="4290417" y="931783"/>
                </a:cubicBezTo>
                <a:cubicBezTo>
                  <a:pt x="4292797" y="930195"/>
                  <a:pt x="4294187" y="929203"/>
                  <a:pt x="4294583" y="928806"/>
                </a:cubicBezTo>
                <a:close/>
                <a:moveTo>
                  <a:pt x="860821" y="924044"/>
                </a:moveTo>
                <a:cubicBezTo>
                  <a:pt x="860424" y="924838"/>
                  <a:pt x="857646" y="927616"/>
                  <a:pt x="852487" y="932378"/>
                </a:cubicBezTo>
                <a:lnTo>
                  <a:pt x="845343" y="939522"/>
                </a:lnTo>
                <a:cubicBezTo>
                  <a:pt x="842168" y="942300"/>
                  <a:pt x="839589" y="944681"/>
                  <a:pt x="837604" y="946666"/>
                </a:cubicBezTo>
                <a:cubicBezTo>
                  <a:pt x="830857" y="952619"/>
                  <a:pt x="825301" y="956389"/>
                  <a:pt x="820935" y="957977"/>
                </a:cubicBezTo>
                <a:cubicBezTo>
                  <a:pt x="826889" y="964327"/>
                  <a:pt x="833040" y="969883"/>
                  <a:pt x="839391" y="974645"/>
                </a:cubicBezTo>
                <a:cubicBezTo>
                  <a:pt x="842565" y="977423"/>
                  <a:pt x="846137" y="980400"/>
                  <a:pt x="850106" y="983575"/>
                </a:cubicBezTo>
                <a:cubicBezTo>
                  <a:pt x="850106" y="982384"/>
                  <a:pt x="850701" y="981392"/>
                  <a:pt x="851892" y="980598"/>
                </a:cubicBezTo>
                <a:cubicBezTo>
                  <a:pt x="853479" y="979408"/>
                  <a:pt x="862607" y="972661"/>
                  <a:pt x="879276" y="960358"/>
                </a:cubicBezTo>
                <a:cubicBezTo>
                  <a:pt x="886420" y="955198"/>
                  <a:pt x="890190" y="952619"/>
                  <a:pt x="890587" y="952619"/>
                </a:cubicBezTo>
                <a:cubicBezTo>
                  <a:pt x="884237" y="947459"/>
                  <a:pt x="878482" y="942102"/>
                  <a:pt x="873323" y="936545"/>
                </a:cubicBezTo>
                <a:cubicBezTo>
                  <a:pt x="870545" y="938530"/>
                  <a:pt x="868164" y="940514"/>
                  <a:pt x="866179" y="942498"/>
                </a:cubicBezTo>
                <a:cubicBezTo>
                  <a:pt x="858639" y="949245"/>
                  <a:pt x="850701" y="957977"/>
                  <a:pt x="842367" y="968692"/>
                </a:cubicBezTo>
                <a:cubicBezTo>
                  <a:pt x="841573" y="969486"/>
                  <a:pt x="840581" y="969883"/>
                  <a:pt x="839391" y="969883"/>
                </a:cubicBezTo>
                <a:cubicBezTo>
                  <a:pt x="838200" y="969883"/>
                  <a:pt x="837009" y="969486"/>
                  <a:pt x="835818" y="968692"/>
                </a:cubicBezTo>
                <a:cubicBezTo>
                  <a:pt x="834231" y="967502"/>
                  <a:pt x="833437" y="966311"/>
                  <a:pt x="833437" y="965120"/>
                </a:cubicBezTo>
                <a:cubicBezTo>
                  <a:pt x="833437" y="964327"/>
                  <a:pt x="833834" y="963533"/>
                  <a:pt x="834628" y="962739"/>
                </a:cubicBezTo>
                <a:cubicBezTo>
                  <a:pt x="844946" y="948848"/>
                  <a:pt x="853877" y="938530"/>
                  <a:pt x="861417" y="931783"/>
                </a:cubicBezTo>
                <a:cubicBezTo>
                  <a:pt x="863798" y="930195"/>
                  <a:pt x="865187" y="929203"/>
                  <a:pt x="865584" y="928806"/>
                </a:cubicBezTo>
                <a:close/>
                <a:moveTo>
                  <a:pt x="5313759" y="921067"/>
                </a:moveTo>
                <a:cubicBezTo>
                  <a:pt x="5312965" y="921464"/>
                  <a:pt x="5312171" y="922059"/>
                  <a:pt x="5311377" y="922853"/>
                </a:cubicBezTo>
                <a:lnTo>
                  <a:pt x="5308996" y="925234"/>
                </a:lnTo>
                <a:cubicBezTo>
                  <a:pt x="5305027" y="929203"/>
                  <a:pt x="5301455" y="932973"/>
                  <a:pt x="5298281" y="936545"/>
                </a:cubicBezTo>
                <a:cubicBezTo>
                  <a:pt x="5298281" y="936942"/>
                  <a:pt x="5291335" y="945872"/>
                  <a:pt x="5277445" y="963334"/>
                </a:cubicBezTo>
                <a:cubicBezTo>
                  <a:pt x="5277047" y="964128"/>
                  <a:pt x="5276651" y="964525"/>
                  <a:pt x="5276254" y="964525"/>
                </a:cubicBezTo>
                <a:cubicBezTo>
                  <a:pt x="5277445" y="967700"/>
                  <a:pt x="5278833" y="970478"/>
                  <a:pt x="5280421" y="972859"/>
                </a:cubicBezTo>
                <a:lnTo>
                  <a:pt x="5280421" y="973455"/>
                </a:lnTo>
                <a:cubicBezTo>
                  <a:pt x="5282802" y="970677"/>
                  <a:pt x="5285779" y="966708"/>
                  <a:pt x="5289351" y="961548"/>
                </a:cubicBezTo>
                <a:lnTo>
                  <a:pt x="5297685" y="949047"/>
                </a:lnTo>
                <a:cubicBezTo>
                  <a:pt x="5306813" y="937141"/>
                  <a:pt x="5313759" y="930592"/>
                  <a:pt x="5318521" y="929402"/>
                </a:cubicBezTo>
                <a:close/>
                <a:moveTo>
                  <a:pt x="5021460" y="917495"/>
                </a:moveTo>
                <a:cubicBezTo>
                  <a:pt x="5019873" y="919480"/>
                  <a:pt x="5014911" y="925234"/>
                  <a:pt x="5006577" y="934759"/>
                </a:cubicBezTo>
                <a:cubicBezTo>
                  <a:pt x="5000227" y="941903"/>
                  <a:pt x="4993679" y="947658"/>
                  <a:pt x="4986932" y="952023"/>
                </a:cubicBezTo>
                <a:cubicBezTo>
                  <a:pt x="4988519" y="971073"/>
                  <a:pt x="4990107" y="987742"/>
                  <a:pt x="4991695" y="1002030"/>
                </a:cubicBezTo>
                <a:cubicBezTo>
                  <a:pt x="4996060" y="999252"/>
                  <a:pt x="5003005" y="992306"/>
                  <a:pt x="5012531" y="981194"/>
                </a:cubicBezTo>
                <a:cubicBezTo>
                  <a:pt x="5018087" y="974447"/>
                  <a:pt x="5022453" y="969486"/>
                  <a:pt x="5025627" y="966311"/>
                </a:cubicBezTo>
                <a:cubicBezTo>
                  <a:pt x="5025627" y="964327"/>
                  <a:pt x="5025429" y="961152"/>
                  <a:pt x="5025032" y="956786"/>
                </a:cubicBezTo>
                <a:lnTo>
                  <a:pt x="5025032" y="947261"/>
                </a:lnTo>
                <a:cubicBezTo>
                  <a:pt x="5019873" y="952817"/>
                  <a:pt x="5015904" y="956984"/>
                  <a:pt x="5013125" y="959763"/>
                </a:cubicBezTo>
                <a:cubicBezTo>
                  <a:pt x="5012332" y="960953"/>
                  <a:pt x="5006775" y="968097"/>
                  <a:pt x="4996457" y="981194"/>
                </a:cubicBezTo>
                <a:cubicBezTo>
                  <a:pt x="4996060" y="981987"/>
                  <a:pt x="4995465" y="982384"/>
                  <a:pt x="4994671" y="982384"/>
                </a:cubicBezTo>
                <a:cubicBezTo>
                  <a:pt x="4993877" y="982384"/>
                  <a:pt x="4992885" y="981987"/>
                  <a:pt x="4991695" y="981194"/>
                </a:cubicBezTo>
                <a:cubicBezTo>
                  <a:pt x="4990504" y="980400"/>
                  <a:pt x="4989909" y="979606"/>
                  <a:pt x="4989909" y="978813"/>
                </a:cubicBezTo>
                <a:cubicBezTo>
                  <a:pt x="4989909" y="978019"/>
                  <a:pt x="4990305" y="977225"/>
                  <a:pt x="4991099" y="976431"/>
                </a:cubicBezTo>
                <a:cubicBezTo>
                  <a:pt x="5006975" y="955794"/>
                  <a:pt x="5018087" y="943491"/>
                  <a:pt x="5024437" y="939522"/>
                </a:cubicBezTo>
                <a:cubicBezTo>
                  <a:pt x="5023246" y="930394"/>
                  <a:pt x="5022253" y="923052"/>
                  <a:pt x="5021460" y="917495"/>
                </a:cubicBezTo>
                <a:close/>
                <a:moveTo>
                  <a:pt x="3543299" y="917495"/>
                </a:moveTo>
                <a:cubicBezTo>
                  <a:pt x="3543696" y="916702"/>
                  <a:pt x="3543497" y="916900"/>
                  <a:pt x="3542704" y="918091"/>
                </a:cubicBezTo>
                <a:cubicBezTo>
                  <a:pt x="3533973" y="932775"/>
                  <a:pt x="3529408" y="940316"/>
                  <a:pt x="3529011" y="940713"/>
                </a:cubicBezTo>
                <a:cubicBezTo>
                  <a:pt x="3520281" y="953809"/>
                  <a:pt x="3513137" y="962144"/>
                  <a:pt x="3507580" y="965716"/>
                </a:cubicBezTo>
                <a:cubicBezTo>
                  <a:pt x="3508771" y="971669"/>
                  <a:pt x="3510557" y="978813"/>
                  <a:pt x="3512938" y="987147"/>
                </a:cubicBezTo>
                <a:cubicBezTo>
                  <a:pt x="3513335" y="986750"/>
                  <a:pt x="3520082" y="976431"/>
                  <a:pt x="3533179" y="956191"/>
                </a:cubicBezTo>
                <a:cubicBezTo>
                  <a:pt x="3537941" y="948650"/>
                  <a:pt x="3541712" y="943292"/>
                  <a:pt x="3544490" y="940117"/>
                </a:cubicBezTo>
                <a:cubicBezTo>
                  <a:pt x="3544887" y="940117"/>
                  <a:pt x="3545283" y="939720"/>
                  <a:pt x="3545680" y="938927"/>
                </a:cubicBezTo>
                <a:cubicBezTo>
                  <a:pt x="3544887" y="932973"/>
                  <a:pt x="3544093" y="925830"/>
                  <a:pt x="3543299" y="917495"/>
                </a:cubicBezTo>
                <a:close/>
                <a:moveTo>
                  <a:pt x="2047874" y="916900"/>
                </a:moveTo>
                <a:cubicBezTo>
                  <a:pt x="2044700" y="920869"/>
                  <a:pt x="2039143" y="926425"/>
                  <a:pt x="2031206" y="933569"/>
                </a:cubicBezTo>
                <a:cubicBezTo>
                  <a:pt x="2028031" y="936347"/>
                  <a:pt x="2024856" y="938530"/>
                  <a:pt x="2021681" y="940117"/>
                </a:cubicBezTo>
                <a:cubicBezTo>
                  <a:pt x="2024856" y="945277"/>
                  <a:pt x="2027435" y="950039"/>
                  <a:pt x="2029420" y="954405"/>
                </a:cubicBezTo>
                <a:lnTo>
                  <a:pt x="2030015" y="956191"/>
                </a:lnTo>
                <a:cubicBezTo>
                  <a:pt x="2033587" y="953809"/>
                  <a:pt x="2038151" y="950039"/>
                  <a:pt x="2043707" y="944880"/>
                </a:cubicBezTo>
                <a:cubicBezTo>
                  <a:pt x="2050454" y="939324"/>
                  <a:pt x="2054423" y="936148"/>
                  <a:pt x="2055614" y="935355"/>
                </a:cubicBezTo>
                <a:cubicBezTo>
                  <a:pt x="2054820" y="933370"/>
                  <a:pt x="2054423" y="932577"/>
                  <a:pt x="2054423" y="932973"/>
                </a:cubicBezTo>
                <a:lnTo>
                  <a:pt x="2052637" y="929402"/>
                </a:lnTo>
                <a:cubicBezTo>
                  <a:pt x="2052637" y="929005"/>
                  <a:pt x="2052240" y="927616"/>
                  <a:pt x="2051446" y="925234"/>
                </a:cubicBezTo>
                <a:cubicBezTo>
                  <a:pt x="2050653" y="923250"/>
                  <a:pt x="2049462" y="920472"/>
                  <a:pt x="2047874" y="916900"/>
                </a:cubicBezTo>
                <a:close/>
                <a:moveTo>
                  <a:pt x="485179" y="913923"/>
                </a:moveTo>
                <a:cubicBezTo>
                  <a:pt x="476845" y="921464"/>
                  <a:pt x="472678" y="925234"/>
                  <a:pt x="472678" y="925234"/>
                </a:cubicBezTo>
                <a:cubicBezTo>
                  <a:pt x="469899" y="928409"/>
                  <a:pt x="465732" y="932775"/>
                  <a:pt x="460176" y="938331"/>
                </a:cubicBezTo>
                <a:lnTo>
                  <a:pt x="447080" y="951428"/>
                </a:lnTo>
                <a:cubicBezTo>
                  <a:pt x="446286" y="951825"/>
                  <a:pt x="445690" y="952023"/>
                  <a:pt x="445293" y="952023"/>
                </a:cubicBezTo>
                <a:cubicBezTo>
                  <a:pt x="445293" y="958373"/>
                  <a:pt x="445492" y="963930"/>
                  <a:pt x="445889" y="968692"/>
                </a:cubicBezTo>
                <a:cubicBezTo>
                  <a:pt x="446682" y="976630"/>
                  <a:pt x="447675" y="982781"/>
                  <a:pt x="448865" y="987147"/>
                </a:cubicBezTo>
                <a:cubicBezTo>
                  <a:pt x="454421" y="977622"/>
                  <a:pt x="460375" y="968295"/>
                  <a:pt x="466725" y="959167"/>
                </a:cubicBezTo>
                <a:cubicBezTo>
                  <a:pt x="472678" y="951230"/>
                  <a:pt x="477440" y="945277"/>
                  <a:pt x="481012" y="941308"/>
                </a:cubicBezTo>
                <a:lnTo>
                  <a:pt x="482798" y="939522"/>
                </a:lnTo>
                <a:cubicBezTo>
                  <a:pt x="483592" y="938331"/>
                  <a:pt x="484187" y="937538"/>
                  <a:pt x="484584" y="937141"/>
                </a:cubicBezTo>
                <a:cubicBezTo>
                  <a:pt x="484981" y="930791"/>
                  <a:pt x="485179" y="923052"/>
                  <a:pt x="485179" y="913923"/>
                </a:cubicBezTo>
                <a:close/>
                <a:moveTo>
                  <a:pt x="641746" y="913328"/>
                </a:moveTo>
                <a:cubicBezTo>
                  <a:pt x="639365" y="913328"/>
                  <a:pt x="636190" y="913527"/>
                  <a:pt x="632221" y="913923"/>
                </a:cubicBezTo>
                <a:cubicBezTo>
                  <a:pt x="627459" y="914320"/>
                  <a:pt x="624284" y="914717"/>
                  <a:pt x="622696" y="915114"/>
                </a:cubicBezTo>
                <a:lnTo>
                  <a:pt x="622101" y="915709"/>
                </a:lnTo>
                <a:cubicBezTo>
                  <a:pt x="618529" y="919678"/>
                  <a:pt x="610393" y="927219"/>
                  <a:pt x="597693" y="938331"/>
                </a:cubicBezTo>
                <a:cubicBezTo>
                  <a:pt x="586978" y="947459"/>
                  <a:pt x="579040" y="955397"/>
                  <a:pt x="573881" y="962144"/>
                </a:cubicBezTo>
                <a:cubicBezTo>
                  <a:pt x="581025" y="959763"/>
                  <a:pt x="586780" y="958175"/>
                  <a:pt x="591145" y="957381"/>
                </a:cubicBezTo>
                <a:cubicBezTo>
                  <a:pt x="597098" y="956191"/>
                  <a:pt x="602257" y="955595"/>
                  <a:pt x="606623" y="955595"/>
                </a:cubicBezTo>
                <a:cubicBezTo>
                  <a:pt x="608608" y="955595"/>
                  <a:pt x="610393" y="955794"/>
                  <a:pt x="611981" y="956191"/>
                </a:cubicBezTo>
                <a:lnTo>
                  <a:pt x="615553" y="957381"/>
                </a:lnTo>
                <a:cubicBezTo>
                  <a:pt x="618331" y="950238"/>
                  <a:pt x="622101" y="942697"/>
                  <a:pt x="626864" y="934759"/>
                </a:cubicBezTo>
                <a:lnTo>
                  <a:pt x="621506" y="938927"/>
                </a:lnTo>
                <a:cubicBezTo>
                  <a:pt x="614759" y="944483"/>
                  <a:pt x="610592" y="947459"/>
                  <a:pt x="609004" y="947856"/>
                </a:cubicBezTo>
                <a:cubicBezTo>
                  <a:pt x="608210" y="947856"/>
                  <a:pt x="607615" y="947856"/>
                  <a:pt x="607218" y="947856"/>
                </a:cubicBezTo>
                <a:cubicBezTo>
                  <a:pt x="604440" y="947856"/>
                  <a:pt x="602853" y="946467"/>
                  <a:pt x="602456" y="943689"/>
                </a:cubicBezTo>
                <a:cubicBezTo>
                  <a:pt x="602456" y="943292"/>
                  <a:pt x="602456" y="942895"/>
                  <a:pt x="602456" y="942498"/>
                </a:cubicBezTo>
                <a:cubicBezTo>
                  <a:pt x="602456" y="939720"/>
                  <a:pt x="604043" y="937934"/>
                  <a:pt x="607218" y="937141"/>
                </a:cubicBezTo>
                <a:lnTo>
                  <a:pt x="607814" y="936545"/>
                </a:lnTo>
                <a:cubicBezTo>
                  <a:pt x="609004" y="935752"/>
                  <a:pt x="609996" y="935156"/>
                  <a:pt x="610791" y="934759"/>
                </a:cubicBezTo>
                <a:cubicBezTo>
                  <a:pt x="613568" y="932775"/>
                  <a:pt x="615950" y="930989"/>
                  <a:pt x="617934" y="929402"/>
                </a:cubicBezTo>
                <a:cubicBezTo>
                  <a:pt x="625474" y="923448"/>
                  <a:pt x="630634" y="919877"/>
                  <a:pt x="633412" y="918686"/>
                </a:cubicBezTo>
                <a:cubicBezTo>
                  <a:pt x="633809" y="918686"/>
                  <a:pt x="634007" y="918686"/>
                  <a:pt x="634007" y="918686"/>
                </a:cubicBezTo>
                <a:cubicBezTo>
                  <a:pt x="634802" y="918686"/>
                  <a:pt x="635595" y="919281"/>
                  <a:pt x="636389" y="920472"/>
                </a:cubicBezTo>
                <a:cubicBezTo>
                  <a:pt x="638373" y="917694"/>
                  <a:pt x="640159" y="915313"/>
                  <a:pt x="641746" y="913328"/>
                </a:cubicBezTo>
                <a:close/>
                <a:moveTo>
                  <a:pt x="6810969" y="911542"/>
                </a:moveTo>
                <a:cubicBezTo>
                  <a:pt x="6807795" y="914717"/>
                  <a:pt x="6799063" y="920273"/>
                  <a:pt x="6784775" y="928211"/>
                </a:cubicBezTo>
                <a:cubicBezTo>
                  <a:pt x="6774457" y="933767"/>
                  <a:pt x="6768504" y="936942"/>
                  <a:pt x="6766917" y="937736"/>
                </a:cubicBezTo>
                <a:cubicBezTo>
                  <a:pt x="6768504" y="940514"/>
                  <a:pt x="6769893" y="943292"/>
                  <a:pt x="6771083" y="946070"/>
                </a:cubicBezTo>
                <a:lnTo>
                  <a:pt x="6772869" y="944284"/>
                </a:lnTo>
                <a:cubicBezTo>
                  <a:pt x="6774060" y="943094"/>
                  <a:pt x="6775251" y="942498"/>
                  <a:pt x="6776441" y="942498"/>
                </a:cubicBezTo>
                <a:cubicBezTo>
                  <a:pt x="6777632" y="942498"/>
                  <a:pt x="6778823" y="943491"/>
                  <a:pt x="6780013" y="945475"/>
                </a:cubicBezTo>
                <a:cubicBezTo>
                  <a:pt x="6783189" y="943491"/>
                  <a:pt x="6787752" y="940316"/>
                  <a:pt x="6793705" y="935950"/>
                </a:cubicBezTo>
                <a:cubicBezTo>
                  <a:pt x="6804421" y="927616"/>
                  <a:pt x="6812359" y="923052"/>
                  <a:pt x="6817518" y="922258"/>
                </a:cubicBezTo>
                <a:cubicBezTo>
                  <a:pt x="6815137" y="918686"/>
                  <a:pt x="6812954" y="915114"/>
                  <a:pt x="6810969" y="911542"/>
                </a:cubicBezTo>
                <a:close/>
                <a:moveTo>
                  <a:pt x="2684859" y="904398"/>
                </a:moveTo>
                <a:cubicBezTo>
                  <a:pt x="2680493" y="910352"/>
                  <a:pt x="2673746" y="917694"/>
                  <a:pt x="2664618" y="926425"/>
                </a:cubicBezTo>
                <a:cubicBezTo>
                  <a:pt x="2655887" y="934759"/>
                  <a:pt x="2647155" y="941705"/>
                  <a:pt x="2638424" y="947261"/>
                </a:cubicBezTo>
                <a:lnTo>
                  <a:pt x="2639615" y="962739"/>
                </a:lnTo>
                <a:cubicBezTo>
                  <a:pt x="2646362" y="959167"/>
                  <a:pt x="2654498" y="952817"/>
                  <a:pt x="2664023" y="943689"/>
                </a:cubicBezTo>
                <a:cubicBezTo>
                  <a:pt x="2676723" y="931783"/>
                  <a:pt x="2684065" y="925036"/>
                  <a:pt x="2686049" y="923448"/>
                </a:cubicBezTo>
                <a:cubicBezTo>
                  <a:pt x="2685652" y="916702"/>
                  <a:pt x="2685255" y="910352"/>
                  <a:pt x="2684859" y="904398"/>
                </a:cubicBezTo>
                <a:close/>
                <a:moveTo>
                  <a:pt x="5303638" y="903803"/>
                </a:moveTo>
                <a:cubicBezTo>
                  <a:pt x="5301257" y="906184"/>
                  <a:pt x="5299471" y="907772"/>
                  <a:pt x="5298281" y="908566"/>
                </a:cubicBezTo>
                <a:lnTo>
                  <a:pt x="5286969" y="919877"/>
                </a:lnTo>
                <a:cubicBezTo>
                  <a:pt x="5272682" y="935355"/>
                  <a:pt x="5265538" y="943094"/>
                  <a:pt x="5265538" y="943094"/>
                </a:cubicBezTo>
                <a:cubicBezTo>
                  <a:pt x="5267523" y="947063"/>
                  <a:pt x="5269507" y="951230"/>
                  <a:pt x="5271491" y="955595"/>
                </a:cubicBezTo>
                <a:cubicBezTo>
                  <a:pt x="5273079" y="954008"/>
                  <a:pt x="5276452" y="949642"/>
                  <a:pt x="5281611" y="942498"/>
                </a:cubicBezTo>
                <a:cubicBezTo>
                  <a:pt x="5285977" y="936942"/>
                  <a:pt x="5289549" y="932577"/>
                  <a:pt x="5292327" y="929402"/>
                </a:cubicBezTo>
                <a:cubicBezTo>
                  <a:pt x="5299868" y="920670"/>
                  <a:pt x="5305226" y="915114"/>
                  <a:pt x="5308401" y="912733"/>
                </a:cubicBezTo>
                <a:cubicBezTo>
                  <a:pt x="5306813" y="909955"/>
                  <a:pt x="5305226" y="906978"/>
                  <a:pt x="5303638" y="903803"/>
                </a:cubicBezTo>
                <a:close/>
                <a:moveTo>
                  <a:pt x="1629370" y="897850"/>
                </a:moveTo>
                <a:cubicBezTo>
                  <a:pt x="1625798" y="899834"/>
                  <a:pt x="1620639" y="902216"/>
                  <a:pt x="1613892" y="904994"/>
                </a:cubicBezTo>
                <a:cubicBezTo>
                  <a:pt x="1606351" y="908566"/>
                  <a:pt x="1601192" y="910947"/>
                  <a:pt x="1598414" y="912138"/>
                </a:cubicBezTo>
                <a:cubicBezTo>
                  <a:pt x="1588889" y="916900"/>
                  <a:pt x="1579562" y="922059"/>
                  <a:pt x="1570434" y="927616"/>
                </a:cubicBezTo>
                <a:cubicBezTo>
                  <a:pt x="1566862" y="937538"/>
                  <a:pt x="1563092" y="946864"/>
                  <a:pt x="1559123" y="955595"/>
                </a:cubicBezTo>
                <a:cubicBezTo>
                  <a:pt x="1563092" y="953611"/>
                  <a:pt x="1572617" y="947261"/>
                  <a:pt x="1587698" y="936545"/>
                </a:cubicBezTo>
                <a:cubicBezTo>
                  <a:pt x="1599207" y="928608"/>
                  <a:pt x="1609129" y="923647"/>
                  <a:pt x="1617463" y="921663"/>
                </a:cubicBezTo>
                <a:cubicBezTo>
                  <a:pt x="1618654" y="921266"/>
                  <a:pt x="1619646" y="921464"/>
                  <a:pt x="1620440" y="922258"/>
                </a:cubicBezTo>
                <a:cubicBezTo>
                  <a:pt x="1622821" y="916305"/>
                  <a:pt x="1625798" y="908169"/>
                  <a:pt x="1629370" y="897850"/>
                </a:cubicBezTo>
                <a:close/>
                <a:moveTo>
                  <a:pt x="5779888" y="897255"/>
                </a:moveTo>
                <a:cubicBezTo>
                  <a:pt x="5776713" y="900430"/>
                  <a:pt x="5775125" y="902216"/>
                  <a:pt x="5775125" y="902613"/>
                </a:cubicBezTo>
                <a:cubicBezTo>
                  <a:pt x="5763617" y="914916"/>
                  <a:pt x="5757663" y="921067"/>
                  <a:pt x="5757267" y="921067"/>
                </a:cubicBezTo>
                <a:cubicBezTo>
                  <a:pt x="5747344" y="931386"/>
                  <a:pt x="5740399" y="937339"/>
                  <a:pt x="5736431" y="938927"/>
                </a:cubicBezTo>
                <a:cubicBezTo>
                  <a:pt x="5741987" y="945277"/>
                  <a:pt x="5747344" y="951230"/>
                  <a:pt x="5752504" y="956786"/>
                </a:cubicBezTo>
                <a:lnTo>
                  <a:pt x="5755481" y="959763"/>
                </a:lnTo>
                <a:cubicBezTo>
                  <a:pt x="5761831" y="955794"/>
                  <a:pt x="5769966" y="948452"/>
                  <a:pt x="5779888" y="937736"/>
                </a:cubicBezTo>
                <a:cubicBezTo>
                  <a:pt x="5790207" y="927020"/>
                  <a:pt x="5795763" y="921067"/>
                  <a:pt x="5796557" y="919877"/>
                </a:cubicBezTo>
                <a:cubicBezTo>
                  <a:pt x="5796954" y="919877"/>
                  <a:pt x="5797549" y="919281"/>
                  <a:pt x="5798343" y="918091"/>
                </a:cubicBezTo>
                <a:cubicBezTo>
                  <a:pt x="5791993" y="911344"/>
                  <a:pt x="5785841" y="904398"/>
                  <a:pt x="5779888" y="897255"/>
                </a:cubicBezTo>
                <a:close/>
                <a:moveTo>
                  <a:pt x="106560" y="896064"/>
                </a:moveTo>
                <a:cubicBezTo>
                  <a:pt x="102989" y="900033"/>
                  <a:pt x="99218" y="904398"/>
                  <a:pt x="95249" y="909161"/>
                </a:cubicBezTo>
                <a:cubicBezTo>
                  <a:pt x="83343" y="923448"/>
                  <a:pt x="74414" y="933569"/>
                  <a:pt x="68460" y="939522"/>
                </a:cubicBezTo>
                <a:lnTo>
                  <a:pt x="67865" y="940117"/>
                </a:lnTo>
                <a:cubicBezTo>
                  <a:pt x="67865" y="943689"/>
                  <a:pt x="68460" y="951627"/>
                  <a:pt x="69651" y="963930"/>
                </a:cubicBezTo>
                <a:cubicBezTo>
                  <a:pt x="76001" y="954802"/>
                  <a:pt x="81954" y="946864"/>
                  <a:pt x="87510" y="940117"/>
                </a:cubicBezTo>
                <a:cubicBezTo>
                  <a:pt x="92273" y="934958"/>
                  <a:pt x="97035" y="930195"/>
                  <a:pt x="101798" y="925830"/>
                </a:cubicBezTo>
                <a:cubicBezTo>
                  <a:pt x="104576" y="923448"/>
                  <a:pt x="106957" y="921464"/>
                  <a:pt x="108942" y="919877"/>
                </a:cubicBezTo>
                <a:cubicBezTo>
                  <a:pt x="108545" y="911939"/>
                  <a:pt x="107752" y="904002"/>
                  <a:pt x="106560" y="896064"/>
                </a:cubicBezTo>
                <a:close/>
                <a:moveTo>
                  <a:pt x="486965" y="893088"/>
                </a:moveTo>
                <a:cubicBezTo>
                  <a:pt x="486171" y="893088"/>
                  <a:pt x="479424" y="898644"/>
                  <a:pt x="466725" y="909756"/>
                </a:cubicBezTo>
                <a:cubicBezTo>
                  <a:pt x="463549" y="912931"/>
                  <a:pt x="456009" y="919480"/>
                  <a:pt x="444103" y="929402"/>
                </a:cubicBezTo>
                <a:cubicBezTo>
                  <a:pt x="444103" y="933370"/>
                  <a:pt x="444301" y="937538"/>
                  <a:pt x="444698" y="941903"/>
                </a:cubicBezTo>
                <a:cubicBezTo>
                  <a:pt x="460176" y="925631"/>
                  <a:pt x="467915" y="917495"/>
                  <a:pt x="467915" y="917495"/>
                </a:cubicBezTo>
                <a:cubicBezTo>
                  <a:pt x="476646" y="908764"/>
                  <a:pt x="482599" y="903406"/>
                  <a:pt x="485775" y="901422"/>
                </a:cubicBezTo>
                <a:cubicBezTo>
                  <a:pt x="485775" y="899438"/>
                  <a:pt x="485973" y="896858"/>
                  <a:pt x="486370" y="893683"/>
                </a:cubicBezTo>
                <a:cubicBezTo>
                  <a:pt x="486767" y="893286"/>
                  <a:pt x="486965" y="893088"/>
                  <a:pt x="486965" y="893088"/>
                </a:cubicBezTo>
                <a:close/>
                <a:moveTo>
                  <a:pt x="3539727" y="888325"/>
                </a:moveTo>
                <a:cubicBezTo>
                  <a:pt x="3534568" y="897056"/>
                  <a:pt x="3528813" y="905787"/>
                  <a:pt x="3522463" y="914519"/>
                </a:cubicBezTo>
                <a:cubicBezTo>
                  <a:pt x="3514923" y="924838"/>
                  <a:pt x="3507580" y="932180"/>
                  <a:pt x="3500437" y="936545"/>
                </a:cubicBezTo>
                <a:cubicBezTo>
                  <a:pt x="3503215" y="948848"/>
                  <a:pt x="3504802" y="955198"/>
                  <a:pt x="3505199" y="955595"/>
                </a:cubicBezTo>
                <a:cubicBezTo>
                  <a:pt x="3506390" y="954405"/>
                  <a:pt x="3508374" y="952222"/>
                  <a:pt x="3511152" y="949047"/>
                </a:cubicBezTo>
                <a:cubicBezTo>
                  <a:pt x="3514724" y="944681"/>
                  <a:pt x="3519090" y="938530"/>
                  <a:pt x="3524249" y="930592"/>
                </a:cubicBezTo>
                <a:cubicBezTo>
                  <a:pt x="3525043" y="929005"/>
                  <a:pt x="3527027" y="925433"/>
                  <a:pt x="3530202" y="919877"/>
                </a:cubicBezTo>
                <a:cubicBezTo>
                  <a:pt x="3532980" y="915511"/>
                  <a:pt x="3535163" y="911939"/>
                  <a:pt x="3536751" y="909161"/>
                </a:cubicBezTo>
                <a:cubicBezTo>
                  <a:pt x="3539926" y="904398"/>
                  <a:pt x="3541513" y="902216"/>
                  <a:pt x="3541513" y="902613"/>
                </a:cubicBezTo>
                <a:cubicBezTo>
                  <a:pt x="3541116" y="898644"/>
                  <a:pt x="3540719" y="895270"/>
                  <a:pt x="3540323" y="892492"/>
                </a:cubicBezTo>
                <a:close/>
                <a:moveTo>
                  <a:pt x="6798468" y="885944"/>
                </a:moveTo>
                <a:cubicBezTo>
                  <a:pt x="6796087" y="887928"/>
                  <a:pt x="6792317" y="890309"/>
                  <a:pt x="6787157" y="893088"/>
                </a:cubicBezTo>
                <a:lnTo>
                  <a:pt x="6776441" y="900231"/>
                </a:lnTo>
                <a:cubicBezTo>
                  <a:pt x="6770885" y="904597"/>
                  <a:pt x="6764337" y="909359"/>
                  <a:pt x="6756796" y="914519"/>
                </a:cubicBezTo>
                <a:cubicBezTo>
                  <a:pt x="6758781" y="920075"/>
                  <a:pt x="6760963" y="925433"/>
                  <a:pt x="6763345" y="930592"/>
                </a:cubicBezTo>
                <a:cubicBezTo>
                  <a:pt x="6764139" y="930195"/>
                  <a:pt x="6769893" y="926822"/>
                  <a:pt x="6780609" y="920472"/>
                </a:cubicBezTo>
                <a:cubicBezTo>
                  <a:pt x="6784975" y="918488"/>
                  <a:pt x="6790333" y="915511"/>
                  <a:pt x="6796682" y="911542"/>
                </a:cubicBezTo>
                <a:cubicBezTo>
                  <a:pt x="6802635" y="907970"/>
                  <a:pt x="6806207" y="905986"/>
                  <a:pt x="6807397" y="905589"/>
                </a:cubicBezTo>
                <a:cubicBezTo>
                  <a:pt x="6804223" y="899239"/>
                  <a:pt x="6801246" y="892691"/>
                  <a:pt x="6798468" y="885944"/>
                </a:cubicBezTo>
                <a:close/>
                <a:moveTo>
                  <a:pt x="5292327" y="882372"/>
                </a:moveTo>
                <a:cubicBezTo>
                  <a:pt x="5291930" y="882769"/>
                  <a:pt x="5291533" y="882967"/>
                  <a:pt x="5291137" y="882967"/>
                </a:cubicBezTo>
                <a:cubicBezTo>
                  <a:pt x="5285977" y="887333"/>
                  <a:pt x="5282009" y="891302"/>
                  <a:pt x="5279231" y="894873"/>
                </a:cubicBezTo>
                <a:cubicBezTo>
                  <a:pt x="5276849" y="897255"/>
                  <a:pt x="5273079" y="901819"/>
                  <a:pt x="5267919" y="908566"/>
                </a:cubicBezTo>
                <a:cubicBezTo>
                  <a:pt x="5263157" y="914122"/>
                  <a:pt x="5259188" y="918488"/>
                  <a:pt x="5256013" y="921663"/>
                </a:cubicBezTo>
                <a:cubicBezTo>
                  <a:pt x="5257997" y="926028"/>
                  <a:pt x="5259783" y="930195"/>
                  <a:pt x="5261371" y="934164"/>
                </a:cubicBezTo>
                <a:cubicBezTo>
                  <a:pt x="5264149" y="931783"/>
                  <a:pt x="5267721" y="927814"/>
                  <a:pt x="5272087" y="922258"/>
                </a:cubicBezTo>
                <a:cubicBezTo>
                  <a:pt x="5276849" y="917098"/>
                  <a:pt x="5280421" y="913130"/>
                  <a:pt x="5282802" y="910352"/>
                </a:cubicBezTo>
                <a:cubicBezTo>
                  <a:pt x="5289946" y="903208"/>
                  <a:pt x="5295502" y="898445"/>
                  <a:pt x="5299471" y="896064"/>
                </a:cubicBezTo>
                <a:cubicBezTo>
                  <a:pt x="5297089" y="892095"/>
                  <a:pt x="5294709" y="887531"/>
                  <a:pt x="5292327" y="882372"/>
                </a:cubicBezTo>
                <a:close/>
                <a:moveTo>
                  <a:pt x="1937742" y="881777"/>
                </a:moveTo>
                <a:cubicBezTo>
                  <a:pt x="1934567" y="884158"/>
                  <a:pt x="1931788" y="886142"/>
                  <a:pt x="1929407" y="887730"/>
                </a:cubicBezTo>
                <a:cubicBezTo>
                  <a:pt x="1936154" y="886936"/>
                  <a:pt x="1939726" y="886341"/>
                  <a:pt x="1940123" y="885944"/>
                </a:cubicBezTo>
                <a:cubicBezTo>
                  <a:pt x="1938535" y="885150"/>
                  <a:pt x="1937742" y="883761"/>
                  <a:pt x="1937742" y="881777"/>
                </a:cubicBezTo>
                <a:close/>
                <a:moveTo>
                  <a:pt x="5017293" y="880586"/>
                </a:moveTo>
                <a:cubicBezTo>
                  <a:pt x="5004989" y="895667"/>
                  <a:pt x="4993679" y="907177"/>
                  <a:pt x="4983360" y="915114"/>
                </a:cubicBezTo>
                <a:cubicBezTo>
                  <a:pt x="4983757" y="917495"/>
                  <a:pt x="4984353" y="922258"/>
                  <a:pt x="4985146" y="929402"/>
                </a:cubicBezTo>
                <a:cubicBezTo>
                  <a:pt x="4985543" y="935752"/>
                  <a:pt x="4985939" y="940713"/>
                  <a:pt x="4986337" y="944284"/>
                </a:cubicBezTo>
                <a:cubicBezTo>
                  <a:pt x="4990702" y="940316"/>
                  <a:pt x="4996457" y="934561"/>
                  <a:pt x="5003601" y="927020"/>
                </a:cubicBezTo>
                <a:cubicBezTo>
                  <a:pt x="5012729" y="917098"/>
                  <a:pt x="5018483" y="911542"/>
                  <a:pt x="5020865" y="910352"/>
                </a:cubicBezTo>
                <a:cubicBezTo>
                  <a:pt x="5019674" y="900430"/>
                  <a:pt x="5018681" y="891698"/>
                  <a:pt x="5017888" y="884158"/>
                </a:cubicBezTo>
                <a:lnTo>
                  <a:pt x="5017888" y="882372"/>
                </a:lnTo>
                <a:cubicBezTo>
                  <a:pt x="5017491" y="881578"/>
                  <a:pt x="5017293" y="880983"/>
                  <a:pt x="5017293" y="880586"/>
                </a:cubicBezTo>
                <a:close/>
                <a:moveTo>
                  <a:pt x="2684263" y="880586"/>
                </a:moveTo>
                <a:cubicBezTo>
                  <a:pt x="2684263" y="880586"/>
                  <a:pt x="2676723" y="886539"/>
                  <a:pt x="2661641" y="898445"/>
                </a:cubicBezTo>
                <a:cubicBezTo>
                  <a:pt x="2651720" y="906780"/>
                  <a:pt x="2643187" y="914519"/>
                  <a:pt x="2636043" y="921663"/>
                </a:cubicBezTo>
                <a:cubicBezTo>
                  <a:pt x="2636440" y="926425"/>
                  <a:pt x="2637035" y="932775"/>
                  <a:pt x="2637829" y="940713"/>
                </a:cubicBezTo>
                <a:cubicBezTo>
                  <a:pt x="2645369" y="935553"/>
                  <a:pt x="2653506" y="928211"/>
                  <a:pt x="2662237" y="918686"/>
                </a:cubicBezTo>
                <a:cubicBezTo>
                  <a:pt x="2672952" y="906780"/>
                  <a:pt x="2680295" y="899438"/>
                  <a:pt x="2684263" y="896659"/>
                </a:cubicBezTo>
                <a:cubicBezTo>
                  <a:pt x="2684263" y="891897"/>
                  <a:pt x="2684065" y="888127"/>
                  <a:pt x="2683668" y="885348"/>
                </a:cubicBezTo>
                <a:cubicBezTo>
                  <a:pt x="2684065" y="885348"/>
                  <a:pt x="2684263" y="884952"/>
                  <a:pt x="2684263" y="884158"/>
                </a:cubicBezTo>
                <a:cubicBezTo>
                  <a:pt x="2684263" y="883364"/>
                  <a:pt x="2684065" y="882372"/>
                  <a:pt x="2683668" y="881181"/>
                </a:cubicBezTo>
                <a:cubicBezTo>
                  <a:pt x="2684065" y="880784"/>
                  <a:pt x="2684263" y="880586"/>
                  <a:pt x="2684263" y="880586"/>
                </a:cubicBezTo>
                <a:close/>
                <a:moveTo>
                  <a:pt x="4235647" y="874633"/>
                </a:moveTo>
                <a:cubicBezTo>
                  <a:pt x="4236441" y="874236"/>
                  <a:pt x="4237235" y="874434"/>
                  <a:pt x="4238029" y="875228"/>
                </a:cubicBezTo>
                <a:cubicBezTo>
                  <a:pt x="4238425" y="876419"/>
                  <a:pt x="4238227" y="877212"/>
                  <a:pt x="4237433" y="877609"/>
                </a:cubicBezTo>
                <a:cubicBezTo>
                  <a:pt x="4226718" y="887531"/>
                  <a:pt x="4216796" y="893683"/>
                  <a:pt x="4207668" y="896064"/>
                </a:cubicBezTo>
                <a:cubicBezTo>
                  <a:pt x="4205287" y="896858"/>
                  <a:pt x="4203699" y="895866"/>
                  <a:pt x="4202905" y="893088"/>
                </a:cubicBezTo>
                <a:cubicBezTo>
                  <a:pt x="4202111" y="890309"/>
                  <a:pt x="4203104" y="888722"/>
                  <a:pt x="4205882" y="888325"/>
                </a:cubicBezTo>
                <a:cubicBezTo>
                  <a:pt x="4209851" y="887531"/>
                  <a:pt x="4214811" y="885547"/>
                  <a:pt x="4220765" y="882372"/>
                </a:cubicBezTo>
                <a:cubicBezTo>
                  <a:pt x="4228305" y="878006"/>
                  <a:pt x="4233267" y="875427"/>
                  <a:pt x="4235647" y="874633"/>
                </a:cubicBezTo>
                <a:close/>
                <a:moveTo>
                  <a:pt x="806648" y="874633"/>
                </a:moveTo>
                <a:cubicBezTo>
                  <a:pt x="807045" y="874633"/>
                  <a:pt x="807243" y="874633"/>
                  <a:pt x="807243" y="874633"/>
                </a:cubicBezTo>
                <a:cubicBezTo>
                  <a:pt x="808038" y="874633"/>
                  <a:pt x="808632" y="874831"/>
                  <a:pt x="809029" y="875228"/>
                </a:cubicBezTo>
                <a:cubicBezTo>
                  <a:pt x="809029" y="875625"/>
                  <a:pt x="809029" y="876022"/>
                  <a:pt x="809029" y="876419"/>
                </a:cubicBezTo>
                <a:cubicBezTo>
                  <a:pt x="809029" y="876816"/>
                  <a:pt x="808831" y="877212"/>
                  <a:pt x="808434" y="877609"/>
                </a:cubicBezTo>
                <a:cubicBezTo>
                  <a:pt x="797718" y="887531"/>
                  <a:pt x="787796" y="893683"/>
                  <a:pt x="778668" y="896064"/>
                </a:cubicBezTo>
                <a:cubicBezTo>
                  <a:pt x="778271" y="896064"/>
                  <a:pt x="777874" y="896064"/>
                  <a:pt x="777478" y="896064"/>
                </a:cubicBezTo>
                <a:cubicBezTo>
                  <a:pt x="775890" y="896064"/>
                  <a:pt x="774699" y="895072"/>
                  <a:pt x="773906" y="893088"/>
                </a:cubicBezTo>
                <a:cubicBezTo>
                  <a:pt x="773906" y="892294"/>
                  <a:pt x="773906" y="891698"/>
                  <a:pt x="773906" y="891302"/>
                </a:cubicBezTo>
                <a:cubicBezTo>
                  <a:pt x="773906" y="889714"/>
                  <a:pt x="774898" y="888722"/>
                  <a:pt x="776882" y="888325"/>
                </a:cubicBezTo>
                <a:cubicBezTo>
                  <a:pt x="780851" y="887531"/>
                  <a:pt x="785812" y="885547"/>
                  <a:pt x="791765" y="882372"/>
                </a:cubicBezTo>
                <a:cubicBezTo>
                  <a:pt x="799306" y="878006"/>
                  <a:pt x="804267" y="875427"/>
                  <a:pt x="806648" y="874633"/>
                </a:cubicBezTo>
                <a:close/>
                <a:moveTo>
                  <a:pt x="2028229" y="871656"/>
                </a:moveTo>
                <a:cubicBezTo>
                  <a:pt x="2027832" y="872053"/>
                  <a:pt x="2027038" y="872649"/>
                  <a:pt x="2025848" y="873442"/>
                </a:cubicBezTo>
                <a:cubicBezTo>
                  <a:pt x="2024657" y="874236"/>
                  <a:pt x="2023665" y="874831"/>
                  <a:pt x="2022871" y="875228"/>
                </a:cubicBezTo>
                <a:cubicBezTo>
                  <a:pt x="2013743" y="881181"/>
                  <a:pt x="2008782" y="884555"/>
                  <a:pt x="2007989" y="885348"/>
                </a:cubicBezTo>
                <a:cubicBezTo>
                  <a:pt x="2007195" y="885745"/>
                  <a:pt x="2005607" y="886738"/>
                  <a:pt x="2003226" y="888325"/>
                </a:cubicBezTo>
                <a:cubicBezTo>
                  <a:pt x="2001639" y="889516"/>
                  <a:pt x="2000249" y="890508"/>
                  <a:pt x="1999059" y="891302"/>
                </a:cubicBezTo>
                <a:cubicBezTo>
                  <a:pt x="1999059" y="894080"/>
                  <a:pt x="1997868" y="896263"/>
                  <a:pt x="1995487" y="897850"/>
                </a:cubicBezTo>
                <a:cubicBezTo>
                  <a:pt x="1996281" y="899438"/>
                  <a:pt x="1997074" y="900827"/>
                  <a:pt x="1997868" y="902017"/>
                </a:cubicBezTo>
                <a:cubicBezTo>
                  <a:pt x="2001043" y="907970"/>
                  <a:pt x="2005409" y="915114"/>
                  <a:pt x="2010965" y="923448"/>
                </a:cubicBezTo>
                <a:cubicBezTo>
                  <a:pt x="2014140" y="927814"/>
                  <a:pt x="2016918" y="931981"/>
                  <a:pt x="2019299" y="935950"/>
                </a:cubicBezTo>
                <a:cubicBezTo>
                  <a:pt x="2022871" y="933569"/>
                  <a:pt x="2027038" y="929997"/>
                  <a:pt x="2031801" y="925234"/>
                </a:cubicBezTo>
                <a:cubicBezTo>
                  <a:pt x="2038945" y="918091"/>
                  <a:pt x="2043707" y="913923"/>
                  <a:pt x="2046089" y="912733"/>
                </a:cubicBezTo>
                <a:cubicBezTo>
                  <a:pt x="2044898" y="909161"/>
                  <a:pt x="2043707" y="905986"/>
                  <a:pt x="2042517" y="903208"/>
                </a:cubicBezTo>
                <a:lnTo>
                  <a:pt x="2035968" y="907970"/>
                </a:lnTo>
                <a:cubicBezTo>
                  <a:pt x="2032396" y="910748"/>
                  <a:pt x="2027237" y="914916"/>
                  <a:pt x="2020490" y="920472"/>
                </a:cubicBezTo>
                <a:cubicBezTo>
                  <a:pt x="2018109" y="922059"/>
                  <a:pt x="2015926" y="921861"/>
                  <a:pt x="2013942" y="919877"/>
                </a:cubicBezTo>
                <a:cubicBezTo>
                  <a:pt x="2011560" y="917495"/>
                  <a:pt x="2011560" y="915511"/>
                  <a:pt x="2013942" y="913923"/>
                </a:cubicBezTo>
                <a:cubicBezTo>
                  <a:pt x="2021085" y="908367"/>
                  <a:pt x="2026245" y="904200"/>
                  <a:pt x="2029420" y="901422"/>
                </a:cubicBezTo>
                <a:cubicBezTo>
                  <a:pt x="2033785" y="898247"/>
                  <a:pt x="2036960" y="896263"/>
                  <a:pt x="2038945" y="895469"/>
                </a:cubicBezTo>
                <a:cubicBezTo>
                  <a:pt x="2037357" y="892294"/>
                  <a:pt x="2036365" y="889913"/>
                  <a:pt x="2035968" y="888325"/>
                </a:cubicBezTo>
                <a:lnTo>
                  <a:pt x="2034778" y="885944"/>
                </a:lnTo>
                <a:cubicBezTo>
                  <a:pt x="2024856" y="893484"/>
                  <a:pt x="2019696" y="897255"/>
                  <a:pt x="2019299" y="897255"/>
                </a:cubicBezTo>
                <a:cubicBezTo>
                  <a:pt x="2012156" y="903208"/>
                  <a:pt x="2006798" y="906780"/>
                  <a:pt x="2003226" y="907970"/>
                </a:cubicBezTo>
                <a:cubicBezTo>
                  <a:pt x="2002432" y="908367"/>
                  <a:pt x="2001837" y="908169"/>
                  <a:pt x="2001440" y="907375"/>
                </a:cubicBezTo>
                <a:cubicBezTo>
                  <a:pt x="2000646" y="906978"/>
                  <a:pt x="2000448" y="906383"/>
                  <a:pt x="2000845" y="905589"/>
                </a:cubicBezTo>
                <a:cubicBezTo>
                  <a:pt x="2002432" y="901620"/>
                  <a:pt x="2006798" y="896461"/>
                  <a:pt x="2013942" y="890111"/>
                </a:cubicBezTo>
                <a:cubicBezTo>
                  <a:pt x="2022276" y="883364"/>
                  <a:pt x="2027832" y="878998"/>
                  <a:pt x="2030610" y="877014"/>
                </a:cubicBezTo>
                <a:cubicBezTo>
                  <a:pt x="2029420" y="874236"/>
                  <a:pt x="2028626" y="872450"/>
                  <a:pt x="2028229" y="871656"/>
                </a:cubicBezTo>
                <a:close/>
                <a:moveTo>
                  <a:pt x="6790729" y="863322"/>
                </a:moveTo>
                <a:cubicBezTo>
                  <a:pt x="6790333" y="863322"/>
                  <a:pt x="6783784" y="867291"/>
                  <a:pt x="6771083" y="875228"/>
                </a:cubicBezTo>
                <a:cubicBezTo>
                  <a:pt x="6765527" y="878800"/>
                  <a:pt x="6757789" y="883761"/>
                  <a:pt x="6747867" y="890111"/>
                </a:cubicBezTo>
                <a:cubicBezTo>
                  <a:pt x="6749851" y="895667"/>
                  <a:pt x="6751835" y="901422"/>
                  <a:pt x="6753819" y="907375"/>
                </a:cubicBezTo>
                <a:cubicBezTo>
                  <a:pt x="6756597" y="905788"/>
                  <a:pt x="6759971" y="903406"/>
                  <a:pt x="6763939" y="900231"/>
                </a:cubicBezTo>
                <a:cubicBezTo>
                  <a:pt x="6769497" y="896263"/>
                  <a:pt x="6772869" y="893683"/>
                  <a:pt x="6774060" y="892492"/>
                </a:cubicBezTo>
                <a:cubicBezTo>
                  <a:pt x="6784775" y="885348"/>
                  <a:pt x="6791919" y="880983"/>
                  <a:pt x="6795491" y="879395"/>
                </a:cubicBezTo>
                <a:cubicBezTo>
                  <a:pt x="6793507" y="873839"/>
                  <a:pt x="6791919" y="868481"/>
                  <a:pt x="6790729" y="863322"/>
                </a:cubicBezTo>
                <a:close/>
                <a:moveTo>
                  <a:pt x="487560" y="862131"/>
                </a:moveTo>
                <a:cubicBezTo>
                  <a:pt x="485577" y="864116"/>
                  <a:pt x="483989" y="865505"/>
                  <a:pt x="482798" y="866298"/>
                </a:cubicBezTo>
                <a:lnTo>
                  <a:pt x="475654" y="873442"/>
                </a:lnTo>
                <a:cubicBezTo>
                  <a:pt x="472479" y="876220"/>
                  <a:pt x="470098" y="878403"/>
                  <a:pt x="468510" y="879991"/>
                </a:cubicBezTo>
                <a:cubicBezTo>
                  <a:pt x="458985" y="889119"/>
                  <a:pt x="450850" y="895667"/>
                  <a:pt x="444103" y="899636"/>
                </a:cubicBezTo>
                <a:lnTo>
                  <a:pt x="444103" y="918686"/>
                </a:lnTo>
                <a:cubicBezTo>
                  <a:pt x="448865" y="914320"/>
                  <a:pt x="455017" y="908764"/>
                  <a:pt x="462557" y="902017"/>
                </a:cubicBezTo>
                <a:cubicBezTo>
                  <a:pt x="476052" y="890508"/>
                  <a:pt x="484187" y="883761"/>
                  <a:pt x="486965" y="881777"/>
                </a:cubicBezTo>
                <a:cubicBezTo>
                  <a:pt x="486965" y="874236"/>
                  <a:pt x="487164" y="867688"/>
                  <a:pt x="487560" y="862131"/>
                </a:cubicBezTo>
                <a:close/>
                <a:moveTo>
                  <a:pt x="5281611" y="861536"/>
                </a:moveTo>
                <a:cubicBezTo>
                  <a:pt x="5281215" y="861933"/>
                  <a:pt x="5278039" y="864711"/>
                  <a:pt x="5272087" y="869870"/>
                </a:cubicBezTo>
                <a:cubicBezTo>
                  <a:pt x="5269309" y="872649"/>
                  <a:pt x="5266531" y="875625"/>
                  <a:pt x="5263752" y="878800"/>
                </a:cubicBezTo>
                <a:lnTo>
                  <a:pt x="5246488" y="898445"/>
                </a:lnTo>
                <a:lnTo>
                  <a:pt x="5247679" y="900231"/>
                </a:lnTo>
                <a:cubicBezTo>
                  <a:pt x="5250060" y="906184"/>
                  <a:pt x="5252044" y="911344"/>
                  <a:pt x="5253632" y="915709"/>
                </a:cubicBezTo>
                <a:cubicBezTo>
                  <a:pt x="5263554" y="901422"/>
                  <a:pt x="5270499" y="892095"/>
                  <a:pt x="5274468" y="887730"/>
                </a:cubicBezTo>
                <a:cubicBezTo>
                  <a:pt x="5279231" y="882570"/>
                  <a:pt x="5283397" y="878403"/>
                  <a:pt x="5286969" y="875228"/>
                </a:cubicBezTo>
                <a:cubicBezTo>
                  <a:pt x="5287367" y="875228"/>
                  <a:pt x="5287763" y="875030"/>
                  <a:pt x="5288160" y="874633"/>
                </a:cubicBezTo>
                <a:cubicBezTo>
                  <a:pt x="5287367" y="872649"/>
                  <a:pt x="5286573" y="871061"/>
                  <a:pt x="5285779" y="869870"/>
                </a:cubicBezTo>
                <a:cubicBezTo>
                  <a:pt x="5285381" y="869473"/>
                  <a:pt x="5283993" y="866695"/>
                  <a:pt x="5281611" y="861536"/>
                </a:cubicBezTo>
                <a:close/>
                <a:moveTo>
                  <a:pt x="103584" y="858559"/>
                </a:moveTo>
                <a:cubicBezTo>
                  <a:pt x="100806" y="861338"/>
                  <a:pt x="97829" y="864711"/>
                  <a:pt x="94654" y="868680"/>
                </a:cubicBezTo>
                <a:cubicBezTo>
                  <a:pt x="82351" y="883761"/>
                  <a:pt x="72231" y="893683"/>
                  <a:pt x="64293" y="898445"/>
                </a:cubicBezTo>
                <a:cubicBezTo>
                  <a:pt x="65087" y="907573"/>
                  <a:pt x="66079" y="918488"/>
                  <a:pt x="67270" y="931188"/>
                </a:cubicBezTo>
                <a:cubicBezTo>
                  <a:pt x="70048" y="928409"/>
                  <a:pt x="77985" y="918686"/>
                  <a:pt x="91083" y="902017"/>
                </a:cubicBezTo>
                <a:cubicBezTo>
                  <a:pt x="97035" y="894477"/>
                  <a:pt x="101798" y="889119"/>
                  <a:pt x="105370" y="885944"/>
                </a:cubicBezTo>
                <a:lnTo>
                  <a:pt x="105965" y="885348"/>
                </a:lnTo>
                <a:cubicBezTo>
                  <a:pt x="105171" y="876617"/>
                  <a:pt x="104378" y="867688"/>
                  <a:pt x="103584" y="858559"/>
                </a:cubicBezTo>
                <a:close/>
                <a:moveTo>
                  <a:pt x="2683073" y="857964"/>
                </a:moveTo>
                <a:lnTo>
                  <a:pt x="2672357" y="866894"/>
                </a:lnTo>
                <a:cubicBezTo>
                  <a:pt x="2667595" y="870863"/>
                  <a:pt x="2664023" y="874038"/>
                  <a:pt x="2661641" y="876419"/>
                </a:cubicBezTo>
                <a:cubicBezTo>
                  <a:pt x="2649735" y="887134"/>
                  <a:pt x="2641004" y="894278"/>
                  <a:pt x="2635448" y="897850"/>
                </a:cubicBezTo>
                <a:lnTo>
                  <a:pt x="2634257" y="897850"/>
                </a:lnTo>
                <a:cubicBezTo>
                  <a:pt x="2634257" y="899438"/>
                  <a:pt x="2634654" y="904002"/>
                  <a:pt x="2635448" y="911542"/>
                </a:cubicBezTo>
                <a:cubicBezTo>
                  <a:pt x="2641798" y="905192"/>
                  <a:pt x="2649338" y="898644"/>
                  <a:pt x="2658070" y="891897"/>
                </a:cubicBezTo>
                <a:cubicBezTo>
                  <a:pt x="2670373" y="881975"/>
                  <a:pt x="2678905" y="875625"/>
                  <a:pt x="2683668" y="872847"/>
                </a:cubicBezTo>
                <a:cubicBezTo>
                  <a:pt x="2683271" y="867688"/>
                  <a:pt x="2683073" y="862727"/>
                  <a:pt x="2683073" y="857964"/>
                </a:cubicBezTo>
                <a:close/>
                <a:moveTo>
                  <a:pt x="5751313" y="857369"/>
                </a:moveTo>
                <a:cubicBezTo>
                  <a:pt x="5746551" y="863322"/>
                  <a:pt x="5739804" y="870466"/>
                  <a:pt x="5731073" y="878800"/>
                </a:cubicBezTo>
                <a:cubicBezTo>
                  <a:pt x="5721547" y="888325"/>
                  <a:pt x="5713411" y="894675"/>
                  <a:pt x="5706665" y="897850"/>
                </a:cubicBezTo>
                <a:cubicBezTo>
                  <a:pt x="5714205" y="910153"/>
                  <a:pt x="5722540" y="921861"/>
                  <a:pt x="5731668" y="932973"/>
                </a:cubicBezTo>
                <a:cubicBezTo>
                  <a:pt x="5739209" y="927814"/>
                  <a:pt x="5747543" y="920075"/>
                  <a:pt x="5756671" y="909756"/>
                </a:cubicBezTo>
                <a:cubicBezTo>
                  <a:pt x="5765799" y="899041"/>
                  <a:pt x="5770561" y="893683"/>
                  <a:pt x="5770959" y="893683"/>
                </a:cubicBezTo>
                <a:cubicBezTo>
                  <a:pt x="5772149" y="892095"/>
                  <a:pt x="5773141" y="890905"/>
                  <a:pt x="5773935" y="890111"/>
                </a:cubicBezTo>
                <a:cubicBezTo>
                  <a:pt x="5771554" y="886936"/>
                  <a:pt x="5769371" y="883959"/>
                  <a:pt x="5767387" y="881181"/>
                </a:cubicBezTo>
                <a:cubicBezTo>
                  <a:pt x="5766593" y="881975"/>
                  <a:pt x="5765403" y="882967"/>
                  <a:pt x="5763815" y="884158"/>
                </a:cubicBezTo>
                <a:cubicBezTo>
                  <a:pt x="5761831" y="885745"/>
                  <a:pt x="5760640" y="886738"/>
                  <a:pt x="5760243" y="887134"/>
                </a:cubicBezTo>
                <a:cubicBezTo>
                  <a:pt x="5753099" y="893088"/>
                  <a:pt x="5746749" y="898247"/>
                  <a:pt x="5741193" y="902613"/>
                </a:cubicBezTo>
                <a:cubicBezTo>
                  <a:pt x="5732065" y="909756"/>
                  <a:pt x="5725517" y="913328"/>
                  <a:pt x="5721547" y="913328"/>
                </a:cubicBezTo>
                <a:cubicBezTo>
                  <a:pt x="5719563" y="913328"/>
                  <a:pt x="5718373" y="912138"/>
                  <a:pt x="5717975" y="909756"/>
                </a:cubicBezTo>
                <a:cubicBezTo>
                  <a:pt x="5717975" y="909359"/>
                  <a:pt x="5717975" y="909161"/>
                  <a:pt x="5717975" y="909161"/>
                </a:cubicBezTo>
                <a:cubicBezTo>
                  <a:pt x="5717975" y="908367"/>
                  <a:pt x="5718174" y="907772"/>
                  <a:pt x="5718571" y="907375"/>
                </a:cubicBezTo>
                <a:cubicBezTo>
                  <a:pt x="5718968" y="907375"/>
                  <a:pt x="5719365" y="907375"/>
                  <a:pt x="5719761" y="907375"/>
                </a:cubicBezTo>
                <a:cubicBezTo>
                  <a:pt x="5720555" y="907375"/>
                  <a:pt x="5721151" y="907573"/>
                  <a:pt x="5721547" y="907970"/>
                </a:cubicBezTo>
                <a:lnTo>
                  <a:pt x="5721547" y="907375"/>
                </a:lnTo>
                <a:cubicBezTo>
                  <a:pt x="5722738" y="906581"/>
                  <a:pt x="5723531" y="905787"/>
                  <a:pt x="5723929" y="904994"/>
                </a:cubicBezTo>
                <a:cubicBezTo>
                  <a:pt x="5724723" y="904597"/>
                  <a:pt x="5726707" y="903208"/>
                  <a:pt x="5729882" y="900827"/>
                </a:cubicBezTo>
                <a:cubicBezTo>
                  <a:pt x="5733851" y="897255"/>
                  <a:pt x="5738613" y="892889"/>
                  <a:pt x="5744169" y="887730"/>
                </a:cubicBezTo>
                <a:cubicBezTo>
                  <a:pt x="5754488" y="878602"/>
                  <a:pt x="5760243" y="873641"/>
                  <a:pt x="5761433" y="872847"/>
                </a:cubicBezTo>
                <a:cubicBezTo>
                  <a:pt x="5757465" y="867291"/>
                  <a:pt x="5754091" y="862131"/>
                  <a:pt x="5751313" y="857369"/>
                </a:cubicBezTo>
                <a:close/>
                <a:moveTo>
                  <a:pt x="1974651" y="854988"/>
                </a:moveTo>
                <a:cubicBezTo>
                  <a:pt x="1971873" y="857369"/>
                  <a:pt x="1967904" y="860345"/>
                  <a:pt x="1962745" y="863917"/>
                </a:cubicBezTo>
                <a:cubicBezTo>
                  <a:pt x="1955998" y="868680"/>
                  <a:pt x="1951831" y="871656"/>
                  <a:pt x="1950243" y="872847"/>
                </a:cubicBezTo>
                <a:lnTo>
                  <a:pt x="1943099" y="878205"/>
                </a:lnTo>
                <a:cubicBezTo>
                  <a:pt x="1945481" y="877808"/>
                  <a:pt x="1949450" y="876220"/>
                  <a:pt x="1955006" y="873442"/>
                </a:cubicBezTo>
                <a:cubicBezTo>
                  <a:pt x="1959768" y="870664"/>
                  <a:pt x="1965523" y="867092"/>
                  <a:pt x="1972270" y="862727"/>
                </a:cubicBezTo>
                <a:cubicBezTo>
                  <a:pt x="1975048" y="860742"/>
                  <a:pt x="1978818" y="858163"/>
                  <a:pt x="1983581" y="854988"/>
                </a:cubicBezTo>
                <a:close/>
                <a:moveTo>
                  <a:pt x="2019299" y="853797"/>
                </a:moveTo>
                <a:cubicBezTo>
                  <a:pt x="2012949" y="854988"/>
                  <a:pt x="2006004" y="855583"/>
                  <a:pt x="1998464" y="855583"/>
                </a:cubicBezTo>
                <a:cubicBezTo>
                  <a:pt x="1997670" y="855980"/>
                  <a:pt x="1996677" y="856773"/>
                  <a:pt x="1995487" y="857964"/>
                </a:cubicBezTo>
                <a:cubicBezTo>
                  <a:pt x="1993899" y="858758"/>
                  <a:pt x="1992907" y="859353"/>
                  <a:pt x="1992510" y="859750"/>
                </a:cubicBezTo>
                <a:cubicBezTo>
                  <a:pt x="1981398" y="867291"/>
                  <a:pt x="1974849" y="871656"/>
                  <a:pt x="1972865" y="872847"/>
                </a:cubicBezTo>
                <a:cubicBezTo>
                  <a:pt x="1962943" y="879197"/>
                  <a:pt x="1956990" y="882967"/>
                  <a:pt x="1955006" y="884158"/>
                </a:cubicBezTo>
                <a:cubicBezTo>
                  <a:pt x="1959371" y="883364"/>
                  <a:pt x="1963142" y="882967"/>
                  <a:pt x="1966317" y="882967"/>
                </a:cubicBezTo>
                <a:cubicBezTo>
                  <a:pt x="1977032" y="881777"/>
                  <a:pt x="1983779" y="881380"/>
                  <a:pt x="1986557" y="881777"/>
                </a:cubicBezTo>
                <a:cubicBezTo>
                  <a:pt x="1988542" y="879395"/>
                  <a:pt x="1991915" y="876419"/>
                  <a:pt x="1996677" y="872847"/>
                </a:cubicBezTo>
                <a:cubicBezTo>
                  <a:pt x="2003424" y="867688"/>
                  <a:pt x="2008782" y="863719"/>
                  <a:pt x="2012751" y="860941"/>
                </a:cubicBezTo>
                <a:cubicBezTo>
                  <a:pt x="2016720" y="858163"/>
                  <a:pt x="2019299" y="856377"/>
                  <a:pt x="2020490" y="855583"/>
                </a:cubicBezTo>
                <a:cubicBezTo>
                  <a:pt x="2020093" y="854789"/>
                  <a:pt x="2019696" y="854194"/>
                  <a:pt x="2019299" y="853797"/>
                </a:cubicBezTo>
                <a:close/>
                <a:moveTo>
                  <a:pt x="1946671" y="853202"/>
                </a:moveTo>
                <a:cubicBezTo>
                  <a:pt x="1948259" y="853995"/>
                  <a:pt x="1948457" y="854988"/>
                  <a:pt x="1947267" y="856178"/>
                </a:cubicBezTo>
                <a:cubicBezTo>
                  <a:pt x="1942504" y="861338"/>
                  <a:pt x="1934170" y="868481"/>
                  <a:pt x="1922263" y="877609"/>
                </a:cubicBezTo>
                <a:cubicBezTo>
                  <a:pt x="1913929" y="884356"/>
                  <a:pt x="1906984" y="889317"/>
                  <a:pt x="1901428" y="892492"/>
                </a:cubicBezTo>
                <a:cubicBezTo>
                  <a:pt x="1905793" y="891698"/>
                  <a:pt x="1911746" y="890706"/>
                  <a:pt x="1919287" y="889516"/>
                </a:cubicBezTo>
                <a:cubicBezTo>
                  <a:pt x="1918096" y="887531"/>
                  <a:pt x="1918493" y="885944"/>
                  <a:pt x="1920478" y="884753"/>
                </a:cubicBezTo>
                <a:cubicBezTo>
                  <a:pt x="1927224" y="881578"/>
                  <a:pt x="1936353" y="875427"/>
                  <a:pt x="1947862" y="866298"/>
                </a:cubicBezTo>
                <a:cubicBezTo>
                  <a:pt x="1956196" y="859552"/>
                  <a:pt x="1961752" y="855384"/>
                  <a:pt x="1964531" y="853797"/>
                </a:cubicBezTo>
                <a:cubicBezTo>
                  <a:pt x="1956990" y="853400"/>
                  <a:pt x="1951037" y="853202"/>
                  <a:pt x="1946671" y="853202"/>
                </a:cubicBezTo>
                <a:close/>
                <a:moveTo>
                  <a:pt x="1920478" y="852606"/>
                </a:moveTo>
                <a:cubicBezTo>
                  <a:pt x="1919287" y="853400"/>
                  <a:pt x="1916707" y="855186"/>
                  <a:pt x="1912738" y="857964"/>
                </a:cubicBezTo>
                <a:cubicBezTo>
                  <a:pt x="1905992" y="862727"/>
                  <a:pt x="1900435" y="867092"/>
                  <a:pt x="1896070" y="871061"/>
                </a:cubicBezTo>
                <a:cubicBezTo>
                  <a:pt x="1893292" y="873442"/>
                  <a:pt x="1890910" y="875625"/>
                  <a:pt x="1888926" y="877609"/>
                </a:cubicBezTo>
                <a:lnTo>
                  <a:pt x="1885950" y="883563"/>
                </a:lnTo>
                <a:cubicBezTo>
                  <a:pt x="1884362" y="886738"/>
                  <a:pt x="1882774" y="890111"/>
                  <a:pt x="1881187" y="893683"/>
                </a:cubicBezTo>
                <a:cubicBezTo>
                  <a:pt x="1883965" y="893683"/>
                  <a:pt x="1887339" y="893484"/>
                  <a:pt x="1891307" y="893088"/>
                </a:cubicBezTo>
                <a:cubicBezTo>
                  <a:pt x="1890117" y="891103"/>
                  <a:pt x="1890514" y="889516"/>
                  <a:pt x="1892498" y="888325"/>
                </a:cubicBezTo>
                <a:cubicBezTo>
                  <a:pt x="1899642" y="884356"/>
                  <a:pt x="1908571" y="877808"/>
                  <a:pt x="1919287" y="868680"/>
                </a:cubicBezTo>
                <a:cubicBezTo>
                  <a:pt x="1929606" y="860345"/>
                  <a:pt x="1938139" y="855186"/>
                  <a:pt x="1944885" y="853202"/>
                </a:cubicBezTo>
                <a:lnTo>
                  <a:pt x="1943695" y="853202"/>
                </a:lnTo>
                <a:cubicBezTo>
                  <a:pt x="1937742" y="852805"/>
                  <a:pt x="1930003" y="852606"/>
                  <a:pt x="1920478" y="852606"/>
                </a:cubicBezTo>
                <a:close/>
                <a:moveTo>
                  <a:pt x="1901428" y="850225"/>
                </a:moveTo>
                <a:lnTo>
                  <a:pt x="1898451" y="856178"/>
                </a:lnTo>
                <a:cubicBezTo>
                  <a:pt x="1900832" y="854591"/>
                  <a:pt x="1903015" y="853003"/>
                  <a:pt x="1905000" y="851416"/>
                </a:cubicBezTo>
                <a:lnTo>
                  <a:pt x="1903809" y="851416"/>
                </a:lnTo>
                <a:close/>
                <a:moveTo>
                  <a:pt x="5013125" y="848439"/>
                </a:moveTo>
                <a:cubicBezTo>
                  <a:pt x="5012332" y="849233"/>
                  <a:pt x="5011737" y="850027"/>
                  <a:pt x="5011339" y="850820"/>
                </a:cubicBezTo>
                <a:cubicBezTo>
                  <a:pt x="5009355" y="852805"/>
                  <a:pt x="5006775" y="855583"/>
                  <a:pt x="5003601" y="859155"/>
                </a:cubicBezTo>
                <a:cubicBezTo>
                  <a:pt x="5000029" y="863520"/>
                  <a:pt x="4997449" y="866298"/>
                  <a:pt x="4995861" y="867489"/>
                </a:cubicBezTo>
                <a:cubicBezTo>
                  <a:pt x="4988718" y="875823"/>
                  <a:pt x="4983559" y="880388"/>
                  <a:pt x="4980383" y="881181"/>
                </a:cubicBezTo>
                <a:cubicBezTo>
                  <a:pt x="4981177" y="888325"/>
                  <a:pt x="4981971" y="896263"/>
                  <a:pt x="4982765" y="904994"/>
                </a:cubicBezTo>
                <a:cubicBezTo>
                  <a:pt x="4985939" y="902613"/>
                  <a:pt x="4991496" y="897255"/>
                  <a:pt x="4999433" y="888920"/>
                </a:cubicBezTo>
                <a:cubicBezTo>
                  <a:pt x="5006180" y="882173"/>
                  <a:pt x="5011935" y="877014"/>
                  <a:pt x="5016697" y="873442"/>
                </a:cubicBezTo>
                <a:close/>
                <a:moveTo>
                  <a:pt x="4230289" y="844272"/>
                </a:moveTo>
                <a:cubicBezTo>
                  <a:pt x="4231481" y="843875"/>
                  <a:pt x="4232274" y="844470"/>
                  <a:pt x="4232671" y="846058"/>
                </a:cubicBezTo>
                <a:cubicBezTo>
                  <a:pt x="4233067" y="847248"/>
                  <a:pt x="4232869" y="848241"/>
                  <a:pt x="4232075" y="849034"/>
                </a:cubicBezTo>
                <a:cubicBezTo>
                  <a:pt x="4226519" y="855384"/>
                  <a:pt x="4218185" y="861933"/>
                  <a:pt x="4207073" y="868680"/>
                </a:cubicBezTo>
                <a:cubicBezTo>
                  <a:pt x="4192785" y="877411"/>
                  <a:pt x="4185245" y="877411"/>
                  <a:pt x="4184451" y="868680"/>
                </a:cubicBezTo>
                <a:cubicBezTo>
                  <a:pt x="4184451" y="867489"/>
                  <a:pt x="4185046" y="866695"/>
                  <a:pt x="4186237" y="866298"/>
                </a:cubicBezTo>
                <a:cubicBezTo>
                  <a:pt x="4187427" y="865902"/>
                  <a:pt x="4188419" y="866100"/>
                  <a:pt x="4189213" y="866894"/>
                </a:cubicBezTo>
                <a:cubicBezTo>
                  <a:pt x="4190801" y="868878"/>
                  <a:pt x="4196952" y="865902"/>
                  <a:pt x="4207668" y="857964"/>
                </a:cubicBezTo>
                <a:cubicBezTo>
                  <a:pt x="4219574" y="849233"/>
                  <a:pt x="4227115" y="844669"/>
                  <a:pt x="4230289" y="844272"/>
                </a:cubicBezTo>
                <a:close/>
                <a:moveTo>
                  <a:pt x="801290" y="844272"/>
                </a:moveTo>
                <a:cubicBezTo>
                  <a:pt x="801687" y="844272"/>
                  <a:pt x="801885" y="844272"/>
                  <a:pt x="801885" y="844272"/>
                </a:cubicBezTo>
                <a:cubicBezTo>
                  <a:pt x="802679" y="844272"/>
                  <a:pt x="803274" y="844867"/>
                  <a:pt x="803672" y="846058"/>
                </a:cubicBezTo>
                <a:cubicBezTo>
                  <a:pt x="803672" y="846455"/>
                  <a:pt x="803672" y="846852"/>
                  <a:pt x="803672" y="847248"/>
                </a:cubicBezTo>
                <a:cubicBezTo>
                  <a:pt x="803672" y="848042"/>
                  <a:pt x="803473" y="848638"/>
                  <a:pt x="803077" y="849034"/>
                </a:cubicBezTo>
                <a:cubicBezTo>
                  <a:pt x="797520" y="855384"/>
                  <a:pt x="789186" y="861933"/>
                  <a:pt x="778073" y="868680"/>
                </a:cubicBezTo>
                <a:cubicBezTo>
                  <a:pt x="770929" y="873045"/>
                  <a:pt x="765571" y="875228"/>
                  <a:pt x="762000" y="875228"/>
                </a:cubicBezTo>
                <a:cubicBezTo>
                  <a:pt x="758031" y="875228"/>
                  <a:pt x="755848" y="873045"/>
                  <a:pt x="755451" y="868680"/>
                </a:cubicBezTo>
                <a:cubicBezTo>
                  <a:pt x="755451" y="867489"/>
                  <a:pt x="756046" y="866695"/>
                  <a:pt x="757238" y="866298"/>
                </a:cubicBezTo>
                <a:cubicBezTo>
                  <a:pt x="757634" y="866298"/>
                  <a:pt x="758031" y="866298"/>
                  <a:pt x="758428" y="866298"/>
                </a:cubicBezTo>
                <a:cubicBezTo>
                  <a:pt x="759221" y="866298"/>
                  <a:pt x="759817" y="866497"/>
                  <a:pt x="760214" y="866894"/>
                </a:cubicBezTo>
                <a:cubicBezTo>
                  <a:pt x="760610" y="867291"/>
                  <a:pt x="761206" y="867489"/>
                  <a:pt x="762000" y="867489"/>
                </a:cubicBezTo>
                <a:cubicBezTo>
                  <a:pt x="764381" y="867489"/>
                  <a:pt x="769937" y="864314"/>
                  <a:pt x="778668" y="857964"/>
                </a:cubicBezTo>
                <a:cubicBezTo>
                  <a:pt x="790574" y="849233"/>
                  <a:pt x="798115" y="844669"/>
                  <a:pt x="801290" y="844272"/>
                </a:cubicBezTo>
                <a:close/>
                <a:moveTo>
                  <a:pt x="5270301" y="839509"/>
                </a:moveTo>
                <a:lnTo>
                  <a:pt x="5248274" y="861536"/>
                </a:lnTo>
                <a:cubicBezTo>
                  <a:pt x="5244702" y="865108"/>
                  <a:pt x="5242123" y="867886"/>
                  <a:pt x="5240535" y="869870"/>
                </a:cubicBezTo>
                <a:cubicBezTo>
                  <a:pt x="5239741" y="870664"/>
                  <a:pt x="5238749" y="871061"/>
                  <a:pt x="5237559" y="871061"/>
                </a:cubicBezTo>
                <a:cubicBezTo>
                  <a:pt x="5236765" y="871061"/>
                  <a:pt x="5235773" y="870664"/>
                  <a:pt x="5234582" y="869870"/>
                </a:cubicBezTo>
                <a:cubicBezTo>
                  <a:pt x="5236566" y="874236"/>
                  <a:pt x="5239345" y="880983"/>
                  <a:pt x="5242917" y="890111"/>
                </a:cubicBezTo>
                <a:cubicBezTo>
                  <a:pt x="5244901" y="888127"/>
                  <a:pt x="5247679" y="884952"/>
                  <a:pt x="5251251" y="880586"/>
                </a:cubicBezTo>
                <a:cubicBezTo>
                  <a:pt x="5254823" y="876220"/>
                  <a:pt x="5257402" y="873244"/>
                  <a:pt x="5258989" y="871656"/>
                </a:cubicBezTo>
                <a:cubicBezTo>
                  <a:pt x="5266927" y="862528"/>
                  <a:pt x="5273675" y="857766"/>
                  <a:pt x="5279231" y="857369"/>
                </a:cubicBezTo>
                <a:close/>
                <a:moveTo>
                  <a:pt x="2682477" y="834747"/>
                </a:moveTo>
                <a:cubicBezTo>
                  <a:pt x="2680890" y="835938"/>
                  <a:pt x="2678112" y="837922"/>
                  <a:pt x="2674143" y="840700"/>
                </a:cubicBezTo>
                <a:cubicBezTo>
                  <a:pt x="2670968" y="843478"/>
                  <a:pt x="2668388" y="845661"/>
                  <a:pt x="2666404" y="847248"/>
                </a:cubicBezTo>
                <a:cubicBezTo>
                  <a:pt x="2662832" y="850027"/>
                  <a:pt x="2657276" y="854392"/>
                  <a:pt x="2649735" y="860345"/>
                </a:cubicBezTo>
                <a:cubicBezTo>
                  <a:pt x="2642195" y="865902"/>
                  <a:pt x="2636440" y="870267"/>
                  <a:pt x="2632471" y="873442"/>
                </a:cubicBezTo>
                <a:cubicBezTo>
                  <a:pt x="2632471" y="875030"/>
                  <a:pt x="2632868" y="880586"/>
                  <a:pt x="2633662" y="890111"/>
                </a:cubicBezTo>
                <a:cubicBezTo>
                  <a:pt x="2641996" y="884158"/>
                  <a:pt x="2651124" y="876419"/>
                  <a:pt x="2661046" y="866894"/>
                </a:cubicBezTo>
                <a:cubicBezTo>
                  <a:pt x="2670571" y="857766"/>
                  <a:pt x="2677715" y="852011"/>
                  <a:pt x="2682477" y="849630"/>
                </a:cubicBezTo>
                <a:close/>
                <a:moveTo>
                  <a:pt x="5736431" y="832366"/>
                </a:moveTo>
                <a:cubicBezTo>
                  <a:pt x="5735239" y="833953"/>
                  <a:pt x="5727897" y="840502"/>
                  <a:pt x="5714404" y="852011"/>
                </a:cubicBezTo>
                <a:cubicBezTo>
                  <a:pt x="5704879" y="860345"/>
                  <a:pt x="5696941" y="866497"/>
                  <a:pt x="5690591" y="870466"/>
                </a:cubicBezTo>
                <a:lnTo>
                  <a:pt x="5701307" y="889516"/>
                </a:lnTo>
                <a:cubicBezTo>
                  <a:pt x="5708451" y="886738"/>
                  <a:pt x="5716388" y="880586"/>
                  <a:pt x="5725119" y="871061"/>
                </a:cubicBezTo>
                <a:cubicBezTo>
                  <a:pt x="5735041" y="859948"/>
                  <a:pt x="5742185" y="852805"/>
                  <a:pt x="5746551" y="849630"/>
                </a:cubicBezTo>
                <a:cubicBezTo>
                  <a:pt x="5742979" y="843677"/>
                  <a:pt x="5739605" y="837922"/>
                  <a:pt x="5736431" y="832366"/>
                </a:cubicBezTo>
                <a:close/>
                <a:moveTo>
                  <a:pt x="3530797" y="832366"/>
                </a:moveTo>
                <a:cubicBezTo>
                  <a:pt x="3524845" y="840303"/>
                  <a:pt x="3520876" y="845463"/>
                  <a:pt x="3518891" y="847844"/>
                </a:cubicBezTo>
                <a:cubicBezTo>
                  <a:pt x="3507382" y="862925"/>
                  <a:pt x="3496865" y="874038"/>
                  <a:pt x="3487340" y="881181"/>
                </a:cubicBezTo>
                <a:cubicBezTo>
                  <a:pt x="3490515" y="895072"/>
                  <a:pt x="3494285" y="910947"/>
                  <a:pt x="3498651" y="928806"/>
                </a:cubicBezTo>
                <a:cubicBezTo>
                  <a:pt x="3505001" y="924441"/>
                  <a:pt x="3512144" y="916503"/>
                  <a:pt x="3520082" y="904994"/>
                </a:cubicBezTo>
                <a:cubicBezTo>
                  <a:pt x="3531591" y="887928"/>
                  <a:pt x="3537545" y="878998"/>
                  <a:pt x="3537941" y="878205"/>
                </a:cubicBezTo>
                <a:cubicBezTo>
                  <a:pt x="3537147" y="871855"/>
                  <a:pt x="3536155" y="865306"/>
                  <a:pt x="3534965" y="858559"/>
                </a:cubicBezTo>
                <a:cubicBezTo>
                  <a:pt x="3529805" y="865306"/>
                  <a:pt x="3525638" y="870863"/>
                  <a:pt x="3522463" y="875228"/>
                </a:cubicBezTo>
                <a:cubicBezTo>
                  <a:pt x="3512144" y="889913"/>
                  <a:pt x="3504604" y="900033"/>
                  <a:pt x="3499841" y="905589"/>
                </a:cubicBezTo>
                <a:cubicBezTo>
                  <a:pt x="3498254" y="907573"/>
                  <a:pt x="3496468" y="907573"/>
                  <a:pt x="3494483" y="905589"/>
                </a:cubicBezTo>
                <a:cubicBezTo>
                  <a:pt x="3492499" y="904002"/>
                  <a:pt x="3492499" y="902216"/>
                  <a:pt x="3494483" y="900231"/>
                </a:cubicBezTo>
                <a:cubicBezTo>
                  <a:pt x="3498055" y="896263"/>
                  <a:pt x="3505993" y="885745"/>
                  <a:pt x="3518296" y="868680"/>
                </a:cubicBezTo>
                <a:cubicBezTo>
                  <a:pt x="3524646" y="859552"/>
                  <a:pt x="3529805" y="853202"/>
                  <a:pt x="3533774" y="849630"/>
                </a:cubicBezTo>
                <a:cubicBezTo>
                  <a:pt x="3532583" y="843677"/>
                  <a:pt x="3531591" y="837922"/>
                  <a:pt x="3530797" y="832366"/>
                </a:cubicBezTo>
                <a:close/>
                <a:moveTo>
                  <a:pt x="488156" y="832366"/>
                </a:moveTo>
                <a:cubicBezTo>
                  <a:pt x="488156" y="832366"/>
                  <a:pt x="479623" y="839509"/>
                  <a:pt x="462557" y="853797"/>
                </a:cubicBezTo>
                <a:cubicBezTo>
                  <a:pt x="452239" y="862131"/>
                  <a:pt x="446087" y="866695"/>
                  <a:pt x="444103" y="867489"/>
                </a:cubicBezTo>
                <a:lnTo>
                  <a:pt x="444103" y="889516"/>
                </a:lnTo>
                <a:cubicBezTo>
                  <a:pt x="449659" y="885547"/>
                  <a:pt x="456803" y="879395"/>
                  <a:pt x="465534" y="871061"/>
                </a:cubicBezTo>
                <a:cubicBezTo>
                  <a:pt x="478234" y="858758"/>
                  <a:pt x="485577" y="852011"/>
                  <a:pt x="487560" y="850820"/>
                </a:cubicBezTo>
                <a:cubicBezTo>
                  <a:pt x="487957" y="843677"/>
                  <a:pt x="488156" y="837525"/>
                  <a:pt x="488156" y="832366"/>
                </a:cubicBezTo>
                <a:close/>
                <a:moveTo>
                  <a:pt x="1654968" y="826413"/>
                </a:moveTo>
                <a:cubicBezTo>
                  <a:pt x="1653381" y="827206"/>
                  <a:pt x="1651396" y="828397"/>
                  <a:pt x="1649015" y="829984"/>
                </a:cubicBezTo>
                <a:lnTo>
                  <a:pt x="1637109" y="835938"/>
                </a:lnTo>
                <a:cubicBezTo>
                  <a:pt x="1632346" y="838716"/>
                  <a:pt x="1628378" y="840898"/>
                  <a:pt x="1625203" y="842486"/>
                </a:cubicBezTo>
                <a:cubicBezTo>
                  <a:pt x="1610121" y="851217"/>
                  <a:pt x="1599604" y="858361"/>
                  <a:pt x="1593651" y="863917"/>
                </a:cubicBezTo>
                <a:cubicBezTo>
                  <a:pt x="1593254" y="864314"/>
                  <a:pt x="1593056" y="864711"/>
                  <a:pt x="1593056" y="865108"/>
                </a:cubicBezTo>
                <a:cubicBezTo>
                  <a:pt x="1593056" y="865505"/>
                  <a:pt x="1592857" y="865902"/>
                  <a:pt x="1592460" y="866298"/>
                </a:cubicBezTo>
                <a:cubicBezTo>
                  <a:pt x="1594445" y="865108"/>
                  <a:pt x="1597818" y="863123"/>
                  <a:pt x="1602581" y="860345"/>
                </a:cubicBezTo>
                <a:cubicBezTo>
                  <a:pt x="1612900" y="853598"/>
                  <a:pt x="1620440" y="849431"/>
                  <a:pt x="1625203" y="847844"/>
                </a:cubicBezTo>
                <a:cubicBezTo>
                  <a:pt x="1626393" y="847447"/>
                  <a:pt x="1627187" y="847645"/>
                  <a:pt x="1627584" y="848439"/>
                </a:cubicBezTo>
                <a:cubicBezTo>
                  <a:pt x="1627584" y="849630"/>
                  <a:pt x="1627187" y="850423"/>
                  <a:pt x="1626393" y="850820"/>
                </a:cubicBezTo>
                <a:cubicBezTo>
                  <a:pt x="1612106" y="861139"/>
                  <a:pt x="1603771" y="867092"/>
                  <a:pt x="1601390" y="868680"/>
                </a:cubicBezTo>
                <a:cubicBezTo>
                  <a:pt x="1596628" y="871855"/>
                  <a:pt x="1592659" y="874038"/>
                  <a:pt x="1589484" y="875228"/>
                </a:cubicBezTo>
                <a:cubicBezTo>
                  <a:pt x="1588293" y="878006"/>
                  <a:pt x="1587896" y="879395"/>
                  <a:pt x="1588293" y="879395"/>
                </a:cubicBezTo>
                <a:lnTo>
                  <a:pt x="1576387" y="911542"/>
                </a:lnTo>
                <a:lnTo>
                  <a:pt x="1595437" y="902017"/>
                </a:lnTo>
                <a:cubicBezTo>
                  <a:pt x="1613296" y="893286"/>
                  <a:pt x="1625798" y="888325"/>
                  <a:pt x="1632942" y="887134"/>
                </a:cubicBezTo>
                <a:cubicBezTo>
                  <a:pt x="1634132" y="883959"/>
                  <a:pt x="1636514" y="877411"/>
                  <a:pt x="1640085" y="867489"/>
                </a:cubicBezTo>
                <a:lnTo>
                  <a:pt x="1618059" y="879991"/>
                </a:lnTo>
                <a:cubicBezTo>
                  <a:pt x="1609725" y="884356"/>
                  <a:pt x="1602382" y="888920"/>
                  <a:pt x="1596032" y="893683"/>
                </a:cubicBezTo>
                <a:cubicBezTo>
                  <a:pt x="1594445" y="894873"/>
                  <a:pt x="1593254" y="894675"/>
                  <a:pt x="1592460" y="893088"/>
                </a:cubicBezTo>
                <a:cubicBezTo>
                  <a:pt x="1591667" y="891500"/>
                  <a:pt x="1591865" y="890111"/>
                  <a:pt x="1593056" y="888920"/>
                </a:cubicBezTo>
                <a:cubicBezTo>
                  <a:pt x="1599803" y="884555"/>
                  <a:pt x="1607938" y="879792"/>
                  <a:pt x="1617463" y="874633"/>
                </a:cubicBezTo>
                <a:cubicBezTo>
                  <a:pt x="1629370" y="868283"/>
                  <a:pt x="1637506" y="864314"/>
                  <a:pt x="1641871" y="862727"/>
                </a:cubicBezTo>
                <a:cubicBezTo>
                  <a:pt x="1646237" y="850820"/>
                  <a:pt x="1650603" y="838716"/>
                  <a:pt x="1654968" y="826413"/>
                </a:cubicBezTo>
                <a:close/>
                <a:moveTo>
                  <a:pt x="3908226" y="824627"/>
                </a:moveTo>
                <a:cubicBezTo>
                  <a:pt x="3909019" y="823833"/>
                  <a:pt x="3909813" y="823833"/>
                  <a:pt x="3910607" y="824627"/>
                </a:cubicBezTo>
                <a:cubicBezTo>
                  <a:pt x="3911797" y="825420"/>
                  <a:pt x="3911996" y="826214"/>
                  <a:pt x="3911202" y="827008"/>
                </a:cubicBezTo>
                <a:lnTo>
                  <a:pt x="3895954" y="847221"/>
                </a:lnTo>
                <a:lnTo>
                  <a:pt x="3866531" y="878152"/>
                </a:lnTo>
                <a:lnTo>
                  <a:pt x="3860601" y="881777"/>
                </a:lnTo>
                <a:cubicBezTo>
                  <a:pt x="3858219" y="882173"/>
                  <a:pt x="3856632" y="881181"/>
                  <a:pt x="3855838" y="878800"/>
                </a:cubicBezTo>
                <a:cubicBezTo>
                  <a:pt x="3855441" y="876419"/>
                  <a:pt x="3856433" y="874831"/>
                  <a:pt x="3858815" y="874038"/>
                </a:cubicBezTo>
                <a:cubicBezTo>
                  <a:pt x="3860799" y="873641"/>
                  <a:pt x="3863974" y="871458"/>
                  <a:pt x="3868340" y="867489"/>
                </a:cubicBezTo>
                <a:cubicBezTo>
                  <a:pt x="3872705" y="863520"/>
                  <a:pt x="3877468" y="858956"/>
                  <a:pt x="3882627" y="853797"/>
                </a:cubicBezTo>
                <a:cubicBezTo>
                  <a:pt x="3885802" y="849828"/>
                  <a:pt x="3894335" y="840105"/>
                  <a:pt x="3908226" y="824627"/>
                </a:cubicBezTo>
                <a:close/>
                <a:moveTo>
                  <a:pt x="6124574" y="822245"/>
                </a:moveTo>
                <a:cubicBezTo>
                  <a:pt x="6121002" y="823436"/>
                  <a:pt x="6115049" y="825023"/>
                  <a:pt x="6106715" y="827008"/>
                </a:cubicBezTo>
                <a:cubicBezTo>
                  <a:pt x="6094411" y="830183"/>
                  <a:pt x="6081117" y="832366"/>
                  <a:pt x="6066829" y="833556"/>
                </a:cubicBezTo>
                <a:cubicBezTo>
                  <a:pt x="6058097" y="833953"/>
                  <a:pt x="6049565" y="834152"/>
                  <a:pt x="6041231" y="834152"/>
                </a:cubicBezTo>
                <a:cubicBezTo>
                  <a:pt x="6055121" y="836930"/>
                  <a:pt x="6069409" y="838319"/>
                  <a:pt x="6084093" y="838319"/>
                </a:cubicBezTo>
                <a:cubicBezTo>
                  <a:pt x="6088855" y="838319"/>
                  <a:pt x="6093618" y="838120"/>
                  <a:pt x="6098381" y="837723"/>
                </a:cubicBezTo>
                <a:cubicBezTo>
                  <a:pt x="6106317" y="837327"/>
                  <a:pt x="6114255" y="836136"/>
                  <a:pt x="6122193" y="834152"/>
                </a:cubicBezTo>
                <a:cubicBezTo>
                  <a:pt x="6121796" y="833358"/>
                  <a:pt x="6121597" y="832366"/>
                  <a:pt x="6121597" y="831175"/>
                </a:cubicBezTo>
                <a:cubicBezTo>
                  <a:pt x="6121597" y="830381"/>
                  <a:pt x="6121796" y="829389"/>
                  <a:pt x="6122193" y="828198"/>
                </a:cubicBezTo>
                <a:cubicBezTo>
                  <a:pt x="6122193" y="827802"/>
                  <a:pt x="6122987" y="825817"/>
                  <a:pt x="6124574" y="822245"/>
                </a:cubicBezTo>
                <a:close/>
                <a:moveTo>
                  <a:pt x="5260775" y="821650"/>
                </a:moveTo>
                <a:cubicBezTo>
                  <a:pt x="5258791" y="823238"/>
                  <a:pt x="5257601" y="824230"/>
                  <a:pt x="5257204" y="824627"/>
                </a:cubicBezTo>
                <a:cubicBezTo>
                  <a:pt x="5257204" y="825023"/>
                  <a:pt x="5253433" y="828397"/>
                  <a:pt x="5245893" y="834747"/>
                </a:cubicBezTo>
                <a:cubicBezTo>
                  <a:pt x="5237955" y="841891"/>
                  <a:pt x="5231407" y="847248"/>
                  <a:pt x="5226247" y="850820"/>
                </a:cubicBezTo>
                <a:cubicBezTo>
                  <a:pt x="5228629" y="855186"/>
                  <a:pt x="5231010" y="860345"/>
                  <a:pt x="5233391" y="866298"/>
                </a:cubicBezTo>
                <a:cubicBezTo>
                  <a:pt x="5233391" y="865505"/>
                  <a:pt x="5233789" y="864711"/>
                  <a:pt x="5234582" y="863917"/>
                </a:cubicBezTo>
                <a:cubicBezTo>
                  <a:pt x="5235773" y="862330"/>
                  <a:pt x="5238551" y="859353"/>
                  <a:pt x="5242917" y="854988"/>
                </a:cubicBezTo>
                <a:cubicBezTo>
                  <a:pt x="5246488" y="851019"/>
                  <a:pt x="5249465" y="848042"/>
                  <a:pt x="5251846" y="846058"/>
                </a:cubicBezTo>
                <a:cubicBezTo>
                  <a:pt x="5258593" y="839311"/>
                  <a:pt x="5263752" y="835541"/>
                  <a:pt x="5267324" y="834747"/>
                </a:cubicBezTo>
                <a:close/>
                <a:moveTo>
                  <a:pt x="6781799" y="818673"/>
                </a:moveTo>
                <a:cubicBezTo>
                  <a:pt x="6768702" y="825817"/>
                  <a:pt x="6761559" y="829786"/>
                  <a:pt x="6760368" y="830580"/>
                </a:cubicBezTo>
                <a:cubicBezTo>
                  <a:pt x="6757590" y="832167"/>
                  <a:pt x="6753819" y="834548"/>
                  <a:pt x="6749057" y="837723"/>
                </a:cubicBezTo>
                <a:cubicBezTo>
                  <a:pt x="6743898" y="840898"/>
                  <a:pt x="6740127" y="843280"/>
                  <a:pt x="6737746" y="844867"/>
                </a:cubicBezTo>
                <a:cubicBezTo>
                  <a:pt x="6739731" y="857964"/>
                  <a:pt x="6742509" y="870664"/>
                  <a:pt x="6746081" y="882967"/>
                </a:cubicBezTo>
                <a:cubicBezTo>
                  <a:pt x="6756003" y="876220"/>
                  <a:pt x="6763741" y="871061"/>
                  <a:pt x="6769297" y="867489"/>
                </a:cubicBezTo>
                <a:cubicBezTo>
                  <a:pt x="6778426" y="861933"/>
                  <a:pt x="6784975" y="858758"/>
                  <a:pt x="6788943" y="857964"/>
                </a:cubicBezTo>
                <a:cubicBezTo>
                  <a:pt x="6787355" y="852408"/>
                  <a:pt x="6786165" y="846852"/>
                  <a:pt x="6785371" y="841295"/>
                </a:cubicBezTo>
                <a:cubicBezTo>
                  <a:pt x="6777037" y="845661"/>
                  <a:pt x="6772869" y="847844"/>
                  <a:pt x="6772869" y="847844"/>
                </a:cubicBezTo>
                <a:cubicBezTo>
                  <a:pt x="6764139" y="852606"/>
                  <a:pt x="6756003" y="857567"/>
                  <a:pt x="6748461" y="862727"/>
                </a:cubicBezTo>
                <a:cubicBezTo>
                  <a:pt x="6748065" y="863123"/>
                  <a:pt x="6747668" y="863322"/>
                  <a:pt x="6747271" y="863322"/>
                </a:cubicBezTo>
                <a:cubicBezTo>
                  <a:pt x="6746477" y="863322"/>
                  <a:pt x="6745882" y="862727"/>
                  <a:pt x="6745485" y="861536"/>
                </a:cubicBezTo>
                <a:cubicBezTo>
                  <a:pt x="6745089" y="861139"/>
                  <a:pt x="6744889" y="860742"/>
                  <a:pt x="6744889" y="860345"/>
                </a:cubicBezTo>
                <a:cubicBezTo>
                  <a:pt x="6744889" y="859552"/>
                  <a:pt x="6745287" y="858956"/>
                  <a:pt x="6746081" y="858559"/>
                </a:cubicBezTo>
                <a:cubicBezTo>
                  <a:pt x="6747668" y="857369"/>
                  <a:pt x="6751835" y="854392"/>
                  <a:pt x="6758582" y="849630"/>
                </a:cubicBezTo>
                <a:cubicBezTo>
                  <a:pt x="6763741" y="846058"/>
                  <a:pt x="6768107" y="843280"/>
                  <a:pt x="6771679" y="841295"/>
                </a:cubicBezTo>
                <a:cubicBezTo>
                  <a:pt x="6777235" y="837723"/>
                  <a:pt x="6781403" y="835342"/>
                  <a:pt x="6784181" y="834152"/>
                </a:cubicBezTo>
                <a:close/>
                <a:moveTo>
                  <a:pt x="5008959" y="815102"/>
                </a:moveTo>
                <a:cubicBezTo>
                  <a:pt x="5006180" y="819070"/>
                  <a:pt x="5001815" y="824230"/>
                  <a:pt x="4995861" y="830580"/>
                </a:cubicBezTo>
                <a:cubicBezTo>
                  <a:pt x="4989511" y="837327"/>
                  <a:pt x="4983162" y="842684"/>
                  <a:pt x="4976811" y="846653"/>
                </a:cubicBezTo>
                <a:cubicBezTo>
                  <a:pt x="4978002" y="854591"/>
                  <a:pt x="4978995" y="863123"/>
                  <a:pt x="4979788" y="872252"/>
                </a:cubicBezTo>
                <a:cubicBezTo>
                  <a:pt x="4981376" y="870664"/>
                  <a:pt x="4983162" y="869077"/>
                  <a:pt x="4985146" y="867489"/>
                </a:cubicBezTo>
                <a:cubicBezTo>
                  <a:pt x="4987527" y="865108"/>
                  <a:pt x="4991297" y="860941"/>
                  <a:pt x="4996457" y="854988"/>
                </a:cubicBezTo>
                <a:cubicBezTo>
                  <a:pt x="5002807" y="847844"/>
                  <a:pt x="5007173" y="843081"/>
                  <a:pt x="5009554" y="840700"/>
                </a:cubicBezTo>
                <a:cubicBezTo>
                  <a:pt x="5010347" y="839906"/>
                  <a:pt x="5011141" y="839311"/>
                  <a:pt x="5011935" y="838914"/>
                </a:cubicBezTo>
                <a:close/>
                <a:moveTo>
                  <a:pt x="2681882" y="805577"/>
                </a:moveTo>
                <a:cubicBezTo>
                  <a:pt x="2680295" y="806767"/>
                  <a:pt x="2679104" y="807759"/>
                  <a:pt x="2678310" y="808553"/>
                </a:cubicBezTo>
                <a:cubicBezTo>
                  <a:pt x="2666404" y="818078"/>
                  <a:pt x="2660451" y="822841"/>
                  <a:pt x="2660451" y="822841"/>
                </a:cubicBezTo>
                <a:cubicBezTo>
                  <a:pt x="2657276" y="825222"/>
                  <a:pt x="2652315" y="829191"/>
                  <a:pt x="2645568" y="834747"/>
                </a:cubicBezTo>
                <a:cubicBezTo>
                  <a:pt x="2638821" y="839906"/>
                  <a:pt x="2633662" y="843875"/>
                  <a:pt x="2630090" y="846653"/>
                </a:cubicBezTo>
                <a:cubicBezTo>
                  <a:pt x="2630487" y="848638"/>
                  <a:pt x="2630685" y="851813"/>
                  <a:pt x="2630685" y="856178"/>
                </a:cubicBezTo>
                <a:cubicBezTo>
                  <a:pt x="2631082" y="860147"/>
                  <a:pt x="2631479" y="863123"/>
                  <a:pt x="2631876" y="865108"/>
                </a:cubicBezTo>
                <a:cubicBezTo>
                  <a:pt x="2635448" y="863123"/>
                  <a:pt x="2645965" y="854194"/>
                  <a:pt x="2663427" y="838319"/>
                </a:cubicBezTo>
                <a:cubicBezTo>
                  <a:pt x="2672556" y="830381"/>
                  <a:pt x="2678707" y="825222"/>
                  <a:pt x="2681882" y="822841"/>
                </a:cubicBezTo>
                <a:close/>
                <a:moveTo>
                  <a:pt x="5723333" y="804981"/>
                </a:moveTo>
                <a:cubicBezTo>
                  <a:pt x="5721746" y="806172"/>
                  <a:pt x="5720754" y="806966"/>
                  <a:pt x="5720357" y="807363"/>
                </a:cubicBezTo>
                <a:cubicBezTo>
                  <a:pt x="5718769" y="808553"/>
                  <a:pt x="5716388" y="810538"/>
                  <a:pt x="5713213" y="813316"/>
                </a:cubicBezTo>
                <a:cubicBezTo>
                  <a:pt x="5710039" y="816094"/>
                  <a:pt x="5707855" y="818078"/>
                  <a:pt x="5706665" y="819269"/>
                </a:cubicBezTo>
                <a:cubicBezTo>
                  <a:pt x="5695155" y="828794"/>
                  <a:pt x="5685631" y="836136"/>
                  <a:pt x="5678089" y="841295"/>
                </a:cubicBezTo>
                <a:cubicBezTo>
                  <a:pt x="5677693" y="841692"/>
                  <a:pt x="5677296" y="841891"/>
                  <a:pt x="5676899" y="841891"/>
                </a:cubicBezTo>
                <a:cubicBezTo>
                  <a:pt x="5679677" y="848241"/>
                  <a:pt x="5682654" y="854789"/>
                  <a:pt x="5685829" y="861536"/>
                </a:cubicBezTo>
                <a:cubicBezTo>
                  <a:pt x="5690194" y="858361"/>
                  <a:pt x="5698331" y="851416"/>
                  <a:pt x="5710237" y="840700"/>
                </a:cubicBezTo>
                <a:cubicBezTo>
                  <a:pt x="5720555" y="831969"/>
                  <a:pt x="5728096" y="826809"/>
                  <a:pt x="5732859" y="825222"/>
                </a:cubicBezTo>
                <a:close/>
                <a:moveTo>
                  <a:pt x="5248869" y="799623"/>
                </a:moveTo>
                <a:cubicBezTo>
                  <a:pt x="5247281" y="800814"/>
                  <a:pt x="5244305" y="803592"/>
                  <a:pt x="5239939" y="807958"/>
                </a:cubicBezTo>
                <a:cubicBezTo>
                  <a:pt x="5229224" y="817880"/>
                  <a:pt x="5220889" y="823436"/>
                  <a:pt x="5214937" y="824627"/>
                </a:cubicBezTo>
                <a:lnTo>
                  <a:pt x="5213746" y="824627"/>
                </a:lnTo>
                <a:cubicBezTo>
                  <a:pt x="5214937" y="826611"/>
                  <a:pt x="5215730" y="828397"/>
                  <a:pt x="5216127" y="829984"/>
                </a:cubicBezTo>
                <a:cubicBezTo>
                  <a:pt x="5218509" y="833953"/>
                  <a:pt x="5220889" y="838517"/>
                  <a:pt x="5223271" y="843677"/>
                </a:cubicBezTo>
                <a:cubicBezTo>
                  <a:pt x="5225652" y="842089"/>
                  <a:pt x="5232201" y="836334"/>
                  <a:pt x="5242917" y="826413"/>
                </a:cubicBezTo>
                <a:cubicBezTo>
                  <a:pt x="5250060" y="819666"/>
                  <a:pt x="5254625" y="815498"/>
                  <a:pt x="5256609" y="813911"/>
                </a:cubicBezTo>
                <a:cubicBezTo>
                  <a:pt x="5253433" y="808355"/>
                  <a:pt x="5250853" y="803592"/>
                  <a:pt x="5248869" y="799623"/>
                </a:cubicBezTo>
                <a:close/>
                <a:moveTo>
                  <a:pt x="3935610" y="799028"/>
                </a:moveTo>
                <a:cubicBezTo>
                  <a:pt x="3936404" y="798234"/>
                  <a:pt x="3937197" y="798234"/>
                  <a:pt x="3937991" y="799028"/>
                </a:cubicBezTo>
                <a:cubicBezTo>
                  <a:pt x="3938785" y="799822"/>
                  <a:pt x="3938983" y="800814"/>
                  <a:pt x="3938587" y="802005"/>
                </a:cubicBezTo>
                <a:lnTo>
                  <a:pt x="3938105" y="802908"/>
                </a:lnTo>
                <a:lnTo>
                  <a:pt x="3923675" y="818078"/>
                </a:lnTo>
                <a:lnTo>
                  <a:pt x="3921323" y="818078"/>
                </a:lnTo>
                <a:cubicBezTo>
                  <a:pt x="3918941" y="815697"/>
                  <a:pt x="3919140" y="813713"/>
                  <a:pt x="3921918" y="812125"/>
                </a:cubicBezTo>
                <a:lnTo>
                  <a:pt x="3928466" y="805577"/>
                </a:lnTo>
                <a:cubicBezTo>
                  <a:pt x="3930847" y="802798"/>
                  <a:pt x="3933229" y="800616"/>
                  <a:pt x="3935610" y="799028"/>
                </a:cubicBezTo>
                <a:close/>
                <a:moveTo>
                  <a:pt x="1664493" y="799028"/>
                </a:moveTo>
                <a:cubicBezTo>
                  <a:pt x="1659334" y="803791"/>
                  <a:pt x="1650007" y="810934"/>
                  <a:pt x="1636514" y="820459"/>
                </a:cubicBezTo>
                <a:cubicBezTo>
                  <a:pt x="1624210" y="829191"/>
                  <a:pt x="1613098" y="835541"/>
                  <a:pt x="1603176" y="839509"/>
                </a:cubicBezTo>
                <a:lnTo>
                  <a:pt x="1602581" y="839509"/>
                </a:lnTo>
                <a:cubicBezTo>
                  <a:pt x="1601390" y="841891"/>
                  <a:pt x="1600200" y="845264"/>
                  <a:pt x="1599009" y="849630"/>
                </a:cubicBezTo>
                <a:cubicBezTo>
                  <a:pt x="1602581" y="846455"/>
                  <a:pt x="1609328" y="841891"/>
                  <a:pt x="1619250" y="835938"/>
                </a:cubicBezTo>
                <a:cubicBezTo>
                  <a:pt x="1626393" y="831572"/>
                  <a:pt x="1634728" y="826809"/>
                  <a:pt x="1644253" y="821650"/>
                </a:cubicBezTo>
                <a:cubicBezTo>
                  <a:pt x="1650603" y="818078"/>
                  <a:pt x="1655564" y="815697"/>
                  <a:pt x="1659135" y="814506"/>
                </a:cubicBezTo>
                <a:cubicBezTo>
                  <a:pt x="1662310" y="806172"/>
                  <a:pt x="1664096" y="801013"/>
                  <a:pt x="1664493" y="799028"/>
                </a:cubicBezTo>
                <a:close/>
                <a:moveTo>
                  <a:pt x="6780609" y="794861"/>
                </a:moveTo>
                <a:cubicBezTo>
                  <a:pt x="6777433" y="797242"/>
                  <a:pt x="6770091" y="801806"/>
                  <a:pt x="6758582" y="808553"/>
                </a:cubicBezTo>
                <a:cubicBezTo>
                  <a:pt x="6749057" y="814109"/>
                  <a:pt x="6741318" y="818277"/>
                  <a:pt x="6735365" y="821055"/>
                </a:cubicBezTo>
                <a:cubicBezTo>
                  <a:pt x="6735762" y="826214"/>
                  <a:pt x="6736159" y="831572"/>
                  <a:pt x="6736555" y="837128"/>
                </a:cubicBezTo>
                <a:lnTo>
                  <a:pt x="6759773" y="822245"/>
                </a:lnTo>
                <a:cubicBezTo>
                  <a:pt x="6768504" y="817086"/>
                  <a:pt x="6775846" y="814109"/>
                  <a:pt x="6781799" y="813316"/>
                </a:cubicBezTo>
                <a:cubicBezTo>
                  <a:pt x="6781005" y="806966"/>
                  <a:pt x="6780609" y="800814"/>
                  <a:pt x="6780609" y="794861"/>
                </a:cubicBezTo>
                <a:close/>
                <a:moveTo>
                  <a:pt x="5005387" y="787717"/>
                </a:moveTo>
                <a:cubicBezTo>
                  <a:pt x="5004593" y="788114"/>
                  <a:pt x="5003203" y="789305"/>
                  <a:pt x="5001219" y="791289"/>
                </a:cubicBezTo>
                <a:cubicBezTo>
                  <a:pt x="4999235" y="792877"/>
                  <a:pt x="4997846" y="794067"/>
                  <a:pt x="4997052" y="794861"/>
                </a:cubicBezTo>
                <a:cubicBezTo>
                  <a:pt x="4986733" y="803989"/>
                  <a:pt x="4978995" y="810538"/>
                  <a:pt x="4973835" y="814506"/>
                </a:cubicBezTo>
                <a:cubicBezTo>
                  <a:pt x="4974629" y="822444"/>
                  <a:pt x="4975423" y="830183"/>
                  <a:pt x="4976217" y="837723"/>
                </a:cubicBezTo>
                <a:cubicBezTo>
                  <a:pt x="4979391" y="836136"/>
                  <a:pt x="4984749" y="831175"/>
                  <a:pt x="4992289" y="822841"/>
                </a:cubicBezTo>
                <a:cubicBezTo>
                  <a:pt x="4999831" y="814903"/>
                  <a:pt x="5004989" y="809942"/>
                  <a:pt x="5007768" y="807958"/>
                </a:cubicBezTo>
                <a:cubicBezTo>
                  <a:pt x="5006577" y="799623"/>
                  <a:pt x="5005783" y="792877"/>
                  <a:pt x="5005387" y="787717"/>
                </a:cubicBezTo>
                <a:close/>
                <a:moveTo>
                  <a:pt x="486370" y="787717"/>
                </a:moveTo>
                <a:cubicBezTo>
                  <a:pt x="481607" y="792480"/>
                  <a:pt x="474464" y="799028"/>
                  <a:pt x="464939" y="807363"/>
                </a:cubicBezTo>
                <a:cubicBezTo>
                  <a:pt x="454620" y="816491"/>
                  <a:pt x="447476" y="823039"/>
                  <a:pt x="443507" y="827008"/>
                </a:cubicBezTo>
                <a:cubicBezTo>
                  <a:pt x="443507" y="836136"/>
                  <a:pt x="443706" y="846653"/>
                  <a:pt x="444103" y="858559"/>
                </a:cubicBezTo>
                <a:lnTo>
                  <a:pt x="444698" y="858559"/>
                </a:lnTo>
                <a:cubicBezTo>
                  <a:pt x="447080" y="856575"/>
                  <a:pt x="449064" y="854988"/>
                  <a:pt x="450651" y="853797"/>
                </a:cubicBezTo>
                <a:cubicBezTo>
                  <a:pt x="454224" y="851019"/>
                  <a:pt x="459581" y="846653"/>
                  <a:pt x="466725" y="840700"/>
                </a:cubicBezTo>
                <a:cubicBezTo>
                  <a:pt x="479028" y="829984"/>
                  <a:pt x="485973" y="824230"/>
                  <a:pt x="487560" y="823436"/>
                </a:cubicBezTo>
                <a:lnTo>
                  <a:pt x="487560" y="806767"/>
                </a:lnTo>
                <a:cubicBezTo>
                  <a:pt x="484782" y="809148"/>
                  <a:pt x="478432" y="814903"/>
                  <a:pt x="468510" y="824031"/>
                </a:cubicBezTo>
                <a:cubicBezTo>
                  <a:pt x="460573" y="830778"/>
                  <a:pt x="454620" y="836731"/>
                  <a:pt x="450651" y="841891"/>
                </a:cubicBezTo>
                <a:cubicBezTo>
                  <a:pt x="449858" y="842684"/>
                  <a:pt x="449064" y="843081"/>
                  <a:pt x="448270" y="843081"/>
                </a:cubicBezTo>
                <a:cubicBezTo>
                  <a:pt x="447476" y="843081"/>
                  <a:pt x="446484" y="842684"/>
                  <a:pt x="445293" y="841891"/>
                </a:cubicBezTo>
                <a:cubicBezTo>
                  <a:pt x="444499" y="841097"/>
                  <a:pt x="444103" y="840303"/>
                  <a:pt x="444103" y="839509"/>
                </a:cubicBezTo>
                <a:cubicBezTo>
                  <a:pt x="444103" y="838319"/>
                  <a:pt x="444499" y="837327"/>
                  <a:pt x="445293" y="836533"/>
                </a:cubicBezTo>
                <a:cubicBezTo>
                  <a:pt x="460771" y="819467"/>
                  <a:pt x="474464" y="807958"/>
                  <a:pt x="486370" y="802005"/>
                </a:cubicBezTo>
                <a:lnTo>
                  <a:pt x="486965" y="801409"/>
                </a:lnTo>
                <a:cubicBezTo>
                  <a:pt x="486965" y="796647"/>
                  <a:pt x="486767" y="792083"/>
                  <a:pt x="486370" y="787717"/>
                </a:cubicBezTo>
                <a:close/>
                <a:moveTo>
                  <a:pt x="4217193" y="782359"/>
                </a:moveTo>
                <a:cubicBezTo>
                  <a:pt x="4216399" y="782756"/>
                  <a:pt x="4208065" y="788709"/>
                  <a:pt x="4192189" y="800219"/>
                </a:cubicBezTo>
                <a:cubicBezTo>
                  <a:pt x="4179887" y="808950"/>
                  <a:pt x="4169767" y="815102"/>
                  <a:pt x="4161829" y="818673"/>
                </a:cubicBezTo>
                <a:cubicBezTo>
                  <a:pt x="4160638" y="819467"/>
                  <a:pt x="4159646" y="819666"/>
                  <a:pt x="4158852" y="819269"/>
                </a:cubicBezTo>
                <a:cubicBezTo>
                  <a:pt x="4161233" y="826016"/>
                  <a:pt x="4163813" y="832564"/>
                  <a:pt x="4166591" y="838914"/>
                </a:cubicBezTo>
                <a:cubicBezTo>
                  <a:pt x="4185641" y="881380"/>
                  <a:pt x="4210843" y="918686"/>
                  <a:pt x="4242196" y="950833"/>
                </a:cubicBezTo>
                <a:cubicBezTo>
                  <a:pt x="4247355" y="950436"/>
                  <a:pt x="4255095" y="945078"/>
                  <a:pt x="4265413" y="934759"/>
                </a:cubicBezTo>
                <a:cubicBezTo>
                  <a:pt x="4275732" y="924441"/>
                  <a:pt x="4282082" y="918884"/>
                  <a:pt x="4284463" y="918091"/>
                </a:cubicBezTo>
                <a:cubicBezTo>
                  <a:pt x="4282082" y="915313"/>
                  <a:pt x="4279899" y="912534"/>
                  <a:pt x="4277915" y="909756"/>
                </a:cubicBezTo>
                <a:cubicBezTo>
                  <a:pt x="4274739" y="905787"/>
                  <a:pt x="4271367" y="901620"/>
                  <a:pt x="4267795" y="897255"/>
                </a:cubicBezTo>
                <a:cubicBezTo>
                  <a:pt x="4267001" y="897652"/>
                  <a:pt x="4264818" y="899041"/>
                  <a:pt x="4261246" y="901422"/>
                </a:cubicBezTo>
                <a:cubicBezTo>
                  <a:pt x="4258468" y="903406"/>
                  <a:pt x="4256285" y="904994"/>
                  <a:pt x="4254697" y="906184"/>
                </a:cubicBezTo>
                <a:cubicBezTo>
                  <a:pt x="4245967" y="912534"/>
                  <a:pt x="4237632" y="917892"/>
                  <a:pt x="4229695" y="922258"/>
                </a:cubicBezTo>
                <a:cubicBezTo>
                  <a:pt x="4228107" y="923052"/>
                  <a:pt x="4226917" y="922655"/>
                  <a:pt x="4226123" y="921067"/>
                </a:cubicBezTo>
                <a:cubicBezTo>
                  <a:pt x="4225329" y="919480"/>
                  <a:pt x="4225725" y="918289"/>
                  <a:pt x="4227313" y="917495"/>
                </a:cubicBezTo>
                <a:cubicBezTo>
                  <a:pt x="4231679" y="914717"/>
                  <a:pt x="4240211" y="908367"/>
                  <a:pt x="4252911" y="898445"/>
                </a:cubicBezTo>
                <a:cubicBezTo>
                  <a:pt x="4259659" y="893683"/>
                  <a:pt x="4263231" y="891103"/>
                  <a:pt x="4263627" y="890706"/>
                </a:cubicBezTo>
                <a:cubicBezTo>
                  <a:pt x="4248149" y="867688"/>
                  <a:pt x="4235846" y="842486"/>
                  <a:pt x="4226718" y="815102"/>
                </a:cubicBezTo>
                <a:cubicBezTo>
                  <a:pt x="4220765" y="821055"/>
                  <a:pt x="4209653" y="828794"/>
                  <a:pt x="4193381" y="838319"/>
                </a:cubicBezTo>
                <a:cubicBezTo>
                  <a:pt x="4178696" y="846653"/>
                  <a:pt x="4170957" y="846256"/>
                  <a:pt x="4170163" y="837128"/>
                </a:cubicBezTo>
                <a:cubicBezTo>
                  <a:pt x="4169767" y="834747"/>
                  <a:pt x="4170759" y="833159"/>
                  <a:pt x="4173139" y="832366"/>
                </a:cubicBezTo>
                <a:cubicBezTo>
                  <a:pt x="4175521" y="831572"/>
                  <a:pt x="4177505" y="831969"/>
                  <a:pt x="4179093" y="833556"/>
                </a:cubicBezTo>
                <a:lnTo>
                  <a:pt x="4179688" y="833556"/>
                </a:lnTo>
                <a:cubicBezTo>
                  <a:pt x="4181275" y="833159"/>
                  <a:pt x="4183061" y="832366"/>
                  <a:pt x="4185046" y="831175"/>
                </a:cubicBezTo>
                <a:cubicBezTo>
                  <a:pt x="4189015" y="829191"/>
                  <a:pt x="4193777" y="826413"/>
                  <a:pt x="4199333" y="822841"/>
                </a:cubicBezTo>
                <a:cubicBezTo>
                  <a:pt x="4212827" y="814506"/>
                  <a:pt x="4221161" y="809942"/>
                  <a:pt x="4224337" y="809148"/>
                </a:cubicBezTo>
                <a:cubicBezTo>
                  <a:pt x="4221559" y="800417"/>
                  <a:pt x="4219177" y="791488"/>
                  <a:pt x="4217193" y="782359"/>
                </a:cubicBezTo>
                <a:close/>
                <a:moveTo>
                  <a:pt x="788193" y="782359"/>
                </a:moveTo>
                <a:cubicBezTo>
                  <a:pt x="787399" y="782756"/>
                  <a:pt x="779066" y="788709"/>
                  <a:pt x="763190" y="800219"/>
                </a:cubicBezTo>
                <a:cubicBezTo>
                  <a:pt x="750887" y="808950"/>
                  <a:pt x="740767" y="815102"/>
                  <a:pt x="732829" y="818673"/>
                </a:cubicBezTo>
                <a:cubicBezTo>
                  <a:pt x="732035" y="819070"/>
                  <a:pt x="731242" y="819269"/>
                  <a:pt x="730448" y="819269"/>
                </a:cubicBezTo>
                <a:cubicBezTo>
                  <a:pt x="730448" y="819269"/>
                  <a:pt x="730249" y="819269"/>
                  <a:pt x="729853" y="819269"/>
                </a:cubicBezTo>
                <a:cubicBezTo>
                  <a:pt x="732234" y="826016"/>
                  <a:pt x="734814" y="832564"/>
                  <a:pt x="737592" y="838914"/>
                </a:cubicBezTo>
                <a:cubicBezTo>
                  <a:pt x="756642" y="881380"/>
                  <a:pt x="781844" y="918686"/>
                  <a:pt x="813197" y="950833"/>
                </a:cubicBezTo>
                <a:cubicBezTo>
                  <a:pt x="818356" y="950436"/>
                  <a:pt x="826095" y="945078"/>
                  <a:pt x="836414" y="934759"/>
                </a:cubicBezTo>
                <a:cubicBezTo>
                  <a:pt x="846733" y="924441"/>
                  <a:pt x="853082" y="918884"/>
                  <a:pt x="855464" y="918091"/>
                </a:cubicBezTo>
                <a:cubicBezTo>
                  <a:pt x="853082" y="915313"/>
                  <a:pt x="850899" y="912534"/>
                  <a:pt x="848916" y="909756"/>
                </a:cubicBezTo>
                <a:cubicBezTo>
                  <a:pt x="845740" y="905787"/>
                  <a:pt x="842367" y="901620"/>
                  <a:pt x="838795" y="897255"/>
                </a:cubicBezTo>
                <a:cubicBezTo>
                  <a:pt x="838001" y="897652"/>
                  <a:pt x="835818" y="899041"/>
                  <a:pt x="832246" y="901422"/>
                </a:cubicBezTo>
                <a:cubicBezTo>
                  <a:pt x="829468" y="903406"/>
                  <a:pt x="827285" y="904994"/>
                  <a:pt x="825698" y="906184"/>
                </a:cubicBezTo>
                <a:cubicBezTo>
                  <a:pt x="816967" y="912534"/>
                  <a:pt x="808632" y="917892"/>
                  <a:pt x="800695" y="922258"/>
                </a:cubicBezTo>
                <a:cubicBezTo>
                  <a:pt x="800298" y="922655"/>
                  <a:pt x="799901" y="922853"/>
                  <a:pt x="799504" y="922853"/>
                </a:cubicBezTo>
                <a:cubicBezTo>
                  <a:pt x="798314" y="922853"/>
                  <a:pt x="797520" y="922258"/>
                  <a:pt x="797123" y="921067"/>
                </a:cubicBezTo>
                <a:cubicBezTo>
                  <a:pt x="796726" y="920670"/>
                  <a:pt x="796528" y="920273"/>
                  <a:pt x="796528" y="919877"/>
                </a:cubicBezTo>
                <a:cubicBezTo>
                  <a:pt x="796528" y="918686"/>
                  <a:pt x="797123" y="917892"/>
                  <a:pt x="798314" y="917495"/>
                </a:cubicBezTo>
                <a:cubicBezTo>
                  <a:pt x="802679" y="914717"/>
                  <a:pt x="811212" y="908367"/>
                  <a:pt x="823912" y="898445"/>
                </a:cubicBezTo>
                <a:cubicBezTo>
                  <a:pt x="830659" y="893683"/>
                  <a:pt x="834231" y="891103"/>
                  <a:pt x="834628" y="890706"/>
                </a:cubicBezTo>
                <a:cubicBezTo>
                  <a:pt x="819149" y="867688"/>
                  <a:pt x="806846" y="842486"/>
                  <a:pt x="797718" y="815102"/>
                </a:cubicBezTo>
                <a:cubicBezTo>
                  <a:pt x="791765" y="821055"/>
                  <a:pt x="780653" y="828794"/>
                  <a:pt x="764381" y="838319"/>
                </a:cubicBezTo>
                <a:cubicBezTo>
                  <a:pt x="757238" y="842288"/>
                  <a:pt x="751879" y="844272"/>
                  <a:pt x="748308" y="844272"/>
                </a:cubicBezTo>
                <a:cubicBezTo>
                  <a:pt x="743942" y="844272"/>
                  <a:pt x="741560" y="841891"/>
                  <a:pt x="741164" y="837128"/>
                </a:cubicBezTo>
                <a:cubicBezTo>
                  <a:pt x="741164" y="836731"/>
                  <a:pt x="741164" y="836334"/>
                  <a:pt x="741164" y="835938"/>
                </a:cubicBezTo>
                <a:cubicBezTo>
                  <a:pt x="741164" y="834350"/>
                  <a:pt x="742156" y="833159"/>
                  <a:pt x="744140" y="832366"/>
                </a:cubicBezTo>
                <a:cubicBezTo>
                  <a:pt x="744934" y="831969"/>
                  <a:pt x="745728" y="831770"/>
                  <a:pt x="746521" y="831770"/>
                </a:cubicBezTo>
                <a:cubicBezTo>
                  <a:pt x="747713" y="831770"/>
                  <a:pt x="748903" y="832366"/>
                  <a:pt x="750093" y="833556"/>
                </a:cubicBezTo>
                <a:lnTo>
                  <a:pt x="750689" y="833556"/>
                </a:lnTo>
                <a:cubicBezTo>
                  <a:pt x="752276" y="833159"/>
                  <a:pt x="754062" y="832366"/>
                  <a:pt x="756046" y="831175"/>
                </a:cubicBezTo>
                <a:cubicBezTo>
                  <a:pt x="760016" y="829191"/>
                  <a:pt x="764778" y="826413"/>
                  <a:pt x="770334" y="822841"/>
                </a:cubicBezTo>
                <a:cubicBezTo>
                  <a:pt x="783828" y="814506"/>
                  <a:pt x="792162" y="809942"/>
                  <a:pt x="795337" y="809148"/>
                </a:cubicBezTo>
                <a:cubicBezTo>
                  <a:pt x="792559" y="800417"/>
                  <a:pt x="790178" y="791488"/>
                  <a:pt x="788193" y="782359"/>
                </a:cubicBezTo>
                <a:close/>
                <a:moveTo>
                  <a:pt x="5985867" y="781764"/>
                </a:moveTo>
                <a:lnTo>
                  <a:pt x="5970983" y="793075"/>
                </a:lnTo>
                <a:cubicBezTo>
                  <a:pt x="5971381" y="793075"/>
                  <a:pt x="5971579" y="793075"/>
                  <a:pt x="5971579" y="793075"/>
                </a:cubicBezTo>
                <a:cubicBezTo>
                  <a:pt x="5971579" y="793075"/>
                  <a:pt x="5968999" y="795655"/>
                  <a:pt x="5963839" y="800814"/>
                </a:cubicBezTo>
                <a:cubicBezTo>
                  <a:pt x="5968205" y="803989"/>
                  <a:pt x="5972769" y="806966"/>
                  <a:pt x="5977532" y="809744"/>
                </a:cubicBezTo>
                <a:lnTo>
                  <a:pt x="5978127" y="809148"/>
                </a:lnTo>
                <a:cubicBezTo>
                  <a:pt x="5984477" y="803989"/>
                  <a:pt x="5993407" y="796647"/>
                  <a:pt x="6004917" y="787122"/>
                </a:cubicBezTo>
                <a:cubicBezTo>
                  <a:pt x="6006107" y="786328"/>
                  <a:pt x="6007496" y="785336"/>
                  <a:pt x="6009083" y="784145"/>
                </a:cubicBezTo>
                <a:cubicBezTo>
                  <a:pt x="6000749" y="784145"/>
                  <a:pt x="5993010" y="783352"/>
                  <a:pt x="5985867" y="781764"/>
                </a:cubicBezTo>
                <a:close/>
                <a:moveTo>
                  <a:pt x="6043017" y="780573"/>
                </a:moveTo>
                <a:lnTo>
                  <a:pt x="6034682" y="781764"/>
                </a:lnTo>
                <a:cubicBezTo>
                  <a:pt x="6032697" y="782161"/>
                  <a:pt x="6030515" y="782359"/>
                  <a:pt x="6028133" y="782359"/>
                </a:cubicBezTo>
                <a:cubicBezTo>
                  <a:pt x="6026149" y="784344"/>
                  <a:pt x="6023371" y="786725"/>
                  <a:pt x="6019799" y="789503"/>
                </a:cubicBezTo>
                <a:cubicBezTo>
                  <a:pt x="6015433" y="792678"/>
                  <a:pt x="6012457" y="794861"/>
                  <a:pt x="6010869" y="796052"/>
                </a:cubicBezTo>
                <a:cubicBezTo>
                  <a:pt x="6000551" y="804783"/>
                  <a:pt x="5992415" y="810934"/>
                  <a:pt x="5986461" y="814506"/>
                </a:cubicBezTo>
                <a:cubicBezTo>
                  <a:pt x="5988446" y="815697"/>
                  <a:pt x="5989835" y="816491"/>
                  <a:pt x="5990629" y="816888"/>
                </a:cubicBezTo>
                <a:cubicBezTo>
                  <a:pt x="5991423" y="815697"/>
                  <a:pt x="5992415" y="814903"/>
                  <a:pt x="5993605" y="814506"/>
                </a:cubicBezTo>
                <a:cubicBezTo>
                  <a:pt x="5995589" y="814109"/>
                  <a:pt x="5997177" y="813911"/>
                  <a:pt x="5998368" y="813911"/>
                </a:cubicBezTo>
                <a:cubicBezTo>
                  <a:pt x="5999559" y="813911"/>
                  <a:pt x="6000551" y="814109"/>
                  <a:pt x="6001345" y="814506"/>
                </a:cubicBezTo>
                <a:cubicBezTo>
                  <a:pt x="6010076" y="810538"/>
                  <a:pt x="6022379" y="800814"/>
                  <a:pt x="6038254" y="785336"/>
                </a:cubicBezTo>
                <a:cubicBezTo>
                  <a:pt x="6038651" y="784542"/>
                  <a:pt x="6039445" y="783748"/>
                  <a:pt x="6040635" y="782955"/>
                </a:cubicBezTo>
                <a:close/>
                <a:moveTo>
                  <a:pt x="1671637" y="779383"/>
                </a:moveTo>
                <a:cubicBezTo>
                  <a:pt x="1666081" y="784145"/>
                  <a:pt x="1658342" y="789503"/>
                  <a:pt x="1648420" y="795456"/>
                </a:cubicBezTo>
                <a:cubicBezTo>
                  <a:pt x="1634132" y="803394"/>
                  <a:pt x="1625798" y="808156"/>
                  <a:pt x="1623417" y="809744"/>
                </a:cubicBezTo>
                <a:cubicBezTo>
                  <a:pt x="1617861" y="813316"/>
                  <a:pt x="1613693" y="815697"/>
                  <a:pt x="1610915" y="816888"/>
                </a:cubicBezTo>
                <a:cubicBezTo>
                  <a:pt x="1610121" y="818475"/>
                  <a:pt x="1608732" y="822047"/>
                  <a:pt x="1606748" y="827603"/>
                </a:cubicBezTo>
                <a:cubicBezTo>
                  <a:pt x="1615479" y="823634"/>
                  <a:pt x="1625203" y="817880"/>
                  <a:pt x="1635918" y="810339"/>
                </a:cubicBezTo>
                <a:cubicBezTo>
                  <a:pt x="1650206" y="800417"/>
                  <a:pt x="1660128" y="794464"/>
                  <a:pt x="1665684" y="792480"/>
                </a:cubicBezTo>
                <a:cubicBezTo>
                  <a:pt x="1666081" y="792083"/>
                  <a:pt x="1666478" y="792083"/>
                  <a:pt x="1666875" y="792480"/>
                </a:cubicBezTo>
                <a:close/>
                <a:moveTo>
                  <a:pt x="5236963" y="778192"/>
                </a:moveTo>
                <a:cubicBezTo>
                  <a:pt x="5235375" y="779383"/>
                  <a:pt x="5232597" y="781367"/>
                  <a:pt x="5228629" y="784145"/>
                </a:cubicBezTo>
                <a:cubicBezTo>
                  <a:pt x="5225057" y="786923"/>
                  <a:pt x="5222279" y="788908"/>
                  <a:pt x="5220295" y="790098"/>
                </a:cubicBezTo>
                <a:cubicBezTo>
                  <a:pt x="5212753" y="796448"/>
                  <a:pt x="5206602" y="801211"/>
                  <a:pt x="5201839" y="804386"/>
                </a:cubicBezTo>
                <a:cubicBezTo>
                  <a:pt x="5205411" y="809942"/>
                  <a:pt x="5208587" y="815300"/>
                  <a:pt x="5211365" y="820459"/>
                </a:cubicBezTo>
                <a:cubicBezTo>
                  <a:pt x="5211762" y="819666"/>
                  <a:pt x="5212357" y="819070"/>
                  <a:pt x="5213151" y="818673"/>
                </a:cubicBezTo>
                <a:cubicBezTo>
                  <a:pt x="5215929" y="817880"/>
                  <a:pt x="5224660" y="810339"/>
                  <a:pt x="5239345" y="796052"/>
                </a:cubicBezTo>
                <a:lnTo>
                  <a:pt x="5244107" y="791289"/>
                </a:lnTo>
                <a:cubicBezTo>
                  <a:pt x="5239741" y="783352"/>
                  <a:pt x="5237360" y="778986"/>
                  <a:pt x="5236963" y="778192"/>
                </a:cubicBezTo>
                <a:close/>
                <a:moveTo>
                  <a:pt x="5712023" y="777002"/>
                </a:moveTo>
                <a:cubicBezTo>
                  <a:pt x="5710435" y="778192"/>
                  <a:pt x="5709046" y="779184"/>
                  <a:pt x="5707855" y="779978"/>
                </a:cubicBezTo>
                <a:cubicBezTo>
                  <a:pt x="5702696" y="783947"/>
                  <a:pt x="5698132" y="787717"/>
                  <a:pt x="5694163" y="791289"/>
                </a:cubicBezTo>
                <a:cubicBezTo>
                  <a:pt x="5676304" y="807958"/>
                  <a:pt x="5667374" y="816292"/>
                  <a:pt x="5667374" y="816292"/>
                </a:cubicBezTo>
                <a:lnTo>
                  <a:pt x="5666779" y="816292"/>
                </a:lnTo>
                <a:cubicBezTo>
                  <a:pt x="5669160" y="822245"/>
                  <a:pt x="5671541" y="828397"/>
                  <a:pt x="5673923" y="834747"/>
                </a:cubicBezTo>
                <a:cubicBezTo>
                  <a:pt x="5677495" y="831969"/>
                  <a:pt x="5687217" y="823436"/>
                  <a:pt x="5703093" y="809148"/>
                </a:cubicBezTo>
                <a:cubicBezTo>
                  <a:pt x="5712221" y="801211"/>
                  <a:pt x="5717579" y="796647"/>
                  <a:pt x="5719167" y="795456"/>
                </a:cubicBezTo>
                <a:cubicBezTo>
                  <a:pt x="5716785" y="789106"/>
                  <a:pt x="5714404" y="782955"/>
                  <a:pt x="5712023" y="777002"/>
                </a:cubicBezTo>
                <a:close/>
                <a:moveTo>
                  <a:pt x="2681287" y="775811"/>
                </a:moveTo>
                <a:cubicBezTo>
                  <a:pt x="2680493" y="776605"/>
                  <a:pt x="2673746" y="781764"/>
                  <a:pt x="2661046" y="791289"/>
                </a:cubicBezTo>
                <a:cubicBezTo>
                  <a:pt x="2649140" y="800417"/>
                  <a:pt x="2638027" y="807958"/>
                  <a:pt x="2627709" y="813911"/>
                </a:cubicBezTo>
                <a:cubicBezTo>
                  <a:pt x="2627709" y="814705"/>
                  <a:pt x="2627907" y="816292"/>
                  <a:pt x="2628304" y="818673"/>
                </a:cubicBezTo>
                <a:lnTo>
                  <a:pt x="2628304" y="823436"/>
                </a:lnTo>
                <a:lnTo>
                  <a:pt x="2629495" y="838914"/>
                </a:lnTo>
                <a:cubicBezTo>
                  <a:pt x="2633860" y="835342"/>
                  <a:pt x="2643583" y="827008"/>
                  <a:pt x="2658665" y="813911"/>
                </a:cubicBezTo>
                <a:cubicBezTo>
                  <a:pt x="2670968" y="802798"/>
                  <a:pt x="2678509" y="796250"/>
                  <a:pt x="2681287" y="794266"/>
                </a:cubicBezTo>
                <a:close/>
                <a:moveTo>
                  <a:pt x="6781799" y="774620"/>
                </a:moveTo>
                <a:cubicBezTo>
                  <a:pt x="6779418" y="775811"/>
                  <a:pt x="6776441" y="777398"/>
                  <a:pt x="6772869" y="779383"/>
                </a:cubicBezTo>
                <a:cubicBezTo>
                  <a:pt x="6768504" y="781367"/>
                  <a:pt x="6765527" y="782756"/>
                  <a:pt x="6763939" y="783550"/>
                </a:cubicBezTo>
                <a:cubicBezTo>
                  <a:pt x="6752431" y="790297"/>
                  <a:pt x="6743303" y="795258"/>
                  <a:pt x="6736555" y="798433"/>
                </a:cubicBezTo>
                <a:lnTo>
                  <a:pt x="6734769" y="798433"/>
                </a:lnTo>
                <a:cubicBezTo>
                  <a:pt x="6734769" y="801211"/>
                  <a:pt x="6734769" y="804188"/>
                  <a:pt x="6734769" y="807363"/>
                </a:cubicBezTo>
                <a:cubicBezTo>
                  <a:pt x="6734769" y="810538"/>
                  <a:pt x="6734769" y="813713"/>
                  <a:pt x="6734769" y="816888"/>
                </a:cubicBezTo>
                <a:cubicBezTo>
                  <a:pt x="6741517" y="813713"/>
                  <a:pt x="6748661" y="809744"/>
                  <a:pt x="6756201" y="804981"/>
                </a:cubicBezTo>
                <a:cubicBezTo>
                  <a:pt x="6768504" y="797838"/>
                  <a:pt x="6776045" y="793670"/>
                  <a:pt x="6778823" y="792480"/>
                </a:cubicBezTo>
                <a:cubicBezTo>
                  <a:pt x="6779617" y="792480"/>
                  <a:pt x="6780212" y="792877"/>
                  <a:pt x="6780609" y="793670"/>
                </a:cubicBezTo>
                <a:cubicBezTo>
                  <a:pt x="6780609" y="787320"/>
                  <a:pt x="6781005" y="780970"/>
                  <a:pt x="6781799" y="774620"/>
                </a:cubicBezTo>
                <a:close/>
                <a:moveTo>
                  <a:pt x="6076354" y="772834"/>
                </a:moveTo>
                <a:cubicBezTo>
                  <a:pt x="6070003" y="774422"/>
                  <a:pt x="6064845" y="775613"/>
                  <a:pt x="6060875" y="776406"/>
                </a:cubicBezTo>
                <a:lnTo>
                  <a:pt x="6057899" y="779383"/>
                </a:lnTo>
                <a:cubicBezTo>
                  <a:pt x="6053533" y="782955"/>
                  <a:pt x="6047977" y="787916"/>
                  <a:pt x="6041231" y="794266"/>
                </a:cubicBezTo>
                <a:cubicBezTo>
                  <a:pt x="6031705" y="802997"/>
                  <a:pt x="6022974" y="810141"/>
                  <a:pt x="6015037" y="815697"/>
                </a:cubicBezTo>
                <a:cubicBezTo>
                  <a:pt x="6020196" y="816094"/>
                  <a:pt x="6024363" y="816491"/>
                  <a:pt x="6027538" y="816888"/>
                </a:cubicBezTo>
                <a:lnTo>
                  <a:pt x="6031110" y="816888"/>
                </a:lnTo>
                <a:cubicBezTo>
                  <a:pt x="6031110" y="816094"/>
                  <a:pt x="6031507" y="815498"/>
                  <a:pt x="6032301" y="815102"/>
                </a:cubicBezTo>
                <a:cubicBezTo>
                  <a:pt x="6061273" y="787320"/>
                  <a:pt x="6075957" y="773231"/>
                  <a:pt x="6076354" y="772834"/>
                </a:cubicBezTo>
                <a:close/>
                <a:moveTo>
                  <a:pt x="6119811" y="762119"/>
                </a:moveTo>
                <a:cubicBezTo>
                  <a:pt x="6116239" y="762516"/>
                  <a:pt x="6110287" y="763905"/>
                  <a:pt x="6101952" y="766286"/>
                </a:cubicBezTo>
                <a:cubicBezTo>
                  <a:pt x="6082505" y="780177"/>
                  <a:pt x="6072782" y="787320"/>
                  <a:pt x="6072782" y="787717"/>
                </a:cubicBezTo>
                <a:cubicBezTo>
                  <a:pt x="6059288" y="798830"/>
                  <a:pt x="6048969" y="808553"/>
                  <a:pt x="6041825" y="816888"/>
                </a:cubicBezTo>
                <a:cubicBezTo>
                  <a:pt x="6047779" y="816888"/>
                  <a:pt x="6053930" y="816689"/>
                  <a:pt x="6060281" y="816292"/>
                </a:cubicBezTo>
                <a:cubicBezTo>
                  <a:pt x="6060281" y="815498"/>
                  <a:pt x="6060479" y="814903"/>
                  <a:pt x="6060875" y="814506"/>
                </a:cubicBezTo>
                <a:cubicBezTo>
                  <a:pt x="6076354" y="798631"/>
                  <a:pt x="6090046" y="785931"/>
                  <a:pt x="6101952" y="776406"/>
                </a:cubicBezTo>
                <a:cubicBezTo>
                  <a:pt x="6111477" y="768866"/>
                  <a:pt x="6117431" y="764103"/>
                  <a:pt x="6119811" y="762119"/>
                </a:cubicBezTo>
                <a:close/>
                <a:moveTo>
                  <a:pt x="97035" y="762119"/>
                </a:moveTo>
                <a:cubicBezTo>
                  <a:pt x="93464" y="766088"/>
                  <a:pt x="88900" y="771247"/>
                  <a:pt x="83343" y="777597"/>
                </a:cubicBezTo>
                <a:cubicBezTo>
                  <a:pt x="72231" y="790297"/>
                  <a:pt x="62309" y="799623"/>
                  <a:pt x="53578" y="805577"/>
                </a:cubicBezTo>
                <a:lnTo>
                  <a:pt x="52388" y="805577"/>
                </a:lnTo>
                <a:cubicBezTo>
                  <a:pt x="54768" y="825023"/>
                  <a:pt x="57745" y="847645"/>
                  <a:pt x="61317" y="873442"/>
                </a:cubicBezTo>
                <a:cubicBezTo>
                  <a:pt x="62110" y="878998"/>
                  <a:pt x="62904" y="885547"/>
                  <a:pt x="63698" y="893088"/>
                </a:cubicBezTo>
                <a:cubicBezTo>
                  <a:pt x="70842" y="888325"/>
                  <a:pt x="80565" y="877609"/>
                  <a:pt x="92868" y="860941"/>
                </a:cubicBezTo>
                <a:cubicBezTo>
                  <a:pt x="96440" y="855781"/>
                  <a:pt x="99615" y="851416"/>
                  <a:pt x="102393" y="847844"/>
                </a:cubicBezTo>
                <a:cubicBezTo>
                  <a:pt x="101996" y="838319"/>
                  <a:pt x="101401" y="828397"/>
                  <a:pt x="100607" y="818078"/>
                </a:cubicBezTo>
                <a:cubicBezTo>
                  <a:pt x="100210" y="818872"/>
                  <a:pt x="99020" y="820261"/>
                  <a:pt x="97035" y="822245"/>
                </a:cubicBezTo>
                <a:cubicBezTo>
                  <a:pt x="95845" y="824230"/>
                  <a:pt x="94654" y="825619"/>
                  <a:pt x="93464" y="826413"/>
                </a:cubicBezTo>
                <a:cubicBezTo>
                  <a:pt x="81160" y="840700"/>
                  <a:pt x="71834" y="848836"/>
                  <a:pt x="65484" y="850820"/>
                </a:cubicBezTo>
                <a:cubicBezTo>
                  <a:pt x="65087" y="850820"/>
                  <a:pt x="64690" y="850820"/>
                  <a:pt x="64293" y="850820"/>
                </a:cubicBezTo>
                <a:cubicBezTo>
                  <a:pt x="62706" y="850820"/>
                  <a:pt x="61515" y="849828"/>
                  <a:pt x="60721" y="847844"/>
                </a:cubicBezTo>
                <a:cubicBezTo>
                  <a:pt x="60721" y="847050"/>
                  <a:pt x="60721" y="846455"/>
                  <a:pt x="60721" y="846058"/>
                </a:cubicBezTo>
                <a:cubicBezTo>
                  <a:pt x="60721" y="844470"/>
                  <a:pt x="61714" y="843478"/>
                  <a:pt x="63698" y="843081"/>
                </a:cubicBezTo>
                <a:cubicBezTo>
                  <a:pt x="67270" y="841891"/>
                  <a:pt x="71635" y="838517"/>
                  <a:pt x="76795" y="832961"/>
                </a:cubicBezTo>
                <a:cubicBezTo>
                  <a:pt x="80367" y="829389"/>
                  <a:pt x="85129" y="824031"/>
                  <a:pt x="91083" y="816888"/>
                </a:cubicBezTo>
                <a:cubicBezTo>
                  <a:pt x="92273" y="815697"/>
                  <a:pt x="93662" y="813911"/>
                  <a:pt x="95249" y="811530"/>
                </a:cubicBezTo>
                <a:cubicBezTo>
                  <a:pt x="97234" y="808752"/>
                  <a:pt x="98821" y="806767"/>
                  <a:pt x="100012" y="805577"/>
                </a:cubicBezTo>
                <a:cubicBezTo>
                  <a:pt x="99615" y="800020"/>
                  <a:pt x="99218" y="794861"/>
                  <a:pt x="98821" y="790098"/>
                </a:cubicBezTo>
                <a:cubicBezTo>
                  <a:pt x="95249" y="793670"/>
                  <a:pt x="92471" y="796647"/>
                  <a:pt x="90487" y="799028"/>
                </a:cubicBezTo>
                <a:cubicBezTo>
                  <a:pt x="73421" y="819666"/>
                  <a:pt x="64492" y="830381"/>
                  <a:pt x="63698" y="831175"/>
                </a:cubicBezTo>
                <a:cubicBezTo>
                  <a:pt x="62904" y="831969"/>
                  <a:pt x="61913" y="832366"/>
                  <a:pt x="60721" y="832366"/>
                </a:cubicBezTo>
                <a:cubicBezTo>
                  <a:pt x="59928" y="832366"/>
                  <a:pt x="58935" y="831969"/>
                  <a:pt x="57745" y="831175"/>
                </a:cubicBezTo>
                <a:cubicBezTo>
                  <a:pt x="56951" y="829984"/>
                  <a:pt x="56554" y="828992"/>
                  <a:pt x="56554" y="828198"/>
                </a:cubicBezTo>
                <a:cubicBezTo>
                  <a:pt x="56554" y="827008"/>
                  <a:pt x="56951" y="826016"/>
                  <a:pt x="57745" y="825222"/>
                </a:cubicBezTo>
                <a:cubicBezTo>
                  <a:pt x="61317" y="820856"/>
                  <a:pt x="65881" y="815102"/>
                  <a:pt x="71438" y="807958"/>
                </a:cubicBezTo>
                <a:cubicBezTo>
                  <a:pt x="78581" y="798830"/>
                  <a:pt x="83145" y="793075"/>
                  <a:pt x="85129" y="790694"/>
                </a:cubicBezTo>
                <a:cubicBezTo>
                  <a:pt x="90289" y="784344"/>
                  <a:pt x="94654" y="779581"/>
                  <a:pt x="98227" y="776406"/>
                </a:cubicBezTo>
                <a:lnTo>
                  <a:pt x="98227" y="775216"/>
                </a:lnTo>
                <a:cubicBezTo>
                  <a:pt x="97829" y="771247"/>
                  <a:pt x="97432" y="766881"/>
                  <a:pt x="97035" y="762119"/>
                </a:cubicBezTo>
                <a:close/>
                <a:moveTo>
                  <a:pt x="6153149" y="760333"/>
                </a:moveTo>
                <a:cubicBezTo>
                  <a:pt x="6144021" y="760730"/>
                  <a:pt x="6138861" y="760928"/>
                  <a:pt x="6137671" y="760928"/>
                </a:cubicBezTo>
                <a:cubicBezTo>
                  <a:pt x="6136481" y="761722"/>
                  <a:pt x="6133107" y="764103"/>
                  <a:pt x="6127551" y="768072"/>
                </a:cubicBezTo>
                <a:cubicBezTo>
                  <a:pt x="6119613" y="773628"/>
                  <a:pt x="6112469" y="778986"/>
                  <a:pt x="6106119" y="784145"/>
                </a:cubicBezTo>
                <a:cubicBezTo>
                  <a:pt x="6092625" y="794861"/>
                  <a:pt x="6081910" y="804981"/>
                  <a:pt x="6073973" y="814506"/>
                </a:cubicBezTo>
                <a:cubicBezTo>
                  <a:pt x="6081513" y="813713"/>
                  <a:pt x="6088459" y="812720"/>
                  <a:pt x="6094809" y="811530"/>
                </a:cubicBezTo>
                <a:cubicBezTo>
                  <a:pt x="6094411" y="811133"/>
                  <a:pt x="6094213" y="810736"/>
                  <a:pt x="6094213" y="810339"/>
                </a:cubicBezTo>
                <a:cubicBezTo>
                  <a:pt x="6094213" y="809545"/>
                  <a:pt x="6094610" y="808950"/>
                  <a:pt x="6095404" y="808553"/>
                </a:cubicBezTo>
                <a:cubicBezTo>
                  <a:pt x="6105723" y="802600"/>
                  <a:pt x="6119018" y="791884"/>
                  <a:pt x="6135289" y="776406"/>
                </a:cubicBezTo>
                <a:cubicBezTo>
                  <a:pt x="6143227" y="768866"/>
                  <a:pt x="6149180" y="763508"/>
                  <a:pt x="6153149" y="760333"/>
                </a:cubicBezTo>
                <a:close/>
                <a:moveTo>
                  <a:pt x="6201369" y="759738"/>
                </a:moveTo>
                <a:cubicBezTo>
                  <a:pt x="6192241" y="765691"/>
                  <a:pt x="6180931" y="774223"/>
                  <a:pt x="6167437" y="785336"/>
                </a:cubicBezTo>
                <a:cubicBezTo>
                  <a:pt x="6147593" y="801608"/>
                  <a:pt x="6137671" y="809942"/>
                  <a:pt x="6137671" y="810339"/>
                </a:cubicBezTo>
                <a:cubicBezTo>
                  <a:pt x="6137274" y="811530"/>
                  <a:pt x="6136877" y="812522"/>
                  <a:pt x="6136481" y="813316"/>
                </a:cubicBezTo>
                <a:lnTo>
                  <a:pt x="6136481" y="813911"/>
                </a:lnTo>
                <a:cubicBezTo>
                  <a:pt x="6136481" y="815498"/>
                  <a:pt x="6136481" y="816888"/>
                  <a:pt x="6136481" y="818078"/>
                </a:cubicBezTo>
                <a:cubicBezTo>
                  <a:pt x="6136481" y="822841"/>
                  <a:pt x="6135488" y="827008"/>
                  <a:pt x="6133504" y="830580"/>
                </a:cubicBezTo>
                <a:cubicBezTo>
                  <a:pt x="6134297" y="830580"/>
                  <a:pt x="6135687" y="830183"/>
                  <a:pt x="6137671" y="829389"/>
                </a:cubicBezTo>
                <a:cubicBezTo>
                  <a:pt x="6137671" y="828992"/>
                  <a:pt x="6137671" y="828595"/>
                  <a:pt x="6137671" y="828198"/>
                </a:cubicBezTo>
                <a:cubicBezTo>
                  <a:pt x="6137671" y="827802"/>
                  <a:pt x="6137671" y="827405"/>
                  <a:pt x="6137671" y="827008"/>
                </a:cubicBezTo>
                <a:cubicBezTo>
                  <a:pt x="6141640" y="816689"/>
                  <a:pt x="6148189" y="807561"/>
                  <a:pt x="6157317" y="799623"/>
                </a:cubicBezTo>
                <a:cubicBezTo>
                  <a:pt x="6168429" y="789702"/>
                  <a:pt x="6177557" y="783352"/>
                  <a:pt x="6184701" y="780573"/>
                </a:cubicBezTo>
                <a:cubicBezTo>
                  <a:pt x="6185097" y="780573"/>
                  <a:pt x="6185494" y="780573"/>
                  <a:pt x="6185891" y="780573"/>
                </a:cubicBezTo>
                <a:cubicBezTo>
                  <a:pt x="6187082" y="780573"/>
                  <a:pt x="6188075" y="781169"/>
                  <a:pt x="6188868" y="782359"/>
                </a:cubicBezTo>
                <a:lnTo>
                  <a:pt x="6188919" y="782512"/>
                </a:lnTo>
                <a:lnTo>
                  <a:pt x="6184834" y="789984"/>
                </a:lnTo>
                <a:lnTo>
                  <a:pt x="6182617" y="791884"/>
                </a:lnTo>
                <a:cubicBezTo>
                  <a:pt x="6178847" y="795059"/>
                  <a:pt x="6173390" y="799624"/>
                  <a:pt x="6166246" y="805577"/>
                </a:cubicBezTo>
                <a:cubicBezTo>
                  <a:pt x="6158705" y="811927"/>
                  <a:pt x="6153149" y="818078"/>
                  <a:pt x="6149577" y="824031"/>
                </a:cubicBezTo>
                <a:cubicBezTo>
                  <a:pt x="6159896" y="818475"/>
                  <a:pt x="6169025" y="811927"/>
                  <a:pt x="6176961" y="804386"/>
                </a:cubicBezTo>
                <a:lnTo>
                  <a:pt x="6184834" y="789984"/>
                </a:lnTo>
                <a:lnTo>
                  <a:pt x="6188868" y="786527"/>
                </a:lnTo>
                <a:cubicBezTo>
                  <a:pt x="6189265" y="785733"/>
                  <a:pt x="6189463" y="784939"/>
                  <a:pt x="6189463" y="784145"/>
                </a:cubicBezTo>
                <a:lnTo>
                  <a:pt x="6188919" y="782512"/>
                </a:lnTo>
                <a:close/>
                <a:moveTo>
                  <a:pt x="6165055" y="759738"/>
                </a:moveTo>
                <a:cubicBezTo>
                  <a:pt x="6157118" y="766881"/>
                  <a:pt x="6147394" y="775017"/>
                  <a:pt x="6135885" y="784145"/>
                </a:cubicBezTo>
                <a:cubicBezTo>
                  <a:pt x="6120804" y="796052"/>
                  <a:pt x="6108897" y="804783"/>
                  <a:pt x="6100167" y="810339"/>
                </a:cubicBezTo>
                <a:lnTo>
                  <a:pt x="6103738" y="809148"/>
                </a:lnTo>
                <a:cubicBezTo>
                  <a:pt x="6110089" y="807561"/>
                  <a:pt x="6114851" y="805973"/>
                  <a:pt x="6118025" y="804386"/>
                </a:cubicBezTo>
                <a:cubicBezTo>
                  <a:pt x="6123979" y="801608"/>
                  <a:pt x="6127947" y="800219"/>
                  <a:pt x="6129932" y="800219"/>
                </a:cubicBezTo>
                <a:cubicBezTo>
                  <a:pt x="6136282" y="793075"/>
                  <a:pt x="6145807" y="783550"/>
                  <a:pt x="6158507" y="771644"/>
                </a:cubicBezTo>
                <a:lnTo>
                  <a:pt x="6172795" y="759738"/>
                </a:lnTo>
                <a:close/>
                <a:moveTo>
                  <a:pt x="5966817" y="759738"/>
                </a:moveTo>
                <a:cubicBezTo>
                  <a:pt x="5965625" y="760928"/>
                  <a:pt x="5963443" y="762913"/>
                  <a:pt x="5960268" y="765691"/>
                </a:cubicBezTo>
                <a:lnTo>
                  <a:pt x="5953719" y="772239"/>
                </a:lnTo>
                <a:cubicBezTo>
                  <a:pt x="5948560" y="777398"/>
                  <a:pt x="5944988" y="780772"/>
                  <a:pt x="5943004" y="782359"/>
                </a:cubicBezTo>
                <a:cubicBezTo>
                  <a:pt x="5946179" y="785931"/>
                  <a:pt x="5949354" y="789106"/>
                  <a:pt x="5952529" y="791884"/>
                </a:cubicBezTo>
                <a:cubicBezTo>
                  <a:pt x="5954910" y="788313"/>
                  <a:pt x="5958085" y="784542"/>
                  <a:pt x="5962054" y="780573"/>
                </a:cubicBezTo>
                <a:cubicBezTo>
                  <a:pt x="5964435" y="778192"/>
                  <a:pt x="5966618" y="776208"/>
                  <a:pt x="5968602" y="774620"/>
                </a:cubicBezTo>
                <a:cubicBezTo>
                  <a:pt x="5967411" y="772636"/>
                  <a:pt x="5966817" y="770652"/>
                  <a:pt x="5966817" y="768667"/>
                </a:cubicBezTo>
                <a:close/>
                <a:moveTo>
                  <a:pt x="7108031" y="757356"/>
                </a:moveTo>
                <a:cubicBezTo>
                  <a:pt x="7098505" y="763309"/>
                  <a:pt x="7090767" y="766881"/>
                  <a:pt x="7084813" y="768072"/>
                </a:cubicBezTo>
                <a:cubicBezTo>
                  <a:pt x="7087591" y="771247"/>
                  <a:pt x="7090171" y="774223"/>
                  <a:pt x="7092552" y="777002"/>
                </a:cubicBezTo>
                <a:cubicBezTo>
                  <a:pt x="7098505" y="784939"/>
                  <a:pt x="7103466" y="793472"/>
                  <a:pt x="7107435" y="802600"/>
                </a:cubicBezTo>
                <a:cubicBezTo>
                  <a:pt x="7109419" y="794663"/>
                  <a:pt x="7110411" y="786923"/>
                  <a:pt x="7110411" y="779383"/>
                </a:cubicBezTo>
                <a:cubicBezTo>
                  <a:pt x="7110411" y="778192"/>
                  <a:pt x="7110411" y="777002"/>
                  <a:pt x="7110411" y="775811"/>
                </a:cubicBezTo>
                <a:cubicBezTo>
                  <a:pt x="7110411" y="769461"/>
                  <a:pt x="7109618" y="763309"/>
                  <a:pt x="7108031" y="757356"/>
                </a:cubicBezTo>
                <a:close/>
                <a:moveTo>
                  <a:pt x="6784181" y="751998"/>
                </a:moveTo>
                <a:cubicBezTo>
                  <a:pt x="6784181" y="751998"/>
                  <a:pt x="6778227" y="755173"/>
                  <a:pt x="6766321" y="761523"/>
                </a:cubicBezTo>
                <a:cubicBezTo>
                  <a:pt x="6755209" y="767477"/>
                  <a:pt x="6745684" y="771842"/>
                  <a:pt x="6737746" y="774620"/>
                </a:cubicBezTo>
                <a:lnTo>
                  <a:pt x="6737151" y="774620"/>
                </a:lnTo>
                <a:cubicBezTo>
                  <a:pt x="6735960" y="780970"/>
                  <a:pt x="6735167" y="787122"/>
                  <a:pt x="6734769" y="793075"/>
                </a:cubicBezTo>
                <a:cubicBezTo>
                  <a:pt x="6741119" y="789900"/>
                  <a:pt x="6750447" y="784741"/>
                  <a:pt x="6762749" y="777597"/>
                </a:cubicBezTo>
                <a:cubicBezTo>
                  <a:pt x="6773465" y="771644"/>
                  <a:pt x="6780013" y="768270"/>
                  <a:pt x="6782395" y="767477"/>
                </a:cubicBezTo>
                <a:cubicBezTo>
                  <a:pt x="6782791" y="762317"/>
                  <a:pt x="6783387" y="757158"/>
                  <a:pt x="6784181" y="751998"/>
                </a:cubicBezTo>
                <a:close/>
                <a:moveTo>
                  <a:pt x="5000624" y="751998"/>
                </a:moveTo>
                <a:cubicBezTo>
                  <a:pt x="4997052" y="755967"/>
                  <a:pt x="4995068" y="758150"/>
                  <a:pt x="4994671" y="758547"/>
                </a:cubicBezTo>
                <a:cubicBezTo>
                  <a:pt x="4985543" y="768072"/>
                  <a:pt x="4977407" y="774422"/>
                  <a:pt x="4970263" y="777597"/>
                </a:cubicBezTo>
                <a:cubicBezTo>
                  <a:pt x="4971057" y="785931"/>
                  <a:pt x="4971851" y="794861"/>
                  <a:pt x="4972645" y="804386"/>
                </a:cubicBezTo>
                <a:cubicBezTo>
                  <a:pt x="4977010" y="800814"/>
                  <a:pt x="4983162" y="795655"/>
                  <a:pt x="4991099" y="788908"/>
                </a:cubicBezTo>
                <a:cubicBezTo>
                  <a:pt x="4998243" y="782558"/>
                  <a:pt x="5002410" y="778788"/>
                  <a:pt x="5003601" y="777597"/>
                </a:cubicBezTo>
                <a:cubicBezTo>
                  <a:pt x="5003203" y="771644"/>
                  <a:pt x="5002609" y="766286"/>
                  <a:pt x="5001815" y="761523"/>
                </a:cubicBezTo>
                <a:close/>
                <a:moveTo>
                  <a:pt x="3981449" y="751998"/>
                </a:moveTo>
                <a:cubicBezTo>
                  <a:pt x="3967558" y="766286"/>
                  <a:pt x="3950691" y="782359"/>
                  <a:pt x="3930847" y="800219"/>
                </a:cubicBezTo>
                <a:cubicBezTo>
                  <a:pt x="3916560" y="812919"/>
                  <a:pt x="3901677" y="825619"/>
                  <a:pt x="3886199" y="838319"/>
                </a:cubicBezTo>
                <a:cubicBezTo>
                  <a:pt x="3886199" y="838716"/>
                  <a:pt x="3886001" y="839311"/>
                  <a:pt x="3885604" y="840105"/>
                </a:cubicBezTo>
                <a:cubicBezTo>
                  <a:pt x="3885207" y="840502"/>
                  <a:pt x="3877468" y="848836"/>
                  <a:pt x="3862387" y="865108"/>
                </a:cubicBezTo>
                <a:cubicBezTo>
                  <a:pt x="3856433" y="871458"/>
                  <a:pt x="3849290" y="879594"/>
                  <a:pt x="3840955" y="889516"/>
                </a:cubicBezTo>
                <a:cubicBezTo>
                  <a:pt x="3821905" y="912138"/>
                  <a:pt x="3807221" y="928409"/>
                  <a:pt x="3796902" y="938331"/>
                </a:cubicBezTo>
                <a:cubicBezTo>
                  <a:pt x="3794918" y="940316"/>
                  <a:pt x="3792735" y="940117"/>
                  <a:pt x="3790354" y="937736"/>
                </a:cubicBezTo>
                <a:cubicBezTo>
                  <a:pt x="3788369" y="935752"/>
                  <a:pt x="3788369" y="933767"/>
                  <a:pt x="3790354" y="931783"/>
                </a:cubicBezTo>
                <a:cubicBezTo>
                  <a:pt x="3799085" y="923845"/>
                  <a:pt x="3814166" y="906978"/>
                  <a:pt x="3835597" y="881181"/>
                </a:cubicBezTo>
                <a:cubicBezTo>
                  <a:pt x="3837979" y="877609"/>
                  <a:pt x="3840559" y="874434"/>
                  <a:pt x="3843337" y="871656"/>
                </a:cubicBezTo>
                <a:cubicBezTo>
                  <a:pt x="3834208" y="877609"/>
                  <a:pt x="3826668" y="882372"/>
                  <a:pt x="3820715" y="885944"/>
                </a:cubicBezTo>
                <a:cubicBezTo>
                  <a:pt x="3819921" y="887134"/>
                  <a:pt x="3815555" y="893088"/>
                  <a:pt x="3807618" y="903803"/>
                </a:cubicBezTo>
                <a:cubicBezTo>
                  <a:pt x="3805633" y="906581"/>
                  <a:pt x="3802855" y="910153"/>
                  <a:pt x="3799283" y="914519"/>
                </a:cubicBezTo>
                <a:cubicBezTo>
                  <a:pt x="3794918" y="919678"/>
                  <a:pt x="3792140" y="923052"/>
                  <a:pt x="3790949" y="924639"/>
                </a:cubicBezTo>
                <a:cubicBezTo>
                  <a:pt x="3777852" y="941705"/>
                  <a:pt x="3767931" y="953412"/>
                  <a:pt x="3761183" y="959763"/>
                </a:cubicBezTo>
                <a:cubicBezTo>
                  <a:pt x="3759199" y="961350"/>
                  <a:pt x="3757016" y="961152"/>
                  <a:pt x="3754635" y="959167"/>
                </a:cubicBezTo>
                <a:cubicBezTo>
                  <a:pt x="3752651" y="957183"/>
                  <a:pt x="3752651" y="955198"/>
                  <a:pt x="3754635" y="953214"/>
                </a:cubicBezTo>
                <a:cubicBezTo>
                  <a:pt x="3761779" y="946864"/>
                  <a:pt x="3772296" y="934561"/>
                  <a:pt x="3786187" y="916305"/>
                </a:cubicBezTo>
                <a:cubicBezTo>
                  <a:pt x="3787774" y="914717"/>
                  <a:pt x="3789759" y="912336"/>
                  <a:pt x="3792140" y="909161"/>
                </a:cubicBezTo>
                <a:cubicBezTo>
                  <a:pt x="3794521" y="905192"/>
                  <a:pt x="3796307" y="902613"/>
                  <a:pt x="3797497" y="901422"/>
                </a:cubicBezTo>
                <a:cubicBezTo>
                  <a:pt x="3791147" y="905391"/>
                  <a:pt x="3784996" y="909161"/>
                  <a:pt x="3779043" y="912733"/>
                </a:cubicBezTo>
                <a:cubicBezTo>
                  <a:pt x="3777455" y="915511"/>
                  <a:pt x="3772296" y="922059"/>
                  <a:pt x="3763565" y="932378"/>
                </a:cubicBezTo>
                <a:cubicBezTo>
                  <a:pt x="3757215" y="939919"/>
                  <a:pt x="3751857" y="946864"/>
                  <a:pt x="3747491" y="953214"/>
                </a:cubicBezTo>
                <a:cubicBezTo>
                  <a:pt x="3737173" y="966708"/>
                  <a:pt x="3729235" y="980003"/>
                  <a:pt x="3723679" y="993100"/>
                </a:cubicBezTo>
                <a:cubicBezTo>
                  <a:pt x="3754635" y="974844"/>
                  <a:pt x="3790155" y="949245"/>
                  <a:pt x="3830240" y="916305"/>
                </a:cubicBezTo>
                <a:lnTo>
                  <a:pt x="3866531" y="878152"/>
                </a:lnTo>
                <a:lnTo>
                  <a:pt x="3871316" y="875228"/>
                </a:lnTo>
                <a:cubicBezTo>
                  <a:pt x="3874888" y="872053"/>
                  <a:pt x="3879651" y="867291"/>
                  <a:pt x="3885604" y="860941"/>
                </a:cubicBezTo>
                <a:lnTo>
                  <a:pt x="3895954" y="847221"/>
                </a:lnTo>
                <a:lnTo>
                  <a:pt x="3923675" y="818078"/>
                </a:lnTo>
                <a:lnTo>
                  <a:pt x="3926680" y="818078"/>
                </a:lnTo>
                <a:cubicBezTo>
                  <a:pt x="3926680" y="818475"/>
                  <a:pt x="3929061" y="816094"/>
                  <a:pt x="3933824" y="810934"/>
                </a:cubicBezTo>
                <a:lnTo>
                  <a:pt x="3938105" y="802908"/>
                </a:lnTo>
                <a:lnTo>
                  <a:pt x="3969543" y="769858"/>
                </a:lnTo>
                <a:cubicBezTo>
                  <a:pt x="3973115" y="764698"/>
                  <a:pt x="3977083" y="758745"/>
                  <a:pt x="3981449" y="751998"/>
                </a:cubicBezTo>
                <a:close/>
                <a:moveTo>
                  <a:pt x="5222081" y="751403"/>
                </a:moveTo>
                <a:cubicBezTo>
                  <a:pt x="5220889" y="752197"/>
                  <a:pt x="5219302" y="753586"/>
                  <a:pt x="5217318" y="755570"/>
                </a:cubicBezTo>
                <a:cubicBezTo>
                  <a:pt x="5215333" y="757158"/>
                  <a:pt x="5213746" y="758547"/>
                  <a:pt x="5212555" y="759738"/>
                </a:cubicBezTo>
                <a:cubicBezTo>
                  <a:pt x="5200252" y="771247"/>
                  <a:pt x="5192712" y="778192"/>
                  <a:pt x="5189933" y="780573"/>
                </a:cubicBezTo>
                <a:cubicBezTo>
                  <a:pt x="5189537" y="780970"/>
                  <a:pt x="5189140" y="781169"/>
                  <a:pt x="5188743" y="781169"/>
                </a:cubicBezTo>
                <a:lnTo>
                  <a:pt x="5193505" y="789503"/>
                </a:lnTo>
                <a:cubicBezTo>
                  <a:pt x="5194696" y="791488"/>
                  <a:pt x="5196283" y="794067"/>
                  <a:pt x="5198268" y="797242"/>
                </a:cubicBezTo>
                <a:cubicBezTo>
                  <a:pt x="5200649" y="795655"/>
                  <a:pt x="5207595" y="790098"/>
                  <a:pt x="5219104" y="780573"/>
                </a:cubicBezTo>
                <a:cubicBezTo>
                  <a:pt x="5225057" y="775414"/>
                  <a:pt x="5229621" y="772041"/>
                  <a:pt x="5232796" y="770453"/>
                </a:cubicBezTo>
                <a:cubicBezTo>
                  <a:pt x="5231605" y="768072"/>
                  <a:pt x="5229819" y="764897"/>
                  <a:pt x="5227438" y="760928"/>
                </a:cubicBezTo>
                <a:cubicBezTo>
                  <a:pt x="5225057" y="756563"/>
                  <a:pt x="5223271" y="753388"/>
                  <a:pt x="5222081" y="751403"/>
                </a:cubicBezTo>
                <a:close/>
                <a:moveTo>
                  <a:pt x="5703688" y="750808"/>
                </a:moveTo>
                <a:cubicBezTo>
                  <a:pt x="5702497" y="751998"/>
                  <a:pt x="5694957" y="758150"/>
                  <a:pt x="5681067" y="769263"/>
                </a:cubicBezTo>
                <a:cubicBezTo>
                  <a:pt x="5671144" y="777200"/>
                  <a:pt x="5663207" y="782955"/>
                  <a:pt x="5657254" y="786527"/>
                </a:cubicBezTo>
                <a:cubicBezTo>
                  <a:pt x="5658841" y="792877"/>
                  <a:pt x="5660825" y="799425"/>
                  <a:pt x="5663207" y="806172"/>
                </a:cubicBezTo>
                <a:lnTo>
                  <a:pt x="5676304" y="793075"/>
                </a:lnTo>
                <a:cubicBezTo>
                  <a:pt x="5681860" y="787519"/>
                  <a:pt x="5686424" y="783352"/>
                  <a:pt x="5689996" y="780573"/>
                </a:cubicBezTo>
                <a:cubicBezTo>
                  <a:pt x="5697933" y="773430"/>
                  <a:pt x="5704085" y="768667"/>
                  <a:pt x="5708451" y="766286"/>
                </a:cubicBezTo>
                <a:cubicBezTo>
                  <a:pt x="5706863" y="760730"/>
                  <a:pt x="5705276" y="755570"/>
                  <a:pt x="5703688" y="750808"/>
                </a:cubicBezTo>
                <a:close/>
                <a:moveTo>
                  <a:pt x="4211239" y="749022"/>
                </a:moveTo>
                <a:cubicBezTo>
                  <a:pt x="4212033" y="748625"/>
                  <a:pt x="4203897" y="754578"/>
                  <a:pt x="4186832" y="766881"/>
                </a:cubicBezTo>
                <a:cubicBezTo>
                  <a:pt x="4172545" y="777200"/>
                  <a:pt x="4161432" y="782558"/>
                  <a:pt x="4153495" y="782955"/>
                </a:cubicBezTo>
                <a:cubicBezTo>
                  <a:pt x="4151907" y="782955"/>
                  <a:pt x="4150717" y="782558"/>
                  <a:pt x="4149923" y="781764"/>
                </a:cubicBezTo>
                <a:lnTo>
                  <a:pt x="4149293" y="779875"/>
                </a:lnTo>
                <a:lnTo>
                  <a:pt x="4156471" y="812720"/>
                </a:lnTo>
                <a:cubicBezTo>
                  <a:pt x="4156867" y="812323"/>
                  <a:pt x="4157265" y="812125"/>
                  <a:pt x="4157661" y="812125"/>
                </a:cubicBezTo>
                <a:cubicBezTo>
                  <a:pt x="4165996" y="808156"/>
                  <a:pt x="4176711" y="801211"/>
                  <a:pt x="4189809" y="791289"/>
                </a:cubicBezTo>
                <a:cubicBezTo>
                  <a:pt x="4202111" y="782161"/>
                  <a:pt x="4210645" y="776803"/>
                  <a:pt x="4215407" y="775216"/>
                </a:cubicBezTo>
                <a:cubicBezTo>
                  <a:pt x="4213819" y="766484"/>
                  <a:pt x="4212431" y="757753"/>
                  <a:pt x="4211239" y="749022"/>
                </a:cubicBezTo>
                <a:close/>
                <a:moveTo>
                  <a:pt x="3504604" y="749022"/>
                </a:moveTo>
                <a:lnTo>
                  <a:pt x="3490911" y="758547"/>
                </a:lnTo>
                <a:cubicBezTo>
                  <a:pt x="3494483" y="755769"/>
                  <a:pt x="3498651" y="752792"/>
                  <a:pt x="3503413" y="749617"/>
                </a:cubicBezTo>
                <a:cubicBezTo>
                  <a:pt x="3503810" y="749220"/>
                  <a:pt x="3504207" y="749022"/>
                  <a:pt x="3504604" y="749022"/>
                </a:cubicBezTo>
                <a:close/>
                <a:moveTo>
                  <a:pt x="782240" y="749022"/>
                </a:moveTo>
                <a:cubicBezTo>
                  <a:pt x="781446" y="749816"/>
                  <a:pt x="773310" y="755769"/>
                  <a:pt x="757833" y="766881"/>
                </a:cubicBezTo>
                <a:cubicBezTo>
                  <a:pt x="743545" y="777200"/>
                  <a:pt x="732432" y="782558"/>
                  <a:pt x="724495" y="782955"/>
                </a:cubicBezTo>
                <a:cubicBezTo>
                  <a:pt x="722907" y="782955"/>
                  <a:pt x="721717" y="782558"/>
                  <a:pt x="720923" y="781764"/>
                </a:cubicBezTo>
                <a:lnTo>
                  <a:pt x="720293" y="779875"/>
                </a:lnTo>
                <a:lnTo>
                  <a:pt x="727471" y="812720"/>
                </a:lnTo>
                <a:cubicBezTo>
                  <a:pt x="727868" y="812323"/>
                  <a:pt x="728265" y="812125"/>
                  <a:pt x="728663" y="812125"/>
                </a:cubicBezTo>
                <a:cubicBezTo>
                  <a:pt x="736996" y="808156"/>
                  <a:pt x="747713" y="801211"/>
                  <a:pt x="760809" y="791289"/>
                </a:cubicBezTo>
                <a:cubicBezTo>
                  <a:pt x="773112" y="782161"/>
                  <a:pt x="781645" y="776803"/>
                  <a:pt x="786407" y="775216"/>
                </a:cubicBezTo>
                <a:cubicBezTo>
                  <a:pt x="784820" y="766484"/>
                  <a:pt x="783431" y="757753"/>
                  <a:pt x="782240" y="749022"/>
                </a:cubicBezTo>
                <a:close/>
                <a:moveTo>
                  <a:pt x="481012" y="746045"/>
                </a:moveTo>
                <a:cubicBezTo>
                  <a:pt x="470693" y="752792"/>
                  <a:pt x="464740" y="756959"/>
                  <a:pt x="463153" y="758547"/>
                </a:cubicBezTo>
                <a:cubicBezTo>
                  <a:pt x="453231" y="766484"/>
                  <a:pt x="445293" y="773628"/>
                  <a:pt x="439340" y="779978"/>
                </a:cubicBezTo>
                <a:cubicBezTo>
                  <a:pt x="439738" y="782756"/>
                  <a:pt x="440134" y="786527"/>
                  <a:pt x="440531" y="791289"/>
                </a:cubicBezTo>
                <a:cubicBezTo>
                  <a:pt x="440928" y="792083"/>
                  <a:pt x="441126" y="793670"/>
                  <a:pt x="441126" y="796052"/>
                </a:cubicBezTo>
                <a:cubicBezTo>
                  <a:pt x="453032" y="781764"/>
                  <a:pt x="464939" y="771842"/>
                  <a:pt x="476845" y="766286"/>
                </a:cubicBezTo>
                <a:cubicBezTo>
                  <a:pt x="477242" y="765889"/>
                  <a:pt x="477639" y="765691"/>
                  <a:pt x="478035" y="765691"/>
                </a:cubicBezTo>
                <a:cubicBezTo>
                  <a:pt x="478829" y="765691"/>
                  <a:pt x="479424" y="766088"/>
                  <a:pt x="479821" y="766881"/>
                </a:cubicBezTo>
                <a:cubicBezTo>
                  <a:pt x="480218" y="767278"/>
                  <a:pt x="480417" y="767675"/>
                  <a:pt x="480417" y="768072"/>
                </a:cubicBezTo>
                <a:cubicBezTo>
                  <a:pt x="480417" y="768469"/>
                  <a:pt x="480020" y="768866"/>
                  <a:pt x="479226" y="769263"/>
                </a:cubicBezTo>
                <a:cubicBezTo>
                  <a:pt x="458985" y="787916"/>
                  <a:pt x="446682" y="800020"/>
                  <a:pt x="442317" y="805577"/>
                </a:cubicBezTo>
                <a:cubicBezTo>
                  <a:pt x="442317" y="809942"/>
                  <a:pt x="442515" y="814705"/>
                  <a:pt x="442912" y="819864"/>
                </a:cubicBezTo>
                <a:cubicBezTo>
                  <a:pt x="460771" y="802005"/>
                  <a:pt x="475059" y="789900"/>
                  <a:pt x="485775" y="783550"/>
                </a:cubicBezTo>
                <a:cubicBezTo>
                  <a:pt x="484584" y="770850"/>
                  <a:pt x="482996" y="759142"/>
                  <a:pt x="481012" y="748427"/>
                </a:cubicBezTo>
                <a:close/>
                <a:moveTo>
                  <a:pt x="6994325" y="742473"/>
                </a:moveTo>
                <a:cubicBezTo>
                  <a:pt x="6991548" y="742473"/>
                  <a:pt x="6988571" y="742672"/>
                  <a:pt x="6985396" y="743069"/>
                </a:cubicBezTo>
                <a:cubicBezTo>
                  <a:pt x="6976268" y="743863"/>
                  <a:pt x="6967537" y="745847"/>
                  <a:pt x="6959202" y="749022"/>
                </a:cubicBezTo>
                <a:cubicBezTo>
                  <a:pt x="6959202" y="749022"/>
                  <a:pt x="6955234" y="750808"/>
                  <a:pt x="6947296" y="754380"/>
                </a:cubicBezTo>
                <a:cubicBezTo>
                  <a:pt x="6944121" y="765095"/>
                  <a:pt x="6942533" y="775414"/>
                  <a:pt x="6942533" y="785336"/>
                </a:cubicBezTo>
                <a:cubicBezTo>
                  <a:pt x="6942533" y="808355"/>
                  <a:pt x="6951662" y="828595"/>
                  <a:pt x="6969918" y="846058"/>
                </a:cubicBezTo>
                <a:cubicBezTo>
                  <a:pt x="6986983" y="861933"/>
                  <a:pt x="7006827" y="869870"/>
                  <a:pt x="7029449" y="869870"/>
                </a:cubicBezTo>
                <a:cubicBezTo>
                  <a:pt x="7031831" y="869870"/>
                  <a:pt x="7034013" y="869870"/>
                  <a:pt x="7035997" y="869870"/>
                </a:cubicBezTo>
                <a:cubicBezTo>
                  <a:pt x="7057826" y="868283"/>
                  <a:pt x="7075883" y="857766"/>
                  <a:pt x="7090171" y="838319"/>
                </a:cubicBezTo>
                <a:cubicBezTo>
                  <a:pt x="7093346" y="833953"/>
                  <a:pt x="7096124" y="829389"/>
                  <a:pt x="7098505" y="824627"/>
                </a:cubicBezTo>
                <a:cubicBezTo>
                  <a:pt x="7096917" y="816292"/>
                  <a:pt x="7095529" y="811133"/>
                  <a:pt x="7094338" y="809148"/>
                </a:cubicBezTo>
                <a:cubicBezTo>
                  <a:pt x="7091163" y="801211"/>
                  <a:pt x="7086797" y="793472"/>
                  <a:pt x="7081241" y="785931"/>
                </a:cubicBezTo>
                <a:cubicBezTo>
                  <a:pt x="7070129" y="771644"/>
                  <a:pt x="7055841" y="760531"/>
                  <a:pt x="7038379" y="752594"/>
                </a:cubicBezTo>
                <a:cubicBezTo>
                  <a:pt x="7024091" y="745847"/>
                  <a:pt x="7009407" y="742473"/>
                  <a:pt x="6994325" y="742473"/>
                </a:cubicBezTo>
                <a:close/>
                <a:moveTo>
                  <a:pt x="2681287" y="742473"/>
                </a:moveTo>
                <a:cubicBezTo>
                  <a:pt x="2678905" y="744458"/>
                  <a:pt x="2677120" y="745847"/>
                  <a:pt x="2675929" y="746641"/>
                </a:cubicBezTo>
                <a:cubicBezTo>
                  <a:pt x="2664023" y="757356"/>
                  <a:pt x="2658070" y="762714"/>
                  <a:pt x="2658070" y="762714"/>
                </a:cubicBezTo>
                <a:cubicBezTo>
                  <a:pt x="2647354" y="772239"/>
                  <a:pt x="2636440" y="779978"/>
                  <a:pt x="2625327" y="785931"/>
                </a:cubicBezTo>
                <a:cubicBezTo>
                  <a:pt x="2625327" y="787122"/>
                  <a:pt x="2625923" y="794067"/>
                  <a:pt x="2627113" y="806767"/>
                </a:cubicBezTo>
                <a:cubicBezTo>
                  <a:pt x="2634654" y="803195"/>
                  <a:pt x="2645171" y="795853"/>
                  <a:pt x="2658665" y="784741"/>
                </a:cubicBezTo>
                <a:cubicBezTo>
                  <a:pt x="2660252" y="783153"/>
                  <a:pt x="2663824" y="779780"/>
                  <a:pt x="2669380" y="774620"/>
                </a:cubicBezTo>
                <a:cubicBezTo>
                  <a:pt x="2674143" y="770255"/>
                  <a:pt x="2678112" y="767080"/>
                  <a:pt x="2681287" y="765095"/>
                </a:cubicBezTo>
                <a:close/>
                <a:moveTo>
                  <a:pt x="429220" y="741283"/>
                </a:moveTo>
                <a:cubicBezTo>
                  <a:pt x="429617" y="741283"/>
                  <a:pt x="430014" y="741481"/>
                  <a:pt x="430410" y="741878"/>
                </a:cubicBezTo>
                <a:cubicBezTo>
                  <a:pt x="430807" y="742275"/>
                  <a:pt x="431006" y="742672"/>
                  <a:pt x="431006" y="743069"/>
                </a:cubicBezTo>
                <a:cubicBezTo>
                  <a:pt x="431006" y="743466"/>
                  <a:pt x="430807" y="743863"/>
                  <a:pt x="430410" y="744259"/>
                </a:cubicBezTo>
                <a:lnTo>
                  <a:pt x="430410" y="744855"/>
                </a:lnTo>
                <a:lnTo>
                  <a:pt x="429815" y="745450"/>
                </a:lnTo>
                <a:cubicBezTo>
                  <a:pt x="429418" y="745847"/>
                  <a:pt x="429220" y="746244"/>
                  <a:pt x="429220" y="746641"/>
                </a:cubicBezTo>
                <a:cubicBezTo>
                  <a:pt x="428823" y="747038"/>
                  <a:pt x="428228" y="747236"/>
                  <a:pt x="427434" y="747236"/>
                </a:cubicBezTo>
                <a:cubicBezTo>
                  <a:pt x="427037" y="747236"/>
                  <a:pt x="426442" y="747038"/>
                  <a:pt x="425648" y="746641"/>
                </a:cubicBezTo>
                <a:cubicBezTo>
                  <a:pt x="425252" y="746244"/>
                  <a:pt x="425053" y="745847"/>
                  <a:pt x="425053" y="745450"/>
                </a:cubicBezTo>
                <a:cubicBezTo>
                  <a:pt x="425053" y="744656"/>
                  <a:pt x="425450" y="744061"/>
                  <a:pt x="426243" y="743664"/>
                </a:cubicBezTo>
                <a:cubicBezTo>
                  <a:pt x="426243" y="743267"/>
                  <a:pt x="426442" y="742870"/>
                  <a:pt x="426839" y="742473"/>
                </a:cubicBezTo>
                <a:cubicBezTo>
                  <a:pt x="427235" y="742473"/>
                  <a:pt x="427632" y="742275"/>
                  <a:pt x="428030" y="741878"/>
                </a:cubicBezTo>
                <a:cubicBezTo>
                  <a:pt x="428426" y="741481"/>
                  <a:pt x="428823" y="741283"/>
                  <a:pt x="429220" y="741283"/>
                </a:cubicBezTo>
                <a:close/>
                <a:moveTo>
                  <a:pt x="1685925" y="740688"/>
                </a:moveTo>
                <a:cubicBezTo>
                  <a:pt x="1678384" y="747038"/>
                  <a:pt x="1666875" y="754777"/>
                  <a:pt x="1651396" y="763905"/>
                </a:cubicBezTo>
                <a:cubicBezTo>
                  <a:pt x="1642268" y="769064"/>
                  <a:pt x="1633339" y="773827"/>
                  <a:pt x="1624607" y="778192"/>
                </a:cubicBezTo>
                <a:cubicBezTo>
                  <a:pt x="1622226" y="786130"/>
                  <a:pt x="1619051" y="795059"/>
                  <a:pt x="1615082" y="804981"/>
                </a:cubicBezTo>
                <a:cubicBezTo>
                  <a:pt x="1616273" y="804188"/>
                  <a:pt x="1616670" y="803989"/>
                  <a:pt x="1616273" y="804386"/>
                </a:cubicBezTo>
                <a:cubicBezTo>
                  <a:pt x="1621432" y="800814"/>
                  <a:pt x="1626393" y="797639"/>
                  <a:pt x="1631156" y="794861"/>
                </a:cubicBezTo>
                <a:cubicBezTo>
                  <a:pt x="1655762" y="781764"/>
                  <a:pt x="1669057" y="774819"/>
                  <a:pt x="1671042" y="774025"/>
                </a:cubicBezTo>
                <a:cubicBezTo>
                  <a:pt x="1671835" y="773628"/>
                  <a:pt x="1672629" y="773827"/>
                  <a:pt x="1673423" y="774620"/>
                </a:cubicBezTo>
                <a:cubicBezTo>
                  <a:pt x="1677788" y="762317"/>
                  <a:pt x="1681956" y="751006"/>
                  <a:pt x="1685925" y="740688"/>
                </a:cubicBezTo>
                <a:close/>
                <a:moveTo>
                  <a:pt x="7096124" y="737711"/>
                </a:moveTo>
                <a:cubicBezTo>
                  <a:pt x="7092949" y="740092"/>
                  <a:pt x="7087789" y="743267"/>
                  <a:pt x="7080646" y="747236"/>
                </a:cubicBezTo>
                <a:cubicBezTo>
                  <a:pt x="7075883" y="749617"/>
                  <a:pt x="7071717" y="751800"/>
                  <a:pt x="7068145" y="753784"/>
                </a:cubicBezTo>
                <a:cubicBezTo>
                  <a:pt x="7070923" y="755769"/>
                  <a:pt x="7073502" y="757753"/>
                  <a:pt x="7075883" y="759738"/>
                </a:cubicBezTo>
                <a:cubicBezTo>
                  <a:pt x="7076677" y="758944"/>
                  <a:pt x="7077669" y="758547"/>
                  <a:pt x="7078860" y="758547"/>
                </a:cubicBezTo>
                <a:cubicBezTo>
                  <a:pt x="7079257" y="758547"/>
                  <a:pt x="7079653" y="758547"/>
                  <a:pt x="7080051" y="758547"/>
                </a:cubicBezTo>
                <a:cubicBezTo>
                  <a:pt x="7081639" y="758944"/>
                  <a:pt x="7082432" y="759936"/>
                  <a:pt x="7082432" y="761523"/>
                </a:cubicBezTo>
                <a:lnTo>
                  <a:pt x="7082432" y="762714"/>
                </a:lnTo>
                <a:cubicBezTo>
                  <a:pt x="7083225" y="762714"/>
                  <a:pt x="7084416" y="762317"/>
                  <a:pt x="7086004" y="761523"/>
                </a:cubicBezTo>
                <a:cubicBezTo>
                  <a:pt x="7088385" y="760730"/>
                  <a:pt x="7091361" y="759341"/>
                  <a:pt x="7094933" y="757356"/>
                </a:cubicBezTo>
                <a:cubicBezTo>
                  <a:pt x="7100887" y="754578"/>
                  <a:pt x="7104657" y="752991"/>
                  <a:pt x="7106245" y="752594"/>
                </a:cubicBezTo>
                <a:cubicBezTo>
                  <a:pt x="7105451" y="751006"/>
                  <a:pt x="7104855" y="749617"/>
                  <a:pt x="7104459" y="748427"/>
                </a:cubicBezTo>
                <a:cubicBezTo>
                  <a:pt x="7102077" y="744855"/>
                  <a:pt x="7099299" y="741283"/>
                  <a:pt x="7096124" y="737711"/>
                </a:cubicBezTo>
                <a:close/>
                <a:moveTo>
                  <a:pt x="5213151" y="735330"/>
                </a:moveTo>
                <a:cubicBezTo>
                  <a:pt x="5211960" y="736520"/>
                  <a:pt x="5209976" y="738703"/>
                  <a:pt x="5207197" y="741878"/>
                </a:cubicBezTo>
                <a:cubicBezTo>
                  <a:pt x="5204817" y="744656"/>
                  <a:pt x="5202832" y="746839"/>
                  <a:pt x="5201245" y="748427"/>
                </a:cubicBezTo>
                <a:cubicBezTo>
                  <a:pt x="5194101" y="755967"/>
                  <a:pt x="5187552" y="761325"/>
                  <a:pt x="5181599" y="764500"/>
                </a:cubicBezTo>
                <a:cubicBezTo>
                  <a:pt x="5181996" y="767675"/>
                  <a:pt x="5182195" y="770255"/>
                  <a:pt x="5182195" y="772239"/>
                </a:cubicBezTo>
                <a:cubicBezTo>
                  <a:pt x="5182988" y="773430"/>
                  <a:pt x="5183981" y="774620"/>
                  <a:pt x="5185171" y="775811"/>
                </a:cubicBezTo>
                <a:lnTo>
                  <a:pt x="5208388" y="752594"/>
                </a:lnTo>
                <a:cubicBezTo>
                  <a:pt x="5212753" y="748228"/>
                  <a:pt x="5215929" y="745252"/>
                  <a:pt x="5217913" y="743664"/>
                </a:cubicBezTo>
                <a:cubicBezTo>
                  <a:pt x="5217516" y="742870"/>
                  <a:pt x="5216723" y="741481"/>
                  <a:pt x="5215532" y="739497"/>
                </a:cubicBezTo>
                <a:cubicBezTo>
                  <a:pt x="5214341" y="737909"/>
                  <a:pt x="5213547" y="736520"/>
                  <a:pt x="5213151" y="735330"/>
                </a:cubicBezTo>
                <a:close/>
                <a:moveTo>
                  <a:pt x="3517105" y="734734"/>
                </a:moveTo>
                <a:cubicBezTo>
                  <a:pt x="3514724" y="737909"/>
                  <a:pt x="3511351" y="741878"/>
                  <a:pt x="3506985" y="746641"/>
                </a:cubicBezTo>
                <a:cubicBezTo>
                  <a:pt x="3505397" y="747831"/>
                  <a:pt x="3504207" y="748823"/>
                  <a:pt x="3503413" y="749617"/>
                </a:cubicBezTo>
                <a:cubicBezTo>
                  <a:pt x="3500635" y="750411"/>
                  <a:pt x="3495277" y="753288"/>
                  <a:pt x="3487340" y="758249"/>
                </a:cubicBezTo>
                <a:cubicBezTo>
                  <a:pt x="3479402" y="763210"/>
                  <a:pt x="3472457" y="768667"/>
                  <a:pt x="3466504" y="774620"/>
                </a:cubicBezTo>
                <a:lnTo>
                  <a:pt x="3484959" y="762119"/>
                </a:lnTo>
                <a:cubicBezTo>
                  <a:pt x="3474639" y="769659"/>
                  <a:pt x="3468091" y="774223"/>
                  <a:pt x="3465313" y="775811"/>
                </a:cubicBezTo>
                <a:cubicBezTo>
                  <a:pt x="3465313" y="776208"/>
                  <a:pt x="3465115" y="776605"/>
                  <a:pt x="3464718" y="777002"/>
                </a:cubicBezTo>
                <a:lnTo>
                  <a:pt x="3464123" y="776406"/>
                </a:lnTo>
                <a:cubicBezTo>
                  <a:pt x="3463726" y="776009"/>
                  <a:pt x="3464123" y="778788"/>
                  <a:pt x="3465313" y="784741"/>
                </a:cubicBezTo>
                <a:cubicBezTo>
                  <a:pt x="3466107" y="783947"/>
                  <a:pt x="3467496" y="783550"/>
                  <a:pt x="3469480" y="783550"/>
                </a:cubicBezTo>
                <a:cubicBezTo>
                  <a:pt x="3470671" y="782756"/>
                  <a:pt x="3471663" y="781963"/>
                  <a:pt x="3472457" y="781169"/>
                </a:cubicBezTo>
                <a:cubicBezTo>
                  <a:pt x="3474044" y="780375"/>
                  <a:pt x="3476227" y="778589"/>
                  <a:pt x="3479005" y="775811"/>
                </a:cubicBezTo>
                <a:cubicBezTo>
                  <a:pt x="3480990" y="773827"/>
                  <a:pt x="3489523" y="767873"/>
                  <a:pt x="3504604" y="757952"/>
                </a:cubicBezTo>
                <a:lnTo>
                  <a:pt x="3505795" y="760333"/>
                </a:lnTo>
                <a:cubicBezTo>
                  <a:pt x="3505795" y="760333"/>
                  <a:pt x="3506191" y="760134"/>
                  <a:pt x="3506985" y="759738"/>
                </a:cubicBezTo>
                <a:cubicBezTo>
                  <a:pt x="3503810" y="763309"/>
                  <a:pt x="3501231" y="766286"/>
                  <a:pt x="3499246" y="768667"/>
                </a:cubicBezTo>
                <a:cubicBezTo>
                  <a:pt x="3491308" y="777398"/>
                  <a:pt x="3485355" y="783550"/>
                  <a:pt x="3481387" y="787122"/>
                </a:cubicBezTo>
                <a:cubicBezTo>
                  <a:pt x="3475830" y="791884"/>
                  <a:pt x="3471663" y="794067"/>
                  <a:pt x="3468885" y="793670"/>
                </a:cubicBezTo>
                <a:lnTo>
                  <a:pt x="3467099" y="793670"/>
                </a:lnTo>
                <a:cubicBezTo>
                  <a:pt x="3470671" y="810339"/>
                  <a:pt x="3474243" y="826413"/>
                  <a:pt x="3477815" y="841891"/>
                </a:cubicBezTo>
                <a:cubicBezTo>
                  <a:pt x="3480196" y="851416"/>
                  <a:pt x="3482379" y="861139"/>
                  <a:pt x="3484363" y="871061"/>
                </a:cubicBezTo>
                <a:cubicBezTo>
                  <a:pt x="3492697" y="864314"/>
                  <a:pt x="3502818" y="853003"/>
                  <a:pt x="3514724" y="837128"/>
                </a:cubicBezTo>
                <a:cubicBezTo>
                  <a:pt x="3520281" y="829984"/>
                  <a:pt x="3524845" y="824031"/>
                  <a:pt x="3528416" y="819269"/>
                </a:cubicBezTo>
                <a:lnTo>
                  <a:pt x="3526035" y="803791"/>
                </a:lnTo>
                <a:cubicBezTo>
                  <a:pt x="3524845" y="805378"/>
                  <a:pt x="3522860" y="807759"/>
                  <a:pt x="3520082" y="810934"/>
                </a:cubicBezTo>
                <a:cubicBezTo>
                  <a:pt x="3517304" y="814109"/>
                  <a:pt x="3515319" y="816491"/>
                  <a:pt x="3514129" y="818078"/>
                </a:cubicBezTo>
                <a:cubicBezTo>
                  <a:pt x="3504207" y="830381"/>
                  <a:pt x="3494682" y="838716"/>
                  <a:pt x="3485554" y="843081"/>
                </a:cubicBezTo>
                <a:cubicBezTo>
                  <a:pt x="3482379" y="844272"/>
                  <a:pt x="3479997" y="843478"/>
                  <a:pt x="3478410" y="840700"/>
                </a:cubicBezTo>
                <a:cubicBezTo>
                  <a:pt x="3476823" y="837922"/>
                  <a:pt x="3477418" y="835739"/>
                  <a:pt x="3480196" y="834152"/>
                </a:cubicBezTo>
                <a:cubicBezTo>
                  <a:pt x="3489324" y="829786"/>
                  <a:pt x="3498849" y="821055"/>
                  <a:pt x="3508771" y="807958"/>
                </a:cubicBezTo>
                <a:cubicBezTo>
                  <a:pt x="3516311" y="798433"/>
                  <a:pt x="3521273" y="792678"/>
                  <a:pt x="3523654" y="790694"/>
                </a:cubicBezTo>
                <a:cubicBezTo>
                  <a:pt x="3522463" y="784741"/>
                  <a:pt x="3521471" y="779383"/>
                  <a:pt x="3520677" y="774620"/>
                </a:cubicBezTo>
                <a:cubicBezTo>
                  <a:pt x="3519090" y="777002"/>
                  <a:pt x="3517105" y="779780"/>
                  <a:pt x="3514724" y="782955"/>
                </a:cubicBezTo>
                <a:cubicBezTo>
                  <a:pt x="3501627" y="800814"/>
                  <a:pt x="3492896" y="811728"/>
                  <a:pt x="3488530" y="815697"/>
                </a:cubicBezTo>
                <a:cubicBezTo>
                  <a:pt x="3487737" y="816491"/>
                  <a:pt x="3486745" y="816689"/>
                  <a:pt x="3485554" y="816292"/>
                </a:cubicBezTo>
                <a:cubicBezTo>
                  <a:pt x="3483966" y="815895"/>
                  <a:pt x="3483371" y="814903"/>
                  <a:pt x="3483768" y="813316"/>
                </a:cubicBezTo>
                <a:cubicBezTo>
                  <a:pt x="3484165" y="810141"/>
                  <a:pt x="3485554" y="806172"/>
                  <a:pt x="3487935" y="801409"/>
                </a:cubicBezTo>
                <a:cubicBezTo>
                  <a:pt x="3488729" y="799028"/>
                  <a:pt x="3490118" y="798830"/>
                  <a:pt x="3492102" y="800814"/>
                </a:cubicBezTo>
                <a:cubicBezTo>
                  <a:pt x="3499246" y="791289"/>
                  <a:pt x="3505596" y="782359"/>
                  <a:pt x="3511152" y="774025"/>
                </a:cubicBezTo>
                <a:cubicBezTo>
                  <a:pt x="3513930" y="770453"/>
                  <a:pt x="3516510" y="766881"/>
                  <a:pt x="3518891" y="763309"/>
                </a:cubicBezTo>
                <a:lnTo>
                  <a:pt x="3518296" y="760928"/>
                </a:lnTo>
                <a:lnTo>
                  <a:pt x="3520677" y="758547"/>
                </a:lnTo>
                <a:cubicBezTo>
                  <a:pt x="3519090" y="749816"/>
                  <a:pt x="3517899" y="741878"/>
                  <a:pt x="3517105" y="734734"/>
                </a:cubicBezTo>
                <a:close/>
                <a:moveTo>
                  <a:pt x="6787752" y="732353"/>
                </a:moveTo>
                <a:cubicBezTo>
                  <a:pt x="6784181" y="734734"/>
                  <a:pt x="6777037" y="738505"/>
                  <a:pt x="6766321" y="743664"/>
                </a:cubicBezTo>
                <a:cubicBezTo>
                  <a:pt x="6757193" y="748030"/>
                  <a:pt x="6748859" y="751205"/>
                  <a:pt x="6741318" y="753189"/>
                </a:cubicBezTo>
                <a:lnTo>
                  <a:pt x="6737746" y="768667"/>
                </a:lnTo>
                <a:cubicBezTo>
                  <a:pt x="6746081" y="765492"/>
                  <a:pt x="6755407" y="761127"/>
                  <a:pt x="6765725" y="755570"/>
                </a:cubicBezTo>
                <a:cubicBezTo>
                  <a:pt x="6778823" y="748030"/>
                  <a:pt x="6785371" y="744061"/>
                  <a:pt x="6785371" y="743664"/>
                </a:cubicBezTo>
                <a:cubicBezTo>
                  <a:pt x="6786165" y="740092"/>
                  <a:pt x="6786959" y="736322"/>
                  <a:pt x="6787752" y="732353"/>
                </a:cubicBezTo>
                <a:close/>
                <a:moveTo>
                  <a:pt x="5967411" y="728781"/>
                </a:moveTo>
                <a:cubicBezTo>
                  <a:pt x="5945187" y="748625"/>
                  <a:pt x="5933479" y="759142"/>
                  <a:pt x="5932288" y="760333"/>
                </a:cubicBezTo>
                <a:cubicBezTo>
                  <a:pt x="5932685" y="762714"/>
                  <a:pt x="5933281" y="764698"/>
                  <a:pt x="5934074" y="766286"/>
                </a:cubicBezTo>
                <a:cubicBezTo>
                  <a:pt x="5934471" y="767080"/>
                  <a:pt x="5934669" y="767873"/>
                  <a:pt x="5934669" y="768667"/>
                </a:cubicBezTo>
                <a:lnTo>
                  <a:pt x="5935265" y="769263"/>
                </a:lnTo>
                <a:cubicBezTo>
                  <a:pt x="5936059" y="771247"/>
                  <a:pt x="5936653" y="773430"/>
                  <a:pt x="5937051" y="775811"/>
                </a:cubicBezTo>
                <a:lnTo>
                  <a:pt x="5937646" y="776406"/>
                </a:lnTo>
                <a:cubicBezTo>
                  <a:pt x="5938043" y="776803"/>
                  <a:pt x="5938241" y="777200"/>
                  <a:pt x="5938241" y="777597"/>
                </a:cubicBezTo>
                <a:cubicBezTo>
                  <a:pt x="5943004" y="774025"/>
                  <a:pt x="5947965" y="769858"/>
                  <a:pt x="5953124" y="765095"/>
                </a:cubicBezTo>
                <a:cubicBezTo>
                  <a:pt x="5959475" y="759142"/>
                  <a:pt x="5964038" y="755173"/>
                  <a:pt x="5966817" y="753189"/>
                </a:cubicBezTo>
                <a:cubicBezTo>
                  <a:pt x="5966817" y="746045"/>
                  <a:pt x="5967015" y="737909"/>
                  <a:pt x="5967411" y="728781"/>
                </a:cubicBezTo>
                <a:close/>
                <a:moveTo>
                  <a:pt x="4998243" y="725209"/>
                </a:moveTo>
                <a:cubicBezTo>
                  <a:pt x="4992687" y="730369"/>
                  <a:pt x="4988916" y="733742"/>
                  <a:pt x="4986932" y="735330"/>
                </a:cubicBezTo>
                <a:cubicBezTo>
                  <a:pt x="4979788" y="741680"/>
                  <a:pt x="4973438" y="746839"/>
                  <a:pt x="4967882" y="750808"/>
                </a:cubicBezTo>
                <a:cubicBezTo>
                  <a:pt x="4968279" y="757158"/>
                  <a:pt x="4968875" y="763905"/>
                  <a:pt x="4969668" y="771048"/>
                </a:cubicBezTo>
                <a:cubicBezTo>
                  <a:pt x="4976018" y="767873"/>
                  <a:pt x="4983559" y="761127"/>
                  <a:pt x="4992289" y="750808"/>
                </a:cubicBezTo>
                <a:cubicBezTo>
                  <a:pt x="4992687" y="750014"/>
                  <a:pt x="4993877" y="748625"/>
                  <a:pt x="4995861" y="746641"/>
                </a:cubicBezTo>
                <a:cubicBezTo>
                  <a:pt x="4997449" y="744656"/>
                  <a:pt x="4998838" y="743069"/>
                  <a:pt x="5000029" y="741878"/>
                </a:cubicBezTo>
                <a:cubicBezTo>
                  <a:pt x="4999235" y="735925"/>
                  <a:pt x="4998640" y="730369"/>
                  <a:pt x="4998243" y="725209"/>
                </a:cubicBezTo>
                <a:close/>
                <a:moveTo>
                  <a:pt x="7081241" y="724019"/>
                </a:moveTo>
                <a:cubicBezTo>
                  <a:pt x="7077669" y="726400"/>
                  <a:pt x="7072311" y="729575"/>
                  <a:pt x="7065168" y="733544"/>
                </a:cubicBezTo>
                <a:cubicBezTo>
                  <a:pt x="7055643" y="738306"/>
                  <a:pt x="7049888" y="741084"/>
                  <a:pt x="7047904" y="741878"/>
                </a:cubicBezTo>
                <a:cubicBezTo>
                  <a:pt x="7051475" y="743466"/>
                  <a:pt x="7054849" y="745252"/>
                  <a:pt x="7058024" y="747236"/>
                </a:cubicBezTo>
                <a:cubicBezTo>
                  <a:pt x="7059215" y="746045"/>
                  <a:pt x="7061993" y="743466"/>
                  <a:pt x="7066359" y="739497"/>
                </a:cubicBezTo>
                <a:cubicBezTo>
                  <a:pt x="7067152" y="738703"/>
                  <a:pt x="7067946" y="738306"/>
                  <a:pt x="7068739" y="738306"/>
                </a:cubicBezTo>
                <a:cubicBezTo>
                  <a:pt x="7069533" y="738306"/>
                  <a:pt x="7070129" y="738703"/>
                  <a:pt x="7070525" y="739497"/>
                </a:cubicBezTo>
                <a:cubicBezTo>
                  <a:pt x="7071319" y="739894"/>
                  <a:pt x="7071717" y="740489"/>
                  <a:pt x="7071717" y="741283"/>
                </a:cubicBezTo>
                <a:cubicBezTo>
                  <a:pt x="7071717" y="742077"/>
                  <a:pt x="7071319" y="742870"/>
                  <a:pt x="7070525" y="743664"/>
                </a:cubicBezTo>
                <a:lnTo>
                  <a:pt x="7069931" y="744259"/>
                </a:lnTo>
                <a:cubicBezTo>
                  <a:pt x="7072709" y="742672"/>
                  <a:pt x="7076081" y="740886"/>
                  <a:pt x="7080051" y="738902"/>
                </a:cubicBezTo>
                <a:lnTo>
                  <a:pt x="7085409" y="735330"/>
                </a:lnTo>
                <a:cubicBezTo>
                  <a:pt x="7087789" y="734139"/>
                  <a:pt x="7089575" y="733147"/>
                  <a:pt x="7090767" y="732353"/>
                </a:cubicBezTo>
                <a:cubicBezTo>
                  <a:pt x="7089973" y="731163"/>
                  <a:pt x="7088981" y="730170"/>
                  <a:pt x="7087789" y="729377"/>
                </a:cubicBezTo>
                <a:cubicBezTo>
                  <a:pt x="7086202" y="727789"/>
                  <a:pt x="7084019" y="726003"/>
                  <a:pt x="7081241" y="724019"/>
                </a:cubicBezTo>
                <a:close/>
                <a:moveTo>
                  <a:pt x="323849" y="724019"/>
                </a:moveTo>
                <a:cubicBezTo>
                  <a:pt x="324246" y="724416"/>
                  <a:pt x="325437" y="727194"/>
                  <a:pt x="327421" y="732353"/>
                </a:cubicBezTo>
                <a:cubicBezTo>
                  <a:pt x="329009" y="736719"/>
                  <a:pt x="330398" y="741084"/>
                  <a:pt x="331589" y="745450"/>
                </a:cubicBezTo>
                <a:lnTo>
                  <a:pt x="331589" y="746045"/>
                </a:lnTo>
                <a:lnTo>
                  <a:pt x="332184" y="746641"/>
                </a:lnTo>
                <a:cubicBezTo>
                  <a:pt x="340518" y="735528"/>
                  <a:pt x="347464" y="727988"/>
                  <a:pt x="353020" y="724019"/>
                </a:cubicBezTo>
                <a:cubicBezTo>
                  <a:pt x="347860" y="724019"/>
                  <a:pt x="342701" y="724019"/>
                  <a:pt x="337542" y="724019"/>
                </a:cubicBezTo>
                <a:cubicBezTo>
                  <a:pt x="332779" y="724019"/>
                  <a:pt x="328215" y="724019"/>
                  <a:pt x="323849" y="724019"/>
                </a:cubicBezTo>
                <a:close/>
                <a:moveTo>
                  <a:pt x="386953" y="719852"/>
                </a:moveTo>
                <a:cubicBezTo>
                  <a:pt x="375840" y="721439"/>
                  <a:pt x="366712" y="722630"/>
                  <a:pt x="359568" y="723423"/>
                </a:cubicBezTo>
                <a:cubicBezTo>
                  <a:pt x="358775" y="723423"/>
                  <a:pt x="350043" y="732750"/>
                  <a:pt x="333375" y="751403"/>
                </a:cubicBezTo>
                <a:cubicBezTo>
                  <a:pt x="334169" y="756166"/>
                  <a:pt x="334962" y="761325"/>
                  <a:pt x="335756" y="766881"/>
                </a:cubicBezTo>
                <a:cubicBezTo>
                  <a:pt x="336946" y="765294"/>
                  <a:pt x="347265" y="755372"/>
                  <a:pt x="366712" y="737116"/>
                </a:cubicBezTo>
                <a:cubicBezTo>
                  <a:pt x="375443" y="728781"/>
                  <a:pt x="382191" y="723027"/>
                  <a:pt x="386953" y="719852"/>
                </a:cubicBezTo>
                <a:close/>
                <a:moveTo>
                  <a:pt x="5696545" y="719256"/>
                </a:moveTo>
                <a:cubicBezTo>
                  <a:pt x="5693369" y="722431"/>
                  <a:pt x="5690591" y="725011"/>
                  <a:pt x="5688210" y="726995"/>
                </a:cubicBezTo>
                <a:cubicBezTo>
                  <a:pt x="5673129" y="740886"/>
                  <a:pt x="5661421" y="748625"/>
                  <a:pt x="5653087" y="750213"/>
                </a:cubicBezTo>
                <a:cubicBezTo>
                  <a:pt x="5652689" y="750213"/>
                  <a:pt x="5652491" y="750213"/>
                  <a:pt x="5652491" y="750213"/>
                </a:cubicBezTo>
                <a:lnTo>
                  <a:pt x="5649578" y="747785"/>
                </a:lnTo>
                <a:lnTo>
                  <a:pt x="5654277" y="777002"/>
                </a:lnTo>
                <a:cubicBezTo>
                  <a:pt x="5659437" y="773827"/>
                  <a:pt x="5667573" y="767675"/>
                  <a:pt x="5678685" y="758547"/>
                </a:cubicBezTo>
                <a:cubicBezTo>
                  <a:pt x="5688607" y="750609"/>
                  <a:pt x="5696346" y="745847"/>
                  <a:pt x="5701902" y="744259"/>
                </a:cubicBezTo>
                <a:cubicBezTo>
                  <a:pt x="5699918" y="735528"/>
                  <a:pt x="5698132" y="727194"/>
                  <a:pt x="5696545" y="719256"/>
                </a:cubicBezTo>
                <a:close/>
                <a:moveTo>
                  <a:pt x="473869" y="719256"/>
                </a:moveTo>
                <a:cubicBezTo>
                  <a:pt x="471884" y="722034"/>
                  <a:pt x="469106" y="725408"/>
                  <a:pt x="465534" y="729377"/>
                </a:cubicBezTo>
                <a:lnTo>
                  <a:pt x="458985" y="735925"/>
                </a:lnTo>
                <a:cubicBezTo>
                  <a:pt x="452239" y="743863"/>
                  <a:pt x="447873" y="749220"/>
                  <a:pt x="445889" y="751998"/>
                </a:cubicBezTo>
                <a:cubicBezTo>
                  <a:pt x="445492" y="752792"/>
                  <a:pt x="444897" y="753784"/>
                  <a:pt x="444103" y="754975"/>
                </a:cubicBezTo>
                <a:cubicBezTo>
                  <a:pt x="444103" y="757753"/>
                  <a:pt x="442912" y="759738"/>
                  <a:pt x="440531" y="760928"/>
                </a:cubicBezTo>
                <a:lnTo>
                  <a:pt x="438150" y="762119"/>
                </a:lnTo>
                <a:cubicBezTo>
                  <a:pt x="437753" y="763706"/>
                  <a:pt x="436760" y="764500"/>
                  <a:pt x="435173" y="764500"/>
                </a:cubicBezTo>
                <a:cubicBezTo>
                  <a:pt x="434379" y="764500"/>
                  <a:pt x="433585" y="764302"/>
                  <a:pt x="432792" y="763905"/>
                </a:cubicBezTo>
                <a:cubicBezTo>
                  <a:pt x="431998" y="763905"/>
                  <a:pt x="431403" y="764103"/>
                  <a:pt x="431006" y="764500"/>
                </a:cubicBezTo>
                <a:cubicBezTo>
                  <a:pt x="433387" y="765294"/>
                  <a:pt x="435570" y="768072"/>
                  <a:pt x="437555" y="772834"/>
                </a:cubicBezTo>
                <a:cubicBezTo>
                  <a:pt x="445095" y="764103"/>
                  <a:pt x="452239" y="756959"/>
                  <a:pt x="458985" y="751403"/>
                </a:cubicBezTo>
                <a:cubicBezTo>
                  <a:pt x="467717" y="744259"/>
                  <a:pt x="474265" y="739497"/>
                  <a:pt x="478631" y="737116"/>
                </a:cubicBezTo>
                <a:cubicBezTo>
                  <a:pt x="477440" y="730766"/>
                  <a:pt x="475853" y="725011"/>
                  <a:pt x="473869" y="719852"/>
                </a:cubicBezTo>
                <a:close/>
                <a:moveTo>
                  <a:pt x="2680691" y="718066"/>
                </a:moveTo>
                <a:lnTo>
                  <a:pt x="2678905" y="719256"/>
                </a:lnTo>
                <a:cubicBezTo>
                  <a:pt x="2672158" y="724416"/>
                  <a:pt x="2665015" y="729773"/>
                  <a:pt x="2657474" y="735330"/>
                </a:cubicBezTo>
                <a:cubicBezTo>
                  <a:pt x="2645568" y="743664"/>
                  <a:pt x="2634058" y="751006"/>
                  <a:pt x="2622946" y="757356"/>
                </a:cubicBezTo>
                <a:cubicBezTo>
                  <a:pt x="2623343" y="760134"/>
                  <a:pt x="2623541" y="761722"/>
                  <a:pt x="2623541" y="762119"/>
                </a:cubicBezTo>
                <a:cubicBezTo>
                  <a:pt x="2623541" y="762119"/>
                  <a:pt x="2623938" y="766881"/>
                  <a:pt x="2624732" y="776406"/>
                </a:cubicBezTo>
                <a:cubicBezTo>
                  <a:pt x="2631082" y="774025"/>
                  <a:pt x="2641401" y="766088"/>
                  <a:pt x="2655688" y="752594"/>
                </a:cubicBezTo>
                <a:cubicBezTo>
                  <a:pt x="2669182" y="739894"/>
                  <a:pt x="2677516" y="732552"/>
                  <a:pt x="2680691" y="730567"/>
                </a:cubicBezTo>
                <a:close/>
                <a:moveTo>
                  <a:pt x="409574" y="716875"/>
                </a:moveTo>
                <a:lnTo>
                  <a:pt x="400049" y="718066"/>
                </a:lnTo>
                <a:lnTo>
                  <a:pt x="399454" y="718066"/>
                </a:lnTo>
                <a:lnTo>
                  <a:pt x="385167" y="728781"/>
                </a:lnTo>
                <a:cubicBezTo>
                  <a:pt x="381595" y="731559"/>
                  <a:pt x="375840" y="736520"/>
                  <a:pt x="367903" y="743664"/>
                </a:cubicBezTo>
                <a:cubicBezTo>
                  <a:pt x="355203" y="755173"/>
                  <a:pt x="348853" y="761127"/>
                  <a:pt x="348853" y="761523"/>
                </a:cubicBezTo>
                <a:cubicBezTo>
                  <a:pt x="352425" y="760333"/>
                  <a:pt x="356790" y="759341"/>
                  <a:pt x="361950" y="758547"/>
                </a:cubicBezTo>
                <a:lnTo>
                  <a:pt x="363140" y="757356"/>
                </a:lnTo>
                <a:cubicBezTo>
                  <a:pt x="370681" y="752197"/>
                  <a:pt x="381595" y="743069"/>
                  <a:pt x="395882" y="729972"/>
                </a:cubicBezTo>
                <a:cubicBezTo>
                  <a:pt x="404217" y="722431"/>
                  <a:pt x="408781" y="718066"/>
                  <a:pt x="409574" y="716875"/>
                </a:cubicBezTo>
                <a:close/>
                <a:moveTo>
                  <a:pt x="7066954" y="713898"/>
                </a:moveTo>
                <a:cubicBezTo>
                  <a:pt x="7061794" y="718264"/>
                  <a:pt x="7055246" y="722828"/>
                  <a:pt x="7047309" y="727591"/>
                </a:cubicBezTo>
                <a:cubicBezTo>
                  <a:pt x="7041355" y="731163"/>
                  <a:pt x="7036196" y="733742"/>
                  <a:pt x="7031831" y="735330"/>
                </a:cubicBezTo>
                <a:cubicBezTo>
                  <a:pt x="7033815" y="735727"/>
                  <a:pt x="7035997" y="736322"/>
                  <a:pt x="7038379" y="737116"/>
                </a:cubicBezTo>
                <a:cubicBezTo>
                  <a:pt x="7038776" y="735131"/>
                  <a:pt x="7039569" y="734139"/>
                  <a:pt x="7040760" y="734139"/>
                </a:cubicBezTo>
                <a:cubicBezTo>
                  <a:pt x="7041553" y="734139"/>
                  <a:pt x="7042546" y="734536"/>
                  <a:pt x="7043737" y="735330"/>
                </a:cubicBezTo>
                <a:cubicBezTo>
                  <a:pt x="7044530" y="734933"/>
                  <a:pt x="7045325" y="734734"/>
                  <a:pt x="7046118" y="734734"/>
                </a:cubicBezTo>
                <a:lnTo>
                  <a:pt x="7052071" y="731758"/>
                </a:lnTo>
                <a:cubicBezTo>
                  <a:pt x="7055643" y="730170"/>
                  <a:pt x="7060603" y="727392"/>
                  <a:pt x="7066954" y="723423"/>
                </a:cubicBezTo>
                <a:cubicBezTo>
                  <a:pt x="7068145" y="723027"/>
                  <a:pt x="7070724" y="721638"/>
                  <a:pt x="7074693" y="719256"/>
                </a:cubicBezTo>
                <a:cubicBezTo>
                  <a:pt x="7071915" y="717272"/>
                  <a:pt x="7069335" y="715486"/>
                  <a:pt x="7066954" y="713898"/>
                </a:cubicBezTo>
                <a:close/>
                <a:moveTo>
                  <a:pt x="4204096" y="712708"/>
                </a:moveTo>
                <a:cubicBezTo>
                  <a:pt x="4205287" y="712311"/>
                  <a:pt x="4206279" y="712708"/>
                  <a:pt x="4207073" y="713898"/>
                </a:cubicBezTo>
                <a:cubicBezTo>
                  <a:pt x="4207469" y="715089"/>
                  <a:pt x="4207271" y="716081"/>
                  <a:pt x="4206477" y="716875"/>
                </a:cubicBezTo>
                <a:cubicBezTo>
                  <a:pt x="4202509" y="721241"/>
                  <a:pt x="4192587" y="728980"/>
                  <a:pt x="4176711" y="740092"/>
                </a:cubicBezTo>
                <a:cubicBezTo>
                  <a:pt x="4165996" y="747633"/>
                  <a:pt x="4156273" y="751800"/>
                  <a:pt x="4147541" y="752594"/>
                </a:cubicBezTo>
                <a:cubicBezTo>
                  <a:pt x="4145160" y="752991"/>
                  <a:pt x="4143771" y="751800"/>
                  <a:pt x="4143374" y="749022"/>
                </a:cubicBezTo>
                <a:cubicBezTo>
                  <a:pt x="4142977" y="746244"/>
                  <a:pt x="4143969" y="744656"/>
                  <a:pt x="4146351" y="744259"/>
                </a:cubicBezTo>
                <a:cubicBezTo>
                  <a:pt x="4154288" y="743466"/>
                  <a:pt x="4164011" y="738505"/>
                  <a:pt x="4175521" y="729377"/>
                </a:cubicBezTo>
                <a:cubicBezTo>
                  <a:pt x="4189411" y="719058"/>
                  <a:pt x="4198937" y="713502"/>
                  <a:pt x="4204096" y="712708"/>
                </a:cubicBezTo>
                <a:close/>
                <a:moveTo>
                  <a:pt x="1696045" y="712708"/>
                </a:moveTo>
                <a:cubicBezTo>
                  <a:pt x="1693267" y="714295"/>
                  <a:pt x="1688901" y="716478"/>
                  <a:pt x="1682948" y="719256"/>
                </a:cubicBezTo>
                <a:cubicBezTo>
                  <a:pt x="1677392" y="722431"/>
                  <a:pt x="1673225" y="724614"/>
                  <a:pt x="1670446" y="725805"/>
                </a:cubicBezTo>
                <a:cubicBezTo>
                  <a:pt x="1655365" y="734139"/>
                  <a:pt x="1644253" y="739894"/>
                  <a:pt x="1637109" y="743069"/>
                </a:cubicBezTo>
                <a:lnTo>
                  <a:pt x="1628774" y="768072"/>
                </a:lnTo>
                <a:cubicBezTo>
                  <a:pt x="1666478" y="747038"/>
                  <a:pt x="1685131" y="736322"/>
                  <a:pt x="1684734" y="735925"/>
                </a:cubicBezTo>
                <a:cubicBezTo>
                  <a:pt x="1685528" y="735925"/>
                  <a:pt x="1686321" y="736123"/>
                  <a:pt x="1687115" y="736520"/>
                </a:cubicBezTo>
                <a:cubicBezTo>
                  <a:pt x="1689893" y="728980"/>
                  <a:pt x="1692473" y="722034"/>
                  <a:pt x="1694854" y="715684"/>
                </a:cubicBezTo>
                <a:cubicBezTo>
                  <a:pt x="1695251" y="715288"/>
                  <a:pt x="1695450" y="714891"/>
                  <a:pt x="1695450" y="714494"/>
                </a:cubicBezTo>
                <a:cubicBezTo>
                  <a:pt x="1695846" y="713700"/>
                  <a:pt x="1696045" y="713105"/>
                  <a:pt x="1696045" y="712708"/>
                </a:cubicBezTo>
                <a:close/>
                <a:moveTo>
                  <a:pt x="775096" y="712708"/>
                </a:moveTo>
                <a:cubicBezTo>
                  <a:pt x="775493" y="712708"/>
                  <a:pt x="775692" y="712708"/>
                  <a:pt x="775692" y="712708"/>
                </a:cubicBezTo>
                <a:cubicBezTo>
                  <a:pt x="776882" y="712708"/>
                  <a:pt x="777676" y="713105"/>
                  <a:pt x="778073" y="713898"/>
                </a:cubicBezTo>
                <a:cubicBezTo>
                  <a:pt x="778073" y="714295"/>
                  <a:pt x="778073" y="714692"/>
                  <a:pt x="778073" y="715089"/>
                </a:cubicBezTo>
                <a:cubicBezTo>
                  <a:pt x="778073" y="715883"/>
                  <a:pt x="777874" y="716478"/>
                  <a:pt x="777478" y="716875"/>
                </a:cubicBezTo>
                <a:cubicBezTo>
                  <a:pt x="773509" y="721241"/>
                  <a:pt x="763587" y="728980"/>
                  <a:pt x="747713" y="740092"/>
                </a:cubicBezTo>
                <a:cubicBezTo>
                  <a:pt x="736996" y="747633"/>
                  <a:pt x="727273" y="751800"/>
                  <a:pt x="718542" y="752594"/>
                </a:cubicBezTo>
                <a:cubicBezTo>
                  <a:pt x="718145" y="752594"/>
                  <a:pt x="717946" y="752594"/>
                  <a:pt x="717946" y="752594"/>
                </a:cubicBezTo>
                <a:cubicBezTo>
                  <a:pt x="715962" y="752594"/>
                  <a:pt x="714771" y="751403"/>
                  <a:pt x="714374" y="749022"/>
                </a:cubicBezTo>
                <a:cubicBezTo>
                  <a:pt x="714374" y="748625"/>
                  <a:pt x="714374" y="748228"/>
                  <a:pt x="714374" y="747831"/>
                </a:cubicBezTo>
                <a:cubicBezTo>
                  <a:pt x="714374" y="745847"/>
                  <a:pt x="715367" y="744656"/>
                  <a:pt x="717351" y="744259"/>
                </a:cubicBezTo>
                <a:cubicBezTo>
                  <a:pt x="725289" y="743466"/>
                  <a:pt x="735012" y="738505"/>
                  <a:pt x="746521" y="729377"/>
                </a:cubicBezTo>
                <a:cubicBezTo>
                  <a:pt x="760412" y="719058"/>
                  <a:pt x="769937" y="713502"/>
                  <a:pt x="775096" y="712708"/>
                </a:cubicBezTo>
                <a:close/>
                <a:moveTo>
                  <a:pt x="5968007" y="709136"/>
                </a:moveTo>
                <a:cubicBezTo>
                  <a:pt x="5966023" y="711120"/>
                  <a:pt x="5961855" y="714494"/>
                  <a:pt x="5955505" y="719256"/>
                </a:cubicBezTo>
                <a:cubicBezTo>
                  <a:pt x="5945583" y="727194"/>
                  <a:pt x="5936853" y="731758"/>
                  <a:pt x="5929311" y="732948"/>
                </a:cubicBezTo>
                <a:lnTo>
                  <a:pt x="5928717" y="732948"/>
                </a:lnTo>
                <a:cubicBezTo>
                  <a:pt x="5929510" y="740092"/>
                  <a:pt x="5930304" y="746442"/>
                  <a:pt x="5931097" y="751998"/>
                </a:cubicBezTo>
                <a:cubicBezTo>
                  <a:pt x="5934273" y="749617"/>
                  <a:pt x="5940225" y="743863"/>
                  <a:pt x="5948957" y="734734"/>
                </a:cubicBezTo>
                <a:cubicBezTo>
                  <a:pt x="5956101" y="727194"/>
                  <a:pt x="5962252" y="721836"/>
                  <a:pt x="5967411" y="718661"/>
                </a:cubicBezTo>
                <a:cubicBezTo>
                  <a:pt x="5967809" y="714295"/>
                  <a:pt x="5968007" y="711120"/>
                  <a:pt x="5968007" y="709136"/>
                </a:cubicBezTo>
                <a:close/>
                <a:moveTo>
                  <a:pt x="466725" y="707945"/>
                </a:moveTo>
                <a:cubicBezTo>
                  <a:pt x="465137" y="707945"/>
                  <a:pt x="463351" y="708144"/>
                  <a:pt x="461367" y="708541"/>
                </a:cubicBezTo>
                <a:cubicBezTo>
                  <a:pt x="457398" y="709334"/>
                  <a:pt x="452239" y="710128"/>
                  <a:pt x="445889" y="710922"/>
                </a:cubicBezTo>
                <a:cubicBezTo>
                  <a:pt x="432395" y="729178"/>
                  <a:pt x="417314" y="742870"/>
                  <a:pt x="400645" y="751998"/>
                </a:cubicBezTo>
                <a:cubicBezTo>
                  <a:pt x="399851" y="752395"/>
                  <a:pt x="399256" y="752594"/>
                  <a:pt x="398859" y="752594"/>
                </a:cubicBezTo>
                <a:cubicBezTo>
                  <a:pt x="397668" y="752594"/>
                  <a:pt x="396676" y="751998"/>
                  <a:pt x="395882" y="750808"/>
                </a:cubicBezTo>
                <a:cubicBezTo>
                  <a:pt x="395485" y="750014"/>
                  <a:pt x="395287" y="749419"/>
                  <a:pt x="395287" y="749022"/>
                </a:cubicBezTo>
                <a:cubicBezTo>
                  <a:pt x="395287" y="747831"/>
                  <a:pt x="395882" y="746839"/>
                  <a:pt x="397073" y="746045"/>
                </a:cubicBezTo>
                <a:cubicBezTo>
                  <a:pt x="402629" y="742870"/>
                  <a:pt x="409178" y="737513"/>
                  <a:pt x="416718" y="729972"/>
                </a:cubicBezTo>
                <a:cubicBezTo>
                  <a:pt x="425847" y="720844"/>
                  <a:pt x="431799" y="715089"/>
                  <a:pt x="434578" y="712708"/>
                </a:cubicBezTo>
                <a:cubicBezTo>
                  <a:pt x="429815" y="713502"/>
                  <a:pt x="427335" y="713998"/>
                  <a:pt x="427136" y="714196"/>
                </a:cubicBezTo>
                <a:cubicBezTo>
                  <a:pt x="426938" y="714395"/>
                  <a:pt x="426839" y="714494"/>
                  <a:pt x="426839" y="714494"/>
                </a:cubicBezTo>
                <a:cubicBezTo>
                  <a:pt x="426839" y="714494"/>
                  <a:pt x="426839" y="714395"/>
                  <a:pt x="426839" y="714196"/>
                </a:cubicBezTo>
                <a:cubicBezTo>
                  <a:pt x="426839" y="713998"/>
                  <a:pt x="426839" y="713898"/>
                  <a:pt x="426839" y="713898"/>
                </a:cubicBezTo>
                <a:cubicBezTo>
                  <a:pt x="426442" y="713898"/>
                  <a:pt x="421679" y="717867"/>
                  <a:pt x="412551" y="725805"/>
                </a:cubicBezTo>
                <a:lnTo>
                  <a:pt x="398264" y="738306"/>
                </a:lnTo>
                <a:cubicBezTo>
                  <a:pt x="389135" y="746641"/>
                  <a:pt x="381595" y="752991"/>
                  <a:pt x="375642" y="757356"/>
                </a:cubicBezTo>
                <a:cubicBezTo>
                  <a:pt x="378023" y="757356"/>
                  <a:pt x="379809" y="757158"/>
                  <a:pt x="381000" y="756761"/>
                </a:cubicBezTo>
                <a:cubicBezTo>
                  <a:pt x="396874" y="755173"/>
                  <a:pt x="406598" y="753983"/>
                  <a:pt x="410170" y="753189"/>
                </a:cubicBezTo>
                <a:cubicBezTo>
                  <a:pt x="410964" y="753189"/>
                  <a:pt x="419099" y="751403"/>
                  <a:pt x="434578" y="747831"/>
                </a:cubicBezTo>
                <a:cubicBezTo>
                  <a:pt x="436562" y="743466"/>
                  <a:pt x="439935" y="738108"/>
                  <a:pt x="444698" y="731758"/>
                </a:cubicBezTo>
                <a:cubicBezTo>
                  <a:pt x="451048" y="723820"/>
                  <a:pt x="455612" y="718264"/>
                  <a:pt x="458390" y="715089"/>
                </a:cubicBezTo>
                <a:cubicBezTo>
                  <a:pt x="461566" y="711914"/>
                  <a:pt x="464343" y="709533"/>
                  <a:pt x="466725" y="707945"/>
                </a:cubicBezTo>
                <a:close/>
                <a:moveTo>
                  <a:pt x="6994921" y="706159"/>
                </a:moveTo>
                <a:cubicBezTo>
                  <a:pt x="6984205" y="706159"/>
                  <a:pt x="6974482" y="711120"/>
                  <a:pt x="6965751" y="721042"/>
                </a:cubicBezTo>
                <a:cubicBezTo>
                  <a:pt x="6961385" y="725805"/>
                  <a:pt x="6957615" y="731361"/>
                  <a:pt x="6954439" y="737711"/>
                </a:cubicBezTo>
                <a:cubicBezTo>
                  <a:pt x="6957615" y="736123"/>
                  <a:pt x="6960790" y="734933"/>
                  <a:pt x="6963965" y="734139"/>
                </a:cubicBezTo>
                <a:cubicBezTo>
                  <a:pt x="6963965" y="733345"/>
                  <a:pt x="6964163" y="732750"/>
                  <a:pt x="6964560" y="732353"/>
                </a:cubicBezTo>
                <a:cubicBezTo>
                  <a:pt x="6971704" y="723622"/>
                  <a:pt x="6981229" y="715684"/>
                  <a:pt x="6993135" y="708541"/>
                </a:cubicBezTo>
                <a:cubicBezTo>
                  <a:pt x="6994723" y="707747"/>
                  <a:pt x="6996111" y="706953"/>
                  <a:pt x="6997302" y="706159"/>
                </a:cubicBezTo>
                <a:cubicBezTo>
                  <a:pt x="6996509" y="706159"/>
                  <a:pt x="6995715" y="706159"/>
                  <a:pt x="6994921" y="706159"/>
                </a:cubicBezTo>
                <a:close/>
                <a:moveTo>
                  <a:pt x="3514129" y="704969"/>
                </a:moveTo>
                <a:lnTo>
                  <a:pt x="3504604" y="711517"/>
                </a:lnTo>
                <a:lnTo>
                  <a:pt x="3483173" y="733544"/>
                </a:lnTo>
                <a:cubicBezTo>
                  <a:pt x="3475632" y="740688"/>
                  <a:pt x="3467893" y="747236"/>
                  <a:pt x="3459955" y="753189"/>
                </a:cubicBezTo>
                <a:lnTo>
                  <a:pt x="3461741" y="762714"/>
                </a:lnTo>
                <a:lnTo>
                  <a:pt x="3476029" y="751998"/>
                </a:lnTo>
                <a:cubicBezTo>
                  <a:pt x="3496269" y="738108"/>
                  <a:pt x="3509565" y="729377"/>
                  <a:pt x="3515915" y="725805"/>
                </a:cubicBezTo>
                <a:close/>
                <a:moveTo>
                  <a:pt x="7047904" y="704373"/>
                </a:moveTo>
                <a:cubicBezTo>
                  <a:pt x="7044729" y="706755"/>
                  <a:pt x="7040363" y="709533"/>
                  <a:pt x="7034807" y="712708"/>
                </a:cubicBezTo>
                <a:cubicBezTo>
                  <a:pt x="7028060" y="717470"/>
                  <a:pt x="7023893" y="720447"/>
                  <a:pt x="7022305" y="721638"/>
                </a:cubicBezTo>
                <a:cubicBezTo>
                  <a:pt x="7017147" y="724813"/>
                  <a:pt x="7012582" y="727591"/>
                  <a:pt x="7008613" y="729972"/>
                </a:cubicBezTo>
                <a:cubicBezTo>
                  <a:pt x="7012185" y="730369"/>
                  <a:pt x="7015955" y="730964"/>
                  <a:pt x="7019924" y="731758"/>
                </a:cubicBezTo>
                <a:cubicBezTo>
                  <a:pt x="7020321" y="731758"/>
                  <a:pt x="7020717" y="731559"/>
                  <a:pt x="7021115" y="731163"/>
                </a:cubicBezTo>
                <a:cubicBezTo>
                  <a:pt x="7024289" y="730766"/>
                  <a:pt x="7037387" y="723820"/>
                  <a:pt x="7060405" y="710327"/>
                </a:cubicBezTo>
                <a:cubicBezTo>
                  <a:pt x="7056040" y="707945"/>
                  <a:pt x="7051873" y="705961"/>
                  <a:pt x="7047904" y="704373"/>
                </a:cubicBezTo>
                <a:close/>
                <a:moveTo>
                  <a:pt x="6797277" y="700802"/>
                </a:moveTo>
                <a:cubicBezTo>
                  <a:pt x="6790133" y="705564"/>
                  <a:pt x="6784379" y="709136"/>
                  <a:pt x="6780013" y="711517"/>
                </a:cubicBezTo>
                <a:cubicBezTo>
                  <a:pt x="6770885" y="716280"/>
                  <a:pt x="6763146" y="718661"/>
                  <a:pt x="6756796" y="718661"/>
                </a:cubicBezTo>
                <a:cubicBezTo>
                  <a:pt x="6755209" y="718661"/>
                  <a:pt x="6753621" y="718463"/>
                  <a:pt x="6752033" y="718066"/>
                </a:cubicBezTo>
                <a:cubicBezTo>
                  <a:pt x="6749652" y="724813"/>
                  <a:pt x="6747668" y="731163"/>
                  <a:pt x="6746081" y="737116"/>
                </a:cubicBezTo>
                <a:cubicBezTo>
                  <a:pt x="6744889" y="740291"/>
                  <a:pt x="6743898" y="743664"/>
                  <a:pt x="6743104" y="747236"/>
                </a:cubicBezTo>
                <a:cubicBezTo>
                  <a:pt x="6750247" y="745252"/>
                  <a:pt x="6757590" y="742275"/>
                  <a:pt x="6765131" y="738306"/>
                </a:cubicBezTo>
                <a:cubicBezTo>
                  <a:pt x="6781403" y="729972"/>
                  <a:pt x="6789538" y="725606"/>
                  <a:pt x="6789538" y="725209"/>
                </a:cubicBezTo>
                <a:cubicBezTo>
                  <a:pt x="6791919" y="716875"/>
                  <a:pt x="6794499" y="708739"/>
                  <a:pt x="6797277" y="700802"/>
                </a:cubicBezTo>
                <a:close/>
                <a:moveTo>
                  <a:pt x="7027663" y="697230"/>
                </a:moveTo>
                <a:cubicBezTo>
                  <a:pt x="7025679" y="698817"/>
                  <a:pt x="7021313" y="701595"/>
                  <a:pt x="7014567" y="705564"/>
                </a:cubicBezTo>
                <a:cubicBezTo>
                  <a:pt x="7008217" y="708739"/>
                  <a:pt x="7002462" y="711914"/>
                  <a:pt x="6997302" y="715089"/>
                </a:cubicBezTo>
                <a:cubicBezTo>
                  <a:pt x="6988571" y="720645"/>
                  <a:pt x="6981031" y="726003"/>
                  <a:pt x="6974681" y="731163"/>
                </a:cubicBezTo>
                <a:cubicBezTo>
                  <a:pt x="6977855" y="730369"/>
                  <a:pt x="6981031" y="729773"/>
                  <a:pt x="6984205" y="729377"/>
                </a:cubicBezTo>
                <a:cubicBezTo>
                  <a:pt x="6986587" y="728980"/>
                  <a:pt x="6988769" y="728781"/>
                  <a:pt x="6990754" y="728781"/>
                </a:cubicBezTo>
                <a:cubicBezTo>
                  <a:pt x="6993135" y="728781"/>
                  <a:pt x="6995517" y="728980"/>
                  <a:pt x="6997897" y="729377"/>
                </a:cubicBezTo>
                <a:cubicBezTo>
                  <a:pt x="7003454" y="726202"/>
                  <a:pt x="7010995" y="721241"/>
                  <a:pt x="7020519" y="714494"/>
                </a:cubicBezTo>
                <a:lnTo>
                  <a:pt x="7039569" y="700802"/>
                </a:lnTo>
                <a:cubicBezTo>
                  <a:pt x="7037585" y="700405"/>
                  <a:pt x="7035601" y="699809"/>
                  <a:pt x="7033617" y="699016"/>
                </a:cubicBezTo>
                <a:cubicBezTo>
                  <a:pt x="7031632" y="698619"/>
                  <a:pt x="7029647" y="698023"/>
                  <a:pt x="7027663" y="697230"/>
                </a:cubicBezTo>
                <a:close/>
                <a:moveTo>
                  <a:pt x="4995861" y="696634"/>
                </a:moveTo>
                <a:cubicBezTo>
                  <a:pt x="4991099" y="701397"/>
                  <a:pt x="4988123" y="704572"/>
                  <a:pt x="4986932" y="706159"/>
                </a:cubicBezTo>
                <a:cubicBezTo>
                  <a:pt x="4980185" y="712509"/>
                  <a:pt x="4975224" y="717073"/>
                  <a:pt x="4972049" y="719852"/>
                </a:cubicBezTo>
                <a:cubicBezTo>
                  <a:pt x="4970461" y="721042"/>
                  <a:pt x="4968477" y="722630"/>
                  <a:pt x="4966096" y="724614"/>
                </a:cubicBezTo>
                <a:cubicBezTo>
                  <a:pt x="4966493" y="729773"/>
                  <a:pt x="4966889" y="735925"/>
                  <a:pt x="4967287" y="743069"/>
                </a:cubicBezTo>
                <a:cubicBezTo>
                  <a:pt x="4972049" y="739100"/>
                  <a:pt x="4977407" y="734338"/>
                  <a:pt x="4983360" y="728781"/>
                </a:cubicBezTo>
                <a:cubicBezTo>
                  <a:pt x="4984551" y="727988"/>
                  <a:pt x="4986932" y="725805"/>
                  <a:pt x="4990504" y="722233"/>
                </a:cubicBezTo>
                <a:cubicBezTo>
                  <a:pt x="4993282" y="719058"/>
                  <a:pt x="4995663" y="716677"/>
                  <a:pt x="4997647" y="715089"/>
                </a:cubicBezTo>
                <a:cubicBezTo>
                  <a:pt x="4996854" y="708739"/>
                  <a:pt x="4996259" y="702588"/>
                  <a:pt x="4995861" y="696634"/>
                </a:cubicBezTo>
                <a:close/>
                <a:moveTo>
                  <a:pt x="7012781" y="695444"/>
                </a:moveTo>
                <a:cubicBezTo>
                  <a:pt x="7007621" y="695444"/>
                  <a:pt x="7002859" y="696238"/>
                  <a:pt x="6998493" y="697825"/>
                </a:cubicBezTo>
                <a:cubicBezTo>
                  <a:pt x="7000874" y="698619"/>
                  <a:pt x="7003255" y="699809"/>
                  <a:pt x="7005637" y="701397"/>
                </a:cubicBezTo>
                <a:cubicBezTo>
                  <a:pt x="7008018" y="699809"/>
                  <a:pt x="7010201" y="698619"/>
                  <a:pt x="7012185" y="697825"/>
                </a:cubicBezTo>
                <a:cubicBezTo>
                  <a:pt x="7012185" y="697428"/>
                  <a:pt x="7013375" y="696634"/>
                  <a:pt x="7015757" y="695444"/>
                </a:cubicBezTo>
                <a:cubicBezTo>
                  <a:pt x="7014567" y="695444"/>
                  <a:pt x="7013575" y="695444"/>
                  <a:pt x="7012781" y="695444"/>
                </a:cubicBezTo>
                <a:close/>
                <a:moveTo>
                  <a:pt x="5184575" y="683538"/>
                </a:moveTo>
                <a:cubicBezTo>
                  <a:pt x="5182591" y="685125"/>
                  <a:pt x="5181004" y="686514"/>
                  <a:pt x="5179813" y="687705"/>
                </a:cubicBezTo>
                <a:cubicBezTo>
                  <a:pt x="5177035" y="690880"/>
                  <a:pt x="5174257" y="694452"/>
                  <a:pt x="5171479" y="698420"/>
                </a:cubicBezTo>
                <a:cubicBezTo>
                  <a:pt x="5173860" y="712708"/>
                  <a:pt x="5176837" y="732353"/>
                  <a:pt x="5180409" y="757356"/>
                </a:cubicBezTo>
                <a:cubicBezTo>
                  <a:pt x="5185171" y="754181"/>
                  <a:pt x="5191323" y="748030"/>
                  <a:pt x="5198863" y="738902"/>
                </a:cubicBezTo>
                <a:cubicBezTo>
                  <a:pt x="5199657" y="738108"/>
                  <a:pt x="5201245" y="736322"/>
                  <a:pt x="5203625" y="733544"/>
                </a:cubicBezTo>
                <a:cubicBezTo>
                  <a:pt x="5205610" y="731163"/>
                  <a:pt x="5207396" y="729178"/>
                  <a:pt x="5208983" y="727591"/>
                </a:cubicBezTo>
                <a:cubicBezTo>
                  <a:pt x="5203031" y="716875"/>
                  <a:pt x="5199459" y="710525"/>
                  <a:pt x="5198268" y="708541"/>
                </a:cubicBezTo>
                <a:cubicBezTo>
                  <a:pt x="5192315" y="715288"/>
                  <a:pt x="5188545" y="719455"/>
                  <a:pt x="5186957" y="721042"/>
                </a:cubicBezTo>
                <a:cubicBezTo>
                  <a:pt x="5186163" y="722233"/>
                  <a:pt x="5185171" y="722828"/>
                  <a:pt x="5183981" y="722828"/>
                </a:cubicBezTo>
                <a:cubicBezTo>
                  <a:pt x="5183187" y="722828"/>
                  <a:pt x="5182393" y="722431"/>
                  <a:pt x="5181599" y="721638"/>
                </a:cubicBezTo>
                <a:cubicBezTo>
                  <a:pt x="5180409" y="720447"/>
                  <a:pt x="5179813" y="719256"/>
                  <a:pt x="5179813" y="718066"/>
                </a:cubicBezTo>
                <a:cubicBezTo>
                  <a:pt x="5179813" y="717272"/>
                  <a:pt x="5180210" y="716280"/>
                  <a:pt x="5181004" y="715089"/>
                </a:cubicBezTo>
                <a:cubicBezTo>
                  <a:pt x="5185767" y="709533"/>
                  <a:pt x="5190131" y="704770"/>
                  <a:pt x="5194101" y="700802"/>
                </a:cubicBezTo>
                <a:cubicBezTo>
                  <a:pt x="5189735" y="693261"/>
                  <a:pt x="5186560" y="687506"/>
                  <a:pt x="5184575" y="683538"/>
                </a:cubicBezTo>
                <a:close/>
                <a:moveTo>
                  <a:pt x="4207668" y="681752"/>
                </a:moveTo>
                <a:cubicBezTo>
                  <a:pt x="4209255" y="680561"/>
                  <a:pt x="4198341" y="688102"/>
                  <a:pt x="4174925" y="704373"/>
                </a:cubicBezTo>
                <a:cubicBezTo>
                  <a:pt x="4161432" y="713898"/>
                  <a:pt x="4150319" y="720645"/>
                  <a:pt x="4141588" y="724614"/>
                </a:cubicBezTo>
                <a:cubicBezTo>
                  <a:pt x="4139603" y="725408"/>
                  <a:pt x="4138017" y="724813"/>
                  <a:pt x="4136825" y="722828"/>
                </a:cubicBezTo>
                <a:lnTo>
                  <a:pt x="4148849" y="777842"/>
                </a:lnTo>
                <a:lnTo>
                  <a:pt x="4149923" y="774620"/>
                </a:lnTo>
                <a:cubicBezTo>
                  <a:pt x="4150717" y="773827"/>
                  <a:pt x="4151907" y="773430"/>
                  <a:pt x="4153495" y="773430"/>
                </a:cubicBezTo>
                <a:cubicBezTo>
                  <a:pt x="4159845" y="773033"/>
                  <a:pt x="4170361" y="767278"/>
                  <a:pt x="4185046" y="756166"/>
                </a:cubicBezTo>
                <a:cubicBezTo>
                  <a:pt x="4199333" y="745450"/>
                  <a:pt x="4207668" y="739497"/>
                  <a:pt x="4210049" y="738306"/>
                </a:cubicBezTo>
                <a:cubicBezTo>
                  <a:pt x="4208065" y="719653"/>
                  <a:pt x="4207271" y="700802"/>
                  <a:pt x="4207668" y="681752"/>
                </a:cubicBezTo>
                <a:close/>
                <a:moveTo>
                  <a:pt x="778668" y="681752"/>
                </a:moveTo>
                <a:cubicBezTo>
                  <a:pt x="778668" y="681752"/>
                  <a:pt x="767754" y="689292"/>
                  <a:pt x="745926" y="704373"/>
                </a:cubicBezTo>
                <a:cubicBezTo>
                  <a:pt x="732432" y="713898"/>
                  <a:pt x="721320" y="720645"/>
                  <a:pt x="712589" y="724614"/>
                </a:cubicBezTo>
                <a:cubicBezTo>
                  <a:pt x="712192" y="725011"/>
                  <a:pt x="711596" y="725209"/>
                  <a:pt x="710803" y="725209"/>
                </a:cubicBezTo>
                <a:cubicBezTo>
                  <a:pt x="709612" y="725209"/>
                  <a:pt x="708620" y="724416"/>
                  <a:pt x="707826" y="722828"/>
                </a:cubicBezTo>
                <a:lnTo>
                  <a:pt x="719849" y="777842"/>
                </a:lnTo>
                <a:lnTo>
                  <a:pt x="720923" y="774620"/>
                </a:lnTo>
                <a:cubicBezTo>
                  <a:pt x="721717" y="773827"/>
                  <a:pt x="722907" y="773430"/>
                  <a:pt x="724495" y="773430"/>
                </a:cubicBezTo>
                <a:cubicBezTo>
                  <a:pt x="730845" y="773033"/>
                  <a:pt x="741362" y="767278"/>
                  <a:pt x="756046" y="756166"/>
                </a:cubicBezTo>
                <a:cubicBezTo>
                  <a:pt x="770334" y="745450"/>
                  <a:pt x="778668" y="739497"/>
                  <a:pt x="781049" y="738306"/>
                </a:cubicBezTo>
                <a:cubicBezTo>
                  <a:pt x="779462" y="722828"/>
                  <a:pt x="778668" y="707152"/>
                  <a:pt x="778668" y="691277"/>
                </a:cubicBezTo>
                <a:cubicBezTo>
                  <a:pt x="778668" y="688102"/>
                  <a:pt x="778668" y="684927"/>
                  <a:pt x="778668" y="681752"/>
                </a:cubicBezTo>
                <a:close/>
                <a:moveTo>
                  <a:pt x="3509961" y="681156"/>
                </a:moveTo>
                <a:lnTo>
                  <a:pt x="3496865" y="691872"/>
                </a:lnTo>
                <a:cubicBezTo>
                  <a:pt x="3492499" y="695047"/>
                  <a:pt x="3487737" y="698520"/>
                  <a:pt x="3482577" y="702290"/>
                </a:cubicBezTo>
                <a:cubicBezTo>
                  <a:pt x="3477418" y="706060"/>
                  <a:pt x="3472755" y="709731"/>
                  <a:pt x="3468587" y="713303"/>
                </a:cubicBezTo>
                <a:cubicBezTo>
                  <a:pt x="3464420" y="716875"/>
                  <a:pt x="3460947" y="719852"/>
                  <a:pt x="3458169" y="722233"/>
                </a:cubicBezTo>
                <a:cubicBezTo>
                  <a:pt x="3455391" y="724614"/>
                  <a:pt x="3454399" y="725805"/>
                  <a:pt x="3455193" y="725805"/>
                </a:cubicBezTo>
                <a:cubicBezTo>
                  <a:pt x="3455193" y="728186"/>
                  <a:pt x="3456185" y="732155"/>
                  <a:pt x="3458169" y="737711"/>
                </a:cubicBezTo>
                <a:lnTo>
                  <a:pt x="3475433" y="722233"/>
                </a:lnTo>
                <a:cubicBezTo>
                  <a:pt x="3476227" y="723027"/>
                  <a:pt x="3477815" y="721935"/>
                  <a:pt x="3480196" y="718959"/>
                </a:cubicBezTo>
                <a:cubicBezTo>
                  <a:pt x="3482577" y="715982"/>
                  <a:pt x="3484562" y="713700"/>
                  <a:pt x="3486149" y="712113"/>
                </a:cubicBezTo>
                <a:lnTo>
                  <a:pt x="3512938" y="688300"/>
                </a:lnTo>
                <a:close/>
                <a:moveTo>
                  <a:pt x="3431976" y="679966"/>
                </a:moveTo>
                <a:cubicBezTo>
                  <a:pt x="3430785" y="680363"/>
                  <a:pt x="3429793" y="680759"/>
                  <a:pt x="3428999" y="681156"/>
                </a:cubicBezTo>
                <a:cubicBezTo>
                  <a:pt x="3419871" y="685919"/>
                  <a:pt x="3414513" y="688697"/>
                  <a:pt x="3412926" y="689491"/>
                </a:cubicBezTo>
                <a:cubicBezTo>
                  <a:pt x="3408163" y="692666"/>
                  <a:pt x="3401813" y="697031"/>
                  <a:pt x="3393876" y="702588"/>
                </a:cubicBezTo>
                <a:lnTo>
                  <a:pt x="3397447" y="702588"/>
                </a:lnTo>
                <a:cubicBezTo>
                  <a:pt x="3401019" y="702191"/>
                  <a:pt x="3405187" y="701992"/>
                  <a:pt x="3409949" y="701992"/>
                </a:cubicBezTo>
                <a:cubicBezTo>
                  <a:pt x="3409155" y="701198"/>
                  <a:pt x="3408957" y="699611"/>
                  <a:pt x="3409354" y="697230"/>
                </a:cubicBezTo>
                <a:cubicBezTo>
                  <a:pt x="3409354" y="694848"/>
                  <a:pt x="3410545" y="693658"/>
                  <a:pt x="3412926" y="693658"/>
                </a:cubicBezTo>
                <a:cubicBezTo>
                  <a:pt x="3413323" y="693658"/>
                  <a:pt x="3416497" y="692070"/>
                  <a:pt x="3422451" y="688895"/>
                </a:cubicBezTo>
                <a:lnTo>
                  <a:pt x="3431976" y="682942"/>
                </a:lnTo>
                <a:close/>
                <a:moveTo>
                  <a:pt x="5968602" y="678775"/>
                </a:moveTo>
                <a:cubicBezTo>
                  <a:pt x="5965427" y="681950"/>
                  <a:pt x="5959475" y="687109"/>
                  <a:pt x="5950743" y="694253"/>
                </a:cubicBezTo>
                <a:cubicBezTo>
                  <a:pt x="5940821" y="702191"/>
                  <a:pt x="5933081" y="708144"/>
                  <a:pt x="5927525" y="712113"/>
                </a:cubicBezTo>
                <a:lnTo>
                  <a:pt x="5927525" y="718066"/>
                </a:lnTo>
                <a:cubicBezTo>
                  <a:pt x="5927923" y="720050"/>
                  <a:pt x="5928121" y="722233"/>
                  <a:pt x="5928121" y="724614"/>
                </a:cubicBezTo>
                <a:cubicBezTo>
                  <a:pt x="5935662" y="723027"/>
                  <a:pt x="5944195" y="717867"/>
                  <a:pt x="5953719" y="709136"/>
                </a:cubicBezTo>
                <a:cubicBezTo>
                  <a:pt x="5963245" y="700802"/>
                  <a:pt x="5968007" y="696436"/>
                  <a:pt x="5968007" y="696039"/>
                </a:cubicBezTo>
                <a:cubicBezTo>
                  <a:pt x="5968404" y="689689"/>
                  <a:pt x="5968602" y="683934"/>
                  <a:pt x="5968602" y="678775"/>
                </a:cubicBezTo>
                <a:close/>
                <a:moveTo>
                  <a:pt x="7011589" y="678180"/>
                </a:moveTo>
                <a:cubicBezTo>
                  <a:pt x="7014765" y="678180"/>
                  <a:pt x="7018138" y="678378"/>
                  <a:pt x="7021710" y="678775"/>
                </a:cubicBezTo>
                <a:cubicBezTo>
                  <a:pt x="7039967" y="681156"/>
                  <a:pt x="7058619" y="688102"/>
                  <a:pt x="7077669" y="699611"/>
                </a:cubicBezTo>
                <a:cubicBezTo>
                  <a:pt x="7083225" y="703183"/>
                  <a:pt x="7088385" y="706556"/>
                  <a:pt x="7093147" y="709731"/>
                </a:cubicBezTo>
                <a:cubicBezTo>
                  <a:pt x="7093941" y="709334"/>
                  <a:pt x="7094735" y="709136"/>
                  <a:pt x="7095529" y="709136"/>
                </a:cubicBezTo>
                <a:cubicBezTo>
                  <a:pt x="7095926" y="709136"/>
                  <a:pt x="7096124" y="709136"/>
                  <a:pt x="7096124" y="709136"/>
                </a:cubicBezTo>
                <a:cubicBezTo>
                  <a:pt x="7096521" y="709136"/>
                  <a:pt x="7096917" y="709334"/>
                  <a:pt x="7097315" y="709731"/>
                </a:cubicBezTo>
                <a:cubicBezTo>
                  <a:pt x="7097712" y="710128"/>
                  <a:pt x="7097910" y="710525"/>
                  <a:pt x="7097910" y="710922"/>
                </a:cubicBezTo>
                <a:cubicBezTo>
                  <a:pt x="7097910" y="711319"/>
                  <a:pt x="7097712" y="711716"/>
                  <a:pt x="7097315" y="712113"/>
                </a:cubicBezTo>
                <a:lnTo>
                  <a:pt x="7096719" y="712708"/>
                </a:lnTo>
                <a:cubicBezTo>
                  <a:pt x="7107832" y="721439"/>
                  <a:pt x="7115769" y="730369"/>
                  <a:pt x="7120532" y="739497"/>
                </a:cubicBezTo>
                <a:cubicBezTo>
                  <a:pt x="7126882" y="751006"/>
                  <a:pt x="7130057" y="763706"/>
                  <a:pt x="7130057" y="777597"/>
                </a:cubicBezTo>
                <a:cubicBezTo>
                  <a:pt x="7130057" y="786725"/>
                  <a:pt x="7128668" y="796448"/>
                  <a:pt x="7125889" y="806767"/>
                </a:cubicBezTo>
                <a:cubicBezTo>
                  <a:pt x="7119143" y="831770"/>
                  <a:pt x="7106443" y="852011"/>
                  <a:pt x="7087789" y="867489"/>
                </a:cubicBezTo>
                <a:cubicBezTo>
                  <a:pt x="7070327" y="881777"/>
                  <a:pt x="7051277" y="888920"/>
                  <a:pt x="7030639" y="888920"/>
                </a:cubicBezTo>
                <a:cubicBezTo>
                  <a:pt x="7027465" y="888920"/>
                  <a:pt x="7024091" y="888722"/>
                  <a:pt x="7020519" y="888325"/>
                </a:cubicBezTo>
                <a:cubicBezTo>
                  <a:pt x="6992739" y="885150"/>
                  <a:pt x="6970315" y="873839"/>
                  <a:pt x="6953249" y="854392"/>
                </a:cubicBezTo>
                <a:cubicBezTo>
                  <a:pt x="6935389" y="834548"/>
                  <a:pt x="6926460" y="811927"/>
                  <a:pt x="6926460" y="786527"/>
                </a:cubicBezTo>
                <a:cubicBezTo>
                  <a:pt x="6926460" y="761523"/>
                  <a:pt x="6934001" y="739298"/>
                  <a:pt x="6949082" y="719852"/>
                </a:cubicBezTo>
                <a:cubicBezTo>
                  <a:pt x="6957417" y="709136"/>
                  <a:pt x="6966545" y="701794"/>
                  <a:pt x="6976467" y="697825"/>
                </a:cubicBezTo>
                <a:cubicBezTo>
                  <a:pt x="6976467" y="697031"/>
                  <a:pt x="6976665" y="696238"/>
                  <a:pt x="6977061" y="695444"/>
                </a:cubicBezTo>
                <a:cubicBezTo>
                  <a:pt x="6984205" y="683934"/>
                  <a:pt x="6995715" y="678180"/>
                  <a:pt x="7011589" y="678180"/>
                </a:cubicBezTo>
                <a:close/>
                <a:moveTo>
                  <a:pt x="4683918" y="676989"/>
                </a:moveTo>
                <a:cubicBezTo>
                  <a:pt x="4682727" y="678180"/>
                  <a:pt x="4681537" y="678973"/>
                  <a:pt x="4680346" y="679370"/>
                </a:cubicBezTo>
                <a:cubicBezTo>
                  <a:pt x="4674789" y="683736"/>
                  <a:pt x="4668439" y="689094"/>
                  <a:pt x="4661296" y="695444"/>
                </a:cubicBezTo>
                <a:cubicBezTo>
                  <a:pt x="4666455" y="693856"/>
                  <a:pt x="4672011" y="691277"/>
                  <a:pt x="4677965" y="687705"/>
                </a:cubicBezTo>
                <a:lnTo>
                  <a:pt x="4678560" y="687705"/>
                </a:lnTo>
                <a:cubicBezTo>
                  <a:pt x="4680545" y="684133"/>
                  <a:pt x="4682331" y="680561"/>
                  <a:pt x="4683918" y="676989"/>
                </a:cubicBezTo>
                <a:close/>
                <a:moveTo>
                  <a:pt x="1254918" y="676989"/>
                </a:moveTo>
                <a:cubicBezTo>
                  <a:pt x="1253728" y="678180"/>
                  <a:pt x="1252537" y="678973"/>
                  <a:pt x="1251346" y="679370"/>
                </a:cubicBezTo>
                <a:cubicBezTo>
                  <a:pt x="1245790" y="683736"/>
                  <a:pt x="1239440" y="689094"/>
                  <a:pt x="1232296" y="695444"/>
                </a:cubicBezTo>
                <a:cubicBezTo>
                  <a:pt x="1237456" y="693856"/>
                  <a:pt x="1243012" y="691277"/>
                  <a:pt x="1248965" y="687705"/>
                </a:cubicBezTo>
                <a:lnTo>
                  <a:pt x="1249560" y="687705"/>
                </a:lnTo>
                <a:cubicBezTo>
                  <a:pt x="1251545" y="684133"/>
                  <a:pt x="1253331" y="680561"/>
                  <a:pt x="1254918" y="676989"/>
                </a:cubicBezTo>
                <a:close/>
                <a:moveTo>
                  <a:pt x="3418283" y="675203"/>
                </a:moveTo>
                <a:cubicBezTo>
                  <a:pt x="3414711" y="676394"/>
                  <a:pt x="3411933" y="677584"/>
                  <a:pt x="3409949" y="678775"/>
                </a:cubicBezTo>
                <a:cubicBezTo>
                  <a:pt x="3406377" y="680363"/>
                  <a:pt x="3403202" y="680363"/>
                  <a:pt x="3400424" y="678775"/>
                </a:cubicBezTo>
                <a:cubicBezTo>
                  <a:pt x="3382168" y="691475"/>
                  <a:pt x="3371055" y="700008"/>
                  <a:pt x="3367087" y="704373"/>
                </a:cubicBezTo>
                <a:lnTo>
                  <a:pt x="3380183" y="703778"/>
                </a:lnTo>
                <a:cubicBezTo>
                  <a:pt x="3389312" y="695047"/>
                  <a:pt x="3398638" y="687506"/>
                  <a:pt x="3408163" y="681156"/>
                </a:cubicBezTo>
                <a:close/>
                <a:moveTo>
                  <a:pt x="1712118" y="671631"/>
                </a:moveTo>
                <a:cubicBezTo>
                  <a:pt x="1701006" y="678775"/>
                  <a:pt x="1692473" y="684133"/>
                  <a:pt x="1686520" y="687705"/>
                </a:cubicBezTo>
                <a:cubicBezTo>
                  <a:pt x="1671042" y="696436"/>
                  <a:pt x="1659334" y="701595"/>
                  <a:pt x="1651396" y="703183"/>
                </a:cubicBezTo>
                <a:cubicBezTo>
                  <a:pt x="1649015" y="709930"/>
                  <a:pt x="1645642" y="719455"/>
                  <a:pt x="1641276" y="731758"/>
                </a:cubicBezTo>
                <a:cubicBezTo>
                  <a:pt x="1645245" y="729773"/>
                  <a:pt x="1654175" y="725011"/>
                  <a:pt x="1668065" y="717470"/>
                </a:cubicBezTo>
                <a:cubicBezTo>
                  <a:pt x="1684337" y="708342"/>
                  <a:pt x="1695251" y="702984"/>
                  <a:pt x="1700807" y="701397"/>
                </a:cubicBezTo>
                <a:cubicBezTo>
                  <a:pt x="1704776" y="690681"/>
                  <a:pt x="1708546" y="680759"/>
                  <a:pt x="1712118" y="671631"/>
                </a:cubicBezTo>
                <a:close/>
                <a:moveTo>
                  <a:pt x="6811565" y="668059"/>
                </a:moveTo>
                <a:cubicBezTo>
                  <a:pt x="6809183" y="668853"/>
                  <a:pt x="6807597" y="669448"/>
                  <a:pt x="6806802" y="669845"/>
                </a:cubicBezTo>
                <a:cubicBezTo>
                  <a:pt x="6802437" y="671830"/>
                  <a:pt x="6797079" y="675005"/>
                  <a:pt x="6790729" y="679370"/>
                </a:cubicBezTo>
                <a:cubicBezTo>
                  <a:pt x="6777235" y="687308"/>
                  <a:pt x="6767711" y="691673"/>
                  <a:pt x="6762154" y="692467"/>
                </a:cubicBezTo>
                <a:lnTo>
                  <a:pt x="6761559" y="692467"/>
                </a:lnTo>
                <a:cubicBezTo>
                  <a:pt x="6758383" y="700802"/>
                  <a:pt x="6755605" y="708541"/>
                  <a:pt x="6753224" y="715684"/>
                </a:cubicBezTo>
                <a:cubicBezTo>
                  <a:pt x="6753621" y="715684"/>
                  <a:pt x="6754217" y="715684"/>
                  <a:pt x="6755010" y="715684"/>
                </a:cubicBezTo>
                <a:cubicBezTo>
                  <a:pt x="6761360" y="715684"/>
                  <a:pt x="6770290" y="712113"/>
                  <a:pt x="6781799" y="704969"/>
                </a:cubicBezTo>
                <a:cubicBezTo>
                  <a:pt x="6783784" y="703778"/>
                  <a:pt x="6786959" y="701595"/>
                  <a:pt x="6791324" y="698420"/>
                </a:cubicBezTo>
                <a:cubicBezTo>
                  <a:pt x="6795293" y="695245"/>
                  <a:pt x="6798468" y="692864"/>
                  <a:pt x="6800849" y="691277"/>
                </a:cubicBezTo>
                <a:cubicBezTo>
                  <a:pt x="6804025" y="683339"/>
                  <a:pt x="6807597" y="675600"/>
                  <a:pt x="6811565" y="668059"/>
                </a:cubicBezTo>
                <a:close/>
                <a:moveTo>
                  <a:pt x="4994671" y="668059"/>
                </a:moveTo>
                <a:cubicBezTo>
                  <a:pt x="4993481" y="669250"/>
                  <a:pt x="4991496" y="671036"/>
                  <a:pt x="4988718" y="673417"/>
                </a:cubicBezTo>
                <a:lnTo>
                  <a:pt x="4982765" y="679370"/>
                </a:lnTo>
                <a:cubicBezTo>
                  <a:pt x="4974033" y="687705"/>
                  <a:pt x="4967683" y="693459"/>
                  <a:pt x="4963715" y="696634"/>
                </a:cubicBezTo>
                <a:cubicBezTo>
                  <a:pt x="4964112" y="703381"/>
                  <a:pt x="4964707" y="710525"/>
                  <a:pt x="4965501" y="718066"/>
                </a:cubicBezTo>
                <a:lnTo>
                  <a:pt x="4970263" y="713303"/>
                </a:lnTo>
                <a:cubicBezTo>
                  <a:pt x="4974232" y="710128"/>
                  <a:pt x="4978597" y="705763"/>
                  <a:pt x="4983360" y="700206"/>
                </a:cubicBezTo>
                <a:cubicBezTo>
                  <a:pt x="4984551" y="699016"/>
                  <a:pt x="4986535" y="696833"/>
                  <a:pt x="4989313" y="693658"/>
                </a:cubicBezTo>
                <a:cubicBezTo>
                  <a:pt x="4992091" y="690880"/>
                  <a:pt x="4994075" y="688697"/>
                  <a:pt x="4995267" y="687109"/>
                </a:cubicBezTo>
                <a:cubicBezTo>
                  <a:pt x="4995267" y="679966"/>
                  <a:pt x="4995068" y="673616"/>
                  <a:pt x="4994671" y="668059"/>
                </a:cubicBezTo>
                <a:close/>
                <a:moveTo>
                  <a:pt x="3454002" y="666869"/>
                </a:moveTo>
                <a:cubicBezTo>
                  <a:pt x="3450827" y="667266"/>
                  <a:pt x="3447851" y="667861"/>
                  <a:pt x="3445073" y="668655"/>
                </a:cubicBezTo>
                <a:cubicBezTo>
                  <a:pt x="3445073" y="670242"/>
                  <a:pt x="3445271" y="671631"/>
                  <a:pt x="3445668" y="672822"/>
                </a:cubicBezTo>
                <a:cubicBezTo>
                  <a:pt x="3446462" y="672028"/>
                  <a:pt x="3447255" y="671631"/>
                  <a:pt x="3448049" y="671631"/>
                </a:cubicBezTo>
                <a:cubicBezTo>
                  <a:pt x="3448843" y="671631"/>
                  <a:pt x="3450827" y="670044"/>
                  <a:pt x="3454002" y="666869"/>
                </a:cubicBezTo>
                <a:close/>
                <a:moveTo>
                  <a:pt x="3474243" y="665083"/>
                </a:moveTo>
                <a:cubicBezTo>
                  <a:pt x="3474639" y="665877"/>
                  <a:pt x="3474441" y="666670"/>
                  <a:pt x="3473647" y="667464"/>
                </a:cubicBezTo>
                <a:cubicBezTo>
                  <a:pt x="3469679" y="671036"/>
                  <a:pt x="3461543" y="676195"/>
                  <a:pt x="3449240" y="682942"/>
                </a:cubicBezTo>
                <a:lnTo>
                  <a:pt x="3428999" y="695444"/>
                </a:lnTo>
                <a:cubicBezTo>
                  <a:pt x="3423046" y="698619"/>
                  <a:pt x="3418680" y="700802"/>
                  <a:pt x="3415902" y="701992"/>
                </a:cubicBezTo>
                <a:lnTo>
                  <a:pt x="3431976" y="701992"/>
                </a:lnTo>
                <a:lnTo>
                  <a:pt x="3451026" y="691872"/>
                </a:lnTo>
                <a:cubicBezTo>
                  <a:pt x="3454994" y="689094"/>
                  <a:pt x="3460352" y="685323"/>
                  <a:pt x="3467099" y="680561"/>
                </a:cubicBezTo>
                <a:cubicBezTo>
                  <a:pt x="3472258" y="676592"/>
                  <a:pt x="3477021" y="673219"/>
                  <a:pt x="3481387" y="670441"/>
                </a:cubicBezTo>
                <a:cubicBezTo>
                  <a:pt x="3482181" y="669647"/>
                  <a:pt x="3482974" y="668655"/>
                  <a:pt x="3483768" y="667464"/>
                </a:cubicBezTo>
                <a:cubicBezTo>
                  <a:pt x="3484165" y="666670"/>
                  <a:pt x="3480990" y="665877"/>
                  <a:pt x="3474243" y="665083"/>
                </a:cubicBezTo>
                <a:close/>
                <a:moveTo>
                  <a:pt x="3506985" y="663892"/>
                </a:moveTo>
                <a:lnTo>
                  <a:pt x="3501032" y="666869"/>
                </a:lnTo>
                <a:cubicBezTo>
                  <a:pt x="3494682" y="672028"/>
                  <a:pt x="3489523" y="675898"/>
                  <a:pt x="3485554" y="678477"/>
                </a:cubicBezTo>
                <a:cubicBezTo>
                  <a:pt x="3481585" y="681057"/>
                  <a:pt x="3477914" y="683339"/>
                  <a:pt x="3474541" y="685323"/>
                </a:cubicBezTo>
                <a:cubicBezTo>
                  <a:pt x="3471167" y="687308"/>
                  <a:pt x="3467695" y="689888"/>
                  <a:pt x="3464123" y="693063"/>
                </a:cubicBezTo>
                <a:cubicBezTo>
                  <a:pt x="3460551" y="696238"/>
                  <a:pt x="3455987" y="701000"/>
                  <a:pt x="3450430" y="707350"/>
                </a:cubicBezTo>
                <a:lnTo>
                  <a:pt x="3450430" y="713303"/>
                </a:lnTo>
                <a:lnTo>
                  <a:pt x="3501032" y="677584"/>
                </a:lnTo>
                <a:cubicBezTo>
                  <a:pt x="3502619" y="676394"/>
                  <a:pt x="3504009" y="675402"/>
                  <a:pt x="3505199" y="674608"/>
                </a:cubicBezTo>
                <a:cubicBezTo>
                  <a:pt x="3506390" y="673814"/>
                  <a:pt x="3507382" y="673020"/>
                  <a:pt x="3508176" y="672227"/>
                </a:cubicBezTo>
                <a:cubicBezTo>
                  <a:pt x="3507779" y="670639"/>
                  <a:pt x="3507481" y="669052"/>
                  <a:pt x="3507283" y="667464"/>
                </a:cubicBezTo>
                <a:cubicBezTo>
                  <a:pt x="3507084" y="665877"/>
                  <a:pt x="3506985" y="664686"/>
                  <a:pt x="3506985" y="663892"/>
                </a:cubicBezTo>
                <a:close/>
                <a:moveTo>
                  <a:pt x="2680096" y="661511"/>
                </a:moveTo>
                <a:cubicBezTo>
                  <a:pt x="2676921" y="663892"/>
                  <a:pt x="2669976" y="668456"/>
                  <a:pt x="2659260" y="675203"/>
                </a:cubicBezTo>
                <a:cubicBezTo>
                  <a:pt x="2650132" y="681156"/>
                  <a:pt x="2638424" y="688300"/>
                  <a:pt x="2624137" y="696634"/>
                </a:cubicBezTo>
                <a:cubicBezTo>
                  <a:pt x="2623343" y="697031"/>
                  <a:pt x="2622549" y="697230"/>
                  <a:pt x="2621755" y="697230"/>
                </a:cubicBezTo>
                <a:cubicBezTo>
                  <a:pt x="2620168" y="697230"/>
                  <a:pt x="2618977" y="696039"/>
                  <a:pt x="2618184" y="693658"/>
                </a:cubicBezTo>
                <a:cubicBezTo>
                  <a:pt x="2618580" y="699214"/>
                  <a:pt x="2618779" y="704175"/>
                  <a:pt x="2618779" y="708541"/>
                </a:cubicBezTo>
                <a:cubicBezTo>
                  <a:pt x="2619176" y="716478"/>
                  <a:pt x="2620168" y="729178"/>
                  <a:pt x="2621755" y="746641"/>
                </a:cubicBezTo>
                <a:cubicBezTo>
                  <a:pt x="2630884" y="741481"/>
                  <a:pt x="2641004" y="734734"/>
                  <a:pt x="2652116" y="726400"/>
                </a:cubicBezTo>
                <a:cubicBezTo>
                  <a:pt x="2666702" y="715387"/>
                  <a:pt x="2675817" y="708392"/>
                  <a:pt x="2679464" y="705415"/>
                </a:cubicBezTo>
                <a:lnTo>
                  <a:pt x="2680691" y="704313"/>
                </a:lnTo>
                <a:lnTo>
                  <a:pt x="2680691" y="684728"/>
                </a:lnTo>
                <a:cubicBezTo>
                  <a:pt x="2679104" y="685522"/>
                  <a:pt x="2672357" y="690483"/>
                  <a:pt x="2660451" y="699611"/>
                </a:cubicBezTo>
                <a:cubicBezTo>
                  <a:pt x="2644973" y="710327"/>
                  <a:pt x="2632670" y="718661"/>
                  <a:pt x="2623541" y="724614"/>
                </a:cubicBezTo>
                <a:cubicBezTo>
                  <a:pt x="2623145" y="725011"/>
                  <a:pt x="2622748" y="725209"/>
                  <a:pt x="2622351" y="725209"/>
                </a:cubicBezTo>
                <a:cubicBezTo>
                  <a:pt x="2621557" y="725209"/>
                  <a:pt x="2620962" y="724813"/>
                  <a:pt x="2620565" y="724019"/>
                </a:cubicBezTo>
                <a:cubicBezTo>
                  <a:pt x="2620168" y="723622"/>
                  <a:pt x="2619970" y="723225"/>
                  <a:pt x="2619970" y="722828"/>
                </a:cubicBezTo>
                <a:cubicBezTo>
                  <a:pt x="2619970" y="722034"/>
                  <a:pt x="2620366" y="721439"/>
                  <a:pt x="2621160" y="721042"/>
                </a:cubicBezTo>
                <a:cubicBezTo>
                  <a:pt x="2630685" y="715089"/>
                  <a:pt x="2642988" y="705763"/>
                  <a:pt x="2658070" y="693063"/>
                </a:cubicBezTo>
                <a:cubicBezTo>
                  <a:pt x="2669182" y="683538"/>
                  <a:pt x="2676524" y="677584"/>
                  <a:pt x="2680096" y="675203"/>
                </a:cubicBezTo>
                <a:close/>
                <a:moveTo>
                  <a:pt x="91678" y="660916"/>
                </a:moveTo>
                <a:cubicBezTo>
                  <a:pt x="85725" y="666869"/>
                  <a:pt x="77985" y="674806"/>
                  <a:pt x="68460" y="684728"/>
                </a:cubicBezTo>
                <a:cubicBezTo>
                  <a:pt x="64095" y="689491"/>
                  <a:pt x="60523" y="693063"/>
                  <a:pt x="57745" y="695444"/>
                </a:cubicBezTo>
                <a:cubicBezTo>
                  <a:pt x="51792" y="701397"/>
                  <a:pt x="48418" y="704572"/>
                  <a:pt x="47625" y="704969"/>
                </a:cubicBezTo>
                <a:cubicBezTo>
                  <a:pt x="46831" y="705366"/>
                  <a:pt x="46037" y="705564"/>
                  <a:pt x="45244" y="705564"/>
                </a:cubicBezTo>
                <a:cubicBezTo>
                  <a:pt x="44053" y="705564"/>
                  <a:pt x="42862" y="704969"/>
                  <a:pt x="41671" y="703778"/>
                </a:cubicBezTo>
                <a:cubicBezTo>
                  <a:pt x="44053" y="731163"/>
                  <a:pt x="47228" y="761920"/>
                  <a:pt x="51196" y="796052"/>
                </a:cubicBezTo>
                <a:cubicBezTo>
                  <a:pt x="58340" y="790892"/>
                  <a:pt x="67865" y="781566"/>
                  <a:pt x="79771" y="768072"/>
                </a:cubicBezTo>
                <a:cubicBezTo>
                  <a:pt x="86121" y="760928"/>
                  <a:pt x="91678" y="755372"/>
                  <a:pt x="96440" y="751403"/>
                </a:cubicBezTo>
                <a:cubicBezTo>
                  <a:pt x="96044" y="743069"/>
                  <a:pt x="95646" y="733941"/>
                  <a:pt x="95249" y="724019"/>
                </a:cubicBezTo>
                <a:cubicBezTo>
                  <a:pt x="89693" y="730766"/>
                  <a:pt x="85725" y="735330"/>
                  <a:pt x="83343" y="737711"/>
                </a:cubicBezTo>
                <a:cubicBezTo>
                  <a:pt x="71040" y="752395"/>
                  <a:pt x="61714" y="761127"/>
                  <a:pt x="55364" y="763905"/>
                </a:cubicBezTo>
                <a:cubicBezTo>
                  <a:pt x="54570" y="764302"/>
                  <a:pt x="53776" y="764500"/>
                  <a:pt x="52982" y="764500"/>
                </a:cubicBezTo>
                <a:cubicBezTo>
                  <a:pt x="51395" y="764500"/>
                  <a:pt x="50205" y="763508"/>
                  <a:pt x="49411" y="761523"/>
                </a:cubicBezTo>
                <a:cubicBezTo>
                  <a:pt x="49411" y="761127"/>
                  <a:pt x="49411" y="760531"/>
                  <a:pt x="49411" y="759738"/>
                </a:cubicBezTo>
                <a:cubicBezTo>
                  <a:pt x="49411" y="758150"/>
                  <a:pt x="50403" y="756959"/>
                  <a:pt x="52388" y="756166"/>
                </a:cubicBezTo>
                <a:cubicBezTo>
                  <a:pt x="58737" y="754181"/>
                  <a:pt x="68064" y="745450"/>
                  <a:pt x="80367" y="729972"/>
                </a:cubicBezTo>
                <a:cubicBezTo>
                  <a:pt x="89098" y="719256"/>
                  <a:pt x="93861" y="713303"/>
                  <a:pt x="94654" y="712113"/>
                </a:cubicBezTo>
                <a:cubicBezTo>
                  <a:pt x="94257" y="705763"/>
                  <a:pt x="93861" y="698619"/>
                  <a:pt x="93464" y="690681"/>
                </a:cubicBezTo>
                <a:lnTo>
                  <a:pt x="77390" y="707350"/>
                </a:lnTo>
                <a:cubicBezTo>
                  <a:pt x="67072" y="718859"/>
                  <a:pt x="58539" y="727392"/>
                  <a:pt x="51792" y="732948"/>
                </a:cubicBezTo>
                <a:cubicBezTo>
                  <a:pt x="50998" y="733345"/>
                  <a:pt x="50403" y="733544"/>
                  <a:pt x="50006" y="733544"/>
                </a:cubicBezTo>
                <a:cubicBezTo>
                  <a:pt x="48815" y="733544"/>
                  <a:pt x="47823" y="733147"/>
                  <a:pt x="47029" y="732353"/>
                </a:cubicBezTo>
                <a:cubicBezTo>
                  <a:pt x="46235" y="731559"/>
                  <a:pt x="45839" y="730766"/>
                  <a:pt x="45839" y="729972"/>
                </a:cubicBezTo>
                <a:cubicBezTo>
                  <a:pt x="45839" y="729178"/>
                  <a:pt x="46235" y="728384"/>
                  <a:pt x="47029" y="727591"/>
                </a:cubicBezTo>
                <a:cubicBezTo>
                  <a:pt x="53379" y="722431"/>
                  <a:pt x="62309" y="713502"/>
                  <a:pt x="73818" y="700802"/>
                </a:cubicBezTo>
                <a:cubicBezTo>
                  <a:pt x="82550" y="690880"/>
                  <a:pt x="88900" y="684331"/>
                  <a:pt x="92868" y="681156"/>
                </a:cubicBezTo>
                <a:cubicBezTo>
                  <a:pt x="92471" y="673616"/>
                  <a:pt x="92075" y="666869"/>
                  <a:pt x="91678" y="660916"/>
                </a:cubicBezTo>
                <a:close/>
                <a:moveTo>
                  <a:pt x="5688210" y="651986"/>
                </a:moveTo>
                <a:cubicBezTo>
                  <a:pt x="5660825" y="675005"/>
                  <a:pt x="5644951" y="688300"/>
                  <a:pt x="5640585" y="691872"/>
                </a:cubicBezTo>
                <a:lnTo>
                  <a:pt x="5649245" y="745719"/>
                </a:lnTo>
                <a:lnTo>
                  <a:pt x="5651301" y="743664"/>
                </a:lnTo>
                <a:cubicBezTo>
                  <a:pt x="5658445" y="741680"/>
                  <a:pt x="5670351" y="732155"/>
                  <a:pt x="5687019" y="715089"/>
                </a:cubicBezTo>
                <a:cubicBezTo>
                  <a:pt x="5688210" y="714295"/>
                  <a:pt x="5690591" y="711914"/>
                  <a:pt x="5694163" y="707945"/>
                </a:cubicBezTo>
                <a:cubicBezTo>
                  <a:pt x="5693369" y="703977"/>
                  <a:pt x="5692775" y="700206"/>
                  <a:pt x="5692377" y="696634"/>
                </a:cubicBezTo>
                <a:cubicBezTo>
                  <a:pt x="5691980" y="696238"/>
                  <a:pt x="5691782" y="694650"/>
                  <a:pt x="5691782" y="691872"/>
                </a:cubicBezTo>
                <a:cubicBezTo>
                  <a:pt x="5689401" y="693856"/>
                  <a:pt x="5687417" y="695444"/>
                  <a:pt x="5685829" y="696634"/>
                </a:cubicBezTo>
                <a:cubicBezTo>
                  <a:pt x="5671939" y="708541"/>
                  <a:pt x="5661024" y="715684"/>
                  <a:pt x="5653087" y="718066"/>
                </a:cubicBezTo>
                <a:cubicBezTo>
                  <a:pt x="5652689" y="718463"/>
                  <a:pt x="5652293" y="718661"/>
                  <a:pt x="5651896" y="718661"/>
                </a:cubicBezTo>
                <a:cubicBezTo>
                  <a:pt x="5650705" y="718661"/>
                  <a:pt x="5649912" y="717867"/>
                  <a:pt x="5649515" y="716280"/>
                </a:cubicBezTo>
                <a:cubicBezTo>
                  <a:pt x="5649117" y="715486"/>
                  <a:pt x="5648919" y="714891"/>
                  <a:pt x="5648919" y="714494"/>
                </a:cubicBezTo>
                <a:cubicBezTo>
                  <a:pt x="5648919" y="713303"/>
                  <a:pt x="5649515" y="712509"/>
                  <a:pt x="5650705" y="712113"/>
                </a:cubicBezTo>
                <a:cubicBezTo>
                  <a:pt x="5657849" y="708541"/>
                  <a:pt x="5669160" y="700008"/>
                  <a:pt x="5684638" y="686514"/>
                </a:cubicBezTo>
                <a:cubicBezTo>
                  <a:pt x="5685431" y="685720"/>
                  <a:pt x="5687417" y="683934"/>
                  <a:pt x="5690591" y="681156"/>
                </a:cubicBezTo>
                <a:cubicBezTo>
                  <a:pt x="5689797" y="671234"/>
                  <a:pt x="5689003" y="661511"/>
                  <a:pt x="5688210" y="651986"/>
                </a:cubicBezTo>
                <a:close/>
                <a:moveTo>
                  <a:pt x="4209454" y="649605"/>
                </a:moveTo>
                <a:cubicBezTo>
                  <a:pt x="4207073" y="651986"/>
                  <a:pt x="4201318" y="656550"/>
                  <a:pt x="4192189" y="663297"/>
                </a:cubicBezTo>
                <a:cubicBezTo>
                  <a:pt x="4185046" y="668853"/>
                  <a:pt x="4179291" y="673417"/>
                  <a:pt x="4174925" y="676989"/>
                </a:cubicBezTo>
                <a:cubicBezTo>
                  <a:pt x="4159447" y="689292"/>
                  <a:pt x="4146351" y="696833"/>
                  <a:pt x="4135635" y="699611"/>
                </a:cubicBezTo>
                <a:cubicBezTo>
                  <a:pt x="4135635" y="705564"/>
                  <a:pt x="4135833" y="711914"/>
                  <a:pt x="4136231" y="718661"/>
                </a:cubicBezTo>
                <a:cubicBezTo>
                  <a:pt x="4136627" y="718264"/>
                  <a:pt x="4137223" y="717867"/>
                  <a:pt x="4138017" y="717470"/>
                </a:cubicBezTo>
                <a:cubicBezTo>
                  <a:pt x="4147145" y="713898"/>
                  <a:pt x="4158852" y="706953"/>
                  <a:pt x="4173139" y="696634"/>
                </a:cubicBezTo>
                <a:cubicBezTo>
                  <a:pt x="4188618" y="685522"/>
                  <a:pt x="4199532" y="679172"/>
                  <a:pt x="4205882" y="677584"/>
                </a:cubicBezTo>
                <a:cubicBezTo>
                  <a:pt x="4206675" y="677188"/>
                  <a:pt x="4207271" y="677188"/>
                  <a:pt x="4207668" y="677584"/>
                </a:cubicBezTo>
                <a:cubicBezTo>
                  <a:pt x="4208065" y="668456"/>
                  <a:pt x="4208660" y="659130"/>
                  <a:pt x="4209454" y="649605"/>
                </a:cubicBezTo>
                <a:close/>
                <a:moveTo>
                  <a:pt x="3389709" y="649605"/>
                </a:moveTo>
                <a:cubicBezTo>
                  <a:pt x="3386533" y="653177"/>
                  <a:pt x="3379787" y="660122"/>
                  <a:pt x="3369468" y="670441"/>
                </a:cubicBezTo>
                <a:cubicBezTo>
                  <a:pt x="3361927" y="670838"/>
                  <a:pt x="3355577" y="674013"/>
                  <a:pt x="3350418" y="679966"/>
                </a:cubicBezTo>
                <a:cubicBezTo>
                  <a:pt x="3351212" y="684728"/>
                  <a:pt x="3352601" y="689689"/>
                  <a:pt x="3354585" y="694848"/>
                </a:cubicBezTo>
                <a:cubicBezTo>
                  <a:pt x="3364507" y="683339"/>
                  <a:pt x="3378199" y="673616"/>
                  <a:pt x="3395661" y="665678"/>
                </a:cubicBezTo>
                <a:cubicBezTo>
                  <a:pt x="3393280" y="660519"/>
                  <a:pt x="3391296" y="655161"/>
                  <a:pt x="3389709" y="649605"/>
                </a:cubicBezTo>
                <a:close/>
                <a:moveTo>
                  <a:pt x="780454" y="649605"/>
                </a:moveTo>
                <a:cubicBezTo>
                  <a:pt x="778073" y="651986"/>
                  <a:pt x="772319" y="656550"/>
                  <a:pt x="763190" y="663297"/>
                </a:cubicBezTo>
                <a:cubicBezTo>
                  <a:pt x="756046" y="668853"/>
                  <a:pt x="750292" y="673417"/>
                  <a:pt x="745926" y="676989"/>
                </a:cubicBezTo>
                <a:cubicBezTo>
                  <a:pt x="730448" y="689292"/>
                  <a:pt x="717351" y="696833"/>
                  <a:pt x="706635" y="699611"/>
                </a:cubicBezTo>
                <a:cubicBezTo>
                  <a:pt x="706635" y="705564"/>
                  <a:pt x="706834" y="711914"/>
                  <a:pt x="707231" y="718661"/>
                </a:cubicBezTo>
                <a:cubicBezTo>
                  <a:pt x="707628" y="718264"/>
                  <a:pt x="708223" y="717867"/>
                  <a:pt x="709017" y="717470"/>
                </a:cubicBezTo>
                <a:cubicBezTo>
                  <a:pt x="718145" y="713898"/>
                  <a:pt x="729853" y="706953"/>
                  <a:pt x="744140" y="696634"/>
                </a:cubicBezTo>
                <a:cubicBezTo>
                  <a:pt x="759618" y="685522"/>
                  <a:pt x="770532" y="679172"/>
                  <a:pt x="776882" y="677584"/>
                </a:cubicBezTo>
                <a:cubicBezTo>
                  <a:pt x="777279" y="677188"/>
                  <a:pt x="777676" y="676989"/>
                  <a:pt x="778073" y="676989"/>
                </a:cubicBezTo>
                <a:cubicBezTo>
                  <a:pt x="778470" y="676989"/>
                  <a:pt x="778668" y="677188"/>
                  <a:pt x="778668" y="677584"/>
                </a:cubicBezTo>
                <a:cubicBezTo>
                  <a:pt x="779066" y="668456"/>
                  <a:pt x="779661" y="659130"/>
                  <a:pt x="780454" y="649605"/>
                </a:cubicBezTo>
                <a:close/>
                <a:moveTo>
                  <a:pt x="4694633" y="647819"/>
                </a:moveTo>
                <a:cubicBezTo>
                  <a:pt x="4693443" y="648216"/>
                  <a:pt x="4692451" y="648613"/>
                  <a:pt x="4691657" y="649009"/>
                </a:cubicBezTo>
                <a:lnTo>
                  <a:pt x="4682132" y="653772"/>
                </a:lnTo>
                <a:cubicBezTo>
                  <a:pt x="4682132" y="654963"/>
                  <a:pt x="4681537" y="655955"/>
                  <a:pt x="4680346" y="656748"/>
                </a:cubicBezTo>
                <a:cubicBezTo>
                  <a:pt x="4678759" y="657939"/>
                  <a:pt x="4671615" y="660916"/>
                  <a:pt x="4658915" y="665678"/>
                </a:cubicBezTo>
                <a:cubicBezTo>
                  <a:pt x="4653755" y="668059"/>
                  <a:pt x="4648001" y="670838"/>
                  <a:pt x="4641651" y="674013"/>
                </a:cubicBezTo>
                <a:cubicBezTo>
                  <a:pt x="4641254" y="677981"/>
                  <a:pt x="4640857" y="681752"/>
                  <a:pt x="4640460" y="685323"/>
                </a:cubicBezTo>
                <a:cubicBezTo>
                  <a:pt x="4638475" y="703977"/>
                  <a:pt x="4634705" y="720844"/>
                  <a:pt x="4629149" y="735925"/>
                </a:cubicBezTo>
                <a:cubicBezTo>
                  <a:pt x="4628355" y="738703"/>
                  <a:pt x="4627363" y="741680"/>
                  <a:pt x="4626173" y="744855"/>
                </a:cubicBezTo>
                <a:cubicBezTo>
                  <a:pt x="4642841" y="733345"/>
                  <a:pt x="4657129" y="719256"/>
                  <a:pt x="4669035" y="702588"/>
                </a:cubicBezTo>
                <a:cubicBezTo>
                  <a:pt x="4659907" y="706159"/>
                  <a:pt x="4651374" y="707945"/>
                  <a:pt x="4643437" y="707945"/>
                </a:cubicBezTo>
                <a:cubicBezTo>
                  <a:pt x="4640659" y="707945"/>
                  <a:pt x="4639269" y="706358"/>
                  <a:pt x="4639269" y="703183"/>
                </a:cubicBezTo>
                <a:cubicBezTo>
                  <a:pt x="4639269" y="700008"/>
                  <a:pt x="4640659" y="698420"/>
                  <a:pt x="4643437" y="698420"/>
                </a:cubicBezTo>
                <a:cubicBezTo>
                  <a:pt x="4646611" y="698420"/>
                  <a:pt x="4649588" y="698222"/>
                  <a:pt x="4652367" y="697825"/>
                </a:cubicBezTo>
                <a:cubicBezTo>
                  <a:pt x="4650779" y="695841"/>
                  <a:pt x="4650779" y="694055"/>
                  <a:pt x="4652367" y="692467"/>
                </a:cubicBezTo>
                <a:cubicBezTo>
                  <a:pt x="4661495" y="683339"/>
                  <a:pt x="4669233" y="676195"/>
                  <a:pt x="4675583" y="671036"/>
                </a:cubicBezTo>
                <a:cubicBezTo>
                  <a:pt x="4681537" y="666670"/>
                  <a:pt x="4686299" y="663892"/>
                  <a:pt x="4689871" y="662702"/>
                </a:cubicBezTo>
                <a:cubicBezTo>
                  <a:pt x="4691855" y="657542"/>
                  <a:pt x="4693443" y="652581"/>
                  <a:pt x="4694633" y="647819"/>
                </a:cubicBezTo>
                <a:close/>
                <a:moveTo>
                  <a:pt x="1265634" y="647819"/>
                </a:moveTo>
                <a:cubicBezTo>
                  <a:pt x="1264443" y="648216"/>
                  <a:pt x="1263451" y="648613"/>
                  <a:pt x="1262657" y="649009"/>
                </a:cubicBezTo>
                <a:lnTo>
                  <a:pt x="1253132" y="653772"/>
                </a:lnTo>
                <a:cubicBezTo>
                  <a:pt x="1253132" y="654963"/>
                  <a:pt x="1252537" y="655955"/>
                  <a:pt x="1251346" y="656748"/>
                </a:cubicBezTo>
                <a:cubicBezTo>
                  <a:pt x="1249759" y="657939"/>
                  <a:pt x="1242615" y="660916"/>
                  <a:pt x="1229915" y="665678"/>
                </a:cubicBezTo>
                <a:cubicBezTo>
                  <a:pt x="1224756" y="668059"/>
                  <a:pt x="1219001" y="670838"/>
                  <a:pt x="1212651" y="674013"/>
                </a:cubicBezTo>
                <a:cubicBezTo>
                  <a:pt x="1212254" y="677981"/>
                  <a:pt x="1211857" y="681752"/>
                  <a:pt x="1211460" y="685323"/>
                </a:cubicBezTo>
                <a:cubicBezTo>
                  <a:pt x="1209476" y="703977"/>
                  <a:pt x="1205706" y="720844"/>
                  <a:pt x="1200149" y="735925"/>
                </a:cubicBezTo>
                <a:cubicBezTo>
                  <a:pt x="1199356" y="738703"/>
                  <a:pt x="1198363" y="741680"/>
                  <a:pt x="1197173" y="744855"/>
                </a:cubicBezTo>
                <a:cubicBezTo>
                  <a:pt x="1213842" y="733345"/>
                  <a:pt x="1228129" y="719256"/>
                  <a:pt x="1240035" y="702588"/>
                </a:cubicBezTo>
                <a:cubicBezTo>
                  <a:pt x="1230907" y="706159"/>
                  <a:pt x="1222375" y="707945"/>
                  <a:pt x="1214437" y="707945"/>
                </a:cubicBezTo>
                <a:cubicBezTo>
                  <a:pt x="1211659" y="707945"/>
                  <a:pt x="1210270" y="706358"/>
                  <a:pt x="1210270" y="703183"/>
                </a:cubicBezTo>
                <a:cubicBezTo>
                  <a:pt x="1210270" y="700008"/>
                  <a:pt x="1211659" y="698420"/>
                  <a:pt x="1214437" y="698420"/>
                </a:cubicBezTo>
                <a:cubicBezTo>
                  <a:pt x="1217612" y="698420"/>
                  <a:pt x="1220589" y="698222"/>
                  <a:pt x="1223367" y="697825"/>
                </a:cubicBezTo>
                <a:cubicBezTo>
                  <a:pt x="1222573" y="696634"/>
                  <a:pt x="1222176" y="695642"/>
                  <a:pt x="1222176" y="694848"/>
                </a:cubicBezTo>
                <a:cubicBezTo>
                  <a:pt x="1222176" y="694055"/>
                  <a:pt x="1222573" y="693261"/>
                  <a:pt x="1223367" y="692467"/>
                </a:cubicBezTo>
                <a:cubicBezTo>
                  <a:pt x="1232495" y="683339"/>
                  <a:pt x="1240234" y="676195"/>
                  <a:pt x="1246584" y="671036"/>
                </a:cubicBezTo>
                <a:cubicBezTo>
                  <a:pt x="1252537" y="666670"/>
                  <a:pt x="1257300" y="663892"/>
                  <a:pt x="1260871" y="662702"/>
                </a:cubicBezTo>
                <a:cubicBezTo>
                  <a:pt x="1262856" y="657542"/>
                  <a:pt x="1264443" y="652581"/>
                  <a:pt x="1265634" y="647819"/>
                </a:cubicBezTo>
                <a:close/>
                <a:moveTo>
                  <a:pt x="5968602" y="645438"/>
                </a:moveTo>
                <a:cubicBezTo>
                  <a:pt x="5968205" y="645834"/>
                  <a:pt x="5967411" y="646430"/>
                  <a:pt x="5966221" y="647223"/>
                </a:cubicBezTo>
                <a:lnTo>
                  <a:pt x="5964435" y="649009"/>
                </a:lnTo>
                <a:cubicBezTo>
                  <a:pt x="5962847" y="650200"/>
                  <a:pt x="5960268" y="652184"/>
                  <a:pt x="5956696" y="654963"/>
                </a:cubicBezTo>
                <a:cubicBezTo>
                  <a:pt x="5953124" y="657344"/>
                  <a:pt x="5950545" y="659328"/>
                  <a:pt x="5948957" y="660916"/>
                </a:cubicBezTo>
                <a:cubicBezTo>
                  <a:pt x="5937447" y="670044"/>
                  <a:pt x="5929709" y="677783"/>
                  <a:pt x="5925739" y="684133"/>
                </a:cubicBezTo>
                <a:cubicBezTo>
                  <a:pt x="5926137" y="688102"/>
                  <a:pt x="5926533" y="694253"/>
                  <a:pt x="5926931" y="702588"/>
                </a:cubicBezTo>
                <a:cubicBezTo>
                  <a:pt x="5952331" y="682347"/>
                  <a:pt x="5966221" y="671631"/>
                  <a:pt x="5968602" y="670441"/>
                </a:cubicBezTo>
                <a:close/>
                <a:moveTo>
                  <a:pt x="1723429" y="641866"/>
                </a:moveTo>
                <a:cubicBezTo>
                  <a:pt x="1717079" y="645438"/>
                  <a:pt x="1710134" y="649208"/>
                  <a:pt x="1702593" y="653177"/>
                </a:cubicBezTo>
                <a:cubicBezTo>
                  <a:pt x="1684337" y="663495"/>
                  <a:pt x="1670843" y="670441"/>
                  <a:pt x="1662112" y="674013"/>
                </a:cubicBezTo>
                <a:cubicBezTo>
                  <a:pt x="1660128" y="678775"/>
                  <a:pt x="1657746" y="685522"/>
                  <a:pt x="1654968" y="694253"/>
                </a:cubicBezTo>
                <a:cubicBezTo>
                  <a:pt x="1659731" y="692666"/>
                  <a:pt x="1670248" y="686911"/>
                  <a:pt x="1686520" y="676989"/>
                </a:cubicBezTo>
                <a:cubicBezTo>
                  <a:pt x="1701601" y="667464"/>
                  <a:pt x="1711523" y="661908"/>
                  <a:pt x="1716285" y="660320"/>
                </a:cubicBezTo>
                <a:cubicBezTo>
                  <a:pt x="1718667" y="654764"/>
                  <a:pt x="1721048" y="648613"/>
                  <a:pt x="1723429" y="641866"/>
                </a:cubicBezTo>
                <a:close/>
                <a:moveTo>
                  <a:pt x="4994671" y="638889"/>
                </a:moveTo>
                <a:lnTo>
                  <a:pt x="4961929" y="671631"/>
                </a:lnTo>
                <a:cubicBezTo>
                  <a:pt x="4962326" y="675600"/>
                  <a:pt x="4962723" y="681156"/>
                  <a:pt x="4963119" y="688300"/>
                </a:cubicBezTo>
                <a:cubicBezTo>
                  <a:pt x="4963913" y="687109"/>
                  <a:pt x="4969073" y="681950"/>
                  <a:pt x="4978597" y="672822"/>
                </a:cubicBezTo>
                <a:cubicBezTo>
                  <a:pt x="4985741" y="665678"/>
                  <a:pt x="4991099" y="660916"/>
                  <a:pt x="4994671" y="658534"/>
                </a:cubicBezTo>
                <a:close/>
                <a:moveTo>
                  <a:pt x="6824067" y="635317"/>
                </a:moveTo>
                <a:cubicBezTo>
                  <a:pt x="6825257" y="635317"/>
                  <a:pt x="6826447" y="635516"/>
                  <a:pt x="6827638" y="635913"/>
                </a:cubicBezTo>
                <a:cubicBezTo>
                  <a:pt x="6828433" y="636309"/>
                  <a:pt x="6828829" y="636905"/>
                  <a:pt x="6828829" y="637698"/>
                </a:cubicBezTo>
                <a:cubicBezTo>
                  <a:pt x="6828829" y="638492"/>
                  <a:pt x="6828433" y="638889"/>
                  <a:pt x="6827638" y="638889"/>
                </a:cubicBezTo>
                <a:cubicBezTo>
                  <a:pt x="6826447" y="639683"/>
                  <a:pt x="6822082" y="641469"/>
                  <a:pt x="6814541" y="644247"/>
                </a:cubicBezTo>
                <a:cubicBezTo>
                  <a:pt x="6808985" y="646231"/>
                  <a:pt x="6804421" y="648216"/>
                  <a:pt x="6800849" y="650200"/>
                </a:cubicBezTo>
                <a:cubicBezTo>
                  <a:pt x="6793309" y="654566"/>
                  <a:pt x="6785371" y="659328"/>
                  <a:pt x="6777037" y="664488"/>
                </a:cubicBezTo>
                <a:cubicBezTo>
                  <a:pt x="6776640" y="664884"/>
                  <a:pt x="6776243" y="665083"/>
                  <a:pt x="6775846" y="665083"/>
                </a:cubicBezTo>
                <a:cubicBezTo>
                  <a:pt x="6775449" y="665083"/>
                  <a:pt x="6775053" y="664686"/>
                  <a:pt x="6774655" y="663892"/>
                </a:cubicBezTo>
                <a:cubicBezTo>
                  <a:pt x="6774259" y="663495"/>
                  <a:pt x="6774060" y="663098"/>
                  <a:pt x="6774060" y="662702"/>
                </a:cubicBezTo>
                <a:cubicBezTo>
                  <a:pt x="6774060" y="662305"/>
                  <a:pt x="6774457" y="661908"/>
                  <a:pt x="6775251" y="661511"/>
                </a:cubicBezTo>
                <a:lnTo>
                  <a:pt x="6801445" y="643056"/>
                </a:lnTo>
                <a:cubicBezTo>
                  <a:pt x="6810573" y="637897"/>
                  <a:pt x="6818113" y="635317"/>
                  <a:pt x="6824067" y="635317"/>
                </a:cubicBezTo>
                <a:close/>
                <a:moveTo>
                  <a:pt x="3386137" y="634722"/>
                </a:moveTo>
                <a:cubicBezTo>
                  <a:pt x="3385343" y="635516"/>
                  <a:pt x="3382763" y="637302"/>
                  <a:pt x="3378397" y="640080"/>
                </a:cubicBezTo>
                <a:cubicBezTo>
                  <a:pt x="3371651" y="644842"/>
                  <a:pt x="3365102" y="648414"/>
                  <a:pt x="3358752" y="650795"/>
                </a:cubicBezTo>
                <a:cubicBezTo>
                  <a:pt x="3352799" y="653573"/>
                  <a:pt x="3348632" y="654764"/>
                  <a:pt x="3346251" y="654367"/>
                </a:cubicBezTo>
                <a:cubicBezTo>
                  <a:pt x="3347441" y="663495"/>
                  <a:pt x="3348235" y="668258"/>
                  <a:pt x="3348632" y="668655"/>
                </a:cubicBezTo>
                <a:cubicBezTo>
                  <a:pt x="3353791" y="665083"/>
                  <a:pt x="3360339" y="661114"/>
                  <a:pt x="3368277" y="656748"/>
                </a:cubicBezTo>
                <a:cubicBezTo>
                  <a:pt x="3377008" y="650398"/>
                  <a:pt x="3383557" y="646628"/>
                  <a:pt x="3387923" y="645438"/>
                </a:cubicBezTo>
                <a:lnTo>
                  <a:pt x="3388518" y="645438"/>
                </a:lnTo>
                <a:close/>
                <a:moveTo>
                  <a:pt x="2679501" y="630555"/>
                </a:moveTo>
                <a:cubicBezTo>
                  <a:pt x="2678707" y="630952"/>
                  <a:pt x="2677715" y="631547"/>
                  <a:pt x="2676524" y="632341"/>
                </a:cubicBezTo>
                <a:cubicBezTo>
                  <a:pt x="2674937" y="633134"/>
                  <a:pt x="2673944" y="633730"/>
                  <a:pt x="2673548" y="634127"/>
                </a:cubicBezTo>
                <a:cubicBezTo>
                  <a:pt x="2667991" y="638095"/>
                  <a:pt x="2661840" y="642263"/>
                  <a:pt x="2655093" y="646628"/>
                </a:cubicBezTo>
                <a:cubicBezTo>
                  <a:pt x="2640805" y="656153"/>
                  <a:pt x="2628701" y="663495"/>
                  <a:pt x="2618779" y="668655"/>
                </a:cubicBezTo>
                <a:cubicBezTo>
                  <a:pt x="2618382" y="676592"/>
                  <a:pt x="2618184" y="684133"/>
                  <a:pt x="2618184" y="691277"/>
                </a:cubicBezTo>
                <a:cubicBezTo>
                  <a:pt x="2618580" y="690483"/>
                  <a:pt x="2619176" y="689888"/>
                  <a:pt x="2619970" y="689491"/>
                </a:cubicBezTo>
                <a:cubicBezTo>
                  <a:pt x="2630288" y="683538"/>
                  <a:pt x="2641798" y="676195"/>
                  <a:pt x="2654498" y="667464"/>
                </a:cubicBezTo>
                <a:cubicBezTo>
                  <a:pt x="2669182" y="657145"/>
                  <a:pt x="2677715" y="651391"/>
                  <a:pt x="2680096" y="650200"/>
                </a:cubicBezTo>
                <a:cubicBezTo>
                  <a:pt x="2679699" y="644247"/>
                  <a:pt x="2679501" y="637698"/>
                  <a:pt x="2679501" y="630555"/>
                </a:cubicBezTo>
                <a:close/>
                <a:moveTo>
                  <a:pt x="6787752" y="625197"/>
                </a:moveTo>
                <a:cubicBezTo>
                  <a:pt x="6786165" y="631547"/>
                  <a:pt x="6779219" y="649803"/>
                  <a:pt x="6766917" y="679966"/>
                </a:cubicBezTo>
                <a:lnTo>
                  <a:pt x="6765131" y="683538"/>
                </a:lnTo>
                <a:cubicBezTo>
                  <a:pt x="6767511" y="682744"/>
                  <a:pt x="6776441" y="677584"/>
                  <a:pt x="6791919" y="668059"/>
                </a:cubicBezTo>
                <a:cubicBezTo>
                  <a:pt x="6803032" y="661709"/>
                  <a:pt x="6810969" y="658534"/>
                  <a:pt x="6815732" y="658534"/>
                </a:cubicBezTo>
                <a:cubicBezTo>
                  <a:pt x="6816526" y="658534"/>
                  <a:pt x="6817121" y="658534"/>
                  <a:pt x="6817518" y="658534"/>
                </a:cubicBezTo>
                <a:cubicBezTo>
                  <a:pt x="6826249" y="643850"/>
                  <a:pt x="6833591" y="633531"/>
                  <a:pt x="6839545" y="627578"/>
                </a:cubicBezTo>
                <a:cubicBezTo>
                  <a:pt x="6832797" y="628372"/>
                  <a:pt x="6827043" y="628967"/>
                  <a:pt x="6822281" y="629364"/>
                </a:cubicBezTo>
                <a:cubicBezTo>
                  <a:pt x="6818709" y="629761"/>
                  <a:pt x="6815533" y="629959"/>
                  <a:pt x="6812755" y="629959"/>
                </a:cubicBezTo>
                <a:cubicBezTo>
                  <a:pt x="6807993" y="629959"/>
                  <a:pt x="6803825" y="629563"/>
                  <a:pt x="6800254" y="628769"/>
                </a:cubicBezTo>
                <a:cubicBezTo>
                  <a:pt x="6794301" y="627975"/>
                  <a:pt x="6790133" y="626784"/>
                  <a:pt x="6787752" y="625197"/>
                </a:cubicBezTo>
                <a:close/>
                <a:moveTo>
                  <a:pt x="5151833" y="623411"/>
                </a:moveTo>
                <a:cubicBezTo>
                  <a:pt x="5158977" y="642461"/>
                  <a:pt x="5164931" y="664686"/>
                  <a:pt x="5169693" y="690086"/>
                </a:cubicBezTo>
                <a:cubicBezTo>
                  <a:pt x="5171677" y="687705"/>
                  <a:pt x="5173662" y="685522"/>
                  <a:pt x="5175646" y="683538"/>
                </a:cubicBezTo>
                <a:cubicBezTo>
                  <a:pt x="5177630" y="681156"/>
                  <a:pt x="5179416" y="679172"/>
                  <a:pt x="5181004" y="677584"/>
                </a:cubicBezTo>
                <a:cubicBezTo>
                  <a:pt x="5177829" y="671631"/>
                  <a:pt x="5172867" y="662503"/>
                  <a:pt x="5166121" y="650200"/>
                </a:cubicBezTo>
                <a:close/>
                <a:moveTo>
                  <a:pt x="5687615" y="620434"/>
                </a:moveTo>
                <a:cubicBezTo>
                  <a:pt x="5686424" y="621625"/>
                  <a:pt x="5685431" y="622419"/>
                  <a:pt x="5684638" y="622816"/>
                </a:cubicBezTo>
                <a:cubicBezTo>
                  <a:pt x="5681463" y="625594"/>
                  <a:pt x="5677296" y="628967"/>
                  <a:pt x="5672137" y="632936"/>
                </a:cubicBezTo>
                <a:cubicBezTo>
                  <a:pt x="5665787" y="638095"/>
                  <a:pt x="5661619" y="641469"/>
                  <a:pt x="5659635" y="643056"/>
                </a:cubicBezTo>
                <a:cubicBezTo>
                  <a:pt x="5647331" y="652581"/>
                  <a:pt x="5640783" y="657741"/>
                  <a:pt x="5639989" y="658534"/>
                </a:cubicBezTo>
                <a:cubicBezTo>
                  <a:pt x="5639989" y="661313"/>
                  <a:pt x="5639989" y="664289"/>
                  <a:pt x="5639989" y="667464"/>
                </a:cubicBezTo>
                <a:cubicBezTo>
                  <a:pt x="5639989" y="670639"/>
                  <a:pt x="5639989" y="673814"/>
                  <a:pt x="5639989" y="676989"/>
                </a:cubicBezTo>
                <a:cubicBezTo>
                  <a:pt x="5640783" y="676195"/>
                  <a:pt x="5641577" y="675798"/>
                  <a:pt x="5642371" y="675798"/>
                </a:cubicBezTo>
                <a:cubicBezTo>
                  <a:pt x="5642768" y="675798"/>
                  <a:pt x="5643363" y="675997"/>
                  <a:pt x="5644157" y="676394"/>
                </a:cubicBezTo>
                <a:cubicBezTo>
                  <a:pt x="5645347" y="677188"/>
                  <a:pt x="5645943" y="678180"/>
                  <a:pt x="5645943" y="679370"/>
                </a:cubicBezTo>
                <a:cubicBezTo>
                  <a:pt x="5645943" y="679767"/>
                  <a:pt x="5645745" y="680363"/>
                  <a:pt x="5645347" y="681156"/>
                </a:cubicBezTo>
                <a:cubicBezTo>
                  <a:pt x="5645347" y="681553"/>
                  <a:pt x="5645149" y="681950"/>
                  <a:pt x="5644752" y="682347"/>
                </a:cubicBezTo>
                <a:cubicBezTo>
                  <a:pt x="5644355" y="682744"/>
                  <a:pt x="5644157" y="683141"/>
                  <a:pt x="5644157" y="683538"/>
                </a:cubicBezTo>
                <a:cubicBezTo>
                  <a:pt x="5650903" y="679966"/>
                  <a:pt x="5658445" y="674211"/>
                  <a:pt x="5666779" y="666273"/>
                </a:cubicBezTo>
                <a:cubicBezTo>
                  <a:pt x="5679082" y="654367"/>
                  <a:pt x="5686226" y="647620"/>
                  <a:pt x="5688210" y="646033"/>
                </a:cubicBezTo>
                <a:cubicBezTo>
                  <a:pt x="5687813" y="637302"/>
                  <a:pt x="5687615" y="628769"/>
                  <a:pt x="5687615" y="620434"/>
                </a:cubicBezTo>
                <a:close/>
                <a:moveTo>
                  <a:pt x="5968007" y="619244"/>
                </a:moveTo>
                <a:cubicBezTo>
                  <a:pt x="5966419" y="620831"/>
                  <a:pt x="5961855" y="625594"/>
                  <a:pt x="5954315" y="633531"/>
                </a:cubicBezTo>
                <a:cubicBezTo>
                  <a:pt x="5938837" y="650200"/>
                  <a:pt x="5929311" y="661313"/>
                  <a:pt x="5925739" y="666869"/>
                </a:cubicBezTo>
                <a:cubicBezTo>
                  <a:pt x="5925343" y="667663"/>
                  <a:pt x="5924946" y="668258"/>
                  <a:pt x="5924549" y="668655"/>
                </a:cubicBezTo>
                <a:lnTo>
                  <a:pt x="5924549" y="669250"/>
                </a:lnTo>
                <a:cubicBezTo>
                  <a:pt x="5928518" y="664488"/>
                  <a:pt x="5933677" y="659527"/>
                  <a:pt x="5940027" y="654367"/>
                </a:cubicBezTo>
                <a:cubicBezTo>
                  <a:pt x="5947568" y="648414"/>
                  <a:pt x="5953521" y="643850"/>
                  <a:pt x="5957887" y="640675"/>
                </a:cubicBezTo>
                <a:cubicBezTo>
                  <a:pt x="5963839" y="636706"/>
                  <a:pt x="5967411" y="634524"/>
                  <a:pt x="5968602" y="634127"/>
                </a:cubicBezTo>
                <a:cubicBezTo>
                  <a:pt x="5968602" y="628967"/>
                  <a:pt x="5968404" y="624006"/>
                  <a:pt x="5968007" y="619244"/>
                </a:cubicBezTo>
                <a:close/>
                <a:moveTo>
                  <a:pt x="4213621" y="618053"/>
                </a:moveTo>
                <a:cubicBezTo>
                  <a:pt x="4211239" y="620434"/>
                  <a:pt x="4199730" y="628769"/>
                  <a:pt x="4179093" y="643056"/>
                </a:cubicBezTo>
                <a:cubicBezTo>
                  <a:pt x="4162821" y="654566"/>
                  <a:pt x="4149129" y="663297"/>
                  <a:pt x="4138017" y="669250"/>
                </a:cubicBezTo>
                <a:lnTo>
                  <a:pt x="4135635" y="669250"/>
                </a:lnTo>
                <a:lnTo>
                  <a:pt x="4135635" y="673417"/>
                </a:lnTo>
                <a:cubicBezTo>
                  <a:pt x="4135238" y="678973"/>
                  <a:pt x="4135039" y="684728"/>
                  <a:pt x="4135039" y="690681"/>
                </a:cubicBezTo>
                <a:cubicBezTo>
                  <a:pt x="4144961" y="687903"/>
                  <a:pt x="4157860" y="680164"/>
                  <a:pt x="4173735" y="667464"/>
                </a:cubicBezTo>
                <a:cubicBezTo>
                  <a:pt x="4191197" y="652780"/>
                  <a:pt x="4203501" y="644445"/>
                  <a:pt x="4210645" y="642461"/>
                </a:cubicBezTo>
                <a:cubicBezTo>
                  <a:pt x="4211438" y="634127"/>
                  <a:pt x="4212431" y="625991"/>
                  <a:pt x="4213621" y="618053"/>
                </a:cubicBezTo>
                <a:close/>
                <a:moveTo>
                  <a:pt x="784621" y="618053"/>
                </a:moveTo>
                <a:cubicBezTo>
                  <a:pt x="782240" y="620434"/>
                  <a:pt x="770731" y="628769"/>
                  <a:pt x="750093" y="643056"/>
                </a:cubicBezTo>
                <a:cubicBezTo>
                  <a:pt x="733822" y="654566"/>
                  <a:pt x="720129" y="663297"/>
                  <a:pt x="709017" y="669250"/>
                </a:cubicBezTo>
                <a:lnTo>
                  <a:pt x="706635" y="669250"/>
                </a:lnTo>
                <a:lnTo>
                  <a:pt x="706635" y="673417"/>
                </a:lnTo>
                <a:cubicBezTo>
                  <a:pt x="706239" y="678973"/>
                  <a:pt x="706040" y="684728"/>
                  <a:pt x="706040" y="690681"/>
                </a:cubicBezTo>
                <a:cubicBezTo>
                  <a:pt x="715962" y="687903"/>
                  <a:pt x="728860" y="680164"/>
                  <a:pt x="744735" y="667464"/>
                </a:cubicBezTo>
                <a:cubicBezTo>
                  <a:pt x="762198" y="652780"/>
                  <a:pt x="774501" y="644445"/>
                  <a:pt x="781645" y="642461"/>
                </a:cubicBezTo>
                <a:cubicBezTo>
                  <a:pt x="782439" y="634127"/>
                  <a:pt x="783431" y="625991"/>
                  <a:pt x="784621" y="618053"/>
                </a:cubicBezTo>
                <a:close/>
                <a:moveTo>
                  <a:pt x="3380183" y="616267"/>
                </a:moveTo>
                <a:cubicBezTo>
                  <a:pt x="3355974" y="631745"/>
                  <a:pt x="3343869" y="639286"/>
                  <a:pt x="3343869" y="638889"/>
                </a:cubicBezTo>
                <a:cubicBezTo>
                  <a:pt x="3343869" y="640080"/>
                  <a:pt x="3344266" y="643453"/>
                  <a:pt x="3345060" y="649009"/>
                </a:cubicBezTo>
                <a:cubicBezTo>
                  <a:pt x="3347045" y="649406"/>
                  <a:pt x="3354387" y="645438"/>
                  <a:pt x="3367087" y="637103"/>
                </a:cubicBezTo>
                <a:lnTo>
                  <a:pt x="3381374" y="626983"/>
                </a:lnTo>
                <a:cubicBezTo>
                  <a:pt x="3380977" y="623014"/>
                  <a:pt x="3380580" y="619442"/>
                  <a:pt x="3380183" y="616267"/>
                </a:cubicBezTo>
                <a:close/>
                <a:moveTo>
                  <a:pt x="5400079" y="614481"/>
                </a:moveTo>
                <a:cubicBezTo>
                  <a:pt x="5395317" y="618053"/>
                  <a:pt x="5391149" y="621625"/>
                  <a:pt x="5387577" y="625197"/>
                </a:cubicBezTo>
                <a:cubicBezTo>
                  <a:pt x="5385196" y="627578"/>
                  <a:pt x="5381624" y="630952"/>
                  <a:pt x="5376861" y="635317"/>
                </a:cubicBezTo>
                <a:lnTo>
                  <a:pt x="5366146" y="646033"/>
                </a:lnTo>
                <a:cubicBezTo>
                  <a:pt x="5370511" y="654367"/>
                  <a:pt x="5374877" y="662106"/>
                  <a:pt x="5379243" y="669250"/>
                </a:cubicBezTo>
                <a:cubicBezTo>
                  <a:pt x="5388371" y="685522"/>
                  <a:pt x="5396507" y="698222"/>
                  <a:pt x="5403651" y="707350"/>
                </a:cubicBezTo>
                <a:cubicBezTo>
                  <a:pt x="5404047" y="708144"/>
                  <a:pt x="5404444" y="708739"/>
                  <a:pt x="5404841" y="709136"/>
                </a:cubicBezTo>
                <a:lnTo>
                  <a:pt x="5405437" y="710327"/>
                </a:lnTo>
                <a:lnTo>
                  <a:pt x="5406032" y="710327"/>
                </a:lnTo>
                <a:lnTo>
                  <a:pt x="5406032" y="700206"/>
                </a:lnTo>
                <a:cubicBezTo>
                  <a:pt x="5406032" y="699016"/>
                  <a:pt x="5406230" y="696039"/>
                  <a:pt x="5406627" y="691277"/>
                </a:cubicBezTo>
                <a:cubicBezTo>
                  <a:pt x="5404246" y="692070"/>
                  <a:pt x="5401865" y="692467"/>
                  <a:pt x="5399483" y="692467"/>
                </a:cubicBezTo>
                <a:cubicBezTo>
                  <a:pt x="5398293" y="692467"/>
                  <a:pt x="5396904" y="692269"/>
                  <a:pt x="5395317" y="691872"/>
                </a:cubicBezTo>
                <a:cubicBezTo>
                  <a:pt x="5394523" y="691475"/>
                  <a:pt x="5394125" y="690880"/>
                  <a:pt x="5394125" y="690086"/>
                </a:cubicBezTo>
                <a:cubicBezTo>
                  <a:pt x="5394125" y="688895"/>
                  <a:pt x="5394523" y="688300"/>
                  <a:pt x="5395317" y="688300"/>
                </a:cubicBezTo>
                <a:cubicBezTo>
                  <a:pt x="5399681" y="686713"/>
                  <a:pt x="5403651" y="684927"/>
                  <a:pt x="5407223" y="682942"/>
                </a:cubicBezTo>
                <a:cubicBezTo>
                  <a:pt x="5407223" y="681355"/>
                  <a:pt x="5407025" y="679767"/>
                  <a:pt x="5406627" y="678180"/>
                </a:cubicBezTo>
                <a:cubicBezTo>
                  <a:pt x="5406627" y="673417"/>
                  <a:pt x="5406429" y="668655"/>
                  <a:pt x="5406032" y="663892"/>
                </a:cubicBezTo>
                <a:lnTo>
                  <a:pt x="5404246" y="665083"/>
                </a:lnTo>
                <a:cubicBezTo>
                  <a:pt x="5398293" y="669845"/>
                  <a:pt x="5392339" y="673417"/>
                  <a:pt x="5386387" y="675798"/>
                </a:cubicBezTo>
                <a:cubicBezTo>
                  <a:pt x="5385989" y="676195"/>
                  <a:pt x="5385593" y="676394"/>
                  <a:pt x="5385196" y="676394"/>
                </a:cubicBezTo>
                <a:cubicBezTo>
                  <a:pt x="5384403" y="676394"/>
                  <a:pt x="5383807" y="675600"/>
                  <a:pt x="5383410" y="674013"/>
                </a:cubicBezTo>
                <a:cubicBezTo>
                  <a:pt x="5383410" y="673616"/>
                  <a:pt x="5383410" y="673219"/>
                  <a:pt x="5383410" y="672822"/>
                </a:cubicBezTo>
                <a:cubicBezTo>
                  <a:pt x="5383410" y="672028"/>
                  <a:pt x="5384005" y="671234"/>
                  <a:pt x="5385196" y="670441"/>
                </a:cubicBezTo>
                <a:cubicBezTo>
                  <a:pt x="5391149" y="668059"/>
                  <a:pt x="5397102" y="664289"/>
                  <a:pt x="5403055" y="659130"/>
                </a:cubicBezTo>
                <a:lnTo>
                  <a:pt x="5405437" y="656748"/>
                </a:lnTo>
                <a:cubicBezTo>
                  <a:pt x="5405039" y="654764"/>
                  <a:pt x="5404841" y="653177"/>
                  <a:pt x="5404841" y="651986"/>
                </a:cubicBezTo>
                <a:cubicBezTo>
                  <a:pt x="5404444" y="648811"/>
                  <a:pt x="5404047" y="645438"/>
                  <a:pt x="5403651" y="641866"/>
                </a:cubicBezTo>
                <a:cubicBezTo>
                  <a:pt x="5402063" y="642659"/>
                  <a:pt x="5400873" y="643652"/>
                  <a:pt x="5400079" y="644842"/>
                </a:cubicBezTo>
                <a:cubicBezTo>
                  <a:pt x="5387775" y="654367"/>
                  <a:pt x="5381624" y="659130"/>
                  <a:pt x="5381624" y="659130"/>
                </a:cubicBezTo>
                <a:cubicBezTo>
                  <a:pt x="5380433" y="659923"/>
                  <a:pt x="5379441" y="660320"/>
                  <a:pt x="5378647" y="660320"/>
                </a:cubicBezTo>
                <a:cubicBezTo>
                  <a:pt x="5377060" y="660320"/>
                  <a:pt x="5375869" y="659527"/>
                  <a:pt x="5375075" y="657939"/>
                </a:cubicBezTo>
                <a:cubicBezTo>
                  <a:pt x="5374679" y="656748"/>
                  <a:pt x="5374481" y="655756"/>
                  <a:pt x="5374481" y="654963"/>
                </a:cubicBezTo>
                <a:cubicBezTo>
                  <a:pt x="5374481" y="653375"/>
                  <a:pt x="5375274" y="651986"/>
                  <a:pt x="5376861" y="650795"/>
                </a:cubicBezTo>
                <a:cubicBezTo>
                  <a:pt x="5378846" y="648811"/>
                  <a:pt x="5382021" y="646033"/>
                  <a:pt x="5386387" y="642461"/>
                </a:cubicBezTo>
                <a:cubicBezTo>
                  <a:pt x="5390752" y="638889"/>
                  <a:pt x="5394125" y="636309"/>
                  <a:pt x="5396507" y="634722"/>
                </a:cubicBezTo>
                <a:cubicBezTo>
                  <a:pt x="5398888" y="632738"/>
                  <a:pt x="5400873" y="631348"/>
                  <a:pt x="5402460" y="630555"/>
                </a:cubicBezTo>
                <a:cubicBezTo>
                  <a:pt x="5401667" y="624998"/>
                  <a:pt x="5400873" y="619641"/>
                  <a:pt x="5400079" y="614481"/>
                </a:cubicBezTo>
                <a:close/>
                <a:moveTo>
                  <a:pt x="4994671" y="610909"/>
                </a:moveTo>
                <a:cubicBezTo>
                  <a:pt x="4976811" y="631547"/>
                  <a:pt x="4965699" y="644247"/>
                  <a:pt x="4961333" y="649009"/>
                </a:cubicBezTo>
                <a:lnTo>
                  <a:pt x="4960738" y="649605"/>
                </a:lnTo>
                <a:cubicBezTo>
                  <a:pt x="4960738" y="650398"/>
                  <a:pt x="4960937" y="654963"/>
                  <a:pt x="4961333" y="663297"/>
                </a:cubicBezTo>
                <a:cubicBezTo>
                  <a:pt x="4978399" y="645438"/>
                  <a:pt x="4989511" y="634920"/>
                  <a:pt x="4994671" y="631745"/>
                </a:cubicBezTo>
                <a:close/>
                <a:moveTo>
                  <a:pt x="1736526" y="609123"/>
                </a:moveTo>
                <a:cubicBezTo>
                  <a:pt x="1734939" y="609917"/>
                  <a:pt x="1732756" y="610909"/>
                  <a:pt x="1729978" y="612100"/>
                </a:cubicBezTo>
                <a:cubicBezTo>
                  <a:pt x="1726803" y="613688"/>
                  <a:pt x="1724421" y="614680"/>
                  <a:pt x="1722834" y="615077"/>
                </a:cubicBezTo>
                <a:cubicBezTo>
                  <a:pt x="1718071" y="617458"/>
                  <a:pt x="1710531" y="621625"/>
                  <a:pt x="1700212" y="627578"/>
                </a:cubicBezTo>
                <a:cubicBezTo>
                  <a:pt x="1687909" y="634325"/>
                  <a:pt x="1679574" y="638492"/>
                  <a:pt x="1675209" y="640080"/>
                </a:cubicBezTo>
                <a:cubicBezTo>
                  <a:pt x="1671637" y="649208"/>
                  <a:pt x="1668462" y="657145"/>
                  <a:pt x="1665684" y="663892"/>
                </a:cubicBezTo>
                <a:cubicBezTo>
                  <a:pt x="1670050" y="661908"/>
                  <a:pt x="1682551" y="654963"/>
                  <a:pt x="1703189" y="643056"/>
                </a:cubicBezTo>
                <a:cubicBezTo>
                  <a:pt x="1715492" y="635516"/>
                  <a:pt x="1724025" y="630753"/>
                  <a:pt x="1728787" y="628769"/>
                </a:cubicBezTo>
                <a:cubicBezTo>
                  <a:pt x="1731962" y="620434"/>
                  <a:pt x="1734542" y="613886"/>
                  <a:pt x="1736526" y="609123"/>
                </a:cubicBezTo>
                <a:close/>
                <a:moveTo>
                  <a:pt x="2017513" y="606147"/>
                </a:moveTo>
                <a:cubicBezTo>
                  <a:pt x="2013148" y="609719"/>
                  <a:pt x="2007195" y="612894"/>
                  <a:pt x="1999654" y="615672"/>
                </a:cubicBezTo>
                <a:lnTo>
                  <a:pt x="2002035" y="618648"/>
                </a:lnTo>
                <a:lnTo>
                  <a:pt x="2021085" y="616267"/>
                </a:lnTo>
                <a:cubicBezTo>
                  <a:pt x="2019895" y="613489"/>
                  <a:pt x="2018704" y="610116"/>
                  <a:pt x="2017513" y="606147"/>
                </a:cubicBezTo>
                <a:close/>
                <a:moveTo>
                  <a:pt x="3379588" y="600789"/>
                </a:moveTo>
                <a:cubicBezTo>
                  <a:pt x="3370460" y="607536"/>
                  <a:pt x="3362919" y="612298"/>
                  <a:pt x="3356966" y="615077"/>
                </a:cubicBezTo>
                <a:cubicBezTo>
                  <a:pt x="3351013" y="617855"/>
                  <a:pt x="3346251" y="620038"/>
                  <a:pt x="3342679" y="621625"/>
                </a:cubicBezTo>
                <a:lnTo>
                  <a:pt x="3343274" y="624006"/>
                </a:lnTo>
                <a:lnTo>
                  <a:pt x="3343274" y="625197"/>
                </a:lnTo>
                <a:lnTo>
                  <a:pt x="3337321" y="631745"/>
                </a:lnTo>
                <a:lnTo>
                  <a:pt x="3378993" y="609123"/>
                </a:lnTo>
                <a:close/>
                <a:moveTo>
                  <a:pt x="6830019" y="599598"/>
                </a:moveTo>
                <a:cubicBezTo>
                  <a:pt x="6830417" y="599598"/>
                  <a:pt x="6830615" y="599598"/>
                  <a:pt x="6830615" y="599598"/>
                </a:cubicBezTo>
                <a:cubicBezTo>
                  <a:pt x="6831805" y="599598"/>
                  <a:pt x="6832599" y="599995"/>
                  <a:pt x="6832996" y="600789"/>
                </a:cubicBezTo>
                <a:cubicBezTo>
                  <a:pt x="6833393" y="601186"/>
                  <a:pt x="6833591" y="601583"/>
                  <a:pt x="6833591" y="601980"/>
                </a:cubicBezTo>
                <a:cubicBezTo>
                  <a:pt x="6833591" y="602773"/>
                  <a:pt x="6833195" y="603369"/>
                  <a:pt x="6832401" y="603766"/>
                </a:cubicBezTo>
                <a:cubicBezTo>
                  <a:pt x="6827241" y="608528"/>
                  <a:pt x="6819701" y="612298"/>
                  <a:pt x="6809779" y="615077"/>
                </a:cubicBezTo>
                <a:cubicBezTo>
                  <a:pt x="6808985" y="615473"/>
                  <a:pt x="6808390" y="615672"/>
                  <a:pt x="6807993" y="615672"/>
                </a:cubicBezTo>
                <a:cubicBezTo>
                  <a:pt x="6806405" y="615672"/>
                  <a:pt x="6805215" y="614878"/>
                  <a:pt x="6804421" y="613291"/>
                </a:cubicBezTo>
                <a:cubicBezTo>
                  <a:pt x="6803627" y="612497"/>
                  <a:pt x="6803231" y="611505"/>
                  <a:pt x="6803231" y="610314"/>
                </a:cubicBezTo>
                <a:cubicBezTo>
                  <a:pt x="6803231" y="609520"/>
                  <a:pt x="6803429" y="608727"/>
                  <a:pt x="6803825" y="607933"/>
                </a:cubicBezTo>
                <a:cubicBezTo>
                  <a:pt x="6804620" y="606345"/>
                  <a:pt x="6806604" y="604361"/>
                  <a:pt x="6809779" y="601980"/>
                </a:cubicBezTo>
                <a:cubicBezTo>
                  <a:pt x="6811367" y="600789"/>
                  <a:pt x="6812755" y="600194"/>
                  <a:pt x="6813946" y="600194"/>
                </a:cubicBezTo>
                <a:cubicBezTo>
                  <a:pt x="6815137" y="600194"/>
                  <a:pt x="6816327" y="600988"/>
                  <a:pt x="6817518" y="602575"/>
                </a:cubicBezTo>
                <a:cubicBezTo>
                  <a:pt x="6823471" y="600988"/>
                  <a:pt x="6827638" y="599995"/>
                  <a:pt x="6830019" y="599598"/>
                </a:cubicBezTo>
                <a:close/>
                <a:moveTo>
                  <a:pt x="5397102" y="593050"/>
                </a:moveTo>
                <a:lnTo>
                  <a:pt x="5391149" y="596622"/>
                </a:lnTo>
                <a:cubicBezTo>
                  <a:pt x="5386783" y="599797"/>
                  <a:pt x="5382617" y="602972"/>
                  <a:pt x="5378647" y="606147"/>
                </a:cubicBezTo>
                <a:cubicBezTo>
                  <a:pt x="5376663" y="607734"/>
                  <a:pt x="5372893" y="610909"/>
                  <a:pt x="5367337" y="615672"/>
                </a:cubicBezTo>
                <a:cubicBezTo>
                  <a:pt x="5362177" y="619641"/>
                  <a:pt x="5358209" y="622617"/>
                  <a:pt x="5355431" y="624602"/>
                </a:cubicBezTo>
                <a:lnTo>
                  <a:pt x="5354835" y="625197"/>
                </a:lnTo>
                <a:cubicBezTo>
                  <a:pt x="5356819" y="629166"/>
                  <a:pt x="5359201" y="633531"/>
                  <a:pt x="5361979" y="638294"/>
                </a:cubicBezTo>
                <a:cubicBezTo>
                  <a:pt x="5375869" y="624403"/>
                  <a:pt x="5382815" y="617259"/>
                  <a:pt x="5382815" y="616863"/>
                </a:cubicBezTo>
                <a:cubicBezTo>
                  <a:pt x="5389959" y="610116"/>
                  <a:pt x="5395317" y="605750"/>
                  <a:pt x="5398888" y="603766"/>
                </a:cubicBezTo>
                <a:close/>
                <a:moveTo>
                  <a:pt x="4218383" y="593050"/>
                </a:moveTo>
                <a:cubicBezTo>
                  <a:pt x="4217589" y="593447"/>
                  <a:pt x="4216002" y="594439"/>
                  <a:pt x="4213621" y="596027"/>
                </a:cubicBezTo>
                <a:cubicBezTo>
                  <a:pt x="4211239" y="597614"/>
                  <a:pt x="4209255" y="598805"/>
                  <a:pt x="4207668" y="599598"/>
                </a:cubicBezTo>
                <a:cubicBezTo>
                  <a:pt x="4196159" y="607536"/>
                  <a:pt x="4188023" y="613092"/>
                  <a:pt x="4183260" y="616267"/>
                </a:cubicBezTo>
                <a:cubicBezTo>
                  <a:pt x="4165004" y="628570"/>
                  <a:pt x="4150319" y="636309"/>
                  <a:pt x="4139207" y="639484"/>
                </a:cubicBezTo>
                <a:cubicBezTo>
                  <a:pt x="4138017" y="646628"/>
                  <a:pt x="4137024" y="653970"/>
                  <a:pt x="4136231" y="661511"/>
                </a:cubicBezTo>
                <a:cubicBezTo>
                  <a:pt x="4147343" y="655558"/>
                  <a:pt x="4160439" y="647422"/>
                  <a:pt x="4175521" y="637103"/>
                </a:cubicBezTo>
                <a:cubicBezTo>
                  <a:pt x="4196952" y="621625"/>
                  <a:pt x="4210247" y="612894"/>
                  <a:pt x="4215407" y="610909"/>
                </a:cubicBezTo>
                <a:cubicBezTo>
                  <a:pt x="4216201" y="604956"/>
                  <a:pt x="4217193" y="599003"/>
                  <a:pt x="4218383" y="593050"/>
                </a:cubicBezTo>
                <a:close/>
                <a:moveTo>
                  <a:pt x="789384" y="593050"/>
                </a:moveTo>
                <a:cubicBezTo>
                  <a:pt x="788590" y="593447"/>
                  <a:pt x="787003" y="594439"/>
                  <a:pt x="784621" y="596027"/>
                </a:cubicBezTo>
                <a:cubicBezTo>
                  <a:pt x="782240" y="597614"/>
                  <a:pt x="780256" y="598805"/>
                  <a:pt x="778668" y="599598"/>
                </a:cubicBezTo>
                <a:cubicBezTo>
                  <a:pt x="767159" y="607536"/>
                  <a:pt x="759023" y="613092"/>
                  <a:pt x="754260" y="616267"/>
                </a:cubicBezTo>
                <a:cubicBezTo>
                  <a:pt x="736005" y="628570"/>
                  <a:pt x="721320" y="636309"/>
                  <a:pt x="710207" y="639484"/>
                </a:cubicBezTo>
                <a:cubicBezTo>
                  <a:pt x="709017" y="646628"/>
                  <a:pt x="708024" y="653970"/>
                  <a:pt x="707231" y="661511"/>
                </a:cubicBezTo>
                <a:cubicBezTo>
                  <a:pt x="718343" y="655558"/>
                  <a:pt x="731440" y="647422"/>
                  <a:pt x="746521" y="637103"/>
                </a:cubicBezTo>
                <a:cubicBezTo>
                  <a:pt x="767953" y="621625"/>
                  <a:pt x="781249" y="612894"/>
                  <a:pt x="786407" y="610909"/>
                </a:cubicBezTo>
                <a:cubicBezTo>
                  <a:pt x="787201" y="604956"/>
                  <a:pt x="788193" y="599003"/>
                  <a:pt x="789384" y="593050"/>
                </a:cubicBezTo>
                <a:close/>
                <a:moveTo>
                  <a:pt x="4695229" y="592455"/>
                </a:moveTo>
                <a:cubicBezTo>
                  <a:pt x="4694435" y="592852"/>
                  <a:pt x="4693840" y="593050"/>
                  <a:pt x="4693443" y="593050"/>
                </a:cubicBezTo>
                <a:lnTo>
                  <a:pt x="4684513" y="598408"/>
                </a:lnTo>
                <a:cubicBezTo>
                  <a:pt x="4680147" y="601186"/>
                  <a:pt x="4676973" y="602972"/>
                  <a:pt x="4674988" y="603766"/>
                </a:cubicBezTo>
                <a:cubicBezTo>
                  <a:pt x="4659907" y="612497"/>
                  <a:pt x="4646810" y="617259"/>
                  <a:pt x="4635697" y="618053"/>
                </a:cubicBezTo>
                <a:cubicBezTo>
                  <a:pt x="4639666" y="632738"/>
                  <a:pt x="4641651" y="647620"/>
                  <a:pt x="4641651" y="662702"/>
                </a:cubicBezTo>
                <a:cubicBezTo>
                  <a:pt x="4651969" y="657145"/>
                  <a:pt x="4660701" y="653573"/>
                  <a:pt x="4667845" y="651986"/>
                </a:cubicBezTo>
                <a:cubicBezTo>
                  <a:pt x="4673797" y="648811"/>
                  <a:pt x="4680743" y="644842"/>
                  <a:pt x="4688681" y="640080"/>
                </a:cubicBezTo>
                <a:cubicBezTo>
                  <a:pt x="4689475" y="639683"/>
                  <a:pt x="4690863" y="638889"/>
                  <a:pt x="4692847" y="637698"/>
                </a:cubicBezTo>
                <a:cubicBezTo>
                  <a:pt x="4694435" y="636508"/>
                  <a:pt x="4695626" y="635714"/>
                  <a:pt x="4696419" y="635317"/>
                </a:cubicBezTo>
                <a:cubicBezTo>
                  <a:pt x="4697213" y="630952"/>
                  <a:pt x="4697610" y="626388"/>
                  <a:pt x="4697610" y="621625"/>
                </a:cubicBezTo>
                <a:lnTo>
                  <a:pt x="4697610" y="618053"/>
                </a:lnTo>
                <a:lnTo>
                  <a:pt x="4683323" y="626983"/>
                </a:lnTo>
                <a:cubicBezTo>
                  <a:pt x="4669829" y="634920"/>
                  <a:pt x="4659311" y="640477"/>
                  <a:pt x="4651771" y="643652"/>
                </a:cubicBezTo>
                <a:cubicBezTo>
                  <a:pt x="4649389" y="644842"/>
                  <a:pt x="4647405" y="644247"/>
                  <a:pt x="4645818" y="641866"/>
                </a:cubicBezTo>
                <a:cubicBezTo>
                  <a:pt x="4644627" y="639484"/>
                  <a:pt x="4645223" y="637897"/>
                  <a:pt x="4647604" y="637103"/>
                </a:cubicBezTo>
                <a:cubicBezTo>
                  <a:pt x="4655145" y="633531"/>
                  <a:pt x="4666455" y="626784"/>
                  <a:pt x="4681537" y="616863"/>
                </a:cubicBezTo>
                <a:cubicBezTo>
                  <a:pt x="4689871" y="611703"/>
                  <a:pt x="4695031" y="608528"/>
                  <a:pt x="4697015" y="607338"/>
                </a:cubicBezTo>
                <a:cubicBezTo>
                  <a:pt x="4696618" y="602178"/>
                  <a:pt x="4696023" y="597217"/>
                  <a:pt x="4695229" y="592455"/>
                </a:cubicBezTo>
                <a:close/>
                <a:moveTo>
                  <a:pt x="1266229" y="592455"/>
                </a:moveTo>
                <a:cubicBezTo>
                  <a:pt x="1265436" y="592852"/>
                  <a:pt x="1264840" y="593050"/>
                  <a:pt x="1264443" y="593050"/>
                </a:cubicBezTo>
                <a:lnTo>
                  <a:pt x="1255514" y="598408"/>
                </a:lnTo>
                <a:cubicBezTo>
                  <a:pt x="1251148" y="601186"/>
                  <a:pt x="1247973" y="602972"/>
                  <a:pt x="1245989" y="603766"/>
                </a:cubicBezTo>
                <a:cubicBezTo>
                  <a:pt x="1230907" y="612497"/>
                  <a:pt x="1217811" y="617259"/>
                  <a:pt x="1206698" y="618053"/>
                </a:cubicBezTo>
                <a:cubicBezTo>
                  <a:pt x="1210667" y="632738"/>
                  <a:pt x="1212651" y="647620"/>
                  <a:pt x="1212651" y="662702"/>
                </a:cubicBezTo>
                <a:cubicBezTo>
                  <a:pt x="1222970" y="657145"/>
                  <a:pt x="1231701" y="653573"/>
                  <a:pt x="1238845" y="651986"/>
                </a:cubicBezTo>
                <a:cubicBezTo>
                  <a:pt x="1244798" y="648811"/>
                  <a:pt x="1251743" y="644842"/>
                  <a:pt x="1259681" y="640080"/>
                </a:cubicBezTo>
                <a:cubicBezTo>
                  <a:pt x="1260475" y="639683"/>
                  <a:pt x="1261864" y="638889"/>
                  <a:pt x="1263848" y="637698"/>
                </a:cubicBezTo>
                <a:cubicBezTo>
                  <a:pt x="1265436" y="636508"/>
                  <a:pt x="1266626" y="635714"/>
                  <a:pt x="1267420" y="635317"/>
                </a:cubicBezTo>
                <a:cubicBezTo>
                  <a:pt x="1268213" y="630952"/>
                  <a:pt x="1268610" y="626388"/>
                  <a:pt x="1268610" y="621625"/>
                </a:cubicBezTo>
                <a:lnTo>
                  <a:pt x="1268610" y="618053"/>
                </a:lnTo>
                <a:lnTo>
                  <a:pt x="1254323" y="626983"/>
                </a:lnTo>
                <a:cubicBezTo>
                  <a:pt x="1240829" y="634920"/>
                  <a:pt x="1230312" y="640477"/>
                  <a:pt x="1222771" y="643652"/>
                </a:cubicBezTo>
                <a:cubicBezTo>
                  <a:pt x="1221978" y="644049"/>
                  <a:pt x="1221184" y="644247"/>
                  <a:pt x="1220390" y="644247"/>
                </a:cubicBezTo>
                <a:cubicBezTo>
                  <a:pt x="1219199" y="644247"/>
                  <a:pt x="1218009" y="643453"/>
                  <a:pt x="1216818" y="641866"/>
                </a:cubicBezTo>
                <a:cubicBezTo>
                  <a:pt x="1216421" y="641072"/>
                  <a:pt x="1216223" y="640278"/>
                  <a:pt x="1216223" y="639484"/>
                </a:cubicBezTo>
                <a:cubicBezTo>
                  <a:pt x="1216223" y="638294"/>
                  <a:pt x="1217017" y="637500"/>
                  <a:pt x="1218604" y="637103"/>
                </a:cubicBezTo>
                <a:cubicBezTo>
                  <a:pt x="1226145" y="633531"/>
                  <a:pt x="1237456" y="626784"/>
                  <a:pt x="1252537" y="616863"/>
                </a:cubicBezTo>
                <a:cubicBezTo>
                  <a:pt x="1260871" y="611703"/>
                  <a:pt x="1266031" y="608528"/>
                  <a:pt x="1268015" y="607338"/>
                </a:cubicBezTo>
                <a:cubicBezTo>
                  <a:pt x="1267618" y="602178"/>
                  <a:pt x="1267023" y="597217"/>
                  <a:pt x="1266229" y="592455"/>
                </a:cubicBezTo>
                <a:close/>
                <a:moveTo>
                  <a:pt x="5688805" y="590073"/>
                </a:moveTo>
                <a:lnTo>
                  <a:pt x="5688210" y="590669"/>
                </a:lnTo>
                <a:cubicBezTo>
                  <a:pt x="5681463" y="597019"/>
                  <a:pt x="5676304" y="601583"/>
                  <a:pt x="5672732" y="604361"/>
                </a:cubicBezTo>
                <a:cubicBezTo>
                  <a:pt x="5661223" y="613886"/>
                  <a:pt x="5650903" y="621228"/>
                  <a:pt x="5641775" y="626388"/>
                </a:cubicBezTo>
                <a:cubicBezTo>
                  <a:pt x="5640982" y="633928"/>
                  <a:pt x="5640387" y="641469"/>
                  <a:pt x="5639989" y="649009"/>
                </a:cubicBezTo>
                <a:lnTo>
                  <a:pt x="5643561" y="646628"/>
                </a:lnTo>
                <a:cubicBezTo>
                  <a:pt x="5649515" y="642263"/>
                  <a:pt x="5656261" y="636905"/>
                  <a:pt x="5663802" y="630555"/>
                </a:cubicBezTo>
                <a:cubicBezTo>
                  <a:pt x="5665390" y="629364"/>
                  <a:pt x="5668763" y="626586"/>
                  <a:pt x="5673923" y="622220"/>
                </a:cubicBezTo>
                <a:cubicBezTo>
                  <a:pt x="5678288" y="618648"/>
                  <a:pt x="5681661" y="615672"/>
                  <a:pt x="5684043" y="613291"/>
                </a:cubicBezTo>
                <a:cubicBezTo>
                  <a:pt x="5684837" y="612894"/>
                  <a:pt x="5685431" y="612497"/>
                  <a:pt x="5685829" y="612100"/>
                </a:cubicBezTo>
                <a:cubicBezTo>
                  <a:pt x="5687019" y="611306"/>
                  <a:pt x="5687615" y="610711"/>
                  <a:pt x="5687615" y="610314"/>
                </a:cubicBezTo>
                <a:close/>
                <a:moveTo>
                  <a:pt x="2010370" y="584716"/>
                </a:moveTo>
                <a:cubicBezTo>
                  <a:pt x="2006004" y="589081"/>
                  <a:pt x="1999059" y="594042"/>
                  <a:pt x="1989534" y="599598"/>
                </a:cubicBezTo>
                <a:cubicBezTo>
                  <a:pt x="1988740" y="599995"/>
                  <a:pt x="1987946" y="599995"/>
                  <a:pt x="1987153" y="599598"/>
                </a:cubicBezTo>
                <a:lnTo>
                  <a:pt x="1987748" y="600194"/>
                </a:lnTo>
                <a:lnTo>
                  <a:pt x="1987748" y="600789"/>
                </a:lnTo>
                <a:cubicBezTo>
                  <a:pt x="1988145" y="601186"/>
                  <a:pt x="1990923" y="604758"/>
                  <a:pt x="1996082" y="611505"/>
                </a:cubicBezTo>
                <a:cubicBezTo>
                  <a:pt x="1998860" y="609917"/>
                  <a:pt x="2005210" y="606147"/>
                  <a:pt x="2015132" y="600194"/>
                </a:cubicBezTo>
                <a:cubicBezTo>
                  <a:pt x="2013942" y="596225"/>
                  <a:pt x="2012354" y="591066"/>
                  <a:pt x="2010370" y="584716"/>
                </a:cubicBezTo>
                <a:close/>
                <a:moveTo>
                  <a:pt x="3373040" y="584120"/>
                </a:moveTo>
                <a:cubicBezTo>
                  <a:pt x="3346846" y="597217"/>
                  <a:pt x="3333749" y="603567"/>
                  <a:pt x="3333749" y="603170"/>
                </a:cubicBezTo>
                <a:cubicBezTo>
                  <a:pt x="3333749" y="604361"/>
                  <a:pt x="3334146" y="607734"/>
                  <a:pt x="3334940" y="613291"/>
                </a:cubicBezTo>
                <a:cubicBezTo>
                  <a:pt x="3336924" y="613688"/>
                  <a:pt x="3343075" y="609917"/>
                  <a:pt x="3353395" y="601980"/>
                </a:cubicBezTo>
                <a:lnTo>
                  <a:pt x="3377802" y="590669"/>
                </a:lnTo>
                <a:cubicBezTo>
                  <a:pt x="3372246" y="588288"/>
                  <a:pt x="3370659" y="586105"/>
                  <a:pt x="3373040" y="584120"/>
                </a:cubicBezTo>
                <a:close/>
                <a:moveTo>
                  <a:pt x="4994671" y="581739"/>
                </a:moveTo>
                <a:cubicBezTo>
                  <a:pt x="4993083" y="583327"/>
                  <a:pt x="4990901" y="585708"/>
                  <a:pt x="4988123" y="588883"/>
                </a:cubicBezTo>
                <a:cubicBezTo>
                  <a:pt x="4984551" y="592058"/>
                  <a:pt x="4982169" y="594241"/>
                  <a:pt x="4980979" y="595431"/>
                </a:cubicBezTo>
                <a:cubicBezTo>
                  <a:pt x="4971851" y="604956"/>
                  <a:pt x="4964509" y="613688"/>
                  <a:pt x="4958952" y="621625"/>
                </a:cubicBezTo>
                <a:cubicBezTo>
                  <a:pt x="4959349" y="630356"/>
                  <a:pt x="4959547" y="634722"/>
                  <a:pt x="4959547" y="634722"/>
                </a:cubicBezTo>
                <a:lnTo>
                  <a:pt x="4959547" y="637698"/>
                </a:lnTo>
                <a:cubicBezTo>
                  <a:pt x="4959945" y="639286"/>
                  <a:pt x="4960143" y="640278"/>
                  <a:pt x="4960143" y="640675"/>
                </a:cubicBezTo>
                <a:cubicBezTo>
                  <a:pt x="4982765" y="615672"/>
                  <a:pt x="4994274" y="603170"/>
                  <a:pt x="4994671" y="603170"/>
                </a:cubicBezTo>
                <a:close/>
                <a:moveTo>
                  <a:pt x="2677120" y="579953"/>
                </a:moveTo>
                <a:cubicBezTo>
                  <a:pt x="2669976" y="585906"/>
                  <a:pt x="2660649" y="592653"/>
                  <a:pt x="2649140" y="600194"/>
                </a:cubicBezTo>
                <a:cubicBezTo>
                  <a:pt x="2640409" y="606147"/>
                  <a:pt x="2633463" y="610116"/>
                  <a:pt x="2628304" y="612100"/>
                </a:cubicBezTo>
                <a:cubicBezTo>
                  <a:pt x="2624732" y="613688"/>
                  <a:pt x="2621954" y="614481"/>
                  <a:pt x="2619970" y="614481"/>
                </a:cubicBezTo>
                <a:cubicBezTo>
                  <a:pt x="2619970" y="618847"/>
                  <a:pt x="2619573" y="634127"/>
                  <a:pt x="2618779" y="660320"/>
                </a:cubicBezTo>
                <a:cubicBezTo>
                  <a:pt x="2627907" y="655161"/>
                  <a:pt x="2638623" y="648414"/>
                  <a:pt x="2650926" y="640080"/>
                </a:cubicBezTo>
                <a:cubicBezTo>
                  <a:pt x="2668388" y="627380"/>
                  <a:pt x="2677715" y="620831"/>
                  <a:pt x="2678905" y="620434"/>
                </a:cubicBezTo>
                <a:cubicBezTo>
                  <a:pt x="2678509" y="613291"/>
                  <a:pt x="2678310" y="606544"/>
                  <a:pt x="2678310" y="600194"/>
                </a:cubicBezTo>
                <a:cubicBezTo>
                  <a:pt x="2676326" y="601384"/>
                  <a:pt x="2671960" y="603964"/>
                  <a:pt x="2665213" y="607933"/>
                </a:cubicBezTo>
                <a:cubicBezTo>
                  <a:pt x="2660054" y="611108"/>
                  <a:pt x="2655887" y="613688"/>
                  <a:pt x="2652712" y="615672"/>
                </a:cubicBezTo>
                <a:cubicBezTo>
                  <a:pt x="2645965" y="620038"/>
                  <a:pt x="2637234" y="626189"/>
                  <a:pt x="2626518" y="634127"/>
                </a:cubicBezTo>
                <a:cubicBezTo>
                  <a:pt x="2626518" y="634127"/>
                  <a:pt x="2626319" y="634127"/>
                  <a:pt x="2625923" y="634127"/>
                </a:cubicBezTo>
                <a:cubicBezTo>
                  <a:pt x="2625923" y="634127"/>
                  <a:pt x="2625724" y="633928"/>
                  <a:pt x="2625327" y="633531"/>
                </a:cubicBezTo>
                <a:cubicBezTo>
                  <a:pt x="2624931" y="633134"/>
                  <a:pt x="2624732" y="632936"/>
                  <a:pt x="2624732" y="632936"/>
                </a:cubicBezTo>
                <a:cubicBezTo>
                  <a:pt x="2624732" y="632539"/>
                  <a:pt x="2624931" y="632341"/>
                  <a:pt x="2625327" y="632341"/>
                </a:cubicBezTo>
                <a:cubicBezTo>
                  <a:pt x="2651521" y="610909"/>
                  <a:pt x="2668984" y="598408"/>
                  <a:pt x="2677715" y="594836"/>
                </a:cubicBezTo>
                <a:cubicBezTo>
                  <a:pt x="2677715" y="589280"/>
                  <a:pt x="2677516" y="584319"/>
                  <a:pt x="2677120" y="579953"/>
                </a:cubicBezTo>
                <a:close/>
                <a:moveTo>
                  <a:pt x="1962745" y="576977"/>
                </a:moveTo>
                <a:cubicBezTo>
                  <a:pt x="1956395" y="589280"/>
                  <a:pt x="1952029" y="598209"/>
                  <a:pt x="1949648" y="603766"/>
                </a:cubicBezTo>
                <a:cubicBezTo>
                  <a:pt x="1946870" y="610513"/>
                  <a:pt x="1944885" y="615275"/>
                  <a:pt x="1943695" y="618053"/>
                </a:cubicBezTo>
                <a:cubicBezTo>
                  <a:pt x="1943298" y="618847"/>
                  <a:pt x="1942702" y="620434"/>
                  <a:pt x="1941909" y="622816"/>
                </a:cubicBezTo>
                <a:lnTo>
                  <a:pt x="1942504" y="622816"/>
                </a:lnTo>
                <a:cubicBezTo>
                  <a:pt x="1957982" y="622419"/>
                  <a:pt x="1973659" y="621427"/>
                  <a:pt x="1989534" y="619839"/>
                </a:cubicBezTo>
                <a:cubicBezTo>
                  <a:pt x="1983978" y="613092"/>
                  <a:pt x="1980207" y="608330"/>
                  <a:pt x="1978223" y="605552"/>
                </a:cubicBezTo>
                <a:cubicBezTo>
                  <a:pt x="1972270" y="596423"/>
                  <a:pt x="1967110" y="586899"/>
                  <a:pt x="1962745" y="576977"/>
                </a:cubicBezTo>
                <a:close/>
                <a:moveTo>
                  <a:pt x="3366491" y="571023"/>
                </a:moveTo>
                <a:cubicBezTo>
                  <a:pt x="3345060" y="582136"/>
                  <a:pt x="3334146" y="586899"/>
                  <a:pt x="3333749" y="585311"/>
                </a:cubicBezTo>
                <a:cubicBezTo>
                  <a:pt x="3333749" y="586502"/>
                  <a:pt x="3334146" y="589875"/>
                  <a:pt x="3334940" y="595431"/>
                </a:cubicBezTo>
                <a:cubicBezTo>
                  <a:pt x="3336924" y="595828"/>
                  <a:pt x="3343075" y="592058"/>
                  <a:pt x="3353395" y="584120"/>
                </a:cubicBezTo>
                <a:lnTo>
                  <a:pt x="3377802" y="572809"/>
                </a:lnTo>
                <a:close/>
                <a:moveTo>
                  <a:pt x="2005012" y="567452"/>
                </a:moveTo>
                <a:cubicBezTo>
                  <a:pt x="2002631" y="569039"/>
                  <a:pt x="1999654" y="571619"/>
                  <a:pt x="1996082" y="575191"/>
                </a:cubicBezTo>
                <a:cubicBezTo>
                  <a:pt x="1988145" y="581541"/>
                  <a:pt x="1981795" y="585311"/>
                  <a:pt x="1977032" y="586502"/>
                </a:cubicBezTo>
                <a:cubicBezTo>
                  <a:pt x="1979414" y="589677"/>
                  <a:pt x="1982192" y="593248"/>
                  <a:pt x="1985367" y="597217"/>
                </a:cubicBezTo>
                <a:cubicBezTo>
                  <a:pt x="1984970" y="596027"/>
                  <a:pt x="1985367" y="595233"/>
                  <a:pt x="1986557" y="594836"/>
                </a:cubicBezTo>
                <a:cubicBezTo>
                  <a:pt x="1988939" y="593248"/>
                  <a:pt x="1992510" y="590272"/>
                  <a:pt x="1997273" y="585906"/>
                </a:cubicBezTo>
                <a:cubicBezTo>
                  <a:pt x="2002035" y="582334"/>
                  <a:pt x="2005607" y="579755"/>
                  <a:pt x="2007989" y="578167"/>
                </a:cubicBezTo>
                <a:cubicBezTo>
                  <a:pt x="2006798" y="573802"/>
                  <a:pt x="2005806" y="570230"/>
                  <a:pt x="2005012" y="567452"/>
                </a:cubicBezTo>
                <a:close/>
                <a:moveTo>
                  <a:pt x="4686299" y="564475"/>
                </a:moveTo>
                <a:cubicBezTo>
                  <a:pt x="4683521" y="566063"/>
                  <a:pt x="4681735" y="567253"/>
                  <a:pt x="4680941" y="568047"/>
                </a:cubicBezTo>
                <a:cubicBezTo>
                  <a:pt x="4669829" y="574397"/>
                  <a:pt x="4662685" y="578564"/>
                  <a:pt x="4659510" y="580548"/>
                </a:cubicBezTo>
                <a:cubicBezTo>
                  <a:pt x="4644032" y="589280"/>
                  <a:pt x="4633317" y="593447"/>
                  <a:pt x="4627363" y="593050"/>
                </a:cubicBezTo>
                <a:cubicBezTo>
                  <a:pt x="4630141" y="599003"/>
                  <a:pt x="4632324" y="605155"/>
                  <a:pt x="4633911" y="611505"/>
                </a:cubicBezTo>
                <a:cubicBezTo>
                  <a:pt x="4634705" y="611505"/>
                  <a:pt x="4635301" y="611306"/>
                  <a:pt x="4635697" y="610909"/>
                </a:cubicBezTo>
                <a:cubicBezTo>
                  <a:pt x="4645619" y="610116"/>
                  <a:pt x="4658915" y="604163"/>
                  <a:pt x="4675583" y="593050"/>
                </a:cubicBezTo>
                <a:cubicBezTo>
                  <a:pt x="4682727" y="588288"/>
                  <a:pt x="4688482" y="584914"/>
                  <a:pt x="4692847" y="582930"/>
                </a:cubicBezTo>
                <a:cubicBezTo>
                  <a:pt x="4690863" y="576580"/>
                  <a:pt x="4688681" y="570428"/>
                  <a:pt x="4686299" y="564475"/>
                </a:cubicBezTo>
                <a:close/>
                <a:moveTo>
                  <a:pt x="1257300" y="564475"/>
                </a:moveTo>
                <a:cubicBezTo>
                  <a:pt x="1254521" y="566063"/>
                  <a:pt x="1252735" y="567253"/>
                  <a:pt x="1251942" y="568047"/>
                </a:cubicBezTo>
                <a:cubicBezTo>
                  <a:pt x="1240829" y="574397"/>
                  <a:pt x="1233685" y="578564"/>
                  <a:pt x="1230510" y="580548"/>
                </a:cubicBezTo>
                <a:cubicBezTo>
                  <a:pt x="1215826" y="588883"/>
                  <a:pt x="1205309" y="593050"/>
                  <a:pt x="1198959" y="593050"/>
                </a:cubicBezTo>
                <a:cubicBezTo>
                  <a:pt x="1198959" y="593050"/>
                  <a:pt x="1198760" y="593050"/>
                  <a:pt x="1198363" y="593050"/>
                </a:cubicBezTo>
                <a:cubicBezTo>
                  <a:pt x="1201142" y="599003"/>
                  <a:pt x="1203325" y="605155"/>
                  <a:pt x="1204912" y="611505"/>
                </a:cubicBezTo>
                <a:cubicBezTo>
                  <a:pt x="1205706" y="611505"/>
                  <a:pt x="1206301" y="611306"/>
                  <a:pt x="1206698" y="610909"/>
                </a:cubicBezTo>
                <a:cubicBezTo>
                  <a:pt x="1216620" y="610116"/>
                  <a:pt x="1229915" y="604163"/>
                  <a:pt x="1246584" y="593050"/>
                </a:cubicBezTo>
                <a:cubicBezTo>
                  <a:pt x="1253728" y="588288"/>
                  <a:pt x="1259482" y="584914"/>
                  <a:pt x="1263848" y="582930"/>
                </a:cubicBezTo>
                <a:cubicBezTo>
                  <a:pt x="1261864" y="576580"/>
                  <a:pt x="1259681" y="570428"/>
                  <a:pt x="1257300" y="564475"/>
                </a:cubicBezTo>
                <a:close/>
                <a:moveTo>
                  <a:pt x="5691187" y="562094"/>
                </a:moveTo>
                <a:cubicBezTo>
                  <a:pt x="5683646" y="569238"/>
                  <a:pt x="5678487" y="574000"/>
                  <a:pt x="5675709" y="576381"/>
                </a:cubicBezTo>
                <a:cubicBezTo>
                  <a:pt x="5664596" y="585113"/>
                  <a:pt x="5654873" y="590669"/>
                  <a:pt x="5646538" y="593050"/>
                </a:cubicBezTo>
                <a:lnTo>
                  <a:pt x="5645943" y="597813"/>
                </a:lnTo>
                <a:cubicBezTo>
                  <a:pt x="5645149" y="600988"/>
                  <a:pt x="5644554" y="604559"/>
                  <a:pt x="5644157" y="608528"/>
                </a:cubicBezTo>
                <a:cubicBezTo>
                  <a:pt x="5645347" y="608528"/>
                  <a:pt x="5646340" y="609123"/>
                  <a:pt x="5647133" y="610314"/>
                </a:cubicBezTo>
                <a:cubicBezTo>
                  <a:pt x="5647531" y="611108"/>
                  <a:pt x="5647729" y="611703"/>
                  <a:pt x="5647729" y="612100"/>
                </a:cubicBezTo>
                <a:cubicBezTo>
                  <a:pt x="5647729" y="612894"/>
                  <a:pt x="5647331" y="613688"/>
                  <a:pt x="5646538" y="614481"/>
                </a:cubicBezTo>
                <a:cubicBezTo>
                  <a:pt x="5653682" y="609322"/>
                  <a:pt x="5661024" y="603567"/>
                  <a:pt x="5668565" y="597217"/>
                </a:cubicBezTo>
                <a:cubicBezTo>
                  <a:pt x="5675907" y="590669"/>
                  <a:pt x="5681413" y="585708"/>
                  <a:pt x="5685085" y="582334"/>
                </a:cubicBezTo>
                <a:lnTo>
                  <a:pt x="5689997" y="577554"/>
                </a:lnTo>
                <a:lnTo>
                  <a:pt x="5689996" y="577572"/>
                </a:lnTo>
                <a:cubicBezTo>
                  <a:pt x="5690393" y="577175"/>
                  <a:pt x="5690591" y="576977"/>
                  <a:pt x="5690591" y="576977"/>
                </a:cubicBezTo>
                <a:lnTo>
                  <a:pt x="5689997" y="577554"/>
                </a:lnTo>
                <a:close/>
                <a:moveTo>
                  <a:pt x="4227313" y="560903"/>
                </a:moveTo>
                <a:cubicBezTo>
                  <a:pt x="4201516" y="579556"/>
                  <a:pt x="4174331" y="594836"/>
                  <a:pt x="4145755" y="606742"/>
                </a:cubicBezTo>
                <a:cubicBezTo>
                  <a:pt x="4143771" y="614283"/>
                  <a:pt x="4141985" y="622022"/>
                  <a:pt x="4140397" y="629959"/>
                </a:cubicBezTo>
                <a:cubicBezTo>
                  <a:pt x="4150319" y="626784"/>
                  <a:pt x="4163615" y="619244"/>
                  <a:pt x="4180283" y="607338"/>
                </a:cubicBezTo>
                <a:cubicBezTo>
                  <a:pt x="4195761" y="596622"/>
                  <a:pt x="4203897" y="591066"/>
                  <a:pt x="4204691" y="590669"/>
                </a:cubicBezTo>
                <a:cubicBezTo>
                  <a:pt x="4212232" y="585509"/>
                  <a:pt x="4217987" y="582136"/>
                  <a:pt x="4221955" y="580548"/>
                </a:cubicBezTo>
                <a:cubicBezTo>
                  <a:pt x="4223543" y="573802"/>
                  <a:pt x="4225329" y="567253"/>
                  <a:pt x="4227313" y="560903"/>
                </a:cubicBezTo>
                <a:close/>
                <a:moveTo>
                  <a:pt x="798314" y="560903"/>
                </a:moveTo>
                <a:cubicBezTo>
                  <a:pt x="772517" y="579556"/>
                  <a:pt x="745331" y="594836"/>
                  <a:pt x="716756" y="606742"/>
                </a:cubicBezTo>
                <a:cubicBezTo>
                  <a:pt x="714771" y="614283"/>
                  <a:pt x="712985" y="622022"/>
                  <a:pt x="711398" y="629959"/>
                </a:cubicBezTo>
                <a:cubicBezTo>
                  <a:pt x="721320" y="626784"/>
                  <a:pt x="734615" y="619244"/>
                  <a:pt x="751284" y="607338"/>
                </a:cubicBezTo>
                <a:cubicBezTo>
                  <a:pt x="766762" y="596622"/>
                  <a:pt x="774898" y="591066"/>
                  <a:pt x="775692" y="590669"/>
                </a:cubicBezTo>
                <a:cubicBezTo>
                  <a:pt x="783232" y="585509"/>
                  <a:pt x="788987" y="582136"/>
                  <a:pt x="792956" y="580548"/>
                </a:cubicBezTo>
                <a:cubicBezTo>
                  <a:pt x="794543" y="573802"/>
                  <a:pt x="796329" y="567253"/>
                  <a:pt x="798314" y="560903"/>
                </a:cubicBezTo>
                <a:close/>
                <a:moveTo>
                  <a:pt x="3371849" y="557927"/>
                </a:moveTo>
                <a:lnTo>
                  <a:pt x="3365301" y="563880"/>
                </a:lnTo>
                <a:cubicBezTo>
                  <a:pt x="3368079" y="563086"/>
                  <a:pt x="3370262" y="562888"/>
                  <a:pt x="3371849" y="563284"/>
                </a:cubicBezTo>
                <a:close/>
                <a:moveTo>
                  <a:pt x="6049565" y="556141"/>
                </a:moveTo>
                <a:cubicBezTo>
                  <a:pt x="6044405" y="556141"/>
                  <a:pt x="6038651" y="556339"/>
                  <a:pt x="6032301" y="556736"/>
                </a:cubicBezTo>
                <a:cubicBezTo>
                  <a:pt x="6009679" y="557927"/>
                  <a:pt x="5989041" y="562094"/>
                  <a:pt x="5970388" y="569238"/>
                </a:cubicBezTo>
                <a:cubicBezTo>
                  <a:pt x="5943004" y="579953"/>
                  <a:pt x="5921375" y="593248"/>
                  <a:pt x="5905499" y="609123"/>
                </a:cubicBezTo>
                <a:cubicBezTo>
                  <a:pt x="5899149" y="615870"/>
                  <a:pt x="5894188" y="622220"/>
                  <a:pt x="5890617" y="628173"/>
                </a:cubicBezTo>
                <a:cubicBezTo>
                  <a:pt x="5890219" y="632142"/>
                  <a:pt x="5890021" y="636309"/>
                  <a:pt x="5890021" y="640675"/>
                </a:cubicBezTo>
                <a:cubicBezTo>
                  <a:pt x="5890021" y="660916"/>
                  <a:pt x="5893196" y="682545"/>
                  <a:pt x="5899546" y="705564"/>
                </a:cubicBezTo>
                <a:cubicBezTo>
                  <a:pt x="5902721" y="717470"/>
                  <a:pt x="5907087" y="728583"/>
                  <a:pt x="5912643" y="738902"/>
                </a:cubicBezTo>
                <a:cubicBezTo>
                  <a:pt x="5911849" y="733345"/>
                  <a:pt x="5911452" y="727392"/>
                  <a:pt x="5911452" y="721042"/>
                </a:cubicBezTo>
                <a:cubicBezTo>
                  <a:pt x="5911055" y="709930"/>
                  <a:pt x="5910857" y="700405"/>
                  <a:pt x="5910857" y="692467"/>
                </a:cubicBezTo>
                <a:cubicBezTo>
                  <a:pt x="5910857" y="688895"/>
                  <a:pt x="5910857" y="685522"/>
                  <a:pt x="5910857" y="682347"/>
                </a:cubicBezTo>
                <a:cubicBezTo>
                  <a:pt x="5911254" y="674409"/>
                  <a:pt x="5911651" y="669250"/>
                  <a:pt x="5912047" y="666869"/>
                </a:cubicBezTo>
                <a:cubicBezTo>
                  <a:pt x="5912047" y="665678"/>
                  <a:pt x="5912643" y="663892"/>
                  <a:pt x="5913833" y="661511"/>
                </a:cubicBezTo>
                <a:cubicBezTo>
                  <a:pt x="5913833" y="661114"/>
                  <a:pt x="5914031" y="660717"/>
                  <a:pt x="5914429" y="660320"/>
                </a:cubicBezTo>
                <a:lnTo>
                  <a:pt x="5915024" y="658534"/>
                </a:lnTo>
                <a:lnTo>
                  <a:pt x="5915024" y="657939"/>
                </a:lnTo>
                <a:cubicBezTo>
                  <a:pt x="5919389" y="649208"/>
                  <a:pt x="5927923" y="637698"/>
                  <a:pt x="5940623" y="623411"/>
                </a:cubicBezTo>
                <a:cubicBezTo>
                  <a:pt x="5956497" y="605949"/>
                  <a:pt x="5967411" y="593447"/>
                  <a:pt x="5973365" y="585906"/>
                </a:cubicBezTo>
                <a:cubicBezTo>
                  <a:pt x="5974555" y="583922"/>
                  <a:pt x="5976143" y="582930"/>
                  <a:pt x="5978127" y="582930"/>
                </a:cubicBezTo>
                <a:cubicBezTo>
                  <a:pt x="5978921" y="582930"/>
                  <a:pt x="5979715" y="583128"/>
                  <a:pt x="5980509" y="583525"/>
                </a:cubicBezTo>
                <a:cubicBezTo>
                  <a:pt x="5983287" y="584319"/>
                  <a:pt x="5985469" y="585906"/>
                  <a:pt x="5987057" y="588288"/>
                </a:cubicBezTo>
                <a:cubicBezTo>
                  <a:pt x="6017616" y="583525"/>
                  <a:pt x="6062860" y="580945"/>
                  <a:pt x="6122788" y="580548"/>
                </a:cubicBezTo>
                <a:lnTo>
                  <a:pt x="6122193" y="579953"/>
                </a:lnTo>
                <a:cubicBezTo>
                  <a:pt x="6117033" y="574794"/>
                  <a:pt x="6111675" y="570825"/>
                  <a:pt x="6106119" y="568047"/>
                </a:cubicBezTo>
                <a:cubicBezTo>
                  <a:pt x="6101357" y="565666"/>
                  <a:pt x="6096197" y="563483"/>
                  <a:pt x="6090641" y="561498"/>
                </a:cubicBezTo>
                <a:cubicBezTo>
                  <a:pt x="6087863" y="563086"/>
                  <a:pt x="6085481" y="564277"/>
                  <a:pt x="6083497" y="565070"/>
                </a:cubicBezTo>
                <a:cubicBezTo>
                  <a:pt x="6083101" y="565070"/>
                  <a:pt x="6082704" y="565070"/>
                  <a:pt x="6082307" y="565070"/>
                </a:cubicBezTo>
                <a:cubicBezTo>
                  <a:pt x="6081513" y="565070"/>
                  <a:pt x="6080719" y="564475"/>
                  <a:pt x="6079925" y="563284"/>
                </a:cubicBezTo>
                <a:cubicBezTo>
                  <a:pt x="6079925" y="562888"/>
                  <a:pt x="6079925" y="562491"/>
                  <a:pt x="6079925" y="562094"/>
                </a:cubicBezTo>
                <a:cubicBezTo>
                  <a:pt x="6079925" y="561300"/>
                  <a:pt x="6080323" y="560705"/>
                  <a:pt x="6081117" y="560308"/>
                </a:cubicBezTo>
                <a:lnTo>
                  <a:pt x="6082307" y="559713"/>
                </a:lnTo>
                <a:cubicBezTo>
                  <a:pt x="6076751" y="558522"/>
                  <a:pt x="6070797" y="557728"/>
                  <a:pt x="6064447" y="557331"/>
                </a:cubicBezTo>
                <a:cubicBezTo>
                  <a:pt x="6060479" y="558919"/>
                  <a:pt x="6056907" y="560506"/>
                  <a:pt x="6053732" y="562094"/>
                </a:cubicBezTo>
                <a:cubicBezTo>
                  <a:pt x="6053335" y="562094"/>
                  <a:pt x="6052939" y="562094"/>
                  <a:pt x="6052541" y="562094"/>
                </a:cubicBezTo>
                <a:cubicBezTo>
                  <a:pt x="6051747" y="562094"/>
                  <a:pt x="6050953" y="561697"/>
                  <a:pt x="6050160" y="560903"/>
                </a:cubicBezTo>
                <a:cubicBezTo>
                  <a:pt x="6049367" y="560109"/>
                  <a:pt x="6048969" y="559117"/>
                  <a:pt x="6048969" y="557927"/>
                </a:cubicBezTo>
                <a:cubicBezTo>
                  <a:pt x="6048969" y="557530"/>
                  <a:pt x="6049167" y="556934"/>
                  <a:pt x="6049565" y="556141"/>
                </a:cubicBezTo>
                <a:close/>
                <a:moveTo>
                  <a:pt x="1999654" y="553164"/>
                </a:moveTo>
                <a:cubicBezTo>
                  <a:pt x="1996479" y="555942"/>
                  <a:pt x="1993899" y="558125"/>
                  <a:pt x="1991915" y="559713"/>
                </a:cubicBezTo>
                <a:cubicBezTo>
                  <a:pt x="1986756" y="564872"/>
                  <a:pt x="1980803" y="571420"/>
                  <a:pt x="1974056" y="579358"/>
                </a:cubicBezTo>
                <a:cubicBezTo>
                  <a:pt x="1973659" y="579755"/>
                  <a:pt x="1973262" y="579953"/>
                  <a:pt x="1972865" y="579953"/>
                </a:cubicBezTo>
                <a:cubicBezTo>
                  <a:pt x="1973262" y="581144"/>
                  <a:pt x="1974254" y="582533"/>
                  <a:pt x="1975842" y="584120"/>
                </a:cubicBezTo>
                <a:cubicBezTo>
                  <a:pt x="1979414" y="581739"/>
                  <a:pt x="1983978" y="577969"/>
                  <a:pt x="1989534" y="572809"/>
                </a:cubicBezTo>
                <a:cubicBezTo>
                  <a:pt x="1996677" y="565666"/>
                  <a:pt x="2001043" y="561498"/>
                  <a:pt x="2002631" y="560308"/>
                </a:cubicBezTo>
                <a:cubicBezTo>
                  <a:pt x="2001440" y="557530"/>
                  <a:pt x="2000448" y="555148"/>
                  <a:pt x="1999654" y="553164"/>
                </a:cubicBezTo>
                <a:close/>
                <a:moveTo>
                  <a:pt x="3734395" y="548997"/>
                </a:moveTo>
                <a:cubicBezTo>
                  <a:pt x="3732410" y="548997"/>
                  <a:pt x="3730624" y="549195"/>
                  <a:pt x="3729037" y="549592"/>
                </a:cubicBezTo>
                <a:cubicBezTo>
                  <a:pt x="3728243" y="549592"/>
                  <a:pt x="3726854" y="549989"/>
                  <a:pt x="3724869" y="550783"/>
                </a:cubicBezTo>
                <a:cubicBezTo>
                  <a:pt x="3726457" y="555545"/>
                  <a:pt x="3727846" y="559911"/>
                  <a:pt x="3729037" y="563880"/>
                </a:cubicBezTo>
                <a:cubicBezTo>
                  <a:pt x="3737371" y="588883"/>
                  <a:pt x="3742729" y="610513"/>
                  <a:pt x="3745110" y="628769"/>
                </a:cubicBezTo>
                <a:lnTo>
                  <a:pt x="3749277" y="628769"/>
                </a:lnTo>
                <a:cubicBezTo>
                  <a:pt x="3749674" y="628769"/>
                  <a:pt x="3750865" y="628570"/>
                  <a:pt x="3752849" y="628173"/>
                </a:cubicBezTo>
                <a:cubicBezTo>
                  <a:pt x="3758008" y="626189"/>
                  <a:pt x="3764160" y="622816"/>
                  <a:pt x="3771304" y="618053"/>
                </a:cubicBezTo>
                <a:cubicBezTo>
                  <a:pt x="3781623" y="610513"/>
                  <a:pt x="3790552" y="601980"/>
                  <a:pt x="3798093" y="592455"/>
                </a:cubicBezTo>
                <a:lnTo>
                  <a:pt x="3798688" y="591859"/>
                </a:lnTo>
                <a:lnTo>
                  <a:pt x="3798093" y="591859"/>
                </a:lnTo>
                <a:cubicBezTo>
                  <a:pt x="3797696" y="590669"/>
                  <a:pt x="3795711" y="587097"/>
                  <a:pt x="3792140" y="581144"/>
                </a:cubicBezTo>
                <a:cubicBezTo>
                  <a:pt x="3787377" y="574397"/>
                  <a:pt x="3779837" y="567848"/>
                  <a:pt x="3769518" y="561498"/>
                </a:cubicBezTo>
                <a:cubicBezTo>
                  <a:pt x="3759596" y="555545"/>
                  <a:pt x="3750071" y="551577"/>
                  <a:pt x="3740943" y="549592"/>
                </a:cubicBezTo>
                <a:lnTo>
                  <a:pt x="3737966" y="549592"/>
                </a:lnTo>
                <a:cubicBezTo>
                  <a:pt x="3736379" y="550386"/>
                  <a:pt x="3735188" y="550188"/>
                  <a:pt x="3734395" y="548997"/>
                </a:cubicBezTo>
                <a:close/>
                <a:moveTo>
                  <a:pt x="4992289" y="546616"/>
                </a:moveTo>
                <a:cubicBezTo>
                  <a:pt x="4992687" y="546616"/>
                  <a:pt x="4993083" y="546814"/>
                  <a:pt x="4993481" y="547211"/>
                </a:cubicBezTo>
                <a:cubicBezTo>
                  <a:pt x="4993877" y="547608"/>
                  <a:pt x="4994075" y="548005"/>
                  <a:pt x="4994075" y="548402"/>
                </a:cubicBezTo>
                <a:cubicBezTo>
                  <a:pt x="4994075" y="548402"/>
                  <a:pt x="4993877" y="548600"/>
                  <a:pt x="4993481" y="548997"/>
                </a:cubicBezTo>
                <a:cubicBezTo>
                  <a:pt x="4974033" y="570825"/>
                  <a:pt x="4962723" y="584120"/>
                  <a:pt x="4959547" y="588883"/>
                </a:cubicBezTo>
                <a:cubicBezTo>
                  <a:pt x="4959151" y="588883"/>
                  <a:pt x="4958754" y="588883"/>
                  <a:pt x="4958357" y="588883"/>
                </a:cubicBezTo>
                <a:cubicBezTo>
                  <a:pt x="4958357" y="588486"/>
                  <a:pt x="4958357" y="588288"/>
                  <a:pt x="4958357" y="588288"/>
                </a:cubicBezTo>
                <a:cubicBezTo>
                  <a:pt x="4958357" y="587891"/>
                  <a:pt x="4958357" y="587692"/>
                  <a:pt x="4958357" y="587692"/>
                </a:cubicBezTo>
                <a:cubicBezTo>
                  <a:pt x="4967882" y="569436"/>
                  <a:pt x="4978995" y="555942"/>
                  <a:pt x="4991695" y="547211"/>
                </a:cubicBezTo>
                <a:cubicBezTo>
                  <a:pt x="4992091" y="546814"/>
                  <a:pt x="4992289" y="546616"/>
                  <a:pt x="4992289" y="546616"/>
                </a:cubicBezTo>
                <a:close/>
                <a:moveTo>
                  <a:pt x="4674988" y="544234"/>
                </a:moveTo>
                <a:cubicBezTo>
                  <a:pt x="4673797" y="545028"/>
                  <a:pt x="4669631" y="547211"/>
                  <a:pt x="4662487" y="550783"/>
                </a:cubicBezTo>
                <a:lnTo>
                  <a:pt x="4648199" y="557927"/>
                </a:lnTo>
                <a:cubicBezTo>
                  <a:pt x="4632721" y="565467"/>
                  <a:pt x="4622402" y="570428"/>
                  <a:pt x="4617243" y="572809"/>
                </a:cubicBezTo>
                <a:cubicBezTo>
                  <a:pt x="4619624" y="576778"/>
                  <a:pt x="4621807" y="580747"/>
                  <a:pt x="4623791" y="584716"/>
                </a:cubicBezTo>
                <a:lnTo>
                  <a:pt x="4624387" y="585311"/>
                </a:lnTo>
                <a:lnTo>
                  <a:pt x="4626173" y="585311"/>
                </a:lnTo>
                <a:cubicBezTo>
                  <a:pt x="4629745" y="585708"/>
                  <a:pt x="4634705" y="584120"/>
                  <a:pt x="4641055" y="580548"/>
                </a:cubicBezTo>
                <a:cubicBezTo>
                  <a:pt x="4646611" y="578167"/>
                  <a:pt x="4652961" y="574794"/>
                  <a:pt x="4660105" y="570428"/>
                </a:cubicBezTo>
                <a:cubicBezTo>
                  <a:pt x="4662487" y="568841"/>
                  <a:pt x="4665860" y="566658"/>
                  <a:pt x="4670225" y="563880"/>
                </a:cubicBezTo>
                <a:cubicBezTo>
                  <a:pt x="4674988" y="561102"/>
                  <a:pt x="4678560" y="559117"/>
                  <a:pt x="4680941" y="557927"/>
                </a:cubicBezTo>
                <a:cubicBezTo>
                  <a:pt x="4681735" y="557133"/>
                  <a:pt x="4682331" y="556736"/>
                  <a:pt x="4682727" y="556736"/>
                </a:cubicBezTo>
                <a:cubicBezTo>
                  <a:pt x="4680346" y="552370"/>
                  <a:pt x="4677766" y="548203"/>
                  <a:pt x="4674988" y="544234"/>
                </a:cubicBezTo>
                <a:close/>
                <a:moveTo>
                  <a:pt x="2674738" y="544234"/>
                </a:moveTo>
                <a:cubicBezTo>
                  <a:pt x="2656879" y="557331"/>
                  <a:pt x="2647949" y="563880"/>
                  <a:pt x="2647949" y="563880"/>
                </a:cubicBezTo>
                <a:cubicBezTo>
                  <a:pt x="2645568" y="565864"/>
                  <a:pt x="2640805" y="569634"/>
                  <a:pt x="2633662" y="575191"/>
                </a:cubicBezTo>
                <a:cubicBezTo>
                  <a:pt x="2627709" y="579953"/>
                  <a:pt x="2622946" y="583723"/>
                  <a:pt x="2619374" y="586502"/>
                </a:cubicBezTo>
                <a:cubicBezTo>
                  <a:pt x="2619771" y="592852"/>
                  <a:pt x="2619970" y="599995"/>
                  <a:pt x="2619970" y="607933"/>
                </a:cubicBezTo>
                <a:cubicBezTo>
                  <a:pt x="2621557" y="607933"/>
                  <a:pt x="2625129" y="606345"/>
                  <a:pt x="2630685" y="603170"/>
                </a:cubicBezTo>
                <a:cubicBezTo>
                  <a:pt x="2636241" y="599995"/>
                  <a:pt x="2642790" y="595630"/>
                  <a:pt x="2650330" y="590073"/>
                </a:cubicBezTo>
                <a:cubicBezTo>
                  <a:pt x="2665809" y="578961"/>
                  <a:pt x="2674540" y="572809"/>
                  <a:pt x="2676524" y="571619"/>
                </a:cubicBezTo>
                <a:cubicBezTo>
                  <a:pt x="2676127" y="562491"/>
                  <a:pt x="2675532" y="553363"/>
                  <a:pt x="2674738" y="544234"/>
                </a:cubicBezTo>
                <a:close/>
                <a:moveTo>
                  <a:pt x="1245989" y="544234"/>
                </a:moveTo>
                <a:cubicBezTo>
                  <a:pt x="1244798" y="545028"/>
                  <a:pt x="1240631" y="547211"/>
                  <a:pt x="1233487" y="550783"/>
                </a:cubicBezTo>
                <a:lnTo>
                  <a:pt x="1219199" y="557927"/>
                </a:lnTo>
                <a:cubicBezTo>
                  <a:pt x="1203721" y="565467"/>
                  <a:pt x="1193403" y="570428"/>
                  <a:pt x="1188243" y="572809"/>
                </a:cubicBezTo>
                <a:cubicBezTo>
                  <a:pt x="1190624" y="576778"/>
                  <a:pt x="1192807" y="580747"/>
                  <a:pt x="1194792" y="584716"/>
                </a:cubicBezTo>
                <a:lnTo>
                  <a:pt x="1195387" y="585311"/>
                </a:lnTo>
                <a:lnTo>
                  <a:pt x="1197173" y="585311"/>
                </a:lnTo>
                <a:cubicBezTo>
                  <a:pt x="1197570" y="585311"/>
                  <a:pt x="1197967" y="585311"/>
                  <a:pt x="1198363" y="585311"/>
                </a:cubicBezTo>
                <a:cubicBezTo>
                  <a:pt x="1201935" y="585311"/>
                  <a:pt x="1206500" y="583723"/>
                  <a:pt x="1212056" y="580548"/>
                </a:cubicBezTo>
                <a:cubicBezTo>
                  <a:pt x="1217612" y="578167"/>
                  <a:pt x="1223962" y="574794"/>
                  <a:pt x="1231106" y="570428"/>
                </a:cubicBezTo>
                <a:cubicBezTo>
                  <a:pt x="1233487" y="568841"/>
                  <a:pt x="1236861" y="566658"/>
                  <a:pt x="1241226" y="563880"/>
                </a:cubicBezTo>
                <a:cubicBezTo>
                  <a:pt x="1245989" y="561102"/>
                  <a:pt x="1249560" y="559117"/>
                  <a:pt x="1251942" y="557927"/>
                </a:cubicBezTo>
                <a:cubicBezTo>
                  <a:pt x="1252735" y="557133"/>
                  <a:pt x="1253331" y="556736"/>
                  <a:pt x="1253728" y="556736"/>
                </a:cubicBezTo>
                <a:cubicBezTo>
                  <a:pt x="1251346" y="552370"/>
                  <a:pt x="1248767" y="548203"/>
                  <a:pt x="1245989" y="544234"/>
                </a:cubicBezTo>
                <a:close/>
                <a:moveTo>
                  <a:pt x="1994892" y="540067"/>
                </a:moveTo>
                <a:cubicBezTo>
                  <a:pt x="1987748" y="545623"/>
                  <a:pt x="1983382" y="549195"/>
                  <a:pt x="1981795" y="550783"/>
                </a:cubicBezTo>
                <a:cubicBezTo>
                  <a:pt x="1977826" y="554752"/>
                  <a:pt x="1973262" y="559911"/>
                  <a:pt x="1968103" y="566261"/>
                </a:cubicBezTo>
                <a:cubicBezTo>
                  <a:pt x="1967706" y="566658"/>
                  <a:pt x="1967309" y="567253"/>
                  <a:pt x="1966912" y="568047"/>
                </a:cubicBezTo>
                <a:cubicBezTo>
                  <a:pt x="1966515" y="568841"/>
                  <a:pt x="1966317" y="569436"/>
                  <a:pt x="1966317" y="569833"/>
                </a:cubicBezTo>
                <a:lnTo>
                  <a:pt x="1968698" y="574595"/>
                </a:lnTo>
                <a:cubicBezTo>
                  <a:pt x="1975048" y="564673"/>
                  <a:pt x="1981001" y="557133"/>
                  <a:pt x="1986557" y="551973"/>
                </a:cubicBezTo>
                <a:cubicBezTo>
                  <a:pt x="1990526" y="547608"/>
                  <a:pt x="1993701" y="544631"/>
                  <a:pt x="1996082" y="543044"/>
                </a:cubicBezTo>
                <a:close/>
                <a:moveTo>
                  <a:pt x="3814166" y="537091"/>
                </a:moveTo>
                <a:cubicBezTo>
                  <a:pt x="3812579" y="538678"/>
                  <a:pt x="3807618" y="542845"/>
                  <a:pt x="3799283" y="549592"/>
                </a:cubicBezTo>
                <a:cubicBezTo>
                  <a:pt x="3795711" y="552767"/>
                  <a:pt x="3792338" y="555545"/>
                  <a:pt x="3789163" y="557927"/>
                </a:cubicBezTo>
                <a:cubicBezTo>
                  <a:pt x="3790751" y="559117"/>
                  <a:pt x="3792140" y="560308"/>
                  <a:pt x="3793330" y="561498"/>
                </a:cubicBezTo>
                <a:cubicBezTo>
                  <a:pt x="3800871" y="568245"/>
                  <a:pt x="3805633" y="574198"/>
                  <a:pt x="3807618" y="579358"/>
                </a:cubicBezTo>
                <a:lnTo>
                  <a:pt x="3807618" y="578763"/>
                </a:lnTo>
                <a:cubicBezTo>
                  <a:pt x="3811983" y="571619"/>
                  <a:pt x="3814960" y="565070"/>
                  <a:pt x="3816547" y="559117"/>
                </a:cubicBezTo>
                <a:cubicBezTo>
                  <a:pt x="3810197" y="564277"/>
                  <a:pt x="3804443" y="566459"/>
                  <a:pt x="3799283" y="565666"/>
                </a:cubicBezTo>
                <a:cubicBezTo>
                  <a:pt x="3797696" y="565666"/>
                  <a:pt x="3796902" y="565070"/>
                  <a:pt x="3796902" y="563880"/>
                </a:cubicBezTo>
                <a:cubicBezTo>
                  <a:pt x="3796505" y="562292"/>
                  <a:pt x="3797101" y="561498"/>
                  <a:pt x="3798688" y="561498"/>
                </a:cubicBezTo>
                <a:cubicBezTo>
                  <a:pt x="3801069" y="560705"/>
                  <a:pt x="3807419" y="556934"/>
                  <a:pt x="3817738" y="550188"/>
                </a:cubicBezTo>
                <a:cubicBezTo>
                  <a:pt x="3817341" y="547409"/>
                  <a:pt x="3817143" y="545425"/>
                  <a:pt x="3817143" y="544234"/>
                </a:cubicBezTo>
                <a:cubicBezTo>
                  <a:pt x="3816349" y="541853"/>
                  <a:pt x="3815952" y="540266"/>
                  <a:pt x="3815952" y="539472"/>
                </a:cubicBezTo>
                <a:cubicBezTo>
                  <a:pt x="3815158" y="538281"/>
                  <a:pt x="3814563" y="537488"/>
                  <a:pt x="3814166" y="537091"/>
                </a:cubicBezTo>
                <a:close/>
                <a:moveTo>
                  <a:pt x="4489846" y="529947"/>
                </a:moveTo>
                <a:cubicBezTo>
                  <a:pt x="4489052" y="531138"/>
                  <a:pt x="4488655" y="531534"/>
                  <a:pt x="4488655" y="531138"/>
                </a:cubicBezTo>
                <a:cubicBezTo>
                  <a:pt x="4470002" y="549791"/>
                  <a:pt x="4456310" y="574397"/>
                  <a:pt x="4447579" y="604956"/>
                </a:cubicBezTo>
                <a:cubicBezTo>
                  <a:pt x="4438847" y="637897"/>
                  <a:pt x="4437855" y="666273"/>
                  <a:pt x="4444602" y="690086"/>
                </a:cubicBezTo>
                <a:cubicBezTo>
                  <a:pt x="4452143" y="713898"/>
                  <a:pt x="4464843" y="733544"/>
                  <a:pt x="4482702" y="749022"/>
                </a:cubicBezTo>
                <a:cubicBezTo>
                  <a:pt x="4497387" y="761722"/>
                  <a:pt x="4514055" y="769064"/>
                  <a:pt x="4532709" y="771048"/>
                </a:cubicBezTo>
                <a:cubicBezTo>
                  <a:pt x="4553743" y="773033"/>
                  <a:pt x="4574777" y="769659"/>
                  <a:pt x="4595811" y="760928"/>
                </a:cubicBezTo>
                <a:cubicBezTo>
                  <a:pt x="4596605" y="759738"/>
                  <a:pt x="4597597" y="757952"/>
                  <a:pt x="4598788" y="755570"/>
                </a:cubicBezTo>
                <a:cubicBezTo>
                  <a:pt x="4600375" y="753586"/>
                  <a:pt x="4601566" y="751800"/>
                  <a:pt x="4602360" y="750213"/>
                </a:cubicBezTo>
                <a:cubicBezTo>
                  <a:pt x="4605932" y="742672"/>
                  <a:pt x="4608909" y="735528"/>
                  <a:pt x="4611289" y="728781"/>
                </a:cubicBezTo>
                <a:cubicBezTo>
                  <a:pt x="4617243" y="712906"/>
                  <a:pt x="4620815" y="697825"/>
                  <a:pt x="4622005" y="683538"/>
                </a:cubicBezTo>
                <a:cubicBezTo>
                  <a:pt x="4625577" y="649009"/>
                  <a:pt x="4620815" y="618450"/>
                  <a:pt x="4607718" y="591859"/>
                </a:cubicBezTo>
                <a:cubicBezTo>
                  <a:pt x="4602559" y="580747"/>
                  <a:pt x="4596605" y="571420"/>
                  <a:pt x="4589859" y="563880"/>
                </a:cubicBezTo>
                <a:lnTo>
                  <a:pt x="4587477" y="564475"/>
                </a:lnTo>
                <a:cubicBezTo>
                  <a:pt x="4585493" y="565269"/>
                  <a:pt x="4584302" y="564673"/>
                  <a:pt x="4583905" y="562689"/>
                </a:cubicBezTo>
                <a:cubicBezTo>
                  <a:pt x="4583111" y="560705"/>
                  <a:pt x="4583509" y="559316"/>
                  <a:pt x="4585096" y="558522"/>
                </a:cubicBezTo>
                <a:cubicBezTo>
                  <a:pt x="4577555" y="550981"/>
                  <a:pt x="4569221" y="545227"/>
                  <a:pt x="4560093" y="541258"/>
                </a:cubicBezTo>
                <a:cubicBezTo>
                  <a:pt x="4556124" y="539670"/>
                  <a:pt x="4533899" y="536098"/>
                  <a:pt x="4493418" y="530542"/>
                </a:cubicBezTo>
                <a:cubicBezTo>
                  <a:pt x="4492624" y="530939"/>
                  <a:pt x="4491831" y="530939"/>
                  <a:pt x="4491037" y="530542"/>
                </a:cubicBezTo>
                <a:lnTo>
                  <a:pt x="4490441" y="530542"/>
                </a:lnTo>
                <a:close/>
                <a:moveTo>
                  <a:pt x="3484959" y="529947"/>
                </a:moveTo>
                <a:cubicBezTo>
                  <a:pt x="3482974" y="532328"/>
                  <a:pt x="3480990" y="534511"/>
                  <a:pt x="3479005" y="536495"/>
                </a:cubicBezTo>
                <a:lnTo>
                  <a:pt x="3486149" y="536495"/>
                </a:lnTo>
                <a:cubicBezTo>
                  <a:pt x="3485752" y="534114"/>
                  <a:pt x="3485355" y="531931"/>
                  <a:pt x="3484959" y="529947"/>
                </a:cubicBezTo>
                <a:close/>
                <a:moveTo>
                  <a:pt x="1060846" y="529947"/>
                </a:moveTo>
                <a:cubicBezTo>
                  <a:pt x="1060450" y="530741"/>
                  <a:pt x="1060053" y="531138"/>
                  <a:pt x="1059656" y="531138"/>
                </a:cubicBezTo>
                <a:cubicBezTo>
                  <a:pt x="1041003" y="549791"/>
                  <a:pt x="1027310" y="574397"/>
                  <a:pt x="1018579" y="604956"/>
                </a:cubicBezTo>
                <a:cubicBezTo>
                  <a:pt x="1013817" y="623609"/>
                  <a:pt x="1011435" y="640675"/>
                  <a:pt x="1011435" y="656153"/>
                </a:cubicBezTo>
                <a:cubicBezTo>
                  <a:pt x="1011435" y="668456"/>
                  <a:pt x="1012824" y="679767"/>
                  <a:pt x="1015603" y="690086"/>
                </a:cubicBezTo>
                <a:cubicBezTo>
                  <a:pt x="1023143" y="713898"/>
                  <a:pt x="1035843" y="733544"/>
                  <a:pt x="1053703" y="749022"/>
                </a:cubicBezTo>
                <a:cubicBezTo>
                  <a:pt x="1068387" y="761722"/>
                  <a:pt x="1085056" y="769064"/>
                  <a:pt x="1103709" y="771048"/>
                </a:cubicBezTo>
                <a:cubicBezTo>
                  <a:pt x="1107678" y="771445"/>
                  <a:pt x="1111646" y="771644"/>
                  <a:pt x="1115615" y="771644"/>
                </a:cubicBezTo>
                <a:cubicBezTo>
                  <a:pt x="1132681" y="771644"/>
                  <a:pt x="1149746" y="768072"/>
                  <a:pt x="1166812" y="760928"/>
                </a:cubicBezTo>
                <a:cubicBezTo>
                  <a:pt x="1167606" y="759738"/>
                  <a:pt x="1168598" y="757952"/>
                  <a:pt x="1169788" y="755570"/>
                </a:cubicBezTo>
                <a:cubicBezTo>
                  <a:pt x="1171376" y="753586"/>
                  <a:pt x="1172567" y="751800"/>
                  <a:pt x="1173360" y="750213"/>
                </a:cubicBezTo>
                <a:cubicBezTo>
                  <a:pt x="1176932" y="742672"/>
                  <a:pt x="1179909" y="735528"/>
                  <a:pt x="1182290" y="728781"/>
                </a:cubicBezTo>
                <a:cubicBezTo>
                  <a:pt x="1188243" y="712906"/>
                  <a:pt x="1191815" y="697825"/>
                  <a:pt x="1193006" y="683538"/>
                </a:cubicBezTo>
                <a:cubicBezTo>
                  <a:pt x="1193800" y="675997"/>
                  <a:pt x="1194196" y="668853"/>
                  <a:pt x="1194196" y="662106"/>
                </a:cubicBezTo>
                <a:cubicBezTo>
                  <a:pt x="1194196" y="636309"/>
                  <a:pt x="1189037" y="612894"/>
                  <a:pt x="1178718" y="591859"/>
                </a:cubicBezTo>
                <a:cubicBezTo>
                  <a:pt x="1173559" y="580747"/>
                  <a:pt x="1167606" y="571420"/>
                  <a:pt x="1160859" y="563880"/>
                </a:cubicBezTo>
                <a:cubicBezTo>
                  <a:pt x="1159271" y="564277"/>
                  <a:pt x="1158478" y="564475"/>
                  <a:pt x="1158478" y="564475"/>
                </a:cubicBezTo>
                <a:cubicBezTo>
                  <a:pt x="1158081" y="564872"/>
                  <a:pt x="1157485" y="565070"/>
                  <a:pt x="1156692" y="565070"/>
                </a:cubicBezTo>
                <a:cubicBezTo>
                  <a:pt x="1155898" y="565070"/>
                  <a:pt x="1155303" y="564277"/>
                  <a:pt x="1154906" y="562689"/>
                </a:cubicBezTo>
                <a:cubicBezTo>
                  <a:pt x="1154509" y="561895"/>
                  <a:pt x="1154310" y="561300"/>
                  <a:pt x="1154310" y="560903"/>
                </a:cubicBezTo>
                <a:cubicBezTo>
                  <a:pt x="1154310" y="559713"/>
                  <a:pt x="1154906" y="558919"/>
                  <a:pt x="1156096" y="558522"/>
                </a:cubicBezTo>
                <a:cubicBezTo>
                  <a:pt x="1148556" y="550981"/>
                  <a:pt x="1140221" y="545227"/>
                  <a:pt x="1131093" y="541258"/>
                </a:cubicBezTo>
                <a:cubicBezTo>
                  <a:pt x="1127125" y="539670"/>
                  <a:pt x="1104899" y="536098"/>
                  <a:pt x="1064418" y="530542"/>
                </a:cubicBezTo>
                <a:cubicBezTo>
                  <a:pt x="1064021" y="530542"/>
                  <a:pt x="1063625" y="530542"/>
                  <a:pt x="1063228" y="530542"/>
                </a:cubicBezTo>
                <a:cubicBezTo>
                  <a:pt x="1062831" y="530542"/>
                  <a:pt x="1062434" y="530542"/>
                  <a:pt x="1062037" y="530542"/>
                </a:cubicBezTo>
                <a:lnTo>
                  <a:pt x="1061442" y="530542"/>
                </a:lnTo>
                <a:close/>
                <a:moveTo>
                  <a:pt x="3800474" y="525780"/>
                </a:moveTo>
                <a:cubicBezTo>
                  <a:pt x="3797299" y="528955"/>
                  <a:pt x="3791941" y="533122"/>
                  <a:pt x="3784401" y="538281"/>
                </a:cubicBezTo>
                <a:cubicBezTo>
                  <a:pt x="3779638" y="541853"/>
                  <a:pt x="3775074" y="544631"/>
                  <a:pt x="3770709" y="546616"/>
                </a:cubicBezTo>
                <a:cubicBezTo>
                  <a:pt x="3775074" y="548600"/>
                  <a:pt x="3779043" y="550981"/>
                  <a:pt x="3782615" y="553759"/>
                </a:cubicBezTo>
                <a:lnTo>
                  <a:pt x="3796902" y="541853"/>
                </a:lnTo>
                <a:cubicBezTo>
                  <a:pt x="3802855" y="536297"/>
                  <a:pt x="3806824" y="532725"/>
                  <a:pt x="3808809" y="531138"/>
                </a:cubicBezTo>
                <a:cubicBezTo>
                  <a:pt x="3806427" y="529550"/>
                  <a:pt x="3803649" y="527764"/>
                  <a:pt x="3800474" y="525780"/>
                </a:cubicBezTo>
                <a:close/>
                <a:moveTo>
                  <a:pt x="5956696" y="524589"/>
                </a:moveTo>
                <a:cubicBezTo>
                  <a:pt x="5942011" y="532923"/>
                  <a:pt x="5929907" y="542448"/>
                  <a:pt x="5920382" y="553164"/>
                </a:cubicBezTo>
                <a:cubicBezTo>
                  <a:pt x="5910460" y="565070"/>
                  <a:pt x="5902919" y="578564"/>
                  <a:pt x="5897760" y="593645"/>
                </a:cubicBezTo>
                <a:cubicBezTo>
                  <a:pt x="5904904" y="586899"/>
                  <a:pt x="5913437" y="580548"/>
                  <a:pt x="5923359" y="574595"/>
                </a:cubicBezTo>
                <a:cubicBezTo>
                  <a:pt x="5922168" y="574595"/>
                  <a:pt x="5921375" y="573206"/>
                  <a:pt x="5920977" y="570428"/>
                </a:cubicBezTo>
                <a:cubicBezTo>
                  <a:pt x="5920977" y="568841"/>
                  <a:pt x="5921175" y="563483"/>
                  <a:pt x="5921573" y="554355"/>
                </a:cubicBezTo>
                <a:cubicBezTo>
                  <a:pt x="5921969" y="553164"/>
                  <a:pt x="5922763" y="552569"/>
                  <a:pt x="5923954" y="552569"/>
                </a:cubicBezTo>
                <a:cubicBezTo>
                  <a:pt x="5925145" y="552569"/>
                  <a:pt x="5925739" y="553164"/>
                  <a:pt x="5925739" y="554355"/>
                </a:cubicBezTo>
                <a:lnTo>
                  <a:pt x="5925739" y="558522"/>
                </a:lnTo>
                <a:cubicBezTo>
                  <a:pt x="5926931" y="556934"/>
                  <a:pt x="5929113" y="554156"/>
                  <a:pt x="5932288" y="550188"/>
                </a:cubicBezTo>
                <a:cubicBezTo>
                  <a:pt x="5936653" y="544234"/>
                  <a:pt x="5941218" y="538877"/>
                  <a:pt x="5945981" y="534114"/>
                </a:cubicBezTo>
                <a:cubicBezTo>
                  <a:pt x="5949155" y="530542"/>
                  <a:pt x="5952727" y="527367"/>
                  <a:pt x="5956696" y="524589"/>
                </a:cubicBezTo>
                <a:close/>
                <a:moveTo>
                  <a:pt x="5697139" y="524589"/>
                </a:moveTo>
                <a:cubicBezTo>
                  <a:pt x="5688805" y="532130"/>
                  <a:pt x="5683051" y="537488"/>
                  <a:pt x="5679875" y="540663"/>
                </a:cubicBezTo>
                <a:cubicBezTo>
                  <a:pt x="5668367" y="550584"/>
                  <a:pt x="5660231" y="555942"/>
                  <a:pt x="5655468" y="556736"/>
                </a:cubicBezTo>
                <a:cubicBezTo>
                  <a:pt x="5653087" y="565467"/>
                  <a:pt x="5650705" y="574595"/>
                  <a:pt x="5648324" y="584120"/>
                </a:cubicBezTo>
                <a:cubicBezTo>
                  <a:pt x="5655071" y="581342"/>
                  <a:pt x="5664001" y="574794"/>
                  <a:pt x="5675113" y="564475"/>
                </a:cubicBezTo>
                <a:cubicBezTo>
                  <a:pt x="5686226" y="554950"/>
                  <a:pt x="5691782" y="550188"/>
                  <a:pt x="5691782" y="550188"/>
                </a:cubicBezTo>
                <a:lnTo>
                  <a:pt x="5692973" y="548997"/>
                </a:lnTo>
                <a:cubicBezTo>
                  <a:pt x="5694560" y="540266"/>
                  <a:pt x="5695949" y="532130"/>
                  <a:pt x="5697139" y="524589"/>
                </a:cubicBezTo>
                <a:close/>
                <a:moveTo>
                  <a:pt x="1986557" y="523994"/>
                </a:moveTo>
                <a:cubicBezTo>
                  <a:pt x="1984573" y="530344"/>
                  <a:pt x="1981795" y="537488"/>
                  <a:pt x="1978223" y="545425"/>
                </a:cubicBezTo>
                <a:cubicBezTo>
                  <a:pt x="1983779" y="539869"/>
                  <a:pt x="1988343" y="535900"/>
                  <a:pt x="1991915" y="533519"/>
                </a:cubicBezTo>
                <a:cubicBezTo>
                  <a:pt x="1989931" y="529947"/>
                  <a:pt x="1988145" y="526772"/>
                  <a:pt x="1986557" y="523994"/>
                </a:cubicBezTo>
                <a:close/>
                <a:moveTo>
                  <a:pt x="6150173" y="521613"/>
                </a:moveTo>
                <a:cubicBezTo>
                  <a:pt x="6147394" y="523994"/>
                  <a:pt x="6142235" y="527764"/>
                  <a:pt x="6134695" y="532923"/>
                </a:cubicBezTo>
                <a:cubicBezTo>
                  <a:pt x="6128344" y="537686"/>
                  <a:pt x="6123383" y="541456"/>
                  <a:pt x="6119811" y="544234"/>
                </a:cubicBezTo>
                <a:cubicBezTo>
                  <a:pt x="6115049" y="547409"/>
                  <a:pt x="6110683" y="550386"/>
                  <a:pt x="6106715" y="553164"/>
                </a:cubicBezTo>
                <a:cubicBezTo>
                  <a:pt x="6119415" y="559514"/>
                  <a:pt x="6126162" y="567848"/>
                  <a:pt x="6126955" y="578167"/>
                </a:cubicBezTo>
                <a:cubicBezTo>
                  <a:pt x="6126955" y="579358"/>
                  <a:pt x="6126559" y="580152"/>
                  <a:pt x="6125765" y="580548"/>
                </a:cubicBezTo>
                <a:lnTo>
                  <a:pt x="6131718" y="580548"/>
                </a:lnTo>
                <a:cubicBezTo>
                  <a:pt x="6131718" y="579358"/>
                  <a:pt x="6132115" y="578167"/>
                  <a:pt x="6132909" y="576977"/>
                </a:cubicBezTo>
                <a:cubicBezTo>
                  <a:pt x="6139259" y="569833"/>
                  <a:pt x="6149577" y="562491"/>
                  <a:pt x="6163865" y="554950"/>
                </a:cubicBezTo>
                <a:cubicBezTo>
                  <a:pt x="6169421" y="552172"/>
                  <a:pt x="6175573" y="548997"/>
                  <a:pt x="6182319" y="545425"/>
                </a:cubicBezTo>
                <a:cubicBezTo>
                  <a:pt x="6178747" y="543441"/>
                  <a:pt x="6174382" y="540464"/>
                  <a:pt x="6169223" y="536495"/>
                </a:cubicBezTo>
                <a:cubicBezTo>
                  <a:pt x="6168429" y="536098"/>
                  <a:pt x="6167239" y="535305"/>
                  <a:pt x="6165651" y="534114"/>
                </a:cubicBezTo>
                <a:cubicBezTo>
                  <a:pt x="6165253" y="534511"/>
                  <a:pt x="6159301" y="538678"/>
                  <a:pt x="6147791" y="546616"/>
                </a:cubicBezTo>
                <a:cubicBezTo>
                  <a:pt x="6139060" y="552569"/>
                  <a:pt x="6130925" y="557927"/>
                  <a:pt x="6123383" y="562689"/>
                </a:cubicBezTo>
                <a:cubicBezTo>
                  <a:pt x="6122987" y="563086"/>
                  <a:pt x="6122590" y="563284"/>
                  <a:pt x="6122193" y="563284"/>
                </a:cubicBezTo>
                <a:cubicBezTo>
                  <a:pt x="6121399" y="563284"/>
                  <a:pt x="6120804" y="562689"/>
                  <a:pt x="6120407" y="561498"/>
                </a:cubicBezTo>
                <a:cubicBezTo>
                  <a:pt x="6120010" y="561102"/>
                  <a:pt x="6119811" y="560506"/>
                  <a:pt x="6119811" y="559713"/>
                </a:cubicBezTo>
                <a:cubicBezTo>
                  <a:pt x="6119811" y="559316"/>
                  <a:pt x="6120209" y="558720"/>
                  <a:pt x="6121002" y="557927"/>
                </a:cubicBezTo>
                <a:cubicBezTo>
                  <a:pt x="6124177" y="556339"/>
                  <a:pt x="6131916" y="550783"/>
                  <a:pt x="6144219" y="541258"/>
                </a:cubicBezTo>
                <a:cubicBezTo>
                  <a:pt x="6153347" y="534114"/>
                  <a:pt x="6158507" y="530145"/>
                  <a:pt x="6159697" y="529352"/>
                </a:cubicBezTo>
                <a:cubicBezTo>
                  <a:pt x="6158507" y="528558"/>
                  <a:pt x="6156919" y="527367"/>
                  <a:pt x="6154935" y="525780"/>
                </a:cubicBezTo>
                <a:cubicBezTo>
                  <a:pt x="6152554" y="523795"/>
                  <a:pt x="6150966" y="522406"/>
                  <a:pt x="6150173" y="521613"/>
                </a:cubicBezTo>
                <a:close/>
                <a:moveTo>
                  <a:pt x="4241601" y="519827"/>
                </a:moveTo>
                <a:cubicBezTo>
                  <a:pt x="4233267" y="525383"/>
                  <a:pt x="4228901" y="528359"/>
                  <a:pt x="4228504" y="528756"/>
                </a:cubicBezTo>
                <a:cubicBezTo>
                  <a:pt x="4226123" y="530344"/>
                  <a:pt x="4217193" y="536892"/>
                  <a:pt x="4201715" y="548402"/>
                </a:cubicBezTo>
                <a:cubicBezTo>
                  <a:pt x="4183459" y="562292"/>
                  <a:pt x="4167981" y="571023"/>
                  <a:pt x="4155281" y="574595"/>
                </a:cubicBezTo>
                <a:cubicBezTo>
                  <a:pt x="4152899" y="581342"/>
                  <a:pt x="4150717" y="588288"/>
                  <a:pt x="4148732" y="595431"/>
                </a:cubicBezTo>
                <a:cubicBezTo>
                  <a:pt x="4160241" y="590272"/>
                  <a:pt x="4173338" y="583327"/>
                  <a:pt x="4188023" y="574595"/>
                </a:cubicBezTo>
                <a:cubicBezTo>
                  <a:pt x="4207867" y="563086"/>
                  <a:pt x="4221757" y="555744"/>
                  <a:pt x="4229695" y="552569"/>
                </a:cubicBezTo>
                <a:cubicBezTo>
                  <a:pt x="4233267" y="541456"/>
                  <a:pt x="4237235" y="530542"/>
                  <a:pt x="4241601" y="519827"/>
                </a:cubicBezTo>
                <a:close/>
                <a:moveTo>
                  <a:pt x="812601" y="519827"/>
                </a:moveTo>
                <a:cubicBezTo>
                  <a:pt x="804267" y="525383"/>
                  <a:pt x="799901" y="528359"/>
                  <a:pt x="799504" y="528756"/>
                </a:cubicBezTo>
                <a:cubicBezTo>
                  <a:pt x="797123" y="530344"/>
                  <a:pt x="788193" y="536892"/>
                  <a:pt x="772715" y="548402"/>
                </a:cubicBezTo>
                <a:cubicBezTo>
                  <a:pt x="754459" y="562292"/>
                  <a:pt x="738981" y="571023"/>
                  <a:pt x="726281" y="574595"/>
                </a:cubicBezTo>
                <a:cubicBezTo>
                  <a:pt x="723899" y="581342"/>
                  <a:pt x="721717" y="588288"/>
                  <a:pt x="719732" y="595431"/>
                </a:cubicBezTo>
                <a:cubicBezTo>
                  <a:pt x="731242" y="590272"/>
                  <a:pt x="744339" y="583327"/>
                  <a:pt x="759023" y="574595"/>
                </a:cubicBezTo>
                <a:cubicBezTo>
                  <a:pt x="778867" y="563086"/>
                  <a:pt x="792757" y="555744"/>
                  <a:pt x="800695" y="552569"/>
                </a:cubicBezTo>
                <a:cubicBezTo>
                  <a:pt x="804267" y="541456"/>
                  <a:pt x="808235" y="530542"/>
                  <a:pt x="812601" y="519827"/>
                </a:cubicBezTo>
                <a:close/>
                <a:moveTo>
                  <a:pt x="3780829" y="516255"/>
                </a:moveTo>
                <a:cubicBezTo>
                  <a:pt x="3782019" y="515064"/>
                  <a:pt x="3779241" y="517445"/>
                  <a:pt x="3772495" y="523398"/>
                </a:cubicBezTo>
                <a:cubicBezTo>
                  <a:pt x="3767335" y="527764"/>
                  <a:pt x="3763565" y="530939"/>
                  <a:pt x="3761183" y="532923"/>
                </a:cubicBezTo>
                <a:cubicBezTo>
                  <a:pt x="3758008" y="535702"/>
                  <a:pt x="3755230" y="537884"/>
                  <a:pt x="3752849" y="539472"/>
                </a:cubicBezTo>
                <a:cubicBezTo>
                  <a:pt x="3756421" y="540663"/>
                  <a:pt x="3759993" y="542052"/>
                  <a:pt x="3763565" y="543639"/>
                </a:cubicBezTo>
                <a:cubicBezTo>
                  <a:pt x="3768327" y="541258"/>
                  <a:pt x="3774876" y="536892"/>
                  <a:pt x="3783210" y="530542"/>
                </a:cubicBezTo>
                <a:cubicBezTo>
                  <a:pt x="3788766" y="526177"/>
                  <a:pt x="3792140" y="523398"/>
                  <a:pt x="3793330" y="522208"/>
                </a:cubicBezTo>
                <a:close/>
                <a:moveTo>
                  <a:pt x="6798468" y="509706"/>
                </a:moveTo>
                <a:cubicBezTo>
                  <a:pt x="6797277" y="510500"/>
                  <a:pt x="6789935" y="514866"/>
                  <a:pt x="6776441" y="522803"/>
                </a:cubicBezTo>
                <a:cubicBezTo>
                  <a:pt x="6773267" y="524391"/>
                  <a:pt x="6768901" y="526772"/>
                  <a:pt x="6763345" y="529947"/>
                </a:cubicBezTo>
                <a:cubicBezTo>
                  <a:pt x="6757789" y="533519"/>
                  <a:pt x="6753621" y="536098"/>
                  <a:pt x="6750843" y="537686"/>
                </a:cubicBezTo>
                <a:cubicBezTo>
                  <a:pt x="6751637" y="542448"/>
                  <a:pt x="6752629" y="547013"/>
                  <a:pt x="6753819" y="551378"/>
                </a:cubicBezTo>
                <a:cubicBezTo>
                  <a:pt x="6760567" y="547806"/>
                  <a:pt x="6770687" y="541853"/>
                  <a:pt x="6784181" y="533519"/>
                </a:cubicBezTo>
                <a:cubicBezTo>
                  <a:pt x="6792912" y="528359"/>
                  <a:pt x="6798865" y="524986"/>
                  <a:pt x="6802039" y="523398"/>
                </a:cubicBezTo>
                <a:cubicBezTo>
                  <a:pt x="6800849" y="518636"/>
                  <a:pt x="6799659" y="514072"/>
                  <a:pt x="6798468" y="509706"/>
                </a:cubicBezTo>
                <a:close/>
                <a:moveTo>
                  <a:pt x="6132909" y="509111"/>
                </a:moveTo>
                <a:cubicBezTo>
                  <a:pt x="6131321" y="510302"/>
                  <a:pt x="6129337" y="511889"/>
                  <a:pt x="6126955" y="513873"/>
                </a:cubicBezTo>
                <a:cubicBezTo>
                  <a:pt x="6123781" y="515858"/>
                  <a:pt x="6121796" y="517247"/>
                  <a:pt x="6121002" y="518041"/>
                </a:cubicBezTo>
                <a:cubicBezTo>
                  <a:pt x="6109889" y="526772"/>
                  <a:pt x="6102746" y="532328"/>
                  <a:pt x="6099571" y="534709"/>
                </a:cubicBezTo>
                <a:cubicBezTo>
                  <a:pt x="6094015" y="538678"/>
                  <a:pt x="6088855" y="542250"/>
                  <a:pt x="6084093" y="545425"/>
                </a:cubicBezTo>
                <a:cubicBezTo>
                  <a:pt x="6090839" y="547013"/>
                  <a:pt x="6096793" y="548799"/>
                  <a:pt x="6101952" y="550783"/>
                </a:cubicBezTo>
                <a:cubicBezTo>
                  <a:pt x="6106317" y="548005"/>
                  <a:pt x="6112668" y="543044"/>
                  <a:pt x="6121002" y="535900"/>
                </a:cubicBezTo>
                <a:cubicBezTo>
                  <a:pt x="6131718" y="526772"/>
                  <a:pt x="6139854" y="520819"/>
                  <a:pt x="6145410" y="518041"/>
                </a:cubicBezTo>
                <a:cubicBezTo>
                  <a:pt x="6140647" y="514469"/>
                  <a:pt x="6136481" y="511492"/>
                  <a:pt x="6132909" y="509111"/>
                </a:cubicBezTo>
                <a:close/>
                <a:moveTo>
                  <a:pt x="4640460" y="508516"/>
                </a:moveTo>
                <a:cubicBezTo>
                  <a:pt x="4640460" y="509309"/>
                  <a:pt x="4640063" y="509905"/>
                  <a:pt x="4639269" y="510302"/>
                </a:cubicBezTo>
                <a:cubicBezTo>
                  <a:pt x="4636095" y="513477"/>
                  <a:pt x="4627165" y="519231"/>
                  <a:pt x="4612481" y="527566"/>
                </a:cubicBezTo>
                <a:cubicBezTo>
                  <a:pt x="4602161" y="533519"/>
                  <a:pt x="4594819" y="537686"/>
                  <a:pt x="4590454" y="540067"/>
                </a:cubicBezTo>
                <a:cubicBezTo>
                  <a:pt x="4594819" y="543639"/>
                  <a:pt x="4598987" y="547806"/>
                  <a:pt x="4602955" y="552569"/>
                </a:cubicBezTo>
                <a:cubicBezTo>
                  <a:pt x="4608115" y="550188"/>
                  <a:pt x="4614465" y="546616"/>
                  <a:pt x="4622005" y="541853"/>
                </a:cubicBezTo>
                <a:cubicBezTo>
                  <a:pt x="4639865" y="529947"/>
                  <a:pt x="4650183" y="523398"/>
                  <a:pt x="4652961" y="522208"/>
                </a:cubicBezTo>
                <a:cubicBezTo>
                  <a:pt x="4653755" y="522208"/>
                  <a:pt x="4654351" y="522406"/>
                  <a:pt x="4654747" y="522803"/>
                </a:cubicBezTo>
                <a:cubicBezTo>
                  <a:pt x="4655541" y="523597"/>
                  <a:pt x="4655739" y="524391"/>
                  <a:pt x="4655343" y="525184"/>
                </a:cubicBezTo>
                <a:cubicBezTo>
                  <a:pt x="4650183" y="531534"/>
                  <a:pt x="4639468" y="539472"/>
                  <a:pt x="4623196" y="548997"/>
                </a:cubicBezTo>
                <a:cubicBezTo>
                  <a:pt x="4618433" y="551775"/>
                  <a:pt x="4612877" y="554355"/>
                  <a:pt x="4606527" y="556736"/>
                </a:cubicBezTo>
                <a:lnTo>
                  <a:pt x="4612481" y="565070"/>
                </a:lnTo>
                <a:cubicBezTo>
                  <a:pt x="4616052" y="563483"/>
                  <a:pt x="4626967" y="557728"/>
                  <a:pt x="4645223" y="547806"/>
                </a:cubicBezTo>
                <a:cubicBezTo>
                  <a:pt x="4657923" y="541059"/>
                  <a:pt x="4666257" y="537488"/>
                  <a:pt x="4670225" y="537091"/>
                </a:cubicBezTo>
                <a:cubicBezTo>
                  <a:pt x="4661495" y="525978"/>
                  <a:pt x="4651573" y="516453"/>
                  <a:pt x="4640460" y="508516"/>
                </a:cubicBezTo>
                <a:close/>
                <a:moveTo>
                  <a:pt x="3761183" y="508516"/>
                </a:moveTo>
                <a:cubicBezTo>
                  <a:pt x="3761977" y="509309"/>
                  <a:pt x="3762175" y="510103"/>
                  <a:pt x="3761779" y="510897"/>
                </a:cubicBezTo>
                <a:cubicBezTo>
                  <a:pt x="3760588" y="514866"/>
                  <a:pt x="3755826" y="520819"/>
                  <a:pt x="3747491" y="528756"/>
                </a:cubicBezTo>
                <a:cubicBezTo>
                  <a:pt x="3743523" y="532328"/>
                  <a:pt x="3740546" y="535305"/>
                  <a:pt x="3738561" y="537686"/>
                </a:cubicBezTo>
                <a:lnTo>
                  <a:pt x="3744515" y="537686"/>
                </a:lnTo>
                <a:cubicBezTo>
                  <a:pt x="3744911" y="537686"/>
                  <a:pt x="3749873" y="532923"/>
                  <a:pt x="3759397" y="523398"/>
                </a:cubicBezTo>
                <a:cubicBezTo>
                  <a:pt x="3765351" y="517842"/>
                  <a:pt x="3769518" y="514270"/>
                  <a:pt x="3771899" y="512683"/>
                </a:cubicBezTo>
                <a:cubicBezTo>
                  <a:pt x="3767931" y="511095"/>
                  <a:pt x="3764359" y="509706"/>
                  <a:pt x="3761183" y="508516"/>
                </a:cubicBezTo>
                <a:close/>
                <a:moveTo>
                  <a:pt x="1211460" y="508516"/>
                </a:moveTo>
                <a:cubicBezTo>
                  <a:pt x="1211460" y="509309"/>
                  <a:pt x="1211064" y="509905"/>
                  <a:pt x="1210270" y="510302"/>
                </a:cubicBezTo>
                <a:cubicBezTo>
                  <a:pt x="1207095" y="513477"/>
                  <a:pt x="1198165" y="519231"/>
                  <a:pt x="1183481" y="527566"/>
                </a:cubicBezTo>
                <a:cubicBezTo>
                  <a:pt x="1173162" y="533519"/>
                  <a:pt x="1165820" y="537686"/>
                  <a:pt x="1161454" y="540067"/>
                </a:cubicBezTo>
                <a:cubicBezTo>
                  <a:pt x="1165820" y="543639"/>
                  <a:pt x="1169987" y="547806"/>
                  <a:pt x="1173956" y="552569"/>
                </a:cubicBezTo>
                <a:cubicBezTo>
                  <a:pt x="1179115" y="550188"/>
                  <a:pt x="1185465" y="546616"/>
                  <a:pt x="1193006" y="541853"/>
                </a:cubicBezTo>
                <a:cubicBezTo>
                  <a:pt x="1210865" y="529947"/>
                  <a:pt x="1221184" y="523398"/>
                  <a:pt x="1223962" y="522208"/>
                </a:cubicBezTo>
                <a:cubicBezTo>
                  <a:pt x="1224756" y="522208"/>
                  <a:pt x="1225351" y="522406"/>
                  <a:pt x="1225748" y="522803"/>
                </a:cubicBezTo>
                <a:cubicBezTo>
                  <a:pt x="1226145" y="523200"/>
                  <a:pt x="1226343" y="523795"/>
                  <a:pt x="1226343" y="524589"/>
                </a:cubicBezTo>
                <a:cubicBezTo>
                  <a:pt x="1226343" y="524589"/>
                  <a:pt x="1226343" y="524788"/>
                  <a:pt x="1226343" y="525184"/>
                </a:cubicBezTo>
                <a:cubicBezTo>
                  <a:pt x="1221184" y="531534"/>
                  <a:pt x="1210468" y="539472"/>
                  <a:pt x="1194196" y="548997"/>
                </a:cubicBezTo>
                <a:cubicBezTo>
                  <a:pt x="1189434" y="551775"/>
                  <a:pt x="1183878" y="554355"/>
                  <a:pt x="1177528" y="556736"/>
                </a:cubicBezTo>
                <a:lnTo>
                  <a:pt x="1183481" y="565070"/>
                </a:lnTo>
                <a:cubicBezTo>
                  <a:pt x="1187053" y="563483"/>
                  <a:pt x="1197967" y="557728"/>
                  <a:pt x="1216223" y="547806"/>
                </a:cubicBezTo>
                <a:cubicBezTo>
                  <a:pt x="1228923" y="541059"/>
                  <a:pt x="1237257" y="537488"/>
                  <a:pt x="1241226" y="537091"/>
                </a:cubicBezTo>
                <a:cubicBezTo>
                  <a:pt x="1232495" y="525978"/>
                  <a:pt x="1222573" y="516453"/>
                  <a:pt x="1211460" y="508516"/>
                </a:cubicBezTo>
                <a:close/>
                <a:moveTo>
                  <a:pt x="1778198" y="505539"/>
                </a:moveTo>
                <a:cubicBezTo>
                  <a:pt x="1773435" y="509905"/>
                  <a:pt x="1760934" y="518636"/>
                  <a:pt x="1740693" y="531733"/>
                </a:cubicBezTo>
                <a:cubicBezTo>
                  <a:pt x="1731168" y="538083"/>
                  <a:pt x="1722834" y="542845"/>
                  <a:pt x="1715690" y="546020"/>
                </a:cubicBezTo>
                <a:cubicBezTo>
                  <a:pt x="1712912" y="552370"/>
                  <a:pt x="1710729" y="557331"/>
                  <a:pt x="1709142" y="560903"/>
                </a:cubicBezTo>
                <a:cubicBezTo>
                  <a:pt x="1713507" y="558522"/>
                  <a:pt x="1718468" y="555347"/>
                  <a:pt x="1724025" y="551378"/>
                </a:cubicBezTo>
                <a:cubicBezTo>
                  <a:pt x="1738709" y="541853"/>
                  <a:pt x="1749028" y="536098"/>
                  <a:pt x="1754981" y="534114"/>
                </a:cubicBezTo>
                <a:cubicBezTo>
                  <a:pt x="1756171" y="533717"/>
                  <a:pt x="1757164" y="534114"/>
                  <a:pt x="1757957" y="535305"/>
                </a:cubicBezTo>
                <a:cubicBezTo>
                  <a:pt x="1758751" y="536495"/>
                  <a:pt x="1758553" y="537488"/>
                  <a:pt x="1757362" y="538281"/>
                </a:cubicBezTo>
                <a:cubicBezTo>
                  <a:pt x="1750615" y="543838"/>
                  <a:pt x="1740296" y="550981"/>
                  <a:pt x="1726406" y="559713"/>
                </a:cubicBezTo>
                <a:cubicBezTo>
                  <a:pt x="1717675" y="565269"/>
                  <a:pt x="1710134" y="569436"/>
                  <a:pt x="1703784" y="572214"/>
                </a:cubicBezTo>
                <a:cubicBezTo>
                  <a:pt x="1700212" y="580945"/>
                  <a:pt x="1696839" y="588883"/>
                  <a:pt x="1693664" y="596027"/>
                </a:cubicBezTo>
                <a:cubicBezTo>
                  <a:pt x="1698029" y="593645"/>
                  <a:pt x="1703189" y="590470"/>
                  <a:pt x="1709142" y="586502"/>
                </a:cubicBezTo>
                <a:cubicBezTo>
                  <a:pt x="1723032" y="577770"/>
                  <a:pt x="1733351" y="572016"/>
                  <a:pt x="1740098" y="569238"/>
                </a:cubicBezTo>
                <a:cubicBezTo>
                  <a:pt x="1741686" y="568841"/>
                  <a:pt x="1742677" y="569238"/>
                  <a:pt x="1743074" y="570428"/>
                </a:cubicBezTo>
                <a:cubicBezTo>
                  <a:pt x="1743471" y="571619"/>
                  <a:pt x="1743074" y="572611"/>
                  <a:pt x="1741884" y="573405"/>
                </a:cubicBezTo>
                <a:cubicBezTo>
                  <a:pt x="1725612" y="585708"/>
                  <a:pt x="1714301" y="593844"/>
                  <a:pt x="1707951" y="597813"/>
                </a:cubicBezTo>
                <a:cubicBezTo>
                  <a:pt x="1698426" y="603369"/>
                  <a:pt x="1691878" y="606742"/>
                  <a:pt x="1688306" y="607933"/>
                </a:cubicBezTo>
                <a:cubicBezTo>
                  <a:pt x="1685528" y="614283"/>
                  <a:pt x="1682749" y="621030"/>
                  <a:pt x="1679971" y="628173"/>
                </a:cubicBezTo>
                <a:cubicBezTo>
                  <a:pt x="1681956" y="626983"/>
                  <a:pt x="1688306" y="623411"/>
                  <a:pt x="1699021" y="617458"/>
                </a:cubicBezTo>
                <a:cubicBezTo>
                  <a:pt x="1709737" y="611505"/>
                  <a:pt x="1717278" y="607536"/>
                  <a:pt x="1721643" y="605552"/>
                </a:cubicBezTo>
                <a:cubicBezTo>
                  <a:pt x="1729581" y="601980"/>
                  <a:pt x="1735931" y="600194"/>
                  <a:pt x="1740693" y="600194"/>
                </a:cubicBezTo>
                <a:cubicBezTo>
                  <a:pt x="1759346" y="552966"/>
                  <a:pt x="1771848" y="521414"/>
                  <a:pt x="1778198" y="505539"/>
                </a:cubicBezTo>
                <a:close/>
                <a:moveTo>
                  <a:pt x="3746301" y="503753"/>
                </a:moveTo>
                <a:cubicBezTo>
                  <a:pt x="3745904" y="504150"/>
                  <a:pt x="3744316" y="505341"/>
                  <a:pt x="3741538" y="507325"/>
                </a:cubicBezTo>
                <a:cubicBezTo>
                  <a:pt x="3736776" y="510897"/>
                  <a:pt x="3733005" y="513873"/>
                  <a:pt x="3730227" y="516255"/>
                </a:cubicBezTo>
                <a:cubicBezTo>
                  <a:pt x="3723083" y="522605"/>
                  <a:pt x="3718321" y="527367"/>
                  <a:pt x="3715940" y="530542"/>
                </a:cubicBezTo>
                <a:cubicBezTo>
                  <a:pt x="3717924" y="534114"/>
                  <a:pt x="3719710" y="537884"/>
                  <a:pt x="3721297" y="541853"/>
                </a:cubicBezTo>
                <a:cubicBezTo>
                  <a:pt x="3722091" y="541059"/>
                  <a:pt x="3723282" y="540464"/>
                  <a:pt x="3724869" y="540067"/>
                </a:cubicBezTo>
                <a:lnTo>
                  <a:pt x="3724869" y="539472"/>
                </a:lnTo>
                <a:cubicBezTo>
                  <a:pt x="3727647" y="537091"/>
                  <a:pt x="3733601" y="531138"/>
                  <a:pt x="3742729" y="521613"/>
                </a:cubicBezTo>
                <a:cubicBezTo>
                  <a:pt x="3749873" y="514072"/>
                  <a:pt x="3755230" y="509508"/>
                  <a:pt x="3758802" y="507920"/>
                </a:cubicBezTo>
                <a:cubicBezTo>
                  <a:pt x="3754437" y="506333"/>
                  <a:pt x="3750269" y="504944"/>
                  <a:pt x="3746301" y="503753"/>
                </a:cubicBezTo>
                <a:close/>
                <a:moveTo>
                  <a:pt x="6009679" y="503158"/>
                </a:moveTo>
                <a:cubicBezTo>
                  <a:pt x="6003329" y="504745"/>
                  <a:pt x="5996979" y="506730"/>
                  <a:pt x="5990629" y="509111"/>
                </a:cubicBezTo>
                <a:cubicBezTo>
                  <a:pt x="5988645" y="509508"/>
                  <a:pt x="5986263" y="510302"/>
                  <a:pt x="5983485" y="511492"/>
                </a:cubicBezTo>
                <a:cubicBezTo>
                  <a:pt x="5983882" y="511889"/>
                  <a:pt x="5984081" y="512484"/>
                  <a:pt x="5984081" y="513278"/>
                </a:cubicBezTo>
                <a:cubicBezTo>
                  <a:pt x="5984081" y="513675"/>
                  <a:pt x="5983882" y="514072"/>
                  <a:pt x="5983485" y="514469"/>
                </a:cubicBezTo>
                <a:cubicBezTo>
                  <a:pt x="5962451" y="533916"/>
                  <a:pt x="5951735" y="543639"/>
                  <a:pt x="5951338" y="543639"/>
                </a:cubicBezTo>
                <a:cubicBezTo>
                  <a:pt x="5947767" y="547608"/>
                  <a:pt x="5943004" y="552966"/>
                  <a:pt x="5937051" y="559713"/>
                </a:cubicBezTo>
                <a:cubicBezTo>
                  <a:pt x="5931495" y="566856"/>
                  <a:pt x="5927724" y="571023"/>
                  <a:pt x="5925739" y="572214"/>
                </a:cubicBezTo>
                <a:cubicBezTo>
                  <a:pt x="5928518" y="571023"/>
                  <a:pt x="5931296" y="569634"/>
                  <a:pt x="5934074" y="568047"/>
                </a:cubicBezTo>
                <a:cubicBezTo>
                  <a:pt x="5941615" y="563681"/>
                  <a:pt x="5949155" y="559911"/>
                  <a:pt x="5956696" y="556736"/>
                </a:cubicBezTo>
                <a:cubicBezTo>
                  <a:pt x="5957887" y="555545"/>
                  <a:pt x="5967213" y="546020"/>
                  <a:pt x="5984675" y="528161"/>
                </a:cubicBezTo>
                <a:cubicBezTo>
                  <a:pt x="5998566" y="513873"/>
                  <a:pt x="6006901" y="505539"/>
                  <a:pt x="6009679" y="503158"/>
                </a:cubicBezTo>
                <a:close/>
                <a:moveTo>
                  <a:pt x="2389584" y="503158"/>
                </a:moveTo>
                <a:cubicBezTo>
                  <a:pt x="2387203" y="505142"/>
                  <a:pt x="2385218" y="506730"/>
                  <a:pt x="2383630" y="507920"/>
                </a:cubicBezTo>
                <a:cubicBezTo>
                  <a:pt x="2379662" y="510698"/>
                  <a:pt x="2376685" y="512088"/>
                  <a:pt x="2374701" y="512088"/>
                </a:cubicBezTo>
                <a:cubicBezTo>
                  <a:pt x="2375495" y="514469"/>
                  <a:pt x="2376288" y="516652"/>
                  <a:pt x="2377082" y="518636"/>
                </a:cubicBezTo>
                <a:cubicBezTo>
                  <a:pt x="2379860" y="514270"/>
                  <a:pt x="2384028" y="509309"/>
                  <a:pt x="2389584" y="503753"/>
                </a:cubicBezTo>
                <a:close/>
                <a:moveTo>
                  <a:pt x="3480196" y="501967"/>
                </a:moveTo>
                <a:cubicBezTo>
                  <a:pt x="3477815" y="505142"/>
                  <a:pt x="3469083" y="514270"/>
                  <a:pt x="3454002" y="529352"/>
                </a:cubicBezTo>
                <a:lnTo>
                  <a:pt x="3446859" y="536495"/>
                </a:lnTo>
                <a:lnTo>
                  <a:pt x="3468290" y="536495"/>
                </a:lnTo>
                <a:cubicBezTo>
                  <a:pt x="3471861" y="532527"/>
                  <a:pt x="3474639" y="529352"/>
                  <a:pt x="3476624" y="526970"/>
                </a:cubicBezTo>
                <a:lnTo>
                  <a:pt x="3483768" y="519827"/>
                </a:lnTo>
                <a:cubicBezTo>
                  <a:pt x="3482974" y="516255"/>
                  <a:pt x="3481783" y="510302"/>
                  <a:pt x="3480196" y="501967"/>
                </a:cubicBezTo>
                <a:close/>
                <a:moveTo>
                  <a:pt x="3709987" y="499586"/>
                </a:moveTo>
                <a:cubicBezTo>
                  <a:pt x="3708796" y="499586"/>
                  <a:pt x="3707605" y="499784"/>
                  <a:pt x="3706415" y="500181"/>
                </a:cubicBezTo>
                <a:lnTo>
                  <a:pt x="3703438" y="500777"/>
                </a:lnTo>
                <a:cubicBezTo>
                  <a:pt x="3702247" y="501570"/>
                  <a:pt x="3701255" y="502166"/>
                  <a:pt x="3700461" y="502563"/>
                </a:cubicBezTo>
                <a:cubicBezTo>
                  <a:pt x="3704430" y="506928"/>
                  <a:pt x="3708399" y="513477"/>
                  <a:pt x="3712368" y="522208"/>
                </a:cubicBezTo>
                <a:cubicBezTo>
                  <a:pt x="3715146" y="518239"/>
                  <a:pt x="3718916" y="514072"/>
                  <a:pt x="3723679" y="509706"/>
                </a:cubicBezTo>
                <a:cubicBezTo>
                  <a:pt x="3728838" y="504944"/>
                  <a:pt x="3732013" y="501967"/>
                  <a:pt x="3733204" y="500777"/>
                </a:cubicBezTo>
                <a:cubicBezTo>
                  <a:pt x="3728838" y="499983"/>
                  <a:pt x="3725068" y="499586"/>
                  <a:pt x="3721893" y="499586"/>
                </a:cubicBezTo>
                <a:cubicBezTo>
                  <a:pt x="3717130" y="499189"/>
                  <a:pt x="3713162" y="499189"/>
                  <a:pt x="3709987" y="499586"/>
                </a:cubicBezTo>
                <a:close/>
                <a:moveTo>
                  <a:pt x="5379838" y="497800"/>
                </a:moveTo>
                <a:cubicBezTo>
                  <a:pt x="5376267" y="500975"/>
                  <a:pt x="5372099" y="505142"/>
                  <a:pt x="5367337" y="510302"/>
                </a:cubicBezTo>
                <a:cubicBezTo>
                  <a:pt x="5362971" y="514667"/>
                  <a:pt x="5357613" y="520620"/>
                  <a:pt x="5351263" y="528161"/>
                </a:cubicBezTo>
                <a:cubicBezTo>
                  <a:pt x="5343723" y="536892"/>
                  <a:pt x="5338365" y="542845"/>
                  <a:pt x="5335189" y="546020"/>
                </a:cubicBezTo>
                <a:cubicBezTo>
                  <a:pt x="5334396" y="546814"/>
                  <a:pt x="5333602" y="547211"/>
                  <a:pt x="5332809" y="547211"/>
                </a:cubicBezTo>
                <a:cubicBezTo>
                  <a:pt x="5332015" y="547211"/>
                  <a:pt x="5331023" y="546814"/>
                  <a:pt x="5329832" y="546020"/>
                </a:cubicBezTo>
                <a:cubicBezTo>
                  <a:pt x="5331419" y="557927"/>
                  <a:pt x="5333007" y="568642"/>
                  <a:pt x="5334595" y="578167"/>
                </a:cubicBezTo>
                <a:cubicBezTo>
                  <a:pt x="5334991" y="580548"/>
                  <a:pt x="5335587" y="583723"/>
                  <a:pt x="5336381" y="587692"/>
                </a:cubicBezTo>
                <a:cubicBezTo>
                  <a:pt x="5341540" y="598408"/>
                  <a:pt x="5346501" y="608330"/>
                  <a:pt x="5351263" y="617458"/>
                </a:cubicBezTo>
                <a:cubicBezTo>
                  <a:pt x="5353247" y="615474"/>
                  <a:pt x="5356819" y="612298"/>
                  <a:pt x="5361979" y="607933"/>
                </a:cubicBezTo>
                <a:cubicBezTo>
                  <a:pt x="5367139" y="603964"/>
                  <a:pt x="5370909" y="600789"/>
                  <a:pt x="5373289" y="598408"/>
                </a:cubicBezTo>
                <a:cubicBezTo>
                  <a:pt x="5384799" y="589280"/>
                  <a:pt x="5392339" y="584517"/>
                  <a:pt x="5395911" y="584120"/>
                </a:cubicBezTo>
                <a:cubicBezTo>
                  <a:pt x="5394721" y="577770"/>
                  <a:pt x="5393729" y="572214"/>
                  <a:pt x="5392935" y="567452"/>
                </a:cubicBezTo>
                <a:lnTo>
                  <a:pt x="5391745" y="568642"/>
                </a:lnTo>
                <a:cubicBezTo>
                  <a:pt x="5387379" y="572214"/>
                  <a:pt x="5383212" y="575984"/>
                  <a:pt x="5379243" y="579953"/>
                </a:cubicBezTo>
                <a:cubicBezTo>
                  <a:pt x="5367733" y="591066"/>
                  <a:pt x="5359002" y="599003"/>
                  <a:pt x="5353049" y="603766"/>
                </a:cubicBezTo>
                <a:cubicBezTo>
                  <a:pt x="5352255" y="604163"/>
                  <a:pt x="5351461" y="604361"/>
                  <a:pt x="5350668" y="604361"/>
                </a:cubicBezTo>
                <a:cubicBezTo>
                  <a:pt x="5349875" y="604361"/>
                  <a:pt x="5349080" y="604163"/>
                  <a:pt x="5348287" y="603766"/>
                </a:cubicBezTo>
                <a:cubicBezTo>
                  <a:pt x="5347889" y="602972"/>
                  <a:pt x="5347691" y="602178"/>
                  <a:pt x="5347691" y="601384"/>
                </a:cubicBezTo>
                <a:cubicBezTo>
                  <a:pt x="5347691" y="600591"/>
                  <a:pt x="5347889" y="599995"/>
                  <a:pt x="5348287" y="599598"/>
                </a:cubicBezTo>
                <a:cubicBezTo>
                  <a:pt x="5351461" y="596820"/>
                  <a:pt x="5360391" y="587891"/>
                  <a:pt x="5375075" y="572809"/>
                </a:cubicBezTo>
                <a:cubicBezTo>
                  <a:pt x="5383410" y="564475"/>
                  <a:pt x="5388966" y="559514"/>
                  <a:pt x="5391745" y="557927"/>
                </a:cubicBezTo>
                <a:cubicBezTo>
                  <a:pt x="5390951" y="553164"/>
                  <a:pt x="5389959" y="548600"/>
                  <a:pt x="5388768" y="544234"/>
                </a:cubicBezTo>
                <a:cubicBezTo>
                  <a:pt x="5385196" y="547013"/>
                  <a:pt x="5381823" y="550188"/>
                  <a:pt x="5378647" y="553759"/>
                </a:cubicBezTo>
                <a:cubicBezTo>
                  <a:pt x="5362773" y="568841"/>
                  <a:pt x="5354835" y="576580"/>
                  <a:pt x="5354835" y="576977"/>
                </a:cubicBezTo>
                <a:cubicBezTo>
                  <a:pt x="5354041" y="577374"/>
                  <a:pt x="5353247" y="577572"/>
                  <a:pt x="5352454" y="577572"/>
                </a:cubicBezTo>
                <a:cubicBezTo>
                  <a:pt x="5351660" y="577572"/>
                  <a:pt x="5350866" y="577374"/>
                  <a:pt x="5350073" y="576977"/>
                </a:cubicBezTo>
                <a:cubicBezTo>
                  <a:pt x="5349675" y="576183"/>
                  <a:pt x="5349477" y="575389"/>
                  <a:pt x="5349477" y="574595"/>
                </a:cubicBezTo>
                <a:cubicBezTo>
                  <a:pt x="5349477" y="573802"/>
                  <a:pt x="5349675" y="573206"/>
                  <a:pt x="5350073" y="572809"/>
                </a:cubicBezTo>
                <a:lnTo>
                  <a:pt x="5375075" y="547806"/>
                </a:lnTo>
                <a:cubicBezTo>
                  <a:pt x="5381029" y="541456"/>
                  <a:pt x="5385196" y="537289"/>
                  <a:pt x="5387577" y="535305"/>
                </a:cubicBezTo>
                <a:cubicBezTo>
                  <a:pt x="5386387" y="530145"/>
                  <a:pt x="5385593" y="526177"/>
                  <a:pt x="5385196" y="523398"/>
                </a:cubicBezTo>
                <a:cubicBezTo>
                  <a:pt x="5382417" y="525780"/>
                  <a:pt x="5378846" y="529153"/>
                  <a:pt x="5374481" y="533519"/>
                </a:cubicBezTo>
                <a:cubicBezTo>
                  <a:pt x="5356224" y="551775"/>
                  <a:pt x="5346303" y="561300"/>
                  <a:pt x="5344715" y="562094"/>
                </a:cubicBezTo>
                <a:cubicBezTo>
                  <a:pt x="5343921" y="562888"/>
                  <a:pt x="5343127" y="563284"/>
                  <a:pt x="5342333" y="563284"/>
                </a:cubicBezTo>
                <a:cubicBezTo>
                  <a:pt x="5341540" y="563284"/>
                  <a:pt x="5340746" y="562888"/>
                  <a:pt x="5339952" y="562094"/>
                </a:cubicBezTo>
                <a:cubicBezTo>
                  <a:pt x="5339159" y="561300"/>
                  <a:pt x="5338761" y="560506"/>
                  <a:pt x="5338761" y="559713"/>
                </a:cubicBezTo>
                <a:cubicBezTo>
                  <a:pt x="5338761" y="558919"/>
                  <a:pt x="5338960" y="558324"/>
                  <a:pt x="5339357" y="557927"/>
                </a:cubicBezTo>
                <a:cubicBezTo>
                  <a:pt x="5340151" y="556736"/>
                  <a:pt x="5350668" y="545822"/>
                  <a:pt x="5370909" y="525184"/>
                </a:cubicBezTo>
                <a:cubicBezTo>
                  <a:pt x="5376861" y="518834"/>
                  <a:pt x="5380831" y="514667"/>
                  <a:pt x="5382815" y="512683"/>
                </a:cubicBezTo>
                <a:cubicBezTo>
                  <a:pt x="5382021" y="507127"/>
                  <a:pt x="5381029" y="502166"/>
                  <a:pt x="5379838" y="497800"/>
                </a:cubicBezTo>
                <a:close/>
                <a:moveTo>
                  <a:pt x="4620815" y="497205"/>
                </a:moveTo>
                <a:cubicBezTo>
                  <a:pt x="4620021" y="497998"/>
                  <a:pt x="4610297" y="504150"/>
                  <a:pt x="4591645" y="515659"/>
                </a:cubicBezTo>
                <a:cubicBezTo>
                  <a:pt x="4579738" y="522803"/>
                  <a:pt x="4572197" y="526772"/>
                  <a:pt x="4569023" y="527566"/>
                </a:cubicBezTo>
                <a:cubicBezTo>
                  <a:pt x="4570213" y="527963"/>
                  <a:pt x="4571007" y="528161"/>
                  <a:pt x="4571404" y="528161"/>
                </a:cubicBezTo>
                <a:cubicBezTo>
                  <a:pt x="4576167" y="530542"/>
                  <a:pt x="4580929" y="533320"/>
                  <a:pt x="4585691" y="536495"/>
                </a:cubicBezTo>
                <a:cubicBezTo>
                  <a:pt x="4593232" y="532923"/>
                  <a:pt x="4601963" y="527764"/>
                  <a:pt x="4611885" y="521017"/>
                </a:cubicBezTo>
                <a:cubicBezTo>
                  <a:pt x="4623791" y="512286"/>
                  <a:pt x="4632125" y="507325"/>
                  <a:pt x="4636888" y="506134"/>
                </a:cubicBezTo>
                <a:cubicBezTo>
                  <a:pt x="4631729" y="502563"/>
                  <a:pt x="4626371" y="499586"/>
                  <a:pt x="4620815" y="497205"/>
                </a:cubicBezTo>
                <a:close/>
                <a:moveTo>
                  <a:pt x="1191815" y="497205"/>
                </a:moveTo>
                <a:cubicBezTo>
                  <a:pt x="1191021" y="497998"/>
                  <a:pt x="1181298" y="504150"/>
                  <a:pt x="1162645" y="515659"/>
                </a:cubicBezTo>
                <a:cubicBezTo>
                  <a:pt x="1150739" y="522803"/>
                  <a:pt x="1143198" y="526772"/>
                  <a:pt x="1140023" y="527566"/>
                </a:cubicBezTo>
                <a:cubicBezTo>
                  <a:pt x="1141214" y="527963"/>
                  <a:pt x="1142007" y="528161"/>
                  <a:pt x="1142404" y="528161"/>
                </a:cubicBezTo>
                <a:cubicBezTo>
                  <a:pt x="1147167" y="530542"/>
                  <a:pt x="1151929" y="533320"/>
                  <a:pt x="1156692" y="536495"/>
                </a:cubicBezTo>
                <a:cubicBezTo>
                  <a:pt x="1164232" y="532923"/>
                  <a:pt x="1172964" y="527764"/>
                  <a:pt x="1182885" y="521017"/>
                </a:cubicBezTo>
                <a:cubicBezTo>
                  <a:pt x="1194792" y="512286"/>
                  <a:pt x="1203126" y="507325"/>
                  <a:pt x="1207888" y="506134"/>
                </a:cubicBezTo>
                <a:cubicBezTo>
                  <a:pt x="1202729" y="502563"/>
                  <a:pt x="1197371" y="499586"/>
                  <a:pt x="1191815" y="497205"/>
                </a:cubicBezTo>
                <a:close/>
                <a:moveTo>
                  <a:pt x="6042421" y="496609"/>
                </a:moveTo>
                <a:cubicBezTo>
                  <a:pt x="6035675" y="497403"/>
                  <a:pt x="6029126" y="498594"/>
                  <a:pt x="6022775" y="500181"/>
                </a:cubicBezTo>
                <a:cubicBezTo>
                  <a:pt x="6018807" y="504547"/>
                  <a:pt x="6013053" y="510302"/>
                  <a:pt x="6005511" y="517445"/>
                </a:cubicBezTo>
                <a:cubicBezTo>
                  <a:pt x="5996780" y="525383"/>
                  <a:pt x="5990827" y="530939"/>
                  <a:pt x="5987652" y="534114"/>
                </a:cubicBezTo>
                <a:lnTo>
                  <a:pt x="5969793" y="551973"/>
                </a:lnTo>
                <a:cubicBezTo>
                  <a:pt x="5974159" y="550386"/>
                  <a:pt x="5978325" y="548997"/>
                  <a:pt x="5982295" y="547806"/>
                </a:cubicBezTo>
                <a:lnTo>
                  <a:pt x="5983485" y="545425"/>
                </a:lnTo>
                <a:cubicBezTo>
                  <a:pt x="5989438" y="541059"/>
                  <a:pt x="6001146" y="531138"/>
                  <a:pt x="6018609" y="515659"/>
                </a:cubicBezTo>
                <a:cubicBezTo>
                  <a:pt x="6028927" y="506531"/>
                  <a:pt x="6036865" y="500181"/>
                  <a:pt x="6042421" y="496609"/>
                </a:cubicBezTo>
                <a:close/>
                <a:moveTo>
                  <a:pt x="6076354" y="494823"/>
                </a:moveTo>
                <a:cubicBezTo>
                  <a:pt x="6072782" y="499189"/>
                  <a:pt x="6062860" y="508913"/>
                  <a:pt x="6046588" y="523994"/>
                </a:cubicBezTo>
                <a:cubicBezTo>
                  <a:pt x="6039047" y="531138"/>
                  <a:pt x="6032896" y="536495"/>
                  <a:pt x="6028133" y="540067"/>
                </a:cubicBezTo>
                <a:lnTo>
                  <a:pt x="6026943" y="541258"/>
                </a:lnTo>
                <a:cubicBezTo>
                  <a:pt x="6030912" y="540861"/>
                  <a:pt x="6034682" y="540663"/>
                  <a:pt x="6038254" y="540663"/>
                </a:cubicBezTo>
                <a:cubicBezTo>
                  <a:pt x="6042223" y="540663"/>
                  <a:pt x="6045993" y="540861"/>
                  <a:pt x="6049565" y="541258"/>
                </a:cubicBezTo>
                <a:cubicBezTo>
                  <a:pt x="6052343" y="539670"/>
                  <a:pt x="6058495" y="534908"/>
                  <a:pt x="6068019" y="526970"/>
                </a:cubicBezTo>
                <a:cubicBezTo>
                  <a:pt x="6084688" y="513080"/>
                  <a:pt x="6095205" y="505142"/>
                  <a:pt x="6099571" y="503158"/>
                </a:cubicBezTo>
                <a:cubicBezTo>
                  <a:pt x="6099968" y="503158"/>
                  <a:pt x="6100167" y="503158"/>
                  <a:pt x="6100167" y="503158"/>
                </a:cubicBezTo>
                <a:cubicBezTo>
                  <a:pt x="6100960" y="503158"/>
                  <a:pt x="6101555" y="503356"/>
                  <a:pt x="6101952" y="503753"/>
                </a:cubicBezTo>
                <a:cubicBezTo>
                  <a:pt x="6101952" y="504150"/>
                  <a:pt x="6101952" y="504348"/>
                  <a:pt x="6101952" y="504348"/>
                </a:cubicBezTo>
                <a:cubicBezTo>
                  <a:pt x="6101952" y="505142"/>
                  <a:pt x="6101754" y="505738"/>
                  <a:pt x="6101357" y="506134"/>
                </a:cubicBezTo>
                <a:cubicBezTo>
                  <a:pt x="6089451" y="517247"/>
                  <a:pt x="6078139" y="527169"/>
                  <a:pt x="6067424" y="535900"/>
                </a:cubicBezTo>
                <a:lnTo>
                  <a:pt x="6059685" y="541853"/>
                </a:lnTo>
                <a:cubicBezTo>
                  <a:pt x="6064447" y="542250"/>
                  <a:pt x="6069012" y="542845"/>
                  <a:pt x="6073377" y="543639"/>
                </a:cubicBezTo>
                <a:cubicBezTo>
                  <a:pt x="6074568" y="543639"/>
                  <a:pt x="6075759" y="543838"/>
                  <a:pt x="6076949" y="544234"/>
                </a:cubicBezTo>
                <a:cubicBezTo>
                  <a:pt x="6083299" y="540266"/>
                  <a:pt x="6090641" y="534709"/>
                  <a:pt x="6098975" y="527566"/>
                </a:cubicBezTo>
                <a:cubicBezTo>
                  <a:pt x="6101754" y="525184"/>
                  <a:pt x="6105524" y="522208"/>
                  <a:pt x="6110287" y="518636"/>
                </a:cubicBezTo>
                <a:cubicBezTo>
                  <a:pt x="6115446" y="513873"/>
                  <a:pt x="6119018" y="510698"/>
                  <a:pt x="6121002" y="509111"/>
                </a:cubicBezTo>
                <a:cubicBezTo>
                  <a:pt x="6123383" y="507127"/>
                  <a:pt x="6125169" y="505738"/>
                  <a:pt x="6126360" y="504944"/>
                </a:cubicBezTo>
                <a:cubicBezTo>
                  <a:pt x="6121597" y="502563"/>
                  <a:pt x="6114255" y="500380"/>
                  <a:pt x="6104333" y="498395"/>
                </a:cubicBezTo>
                <a:cubicBezTo>
                  <a:pt x="6094809" y="496411"/>
                  <a:pt x="6085481" y="495220"/>
                  <a:pt x="6076354" y="494823"/>
                </a:cubicBezTo>
                <a:close/>
                <a:moveTo>
                  <a:pt x="6065638" y="494823"/>
                </a:moveTo>
                <a:cubicBezTo>
                  <a:pt x="6061669" y="494823"/>
                  <a:pt x="6057304" y="495022"/>
                  <a:pt x="6052541" y="495419"/>
                </a:cubicBezTo>
                <a:cubicBezTo>
                  <a:pt x="6052541" y="495816"/>
                  <a:pt x="6041627" y="505341"/>
                  <a:pt x="6019799" y="523994"/>
                </a:cubicBezTo>
                <a:cubicBezTo>
                  <a:pt x="6008687" y="533916"/>
                  <a:pt x="6000749" y="540663"/>
                  <a:pt x="5995987" y="544234"/>
                </a:cubicBezTo>
                <a:cubicBezTo>
                  <a:pt x="5998368" y="543838"/>
                  <a:pt x="6000551" y="543441"/>
                  <a:pt x="6002535" y="543044"/>
                </a:cubicBezTo>
                <a:cubicBezTo>
                  <a:pt x="6004917" y="542647"/>
                  <a:pt x="6007496" y="542448"/>
                  <a:pt x="6010274" y="542448"/>
                </a:cubicBezTo>
                <a:cubicBezTo>
                  <a:pt x="6010671" y="541655"/>
                  <a:pt x="6011267" y="541258"/>
                  <a:pt x="6012060" y="541258"/>
                </a:cubicBezTo>
                <a:cubicBezTo>
                  <a:pt x="6015632" y="540861"/>
                  <a:pt x="6020593" y="538083"/>
                  <a:pt x="6026943" y="532923"/>
                </a:cubicBezTo>
                <a:cubicBezTo>
                  <a:pt x="6032103" y="528955"/>
                  <a:pt x="6038055" y="523795"/>
                  <a:pt x="6044802" y="517445"/>
                </a:cubicBezTo>
                <a:cubicBezTo>
                  <a:pt x="6046390" y="515461"/>
                  <a:pt x="6049962" y="511691"/>
                  <a:pt x="6055518" y="506134"/>
                </a:cubicBezTo>
                <a:cubicBezTo>
                  <a:pt x="6060281" y="501372"/>
                  <a:pt x="6064249" y="497602"/>
                  <a:pt x="6067424" y="494823"/>
                </a:cubicBezTo>
                <a:close/>
                <a:moveTo>
                  <a:pt x="1984027" y="494675"/>
                </a:moveTo>
                <a:cubicBezTo>
                  <a:pt x="1985714" y="494972"/>
                  <a:pt x="1987351" y="495816"/>
                  <a:pt x="1988939" y="497205"/>
                </a:cubicBezTo>
                <a:cubicBezTo>
                  <a:pt x="2000845" y="507920"/>
                  <a:pt x="2011957" y="527566"/>
                  <a:pt x="2022276" y="556141"/>
                </a:cubicBezTo>
                <a:cubicBezTo>
                  <a:pt x="2036563" y="597019"/>
                  <a:pt x="2043906" y="618053"/>
                  <a:pt x="2044303" y="619244"/>
                </a:cubicBezTo>
                <a:cubicBezTo>
                  <a:pt x="2045890" y="622022"/>
                  <a:pt x="2046089" y="624998"/>
                  <a:pt x="2044898" y="628173"/>
                </a:cubicBezTo>
                <a:cubicBezTo>
                  <a:pt x="2043707" y="631745"/>
                  <a:pt x="2041524" y="633730"/>
                  <a:pt x="2038349" y="634127"/>
                </a:cubicBezTo>
                <a:cubicBezTo>
                  <a:pt x="2002234" y="640873"/>
                  <a:pt x="1967110" y="644247"/>
                  <a:pt x="1932979" y="644247"/>
                </a:cubicBezTo>
                <a:cubicBezTo>
                  <a:pt x="1927820" y="644247"/>
                  <a:pt x="1924446" y="641469"/>
                  <a:pt x="1922859" y="635913"/>
                </a:cubicBezTo>
                <a:cubicBezTo>
                  <a:pt x="1921271" y="630356"/>
                  <a:pt x="1922859" y="626388"/>
                  <a:pt x="1927621" y="624006"/>
                </a:cubicBezTo>
                <a:cubicBezTo>
                  <a:pt x="1928415" y="624006"/>
                  <a:pt x="1929209" y="623808"/>
                  <a:pt x="1930003" y="623411"/>
                </a:cubicBezTo>
                <a:cubicBezTo>
                  <a:pt x="1930003" y="620236"/>
                  <a:pt x="1930201" y="617259"/>
                  <a:pt x="1930598" y="614481"/>
                </a:cubicBezTo>
                <a:cubicBezTo>
                  <a:pt x="1931391" y="609322"/>
                  <a:pt x="1932781" y="604361"/>
                  <a:pt x="1934765" y="599598"/>
                </a:cubicBezTo>
                <a:cubicBezTo>
                  <a:pt x="1938337" y="589677"/>
                  <a:pt x="1942901" y="578763"/>
                  <a:pt x="1948457" y="566856"/>
                </a:cubicBezTo>
                <a:cubicBezTo>
                  <a:pt x="1963935" y="535503"/>
                  <a:pt x="1972270" y="514469"/>
                  <a:pt x="1973460" y="503753"/>
                </a:cubicBezTo>
                <a:cubicBezTo>
                  <a:pt x="1973857" y="499784"/>
                  <a:pt x="1975643" y="497006"/>
                  <a:pt x="1978818" y="495419"/>
                </a:cubicBezTo>
                <a:cubicBezTo>
                  <a:pt x="1980604" y="494625"/>
                  <a:pt x="1982341" y="494377"/>
                  <a:pt x="1984027" y="494675"/>
                </a:cubicBezTo>
                <a:close/>
                <a:moveTo>
                  <a:pt x="5704879" y="494228"/>
                </a:moveTo>
                <a:cubicBezTo>
                  <a:pt x="5703291" y="495419"/>
                  <a:pt x="5695751" y="501174"/>
                  <a:pt x="5682257" y="511492"/>
                </a:cubicBezTo>
                <a:cubicBezTo>
                  <a:pt x="5679479" y="513477"/>
                  <a:pt x="5674121" y="517644"/>
                  <a:pt x="5666183" y="523994"/>
                </a:cubicBezTo>
                <a:cubicBezTo>
                  <a:pt x="5662611" y="533122"/>
                  <a:pt x="5659437" y="542250"/>
                  <a:pt x="5656659" y="551378"/>
                </a:cubicBezTo>
                <a:cubicBezTo>
                  <a:pt x="5659039" y="550584"/>
                  <a:pt x="5662017" y="548600"/>
                  <a:pt x="5665588" y="545425"/>
                </a:cubicBezTo>
                <a:cubicBezTo>
                  <a:pt x="5669953" y="542250"/>
                  <a:pt x="5675311" y="537289"/>
                  <a:pt x="5681661" y="530542"/>
                </a:cubicBezTo>
                <a:cubicBezTo>
                  <a:pt x="5688805" y="523398"/>
                  <a:pt x="5694163" y="518239"/>
                  <a:pt x="5697735" y="515064"/>
                </a:cubicBezTo>
                <a:lnTo>
                  <a:pt x="5698925" y="513873"/>
                </a:lnTo>
                <a:cubicBezTo>
                  <a:pt x="5699323" y="513477"/>
                  <a:pt x="5699719" y="513278"/>
                  <a:pt x="5700117" y="513278"/>
                </a:cubicBezTo>
                <a:cubicBezTo>
                  <a:pt x="5701307" y="506928"/>
                  <a:pt x="5702895" y="500578"/>
                  <a:pt x="5704879" y="494228"/>
                </a:cubicBezTo>
                <a:close/>
                <a:moveTo>
                  <a:pt x="2422921" y="494228"/>
                </a:moveTo>
                <a:lnTo>
                  <a:pt x="2415777" y="500181"/>
                </a:lnTo>
                <a:cubicBezTo>
                  <a:pt x="2409824" y="504944"/>
                  <a:pt x="2404268" y="509905"/>
                  <a:pt x="2399109" y="515064"/>
                </a:cubicBezTo>
                <a:cubicBezTo>
                  <a:pt x="2395140" y="519033"/>
                  <a:pt x="2390576" y="523994"/>
                  <a:pt x="2385416" y="529947"/>
                </a:cubicBezTo>
                <a:cubicBezTo>
                  <a:pt x="2387401" y="529947"/>
                  <a:pt x="2388989" y="529947"/>
                  <a:pt x="2390179" y="529947"/>
                </a:cubicBezTo>
                <a:cubicBezTo>
                  <a:pt x="2391767" y="529947"/>
                  <a:pt x="2393156" y="529947"/>
                  <a:pt x="2394346" y="529947"/>
                </a:cubicBezTo>
                <a:cubicBezTo>
                  <a:pt x="2399109" y="529947"/>
                  <a:pt x="2403871" y="529550"/>
                  <a:pt x="2408634" y="528756"/>
                </a:cubicBezTo>
                <a:cubicBezTo>
                  <a:pt x="2408237" y="527963"/>
                  <a:pt x="2408039" y="527169"/>
                  <a:pt x="2408039" y="526375"/>
                </a:cubicBezTo>
                <a:cubicBezTo>
                  <a:pt x="2408039" y="525581"/>
                  <a:pt x="2408237" y="524788"/>
                  <a:pt x="2408634" y="523994"/>
                </a:cubicBezTo>
                <a:cubicBezTo>
                  <a:pt x="2428080" y="504944"/>
                  <a:pt x="2438399" y="495022"/>
                  <a:pt x="2439590" y="494228"/>
                </a:cubicBezTo>
                <a:close/>
                <a:moveTo>
                  <a:pt x="2467570" y="493038"/>
                </a:moveTo>
                <a:cubicBezTo>
                  <a:pt x="2463601" y="493434"/>
                  <a:pt x="2460029" y="493633"/>
                  <a:pt x="2456854" y="493633"/>
                </a:cubicBezTo>
                <a:cubicBezTo>
                  <a:pt x="2446535" y="501174"/>
                  <a:pt x="2440582" y="505539"/>
                  <a:pt x="2438995" y="506730"/>
                </a:cubicBezTo>
                <a:cubicBezTo>
                  <a:pt x="2437010" y="508317"/>
                  <a:pt x="2433041" y="511889"/>
                  <a:pt x="2427088" y="517445"/>
                </a:cubicBezTo>
                <a:cubicBezTo>
                  <a:pt x="2421929" y="521811"/>
                  <a:pt x="2417762" y="525184"/>
                  <a:pt x="2414587" y="527566"/>
                </a:cubicBezTo>
                <a:cubicBezTo>
                  <a:pt x="2417365" y="527169"/>
                  <a:pt x="2419945" y="526772"/>
                  <a:pt x="2422326" y="526375"/>
                </a:cubicBezTo>
                <a:cubicBezTo>
                  <a:pt x="2427088" y="525184"/>
                  <a:pt x="2433438" y="523795"/>
                  <a:pt x="2441376" y="522208"/>
                </a:cubicBezTo>
                <a:cubicBezTo>
                  <a:pt x="2441376" y="521414"/>
                  <a:pt x="2441574" y="520819"/>
                  <a:pt x="2441971" y="520422"/>
                </a:cubicBezTo>
                <a:cubicBezTo>
                  <a:pt x="2444352" y="518041"/>
                  <a:pt x="2448520" y="513477"/>
                  <a:pt x="2454473" y="506730"/>
                </a:cubicBezTo>
                <a:cubicBezTo>
                  <a:pt x="2460029" y="500777"/>
                  <a:pt x="2464394" y="496213"/>
                  <a:pt x="2467570" y="493038"/>
                </a:cubicBezTo>
                <a:close/>
                <a:moveTo>
                  <a:pt x="2498526" y="490061"/>
                </a:moveTo>
                <a:cubicBezTo>
                  <a:pt x="2491779" y="490855"/>
                  <a:pt x="2485627" y="491450"/>
                  <a:pt x="2480071" y="491847"/>
                </a:cubicBezTo>
                <a:cubicBezTo>
                  <a:pt x="2476102" y="495419"/>
                  <a:pt x="2472729" y="498594"/>
                  <a:pt x="2469951" y="501372"/>
                </a:cubicBezTo>
                <a:lnTo>
                  <a:pt x="2452687" y="519827"/>
                </a:lnTo>
                <a:cubicBezTo>
                  <a:pt x="2461418" y="517842"/>
                  <a:pt x="2468562" y="516255"/>
                  <a:pt x="2474118" y="515064"/>
                </a:cubicBezTo>
                <a:lnTo>
                  <a:pt x="2475904" y="515064"/>
                </a:lnTo>
                <a:cubicBezTo>
                  <a:pt x="2475507" y="514270"/>
                  <a:pt x="2475309" y="513477"/>
                  <a:pt x="2475309" y="512683"/>
                </a:cubicBezTo>
                <a:cubicBezTo>
                  <a:pt x="2475309" y="511889"/>
                  <a:pt x="2475507" y="511294"/>
                  <a:pt x="2475904" y="510897"/>
                </a:cubicBezTo>
                <a:cubicBezTo>
                  <a:pt x="2477888" y="509706"/>
                  <a:pt x="2481658" y="506333"/>
                  <a:pt x="2487215" y="500777"/>
                </a:cubicBezTo>
                <a:cubicBezTo>
                  <a:pt x="2491581" y="496014"/>
                  <a:pt x="2495351" y="492442"/>
                  <a:pt x="2498526" y="490061"/>
                </a:cubicBezTo>
                <a:close/>
                <a:moveTo>
                  <a:pt x="6794896" y="488870"/>
                </a:moveTo>
                <a:lnTo>
                  <a:pt x="6794301" y="489466"/>
                </a:lnTo>
                <a:cubicBezTo>
                  <a:pt x="6791919" y="491847"/>
                  <a:pt x="6782989" y="496808"/>
                  <a:pt x="6767511" y="504348"/>
                </a:cubicBezTo>
                <a:cubicBezTo>
                  <a:pt x="6759177" y="508714"/>
                  <a:pt x="6752033" y="512683"/>
                  <a:pt x="6746081" y="516255"/>
                </a:cubicBezTo>
                <a:cubicBezTo>
                  <a:pt x="6746477" y="517842"/>
                  <a:pt x="6746675" y="519033"/>
                  <a:pt x="6746675" y="519827"/>
                </a:cubicBezTo>
                <a:cubicBezTo>
                  <a:pt x="6747470" y="523398"/>
                  <a:pt x="6748263" y="526772"/>
                  <a:pt x="6749057" y="529947"/>
                </a:cubicBezTo>
                <a:cubicBezTo>
                  <a:pt x="6751835" y="528359"/>
                  <a:pt x="6756003" y="525780"/>
                  <a:pt x="6761559" y="522208"/>
                </a:cubicBezTo>
                <a:cubicBezTo>
                  <a:pt x="6767511" y="519033"/>
                  <a:pt x="6771877" y="516652"/>
                  <a:pt x="6774655" y="515064"/>
                </a:cubicBezTo>
                <a:cubicBezTo>
                  <a:pt x="6787355" y="507523"/>
                  <a:pt x="6794896" y="503356"/>
                  <a:pt x="6797277" y="502563"/>
                </a:cubicBezTo>
                <a:cubicBezTo>
                  <a:pt x="6796483" y="497800"/>
                  <a:pt x="6795690" y="493236"/>
                  <a:pt x="6794896" y="488870"/>
                </a:cubicBezTo>
                <a:close/>
                <a:moveTo>
                  <a:pt x="80962" y="487680"/>
                </a:moveTo>
                <a:cubicBezTo>
                  <a:pt x="74612" y="495220"/>
                  <a:pt x="66675" y="503952"/>
                  <a:pt x="57150" y="513873"/>
                </a:cubicBezTo>
                <a:cubicBezTo>
                  <a:pt x="44846" y="526177"/>
                  <a:pt x="37107" y="532527"/>
                  <a:pt x="33932" y="532923"/>
                </a:cubicBezTo>
                <a:cubicBezTo>
                  <a:pt x="34329" y="578167"/>
                  <a:pt x="35123" y="611108"/>
                  <a:pt x="36314" y="631745"/>
                </a:cubicBezTo>
                <a:cubicBezTo>
                  <a:pt x="37107" y="651986"/>
                  <a:pt x="38497" y="673219"/>
                  <a:pt x="40481" y="695444"/>
                </a:cubicBezTo>
                <a:cubicBezTo>
                  <a:pt x="41275" y="693856"/>
                  <a:pt x="42465" y="693063"/>
                  <a:pt x="44053" y="693063"/>
                </a:cubicBezTo>
                <a:cubicBezTo>
                  <a:pt x="45640" y="693063"/>
                  <a:pt x="46632" y="693856"/>
                  <a:pt x="47029" y="695444"/>
                </a:cubicBezTo>
                <a:lnTo>
                  <a:pt x="47029" y="696039"/>
                </a:lnTo>
                <a:lnTo>
                  <a:pt x="52388" y="690681"/>
                </a:lnTo>
                <a:cubicBezTo>
                  <a:pt x="55165" y="687506"/>
                  <a:pt x="57745" y="684728"/>
                  <a:pt x="60126" y="682347"/>
                </a:cubicBezTo>
                <a:cubicBezTo>
                  <a:pt x="62110" y="680759"/>
                  <a:pt x="64889" y="677981"/>
                  <a:pt x="68460" y="674013"/>
                </a:cubicBezTo>
                <a:cubicBezTo>
                  <a:pt x="72033" y="670044"/>
                  <a:pt x="74810" y="667067"/>
                  <a:pt x="76795" y="665083"/>
                </a:cubicBezTo>
                <a:cubicBezTo>
                  <a:pt x="81954" y="659527"/>
                  <a:pt x="86717" y="654566"/>
                  <a:pt x="91083" y="650200"/>
                </a:cubicBezTo>
                <a:cubicBezTo>
                  <a:pt x="90685" y="640278"/>
                  <a:pt x="90289" y="632142"/>
                  <a:pt x="89892" y="625792"/>
                </a:cubicBezTo>
                <a:cubicBezTo>
                  <a:pt x="84732" y="630555"/>
                  <a:pt x="81160" y="633928"/>
                  <a:pt x="79176" y="635913"/>
                </a:cubicBezTo>
                <a:cubicBezTo>
                  <a:pt x="66079" y="648216"/>
                  <a:pt x="55562" y="657741"/>
                  <a:pt x="47625" y="664488"/>
                </a:cubicBezTo>
                <a:cubicBezTo>
                  <a:pt x="47228" y="664884"/>
                  <a:pt x="46831" y="665083"/>
                  <a:pt x="46434" y="665083"/>
                </a:cubicBezTo>
                <a:cubicBezTo>
                  <a:pt x="45640" y="665083"/>
                  <a:pt x="44846" y="664686"/>
                  <a:pt x="44053" y="663892"/>
                </a:cubicBezTo>
                <a:cubicBezTo>
                  <a:pt x="43656" y="663098"/>
                  <a:pt x="43457" y="662503"/>
                  <a:pt x="43457" y="662106"/>
                </a:cubicBezTo>
                <a:cubicBezTo>
                  <a:pt x="43457" y="661709"/>
                  <a:pt x="43656" y="661313"/>
                  <a:pt x="44053" y="660916"/>
                </a:cubicBezTo>
                <a:cubicBezTo>
                  <a:pt x="49212" y="656153"/>
                  <a:pt x="59928" y="645636"/>
                  <a:pt x="76200" y="629364"/>
                </a:cubicBezTo>
                <a:cubicBezTo>
                  <a:pt x="82550" y="623014"/>
                  <a:pt x="87114" y="618648"/>
                  <a:pt x="89892" y="616267"/>
                </a:cubicBezTo>
                <a:cubicBezTo>
                  <a:pt x="89098" y="605155"/>
                  <a:pt x="88503" y="595431"/>
                  <a:pt x="88106" y="587097"/>
                </a:cubicBezTo>
                <a:cubicBezTo>
                  <a:pt x="81756" y="592653"/>
                  <a:pt x="76993" y="597019"/>
                  <a:pt x="73818" y="600194"/>
                </a:cubicBezTo>
                <a:cubicBezTo>
                  <a:pt x="60721" y="613688"/>
                  <a:pt x="51395" y="622617"/>
                  <a:pt x="45839" y="626983"/>
                </a:cubicBezTo>
                <a:cubicBezTo>
                  <a:pt x="45045" y="627380"/>
                  <a:pt x="44251" y="627578"/>
                  <a:pt x="43457" y="627578"/>
                </a:cubicBezTo>
                <a:cubicBezTo>
                  <a:pt x="43060" y="627578"/>
                  <a:pt x="42465" y="627380"/>
                  <a:pt x="41671" y="626983"/>
                </a:cubicBezTo>
                <a:cubicBezTo>
                  <a:pt x="41275" y="626189"/>
                  <a:pt x="41076" y="625395"/>
                  <a:pt x="41076" y="624602"/>
                </a:cubicBezTo>
                <a:cubicBezTo>
                  <a:pt x="41076" y="623808"/>
                  <a:pt x="41275" y="623213"/>
                  <a:pt x="41671" y="622816"/>
                </a:cubicBezTo>
                <a:cubicBezTo>
                  <a:pt x="47228" y="618450"/>
                  <a:pt x="57348" y="608330"/>
                  <a:pt x="72033" y="592455"/>
                </a:cubicBezTo>
                <a:cubicBezTo>
                  <a:pt x="78382" y="585311"/>
                  <a:pt x="83542" y="580152"/>
                  <a:pt x="87510" y="576977"/>
                </a:cubicBezTo>
                <a:cubicBezTo>
                  <a:pt x="86717" y="567055"/>
                  <a:pt x="86121" y="557728"/>
                  <a:pt x="85725" y="548997"/>
                </a:cubicBezTo>
                <a:cubicBezTo>
                  <a:pt x="83741" y="550981"/>
                  <a:pt x="80962" y="553958"/>
                  <a:pt x="77390" y="557927"/>
                </a:cubicBezTo>
                <a:cubicBezTo>
                  <a:pt x="67865" y="567452"/>
                  <a:pt x="58737" y="575389"/>
                  <a:pt x="50006" y="581739"/>
                </a:cubicBezTo>
                <a:cubicBezTo>
                  <a:pt x="49212" y="582533"/>
                  <a:pt x="48220" y="582930"/>
                  <a:pt x="47029" y="582930"/>
                </a:cubicBezTo>
                <a:cubicBezTo>
                  <a:pt x="45839" y="582930"/>
                  <a:pt x="44846" y="582136"/>
                  <a:pt x="44053" y="580548"/>
                </a:cubicBezTo>
                <a:cubicBezTo>
                  <a:pt x="43259" y="579358"/>
                  <a:pt x="42862" y="578366"/>
                  <a:pt x="42862" y="577572"/>
                </a:cubicBezTo>
                <a:cubicBezTo>
                  <a:pt x="42862" y="575984"/>
                  <a:pt x="43656" y="574794"/>
                  <a:pt x="45244" y="574000"/>
                </a:cubicBezTo>
                <a:cubicBezTo>
                  <a:pt x="53975" y="568444"/>
                  <a:pt x="63103" y="560903"/>
                  <a:pt x="72628" y="551378"/>
                </a:cubicBezTo>
                <a:cubicBezTo>
                  <a:pt x="73025" y="550981"/>
                  <a:pt x="77192" y="546616"/>
                  <a:pt x="85129" y="538281"/>
                </a:cubicBezTo>
                <a:cubicBezTo>
                  <a:pt x="85129" y="537884"/>
                  <a:pt x="84931" y="537091"/>
                  <a:pt x="84534" y="535900"/>
                </a:cubicBezTo>
                <a:lnTo>
                  <a:pt x="84534" y="533519"/>
                </a:lnTo>
                <a:cubicBezTo>
                  <a:pt x="84137" y="528359"/>
                  <a:pt x="83741" y="523002"/>
                  <a:pt x="83343" y="517445"/>
                </a:cubicBezTo>
                <a:lnTo>
                  <a:pt x="69056" y="531733"/>
                </a:lnTo>
                <a:cubicBezTo>
                  <a:pt x="59531" y="541655"/>
                  <a:pt x="51196" y="549394"/>
                  <a:pt x="44053" y="554950"/>
                </a:cubicBezTo>
                <a:cubicBezTo>
                  <a:pt x="43259" y="555347"/>
                  <a:pt x="42664" y="555545"/>
                  <a:pt x="42267" y="555545"/>
                </a:cubicBezTo>
                <a:cubicBezTo>
                  <a:pt x="41076" y="555545"/>
                  <a:pt x="40084" y="555148"/>
                  <a:pt x="39290" y="554355"/>
                </a:cubicBezTo>
                <a:cubicBezTo>
                  <a:pt x="38497" y="553561"/>
                  <a:pt x="38100" y="552569"/>
                  <a:pt x="38100" y="551378"/>
                </a:cubicBezTo>
                <a:cubicBezTo>
                  <a:pt x="38100" y="550981"/>
                  <a:pt x="38298" y="550386"/>
                  <a:pt x="38695" y="549592"/>
                </a:cubicBezTo>
                <a:cubicBezTo>
                  <a:pt x="39092" y="548402"/>
                  <a:pt x="40084" y="546814"/>
                  <a:pt x="41671" y="544830"/>
                </a:cubicBezTo>
                <a:cubicBezTo>
                  <a:pt x="42862" y="542845"/>
                  <a:pt x="43656" y="541258"/>
                  <a:pt x="44053" y="540067"/>
                </a:cubicBezTo>
                <a:cubicBezTo>
                  <a:pt x="45244" y="538480"/>
                  <a:pt x="46235" y="537686"/>
                  <a:pt x="47029" y="537686"/>
                </a:cubicBezTo>
                <a:cubicBezTo>
                  <a:pt x="48220" y="537686"/>
                  <a:pt x="49411" y="538480"/>
                  <a:pt x="50601" y="540067"/>
                </a:cubicBezTo>
                <a:cubicBezTo>
                  <a:pt x="54967" y="536098"/>
                  <a:pt x="60523" y="530542"/>
                  <a:pt x="67270" y="523398"/>
                </a:cubicBezTo>
                <a:cubicBezTo>
                  <a:pt x="75604" y="514667"/>
                  <a:pt x="80764" y="509309"/>
                  <a:pt x="82748" y="507325"/>
                </a:cubicBezTo>
                <a:cubicBezTo>
                  <a:pt x="81954" y="500578"/>
                  <a:pt x="81359" y="494030"/>
                  <a:pt x="80962" y="487680"/>
                </a:cubicBezTo>
                <a:close/>
                <a:moveTo>
                  <a:pt x="2520552" y="487084"/>
                </a:moveTo>
                <a:cubicBezTo>
                  <a:pt x="2515790" y="487878"/>
                  <a:pt x="2512615" y="488473"/>
                  <a:pt x="2511027" y="488870"/>
                </a:cubicBezTo>
                <a:cubicBezTo>
                  <a:pt x="2502296" y="496014"/>
                  <a:pt x="2497732" y="499983"/>
                  <a:pt x="2497335" y="500777"/>
                </a:cubicBezTo>
                <a:cubicBezTo>
                  <a:pt x="2489398" y="507920"/>
                  <a:pt x="2484635" y="512088"/>
                  <a:pt x="2483048" y="513278"/>
                </a:cubicBezTo>
                <a:cubicBezTo>
                  <a:pt x="2485032" y="513278"/>
                  <a:pt x="2488009" y="512881"/>
                  <a:pt x="2491977" y="512088"/>
                </a:cubicBezTo>
                <a:cubicBezTo>
                  <a:pt x="2495549" y="511691"/>
                  <a:pt x="2498327" y="511294"/>
                  <a:pt x="2500312" y="510897"/>
                </a:cubicBezTo>
                <a:cubicBezTo>
                  <a:pt x="2500312" y="510500"/>
                  <a:pt x="2500312" y="510103"/>
                  <a:pt x="2500312" y="509706"/>
                </a:cubicBezTo>
                <a:cubicBezTo>
                  <a:pt x="2500312" y="508516"/>
                  <a:pt x="2500708" y="507523"/>
                  <a:pt x="2501502" y="506730"/>
                </a:cubicBezTo>
                <a:cubicBezTo>
                  <a:pt x="2508646" y="498395"/>
                  <a:pt x="2514996" y="491847"/>
                  <a:pt x="2520552" y="487084"/>
                </a:cubicBezTo>
                <a:close/>
                <a:moveTo>
                  <a:pt x="4991099" y="486489"/>
                </a:moveTo>
                <a:cubicBezTo>
                  <a:pt x="4991496" y="486489"/>
                  <a:pt x="4991695" y="486687"/>
                  <a:pt x="4991695" y="487084"/>
                </a:cubicBezTo>
                <a:cubicBezTo>
                  <a:pt x="4992091" y="487084"/>
                  <a:pt x="4992289" y="487283"/>
                  <a:pt x="4992289" y="487680"/>
                </a:cubicBezTo>
                <a:cubicBezTo>
                  <a:pt x="4992289" y="488077"/>
                  <a:pt x="4992091" y="488473"/>
                  <a:pt x="4991695" y="488870"/>
                </a:cubicBezTo>
                <a:cubicBezTo>
                  <a:pt x="4990901" y="490061"/>
                  <a:pt x="4984947" y="497602"/>
                  <a:pt x="4973835" y="511492"/>
                </a:cubicBezTo>
                <a:cubicBezTo>
                  <a:pt x="4969866" y="516255"/>
                  <a:pt x="4964310" y="523795"/>
                  <a:pt x="4957167" y="534114"/>
                </a:cubicBezTo>
                <a:cubicBezTo>
                  <a:pt x="4956769" y="534511"/>
                  <a:pt x="4956174" y="534709"/>
                  <a:pt x="4955381" y="534709"/>
                </a:cubicBezTo>
                <a:cubicBezTo>
                  <a:pt x="4955381" y="534709"/>
                  <a:pt x="4955182" y="534709"/>
                  <a:pt x="4954785" y="534709"/>
                </a:cubicBezTo>
                <a:cubicBezTo>
                  <a:pt x="4954388" y="534313"/>
                  <a:pt x="4954189" y="533717"/>
                  <a:pt x="4954189" y="532923"/>
                </a:cubicBezTo>
                <a:cubicBezTo>
                  <a:pt x="4954189" y="532923"/>
                  <a:pt x="4954189" y="532725"/>
                  <a:pt x="4954189" y="532328"/>
                </a:cubicBezTo>
                <a:cubicBezTo>
                  <a:pt x="4964905" y="515263"/>
                  <a:pt x="4970263" y="506531"/>
                  <a:pt x="4970263" y="506134"/>
                </a:cubicBezTo>
                <a:cubicBezTo>
                  <a:pt x="4977407" y="496213"/>
                  <a:pt x="4983955" y="489863"/>
                  <a:pt x="4989909" y="487084"/>
                </a:cubicBezTo>
                <a:cubicBezTo>
                  <a:pt x="4990305" y="486687"/>
                  <a:pt x="4990702" y="486489"/>
                  <a:pt x="4991099" y="486489"/>
                </a:cubicBezTo>
                <a:close/>
                <a:moveTo>
                  <a:pt x="3710879" y="483959"/>
                </a:moveTo>
                <a:cubicBezTo>
                  <a:pt x="3716237" y="483264"/>
                  <a:pt x="3722289" y="483314"/>
                  <a:pt x="3729037" y="484108"/>
                </a:cubicBezTo>
                <a:cubicBezTo>
                  <a:pt x="3756024" y="487283"/>
                  <a:pt x="3781821" y="495617"/>
                  <a:pt x="3806427" y="509111"/>
                </a:cubicBezTo>
                <a:cubicBezTo>
                  <a:pt x="3814365" y="513477"/>
                  <a:pt x="3820318" y="517445"/>
                  <a:pt x="3824287" y="521017"/>
                </a:cubicBezTo>
                <a:cubicBezTo>
                  <a:pt x="3830240" y="526177"/>
                  <a:pt x="3833811" y="533916"/>
                  <a:pt x="3835002" y="544234"/>
                </a:cubicBezTo>
                <a:cubicBezTo>
                  <a:pt x="3837383" y="560903"/>
                  <a:pt x="3831430" y="578961"/>
                  <a:pt x="3817143" y="598408"/>
                </a:cubicBezTo>
                <a:cubicBezTo>
                  <a:pt x="3803649" y="616664"/>
                  <a:pt x="3788766" y="630356"/>
                  <a:pt x="3772495" y="639484"/>
                </a:cubicBezTo>
                <a:cubicBezTo>
                  <a:pt x="3756619" y="648613"/>
                  <a:pt x="3744911" y="650002"/>
                  <a:pt x="3737371" y="643652"/>
                </a:cubicBezTo>
                <a:cubicBezTo>
                  <a:pt x="3731815" y="644445"/>
                  <a:pt x="3728640" y="642461"/>
                  <a:pt x="3727846" y="637698"/>
                </a:cubicBezTo>
                <a:cubicBezTo>
                  <a:pt x="3722289" y="606345"/>
                  <a:pt x="3717130" y="583327"/>
                  <a:pt x="3712368" y="568642"/>
                </a:cubicBezTo>
                <a:cubicBezTo>
                  <a:pt x="3708796" y="557530"/>
                  <a:pt x="3704430" y="545822"/>
                  <a:pt x="3699271" y="533519"/>
                </a:cubicBezTo>
                <a:cubicBezTo>
                  <a:pt x="3699668" y="533916"/>
                  <a:pt x="3696890" y="528161"/>
                  <a:pt x="3690937" y="516255"/>
                </a:cubicBezTo>
                <a:cubicBezTo>
                  <a:pt x="3689349" y="515858"/>
                  <a:pt x="3688159" y="514866"/>
                  <a:pt x="3687365" y="513278"/>
                </a:cubicBezTo>
                <a:lnTo>
                  <a:pt x="3686174" y="506134"/>
                </a:lnTo>
                <a:cubicBezTo>
                  <a:pt x="3686174" y="505738"/>
                  <a:pt x="3685975" y="505142"/>
                  <a:pt x="3685579" y="504348"/>
                </a:cubicBezTo>
                <a:cubicBezTo>
                  <a:pt x="3685182" y="501967"/>
                  <a:pt x="3685975" y="499983"/>
                  <a:pt x="3687960" y="498395"/>
                </a:cubicBezTo>
                <a:cubicBezTo>
                  <a:pt x="3689547" y="494030"/>
                  <a:pt x="3692524" y="490656"/>
                  <a:pt x="3696890" y="488275"/>
                </a:cubicBezTo>
                <a:cubicBezTo>
                  <a:pt x="3700859" y="486092"/>
                  <a:pt x="3705522" y="484654"/>
                  <a:pt x="3710879" y="483959"/>
                </a:cubicBezTo>
                <a:close/>
                <a:moveTo>
                  <a:pt x="4258865" y="482917"/>
                </a:moveTo>
                <a:cubicBezTo>
                  <a:pt x="4258071" y="483711"/>
                  <a:pt x="4250531" y="489267"/>
                  <a:pt x="4236243" y="499586"/>
                </a:cubicBezTo>
                <a:cubicBezTo>
                  <a:pt x="4235846" y="499983"/>
                  <a:pt x="4228107" y="505936"/>
                  <a:pt x="4213025" y="517445"/>
                </a:cubicBezTo>
                <a:cubicBezTo>
                  <a:pt x="4195167" y="530939"/>
                  <a:pt x="4180482" y="539472"/>
                  <a:pt x="4168973" y="543044"/>
                </a:cubicBezTo>
                <a:cubicBezTo>
                  <a:pt x="4165004" y="550584"/>
                  <a:pt x="4161630" y="558324"/>
                  <a:pt x="4158852" y="566261"/>
                </a:cubicBezTo>
                <a:cubicBezTo>
                  <a:pt x="4168377" y="562292"/>
                  <a:pt x="4182466" y="552966"/>
                  <a:pt x="4201119" y="538281"/>
                </a:cubicBezTo>
                <a:cubicBezTo>
                  <a:pt x="4223345" y="520819"/>
                  <a:pt x="4238425" y="511294"/>
                  <a:pt x="4246363" y="509706"/>
                </a:cubicBezTo>
                <a:cubicBezTo>
                  <a:pt x="4250332" y="500578"/>
                  <a:pt x="4254499" y="491649"/>
                  <a:pt x="4258865" y="482917"/>
                </a:cubicBezTo>
                <a:close/>
                <a:moveTo>
                  <a:pt x="829866" y="482917"/>
                </a:moveTo>
                <a:cubicBezTo>
                  <a:pt x="829071" y="483711"/>
                  <a:pt x="821531" y="489267"/>
                  <a:pt x="807243" y="499586"/>
                </a:cubicBezTo>
                <a:cubicBezTo>
                  <a:pt x="806846" y="499983"/>
                  <a:pt x="799107" y="505936"/>
                  <a:pt x="784027" y="517445"/>
                </a:cubicBezTo>
                <a:cubicBezTo>
                  <a:pt x="766167" y="530939"/>
                  <a:pt x="751482" y="539472"/>
                  <a:pt x="739973" y="543044"/>
                </a:cubicBezTo>
                <a:cubicBezTo>
                  <a:pt x="736005" y="550584"/>
                  <a:pt x="732631" y="558324"/>
                  <a:pt x="729853" y="566261"/>
                </a:cubicBezTo>
                <a:cubicBezTo>
                  <a:pt x="739378" y="562292"/>
                  <a:pt x="753467" y="552966"/>
                  <a:pt x="772120" y="538281"/>
                </a:cubicBezTo>
                <a:cubicBezTo>
                  <a:pt x="794345" y="520819"/>
                  <a:pt x="809426" y="511294"/>
                  <a:pt x="817364" y="509706"/>
                </a:cubicBezTo>
                <a:cubicBezTo>
                  <a:pt x="821332" y="500578"/>
                  <a:pt x="825500" y="491649"/>
                  <a:pt x="829866" y="482917"/>
                </a:cubicBezTo>
                <a:close/>
                <a:moveTo>
                  <a:pt x="4564855" y="481727"/>
                </a:moveTo>
                <a:cubicBezTo>
                  <a:pt x="4565649" y="482520"/>
                  <a:pt x="4565649" y="483513"/>
                  <a:pt x="4564855" y="484703"/>
                </a:cubicBezTo>
                <a:cubicBezTo>
                  <a:pt x="4561283" y="487084"/>
                  <a:pt x="4556323" y="490458"/>
                  <a:pt x="4549973" y="494823"/>
                </a:cubicBezTo>
                <a:cubicBezTo>
                  <a:pt x="4549575" y="495617"/>
                  <a:pt x="4548782" y="496213"/>
                  <a:pt x="4547591" y="496609"/>
                </a:cubicBezTo>
                <a:cubicBezTo>
                  <a:pt x="4537669" y="502563"/>
                  <a:pt x="4530724" y="508119"/>
                  <a:pt x="4526755" y="513278"/>
                </a:cubicBezTo>
                <a:cubicBezTo>
                  <a:pt x="4525168" y="515263"/>
                  <a:pt x="4523382" y="515461"/>
                  <a:pt x="4521397" y="513873"/>
                </a:cubicBezTo>
                <a:cubicBezTo>
                  <a:pt x="4519413" y="512286"/>
                  <a:pt x="4519017" y="510500"/>
                  <a:pt x="4520207" y="508516"/>
                </a:cubicBezTo>
                <a:cubicBezTo>
                  <a:pt x="4520603" y="506928"/>
                  <a:pt x="4521397" y="505539"/>
                  <a:pt x="4522588" y="504348"/>
                </a:cubicBezTo>
                <a:cubicBezTo>
                  <a:pt x="4520603" y="505539"/>
                  <a:pt x="4518421" y="506928"/>
                  <a:pt x="4516039" y="508516"/>
                </a:cubicBezTo>
                <a:cubicBezTo>
                  <a:pt x="4512071" y="510897"/>
                  <a:pt x="4508301" y="513675"/>
                  <a:pt x="4504729" y="516850"/>
                </a:cubicBezTo>
                <a:cubicBezTo>
                  <a:pt x="4524175" y="515659"/>
                  <a:pt x="4542630" y="518041"/>
                  <a:pt x="4560093" y="523994"/>
                </a:cubicBezTo>
                <a:cubicBezTo>
                  <a:pt x="4560489" y="521613"/>
                  <a:pt x="4561680" y="520819"/>
                  <a:pt x="4563665" y="521613"/>
                </a:cubicBezTo>
                <a:cubicBezTo>
                  <a:pt x="4566046" y="522009"/>
                  <a:pt x="4570411" y="520422"/>
                  <a:pt x="4576761" y="516850"/>
                </a:cubicBezTo>
                <a:cubicBezTo>
                  <a:pt x="4580730" y="514072"/>
                  <a:pt x="4586088" y="510302"/>
                  <a:pt x="4592835" y="505539"/>
                </a:cubicBezTo>
                <a:cubicBezTo>
                  <a:pt x="4603154" y="497998"/>
                  <a:pt x="4608909" y="493831"/>
                  <a:pt x="4610099" y="493038"/>
                </a:cubicBezTo>
                <a:cubicBezTo>
                  <a:pt x="4604940" y="490656"/>
                  <a:pt x="4599582" y="488672"/>
                  <a:pt x="4594025" y="487084"/>
                </a:cubicBezTo>
                <a:cubicBezTo>
                  <a:pt x="4591247" y="489466"/>
                  <a:pt x="4584699" y="494030"/>
                  <a:pt x="4574381" y="500777"/>
                </a:cubicBezTo>
                <a:cubicBezTo>
                  <a:pt x="4560489" y="510302"/>
                  <a:pt x="4552553" y="515461"/>
                  <a:pt x="4550568" y="516255"/>
                </a:cubicBezTo>
                <a:cubicBezTo>
                  <a:pt x="4548981" y="517445"/>
                  <a:pt x="4547790" y="517247"/>
                  <a:pt x="4546996" y="515659"/>
                </a:cubicBezTo>
                <a:cubicBezTo>
                  <a:pt x="4546202" y="514072"/>
                  <a:pt x="4546599" y="512881"/>
                  <a:pt x="4548187" y="512088"/>
                </a:cubicBezTo>
                <a:cubicBezTo>
                  <a:pt x="4576761" y="493434"/>
                  <a:pt x="4589660" y="484505"/>
                  <a:pt x="4586882" y="485298"/>
                </a:cubicBezTo>
                <a:cubicBezTo>
                  <a:pt x="4579341" y="483314"/>
                  <a:pt x="4571999" y="482123"/>
                  <a:pt x="4564855" y="481727"/>
                </a:cubicBezTo>
                <a:close/>
                <a:moveTo>
                  <a:pt x="1135856" y="481727"/>
                </a:moveTo>
                <a:cubicBezTo>
                  <a:pt x="1136253" y="482123"/>
                  <a:pt x="1136451" y="482520"/>
                  <a:pt x="1136451" y="482917"/>
                </a:cubicBezTo>
                <a:cubicBezTo>
                  <a:pt x="1136451" y="483314"/>
                  <a:pt x="1136253" y="483909"/>
                  <a:pt x="1135856" y="484703"/>
                </a:cubicBezTo>
                <a:cubicBezTo>
                  <a:pt x="1132284" y="487084"/>
                  <a:pt x="1127323" y="490458"/>
                  <a:pt x="1120973" y="494823"/>
                </a:cubicBezTo>
                <a:cubicBezTo>
                  <a:pt x="1120576" y="495617"/>
                  <a:pt x="1119782" y="496213"/>
                  <a:pt x="1118592" y="496609"/>
                </a:cubicBezTo>
                <a:cubicBezTo>
                  <a:pt x="1108670" y="502563"/>
                  <a:pt x="1101724" y="508119"/>
                  <a:pt x="1097756" y="513278"/>
                </a:cubicBezTo>
                <a:cubicBezTo>
                  <a:pt x="1096962" y="514469"/>
                  <a:pt x="1095970" y="515064"/>
                  <a:pt x="1094779" y="515064"/>
                </a:cubicBezTo>
                <a:cubicBezTo>
                  <a:pt x="1093985" y="515064"/>
                  <a:pt x="1093192" y="514667"/>
                  <a:pt x="1092398" y="513873"/>
                </a:cubicBezTo>
                <a:cubicBezTo>
                  <a:pt x="1091207" y="512683"/>
                  <a:pt x="1090612" y="511691"/>
                  <a:pt x="1090612" y="510897"/>
                </a:cubicBezTo>
                <a:cubicBezTo>
                  <a:pt x="1090612" y="510103"/>
                  <a:pt x="1090810" y="509309"/>
                  <a:pt x="1091207" y="508516"/>
                </a:cubicBezTo>
                <a:cubicBezTo>
                  <a:pt x="1091604" y="506928"/>
                  <a:pt x="1092398" y="505539"/>
                  <a:pt x="1093588" y="504348"/>
                </a:cubicBezTo>
                <a:cubicBezTo>
                  <a:pt x="1091604" y="505539"/>
                  <a:pt x="1089421" y="506928"/>
                  <a:pt x="1087040" y="508516"/>
                </a:cubicBezTo>
                <a:cubicBezTo>
                  <a:pt x="1083071" y="510897"/>
                  <a:pt x="1079301" y="513675"/>
                  <a:pt x="1075729" y="516850"/>
                </a:cubicBezTo>
                <a:cubicBezTo>
                  <a:pt x="1078904" y="516453"/>
                  <a:pt x="1082079" y="516255"/>
                  <a:pt x="1085254" y="516255"/>
                </a:cubicBezTo>
                <a:cubicBezTo>
                  <a:pt x="1101129" y="516255"/>
                  <a:pt x="1116409" y="518834"/>
                  <a:pt x="1131093" y="523994"/>
                </a:cubicBezTo>
                <a:cubicBezTo>
                  <a:pt x="1131490" y="522009"/>
                  <a:pt x="1132284" y="521017"/>
                  <a:pt x="1133474" y="521017"/>
                </a:cubicBezTo>
                <a:cubicBezTo>
                  <a:pt x="1133871" y="521017"/>
                  <a:pt x="1134268" y="521216"/>
                  <a:pt x="1134665" y="521613"/>
                </a:cubicBezTo>
                <a:cubicBezTo>
                  <a:pt x="1135062" y="521613"/>
                  <a:pt x="1135260" y="521613"/>
                  <a:pt x="1135260" y="521613"/>
                </a:cubicBezTo>
                <a:cubicBezTo>
                  <a:pt x="1138039" y="521613"/>
                  <a:pt x="1142206" y="520025"/>
                  <a:pt x="1147762" y="516850"/>
                </a:cubicBezTo>
                <a:cubicBezTo>
                  <a:pt x="1151731" y="514072"/>
                  <a:pt x="1157089" y="510302"/>
                  <a:pt x="1163835" y="505539"/>
                </a:cubicBezTo>
                <a:cubicBezTo>
                  <a:pt x="1174154" y="497998"/>
                  <a:pt x="1179909" y="493831"/>
                  <a:pt x="1181099" y="493038"/>
                </a:cubicBezTo>
                <a:cubicBezTo>
                  <a:pt x="1175940" y="490656"/>
                  <a:pt x="1170582" y="488672"/>
                  <a:pt x="1165026" y="487084"/>
                </a:cubicBezTo>
                <a:cubicBezTo>
                  <a:pt x="1162248" y="489466"/>
                  <a:pt x="1155700" y="494030"/>
                  <a:pt x="1145381" y="500777"/>
                </a:cubicBezTo>
                <a:cubicBezTo>
                  <a:pt x="1131490" y="510302"/>
                  <a:pt x="1123553" y="515461"/>
                  <a:pt x="1121568" y="516255"/>
                </a:cubicBezTo>
                <a:cubicBezTo>
                  <a:pt x="1120774" y="516652"/>
                  <a:pt x="1120179" y="516850"/>
                  <a:pt x="1119782" y="516850"/>
                </a:cubicBezTo>
                <a:cubicBezTo>
                  <a:pt x="1118989" y="516850"/>
                  <a:pt x="1118393" y="516453"/>
                  <a:pt x="1117996" y="515659"/>
                </a:cubicBezTo>
                <a:cubicBezTo>
                  <a:pt x="1117600" y="515263"/>
                  <a:pt x="1117401" y="514866"/>
                  <a:pt x="1117401" y="514469"/>
                </a:cubicBezTo>
                <a:cubicBezTo>
                  <a:pt x="1117401" y="513278"/>
                  <a:pt x="1117996" y="512484"/>
                  <a:pt x="1119187" y="512088"/>
                </a:cubicBezTo>
                <a:cubicBezTo>
                  <a:pt x="1145381" y="495022"/>
                  <a:pt x="1158478" y="486092"/>
                  <a:pt x="1158478" y="485298"/>
                </a:cubicBezTo>
                <a:cubicBezTo>
                  <a:pt x="1158478" y="485298"/>
                  <a:pt x="1158279" y="485298"/>
                  <a:pt x="1157882" y="485298"/>
                </a:cubicBezTo>
                <a:cubicBezTo>
                  <a:pt x="1150342" y="483314"/>
                  <a:pt x="1143000" y="482123"/>
                  <a:pt x="1135856" y="481727"/>
                </a:cubicBezTo>
                <a:close/>
                <a:moveTo>
                  <a:pt x="4552354" y="481131"/>
                </a:moveTo>
                <a:cubicBezTo>
                  <a:pt x="4536875" y="481131"/>
                  <a:pt x="4525763" y="483909"/>
                  <a:pt x="4519017" y="489466"/>
                </a:cubicBezTo>
                <a:cubicBezTo>
                  <a:pt x="4526954" y="486291"/>
                  <a:pt x="4534296" y="485298"/>
                  <a:pt x="4541043" y="486489"/>
                </a:cubicBezTo>
                <a:cubicBezTo>
                  <a:pt x="4545409" y="484108"/>
                  <a:pt x="4549774" y="482322"/>
                  <a:pt x="4554139" y="481131"/>
                </a:cubicBezTo>
                <a:close/>
                <a:moveTo>
                  <a:pt x="1123354" y="481131"/>
                </a:moveTo>
                <a:cubicBezTo>
                  <a:pt x="1107876" y="481131"/>
                  <a:pt x="1096764" y="483909"/>
                  <a:pt x="1090017" y="489466"/>
                </a:cubicBezTo>
                <a:cubicBezTo>
                  <a:pt x="1095970" y="487084"/>
                  <a:pt x="1101526" y="485894"/>
                  <a:pt x="1106685" y="485894"/>
                </a:cubicBezTo>
                <a:cubicBezTo>
                  <a:pt x="1108273" y="485894"/>
                  <a:pt x="1110059" y="486092"/>
                  <a:pt x="1112043" y="486489"/>
                </a:cubicBezTo>
                <a:cubicBezTo>
                  <a:pt x="1116409" y="484108"/>
                  <a:pt x="1120774" y="482322"/>
                  <a:pt x="1125140" y="481131"/>
                </a:cubicBezTo>
                <a:close/>
                <a:moveTo>
                  <a:pt x="5375671" y="478750"/>
                </a:moveTo>
                <a:cubicBezTo>
                  <a:pt x="5363367" y="490259"/>
                  <a:pt x="5355431" y="497998"/>
                  <a:pt x="5351859" y="501967"/>
                </a:cubicBezTo>
                <a:lnTo>
                  <a:pt x="5327451" y="527566"/>
                </a:lnTo>
                <a:cubicBezTo>
                  <a:pt x="5328244" y="532725"/>
                  <a:pt x="5328839" y="537091"/>
                  <a:pt x="5329237" y="540663"/>
                </a:cubicBezTo>
                <a:lnTo>
                  <a:pt x="5329832" y="540663"/>
                </a:lnTo>
                <a:cubicBezTo>
                  <a:pt x="5333404" y="536694"/>
                  <a:pt x="5338761" y="530344"/>
                  <a:pt x="5345905" y="521613"/>
                </a:cubicBezTo>
                <a:cubicBezTo>
                  <a:pt x="5352652" y="513278"/>
                  <a:pt x="5358010" y="506928"/>
                  <a:pt x="5361979" y="502563"/>
                </a:cubicBezTo>
                <a:cubicBezTo>
                  <a:pt x="5367139" y="497006"/>
                  <a:pt x="5372496" y="492045"/>
                  <a:pt x="5378052" y="487680"/>
                </a:cubicBezTo>
                <a:cubicBezTo>
                  <a:pt x="5376861" y="483711"/>
                  <a:pt x="5376068" y="480734"/>
                  <a:pt x="5375671" y="478750"/>
                </a:cubicBezTo>
                <a:close/>
                <a:moveTo>
                  <a:pt x="2413992" y="478750"/>
                </a:moveTo>
                <a:cubicBezTo>
                  <a:pt x="2410023" y="483513"/>
                  <a:pt x="2406054" y="487680"/>
                  <a:pt x="2402085" y="491252"/>
                </a:cubicBezTo>
                <a:cubicBezTo>
                  <a:pt x="2402085" y="491252"/>
                  <a:pt x="2402284" y="491252"/>
                  <a:pt x="2402681" y="491252"/>
                </a:cubicBezTo>
                <a:lnTo>
                  <a:pt x="2402681" y="490656"/>
                </a:lnTo>
                <a:lnTo>
                  <a:pt x="2403276" y="490656"/>
                </a:lnTo>
                <a:cubicBezTo>
                  <a:pt x="2403276" y="490259"/>
                  <a:pt x="2403474" y="490061"/>
                  <a:pt x="2403871" y="490061"/>
                </a:cubicBezTo>
                <a:cubicBezTo>
                  <a:pt x="2404268" y="490061"/>
                  <a:pt x="2404466" y="489863"/>
                  <a:pt x="2404466" y="489466"/>
                </a:cubicBezTo>
                <a:cubicBezTo>
                  <a:pt x="2404863" y="489466"/>
                  <a:pt x="2405062" y="489267"/>
                  <a:pt x="2405062" y="488870"/>
                </a:cubicBezTo>
                <a:lnTo>
                  <a:pt x="2405657" y="488870"/>
                </a:lnTo>
                <a:lnTo>
                  <a:pt x="2406252" y="488870"/>
                </a:lnTo>
                <a:cubicBezTo>
                  <a:pt x="2406252" y="488473"/>
                  <a:pt x="2406451" y="488275"/>
                  <a:pt x="2406848" y="488275"/>
                </a:cubicBezTo>
                <a:cubicBezTo>
                  <a:pt x="2406848" y="487878"/>
                  <a:pt x="2407046" y="487680"/>
                  <a:pt x="2407443" y="487680"/>
                </a:cubicBezTo>
                <a:cubicBezTo>
                  <a:pt x="2407840" y="487680"/>
                  <a:pt x="2408039" y="487481"/>
                  <a:pt x="2408039" y="487084"/>
                </a:cubicBezTo>
                <a:lnTo>
                  <a:pt x="2408634" y="487084"/>
                </a:lnTo>
                <a:lnTo>
                  <a:pt x="2408634" y="486489"/>
                </a:lnTo>
                <a:cubicBezTo>
                  <a:pt x="2409031" y="486489"/>
                  <a:pt x="2409229" y="486489"/>
                  <a:pt x="2409229" y="486489"/>
                </a:cubicBezTo>
                <a:cubicBezTo>
                  <a:pt x="2410420" y="485695"/>
                  <a:pt x="2411809" y="485100"/>
                  <a:pt x="2413396" y="484703"/>
                </a:cubicBezTo>
                <a:cubicBezTo>
                  <a:pt x="2413793" y="482719"/>
                  <a:pt x="2413992" y="480734"/>
                  <a:pt x="2413992" y="478750"/>
                </a:cubicBezTo>
                <a:close/>
                <a:moveTo>
                  <a:pt x="2669380" y="476964"/>
                </a:moveTo>
                <a:cubicBezTo>
                  <a:pt x="2666602" y="479345"/>
                  <a:pt x="2662237" y="482520"/>
                  <a:pt x="2656284" y="486489"/>
                </a:cubicBezTo>
                <a:cubicBezTo>
                  <a:pt x="2649537" y="490855"/>
                  <a:pt x="2644973" y="494030"/>
                  <a:pt x="2642591" y="496014"/>
                </a:cubicBezTo>
                <a:cubicBezTo>
                  <a:pt x="2631082" y="505142"/>
                  <a:pt x="2620565" y="514667"/>
                  <a:pt x="2611040" y="524589"/>
                </a:cubicBezTo>
                <a:lnTo>
                  <a:pt x="2612230" y="528161"/>
                </a:lnTo>
                <a:cubicBezTo>
                  <a:pt x="2614215" y="536098"/>
                  <a:pt x="2615802" y="544631"/>
                  <a:pt x="2616993" y="553759"/>
                </a:cubicBezTo>
                <a:cubicBezTo>
                  <a:pt x="2620962" y="550981"/>
                  <a:pt x="2625923" y="547409"/>
                  <a:pt x="2631876" y="543044"/>
                </a:cubicBezTo>
                <a:cubicBezTo>
                  <a:pt x="2647751" y="531138"/>
                  <a:pt x="2659260" y="523597"/>
                  <a:pt x="2666404" y="520422"/>
                </a:cubicBezTo>
                <a:cubicBezTo>
                  <a:pt x="2666801" y="520422"/>
                  <a:pt x="2666999" y="520422"/>
                  <a:pt x="2666999" y="520422"/>
                </a:cubicBezTo>
                <a:cubicBezTo>
                  <a:pt x="2667793" y="520422"/>
                  <a:pt x="2668388" y="520819"/>
                  <a:pt x="2668785" y="521613"/>
                </a:cubicBezTo>
                <a:cubicBezTo>
                  <a:pt x="2669182" y="522009"/>
                  <a:pt x="2669380" y="522406"/>
                  <a:pt x="2669380" y="522803"/>
                </a:cubicBezTo>
                <a:cubicBezTo>
                  <a:pt x="2669380" y="523200"/>
                  <a:pt x="2669182" y="523597"/>
                  <a:pt x="2668785" y="523994"/>
                </a:cubicBezTo>
                <a:cubicBezTo>
                  <a:pt x="2666404" y="526375"/>
                  <a:pt x="2655291" y="534908"/>
                  <a:pt x="2635448" y="549592"/>
                </a:cubicBezTo>
                <a:cubicBezTo>
                  <a:pt x="2627113" y="555545"/>
                  <a:pt x="2621160" y="559713"/>
                  <a:pt x="2617588" y="562094"/>
                </a:cubicBezTo>
                <a:cubicBezTo>
                  <a:pt x="2617985" y="566459"/>
                  <a:pt x="2618382" y="571222"/>
                  <a:pt x="2618779" y="576381"/>
                </a:cubicBezTo>
                <a:cubicBezTo>
                  <a:pt x="2621160" y="574397"/>
                  <a:pt x="2625526" y="570825"/>
                  <a:pt x="2631876" y="565666"/>
                </a:cubicBezTo>
                <a:cubicBezTo>
                  <a:pt x="2637432" y="560903"/>
                  <a:pt x="2641996" y="557331"/>
                  <a:pt x="2645568" y="554950"/>
                </a:cubicBezTo>
                <a:cubicBezTo>
                  <a:pt x="2657077" y="545425"/>
                  <a:pt x="2666602" y="539472"/>
                  <a:pt x="2674143" y="537091"/>
                </a:cubicBezTo>
                <a:cubicBezTo>
                  <a:pt x="2673746" y="532328"/>
                  <a:pt x="2673548" y="529947"/>
                  <a:pt x="2673548" y="529947"/>
                </a:cubicBezTo>
                <a:cubicBezTo>
                  <a:pt x="2672754" y="518041"/>
                  <a:pt x="2671762" y="504944"/>
                  <a:pt x="2670571" y="490656"/>
                </a:cubicBezTo>
                <a:cubicBezTo>
                  <a:pt x="2667793" y="493434"/>
                  <a:pt x="2663824" y="496808"/>
                  <a:pt x="2658665" y="500777"/>
                </a:cubicBezTo>
                <a:cubicBezTo>
                  <a:pt x="2651918" y="505142"/>
                  <a:pt x="2647751" y="508119"/>
                  <a:pt x="2646163" y="509706"/>
                </a:cubicBezTo>
                <a:cubicBezTo>
                  <a:pt x="2637432" y="516850"/>
                  <a:pt x="2628304" y="524986"/>
                  <a:pt x="2618779" y="534114"/>
                </a:cubicBezTo>
                <a:cubicBezTo>
                  <a:pt x="2618382" y="534908"/>
                  <a:pt x="2617787" y="535305"/>
                  <a:pt x="2616993" y="535305"/>
                </a:cubicBezTo>
                <a:cubicBezTo>
                  <a:pt x="2616199" y="535305"/>
                  <a:pt x="2615406" y="534908"/>
                  <a:pt x="2614612" y="534114"/>
                </a:cubicBezTo>
                <a:cubicBezTo>
                  <a:pt x="2613818" y="533320"/>
                  <a:pt x="2613421" y="532527"/>
                  <a:pt x="2613421" y="531733"/>
                </a:cubicBezTo>
                <a:cubicBezTo>
                  <a:pt x="2613421" y="530939"/>
                  <a:pt x="2613818" y="530344"/>
                  <a:pt x="2614612" y="529947"/>
                </a:cubicBezTo>
                <a:cubicBezTo>
                  <a:pt x="2624931" y="518834"/>
                  <a:pt x="2634257" y="509905"/>
                  <a:pt x="2642591" y="503158"/>
                </a:cubicBezTo>
                <a:cubicBezTo>
                  <a:pt x="2655291" y="492045"/>
                  <a:pt x="2664419" y="485695"/>
                  <a:pt x="2669976" y="484108"/>
                </a:cubicBezTo>
                <a:lnTo>
                  <a:pt x="2669976" y="480536"/>
                </a:lnTo>
                <a:cubicBezTo>
                  <a:pt x="2669976" y="478948"/>
                  <a:pt x="2669777" y="477758"/>
                  <a:pt x="2669380" y="476964"/>
                </a:cubicBezTo>
                <a:close/>
                <a:moveTo>
                  <a:pt x="2602110" y="476369"/>
                </a:moveTo>
                <a:cubicBezTo>
                  <a:pt x="2602507" y="476369"/>
                  <a:pt x="2602705" y="476567"/>
                  <a:pt x="2602705" y="476964"/>
                </a:cubicBezTo>
                <a:cubicBezTo>
                  <a:pt x="2603102" y="476964"/>
                  <a:pt x="2603301" y="477163"/>
                  <a:pt x="2603301" y="477559"/>
                </a:cubicBezTo>
                <a:cubicBezTo>
                  <a:pt x="2603301" y="477559"/>
                  <a:pt x="2603102" y="477758"/>
                  <a:pt x="2602705" y="478155"/>
                </a:cubicBezTo>
                <a:cubicBezTo>
                  <a:pt x="2598737" y="484902"/>
                  <a:pt x="2595760" y="489069"/>
                  <a:pt x="2593776" y="490656"/>
                </a:cubicBezTo>
                <a:cubicBezTo>
                  <a:pt x="2593379" y="491053"/>
                  <a:pt x="2592982" y="491252"/>
                  <a:pt x="2592585" y="491252"/>
                </a:cubicBezTo>
                <a:cubicBezTo>
                  <a:pt x="2592188" y="491252"/>
                  <a:pt x="2591593" y="491053"/>
                  <a:pt x="2590799" y="490656"/>
                </a:cubicBezTo>
                <a:cubicBezTo>
                  <a:pt x="2590402" y="489863"/>
                  <a:pt x="2590204" y="489267"/>
                  <a:pt x="2590204" y="488870"/>
                </a:cubicBezTo>
                <a:cubicBezTo>
                  <a:pt x="2590204" y="488473"/>
                  <a:pt x="2590402" y="488077"/>
                  <a:pt x="2590799" y="487680"/>
                </a:cubicBezTo>
                <a:cubicBezTo>
                  <a:pt x="2595958" y="481727"/>
                  <a:pt x="2599332" y="478155"/>
                  <a:pt x="2600920" y="476964"/>
                </a:cubicBezTo>
                <a:cubicBezTo>
                  <a:pt x="2601316" y="476567"/>
                  <a:pt x="2601713" y="476369"/>
                  <a:pt x="2602110" y="476369"/>
                </a:cubicBezTo>
                <a:close/>
                <a:moveTo>
                  <a:pt x="2581274" y="476369"/>
                </a:moveTo>
                <a:lnTo>
                  <a:pt x="2564605" y="479941"/>
                </a:lnTo>
                <a:cubicBezTo>
                  <a:pt x="2564605" y="479941"/>
                  <a:pt x="2560835" y="482520"/>
                  <a:pt x="2553295" y="487680"/>
                </a:cubicBezTo>
                <a:cubicBezTo>
                  <a:pt x="2544166" y="494823"/>
                  <a:pt x="2536626" y="500181"/>
                  <a:pt x="2530673" y="503753"/>
                </a:cubicBezTo>
                <a:cubicBezTo>
                  <a:pt x="2529879" y="504547"/>
                  <a:pt x="2529283" y="504944"/>
                  <a:pt x="2528887" y="504944"/>
                </a:cubicBezTo>
                <a:cubicBezTo>
                  <a:pt x="2527696" y="504944"/>
                  <a:pt x="2526505" y="504150"/>
                  <a:pt x="2525315" y="502563"/>
                </a:cubicBezTo>
                <a:cubicBezTo>
                  <a:pt x="2524521" y="501769"/>
                  <a:pt x="2524124" y="500975"/>
                  <a:pt x="2524124" y="500181"/>
                </a:cubicBezTo>
                <a:cubicBezTo>
                  <a:pt x="2524124" y="498991"/>
                  <a:pt x="2524720" y="497998"/>
                  <a:pt x="2525910" y="497205"/>
                </a:cubicBezTo>
                <a:cubicBezTo>
                  <a:pt x="2530673" y="493236"/>
                  <a:pt x="2536626" y="488672"/>
                  <a:pt x="2543770" y="483513"/>
                </a:cubicBezTo>
                <a:cubicBezTo>
                  <a:pt x="2539801" y="484306"/>
                  <a:pt x="2537816" y="484703"/>
                  <a:pt x="2537816" y="484703"/>
                </a:cubicBezTo>
                <a:cubicBezTo>
                  <a:pt x="2537816" y="484703"/>
                  <a:pt x="2538015" y="484703"/>
                  <a:pt x="2538412" y="484703"/>
                </a:cubicBezTo>
                <a:cubicBezTo>
                  <a:pt x="2536030" y="486291"/>
                  <a:pt x="2531466" y="490259"/>
                  <a:pt x="2524720" y="496609"/>
                </a:cubicBezTo>
                <a:cubicBezTo>
                  <a:pt x="2518766" y="501372"/>
                  <a:pt x="2514202" y="505539"/>
                  <a:pt x="2511027" y="509111"/>
                </a:cubicBezTo>
                <a:lnTo>
                  <a:pt x="2527101" y="505539"/>
                </a:lnTo>
                <a:cubicBezTo>
                  <a:pt x="2534245" y="504348"/>
                  <a:pt x="2539602" y="503356"/>
                  <a:pt x="2543174" y="502563"/>
                </a:cubicBezTo>
                <a:cubicBezTo>
                  <a:pt x="2547540" y="501769"/>
                  <a:pt x="2552104" y="500975"/>
                  <a:pt x="2556866" y="500181"/>
                </a:cubicBezTo>
                <a:cubicBezTo>
                  <a:pt x="2556866" y="499388"/>
                  <a:pt x="2557263" y="498594"/>
                  <a:pt x="2558057" y="497800"/>
                </a:cubicBezTo>
                <a:cubicBezTo>
                  <a:pt x="2568376" y="487878"/>
                  <a:pt x="2576115" y="480734"/>
                  <a:pt x="2581274" y="476369"/>
                </a:cubicBezTo>
                <a:close/>
                <a:moveTo>
                  <a:pt x="1790700" y="473392"/>
                </a:moveTo>
                <a:cubicBezTo>
                  <a:pt x="1791493" y="472598"/>
                  <a:pt x="1781770" y="478155"/>
                  <a:pt x="1761529" y="490061"/>
                </a:cubicBezTo>
                <a:cubicBezTo>
                  <a:pt x="1751607" y="496411"/>
                  <a:pt x="1742281" y="501769"/>
                  <a:pt x="1733549" y="506134"/>
                </a:cubicBezTo>
                <a:cubicBezTo>
                  <a:pt x="1730375" y="513278"/>
                  <a:pt x="1726604" y="521811"/>
                  <a:pt x="1722238" y="531733"/>
                </a:cubicBezTo>
                <a:cubicBezTo>
                  <a:pt x="1726207" y="529352"/>
                  <a:pt x="1731168" y="526177"/>
                  <a:pt x="1737121" y="522208"/>
                </a:cubicBezTo>
                <a:cubicBezTo>
                  <a:pt x="1758553" y="507523"/>
                  <a:pt x="1773038" y="499388"/>
                  <a:pt x="1780579" y="497800"/>
                </a:cubicBezTo>
                <a:lnTo>
                  <a:pt x="1781175" y="497800"/>
                </a:lnTo>
                <a:cubicBezTo>
                  <a:pt x="1781175" y="497403"/>
                  <a:pt x="1781373" y="496808"/>
                  <a:pt x="1781770" y="496014"/>
                </a:cubicBezTo>
                <a:lnTo>
                  <a:pt x="1782960" y="493633"/>
                </a:lnTo>
                <a:cubicBezTo>
                  <a:pt x="1784548" y="489267"/>
                  <a:pt x="1787128" y="482520"/>
                  <a:pt x="1790700" y="473392"/>
                </a:cubicBezTo>
                <a:close/>
                <a:moveTo>
                  <a:pt x="3474243" y="468630"/>
                </a:moveTo>
                <a:cubicBezTo>
                  <a:pt x="3472258" y="471011"/>
                  <a:pt x="3468885" y="474781"/>
                  <a:pt x="3464123" y="479941"/>
                </a:cubicBezTo>
                <a:cubicBezTo>
                  <a:pt x="3459360" y="485100"/>
                  <a:pt x="3455987" y="489069"/>
                  <a:pt x="3454002" y="491847"/>
                </a:cubicBezTo>
                <a:cubicBezTo>
                  <a:pt x="3443287" y="504150"/>
                  <a:pt x="3433761" y="513278"/>
                  <a:pt x="3425427" y="519231"/>
                </a:cubicBezTo>
                <a:cubicBezTo>
                  <a:pt x="3425824" y="524391"/>
                  <a:pt x="3426419" y="530145"/>
                  <a:pt x="3427213" y="536495"/>
                </a:cubicBezTo>
                <a:lnTo>
                  <a:pt x="3437333" y="536495"/>
                </a:lnTo>
                <a:lnTo>
                  <a:pt x="3449240" y="524589"/>
                </a:lnTo>
                <a:cubicBezTo>
                  <a:pt x="3463924" y="509111"/>
                  <a:pt x="3474044" y="499586"/>
                  <a:pt x="3479601" y="496014"/>
                </a:cubicBezTo>
                <a:cubicBezTo>
                  <a:pt x="3477616" y="486092"/>
                  <a:pt x="3475830" y="476964"/>
                  <a:pt x="3474243" y="468630"/>
                </a:cubicBezTo>
                <a:close/>
                <a:moveTo>
                  <a:pt x="2639020" y="460891"/>
                </a:moveTo>
                <a:cubicBezTo>
                  <a:pt x="2631082" y="462478"/>
                  <a:pt x="2623740" y="464463"/>
                  <a:pt x="2616993" y="466844"/>
                </a:cubicBezTo>
                <a:cubicBezTo>
                  <a:pt x="2609452" y="469225"/>
                  <a:pt x="2601118" y="471606"/>
                  <a:pt x="2591990" y="473988"/>
                </a:cubicBezTo>
                <a:cubicBezTo>
                  <a:pt x="2588815" y="478353"/>
                  <a:pt x="2580877" y="486489"/>
                  <a:pt x="2568177" y="498395"/>
                </a:cubicBezTo>
                <a:cubicBezTo>
                  <a:pt x="2571352" y="497602"/>
                  <a:pt x="2574329" y="497205"/>
                  <a:pt x="2577107" y="497205"/>
                </a:cubicBezTo>
                <a:cubicBezTo>
                  <a:pt x="2588219" y="495617"/>
                  <a:pt x="2595958" y="494823"/>
                  <a:pt x="2600324" y="494823"/>
                </a:cubicBezTo>
                <a:cubicBezTo>
                  <a:pt x="2601118" y="494823"/>
                  <a:pt x="2601713" y="494823"/>
                  <a:pt x="2602110" y="494823"/>
                </a:cubicBezTo>
                <a:cubicBezTo>
                  <a:pt x="2606476" y="488077"/>
                  <a:pt x="2615207" y="479544"/>
                  <a:pt x="2628304" y="469225"/>
                </a:cubicBezTo>
                <a:cubicBezTo>
                  <a:pt x="2631479" y="466447"/>
                  <a:pt x="2635051" y="463669"/>
                  <a:pt x="2639020" y="460891"/>
                </a:cubicBezTo>
                <a:close/>
                <a:moveTo>
                  <a:pt x="5372099" y="460295"/>
                </a:moveTo>
                <a:cubicBezTo>
                  <a:pt x="5368925" y="462677"/>
                  <a:pt x="5366741" y="464463"/>
                  <a:pt x="5365551" y="465653"/>
                </a:cubicBezTo>
                <a:cubicBezTo>
                  <a:pt x="5361185" y="469225"/>
                  <a:pt x="5356621" y="473789"/>
                  <a:pt x="5351859" y="479345"/>
                </a:cubicBezTo>
                <a:cubicBezTo>
                  <a:pt x="5334793" y="498792"/>
                  <a:pt x="5326260" y="508714"/>
                  <a:pt x="5326260" y="509111"/>
                </a:cubicBezTo>
                <a:lnTo>
                  <a:pt x="5325665" y="509111"/>
                </a:lnTo>
                <a:cubicBezTo>
                  <a:pt x="5325665" y="510302"/>
                  <a:pt x="5326062" y="513873"/>
                  <a:pt x="5326855" y="519827"/>
                </a:cubicBezTo>
                <a:cubicBezTo>
                  <a:pt x="5329633" y="516652"/>
                  <a:pt x="5336777" y="508714"/>
                  <a:pt x="5348287" y="496014"/>
                </a:cubicBezTo>
                <a:cubicBezTo>
                  <a:pt x="5357811" y="484902"/>
                  <a:pt x="5366741" y="477559"/>
                  <a:pt x="5375075" y="473988"/>
                </a:cubicBezTo>
                <a:cubicBezTo>
                  <a:pt x="5373885" y="469225"/>
                  <a:pt x="5372893" y="464661"/>
                  <a:pt x="5372099" y="460295"/>
                </a:cubicBezTo>
                <a:close/>
                <a:moveTo>
                  <a:pt x="2666999" y="460295"/>
                </a:moveTo>
                <a:cubicBezTo>
                  <a:pt x="2663427" y="462280"/>
                  <a:pt x="2661443" y="463272"/>
                  <a:pt x="2661046" y="463272"/>
                </a:cubicBezTo>
                <a:cubicBezTo>
                  <a:pt x="2652712" y="468828"/>
                  <a:pt x="2645171" y="474186"/>
                  <a:pt x="2638424" y="479345"/>
                </a:cubicBezTo>
                <a:cubicBezTo>
                  <a:pt x="2628502" y="486886"/>
                  <a:pt x="2619771" y="495220"/>
                  <a:pt x="2612230" y="504348"/>
                </a:cubicBezTo>
                <a:cubicBezTo>
                  <a:pt x="2611834" y="505539"/>
                  <a:pt x="2611238" y="506333"/>
                  <a:pt x="2610445" y="506730"/>
                </a:cubicBezTo>
                <a:cubicBezTo>
                  <a:pt x="2608857" y="508714"/>
                  <a:pt x="2607468" y="510500"/>
                  <a:pt x="2606277" y="512088"/>
                </a:cubicBezTo>
                <a:lnTo>
                  <a:pt x="2605682" y="512683"/>
                </a:lnTo>
                <a:cubicBezTo>
                  <a:pt x="2606476" y="514270"/>
                  <a:pt x="2607269" y="515659"/>
                  <a:pt x="2608063" y="516850"/>
                </a:cubicBezTo>
                <a:cubicBezTo>
                  <a:pt x="2617985" y="505738"/>
                  <a:pt x="2627907" y="496213"/>
                  <a:pt x="2637829" y="488275"/>
                </a:cubicBezTo>
                <a:cubicBezTo>
                  <a:pt x="2652116" y="477163"/>
                  <a:pt x="2662435" y="470416"/>
                  <a:pt x="2668785" y="468034"/>
                </a:cubicBezTo>
                <a:cubicBezTo>
                  <a:pt x="2667991" y="464463"/>
                  <a:pt x="2667396" y="461883"/>
                  <a:pt x="2666999" y="460295"/>
                </a:cubicBezTo>
                <a:close/>
                <a:moveTo>
                  <a:pt x="4555703" y="459812"/>
                </a:moveTo>
                <a:cubicBezTo>
                  <a:pt x="4572520" y="459737"/>
                  <a:pt x="4588668" y="462677"/>
                  <a:pt x="4604146" y="468630"/>
                </a:cubicBezTo>
                <a:cubicBezTo>
                  <a:pt x="4625181" y="476170"/>
                  <a:pt x="4639468" y="482322"/>
                  <a:pt x="4647009" y="487084"/>
                </a:cubicBezTo>
                <a:cubicBezTo>
                  <a:pt x="4660899" y="495816"/>
                  <a:pt x="4672409" y="505738"/>
                  <a:pt x="4681537" y="516850"/>
                </a:cubicBezTo>
                <a:cubicBezTo>
                  <a:pt x="4700587" y="539472"/>
                  <a:pt x="4712493" y="564872"/>
                  <a:pt x="4717255" y="593050"/>
                </a:cubicBezTo>
                <a:cubicBezTo>
                  <a:pt x="4721621" y="621228"/>
                  <a:pt x="4718247" y="649009"/>
                  <a:pt x="4707135" y="676394"/>
                </a:cubicBezTo>
                <a:cubicBezTo>
                  <a:pt x="4708325" y="676791"/>
                  <a:pt x="4709120" y="677584"/>
                  <a:pt x="4709517" y="678775"/>
                </a:cubicBezTo>
                <a:cubicBezTo>
                  <a:pt x="4709913" y="679966"/>
                  <a:pt x="4709715" y="680958"/>
                  <a:pt x="4708921" y="681752"/>
                </a:cubicBezTo>
                <a:cubicBezTo>
                  <a:pt x="4707334" y="683339"/>
                  <a:pt x="4705151" y="684927"/>
                  <a:pt x="4702373" y="686514"/>
                </a:cubicBezTo>
                <a:cubicBezTo>
                  <a:pt x="4696419" y="698817"/>
                  <a:pt x="4689077" y="710525"/>
                  <a:pt x="4680346" y="721638"/>
                </a:cubicBezTo>
                <a:cubicBezTo>
                  <a:pt x="4676377" y="726797"/>
                  <a:pt x="4672210" y="731758"/>
                  <a:pt x="4667845" y="736520"/>
                </a:cubicBezTo>
                <a:cubicBezTo>
                  <a:pt x="4671417" y="735330"/>
                  <a:pt x="4674591" y="734734"/>
                  <a:pt x="4677369" y="734734"/>
                </a:cubicBezTo>
                <a:cubicBezTo>
                  <a:pt x="4678957" y="734734"/>
                  <a:pt x="4679949" y="735528"/>
                  <a:pt x="4680346" y="737116"/>
                </a:cubicBezTo>
                <a:cubicBezTo>
                  <a:pt x="4681140" y="738703"/>
                  <a:pt x="4680941" y="740092"/>
                  <a:pt x="4679751" y="741283"/>
                </a:cubicBezTo>
                <a:cubicBezTo>
                  <a:pt x="4675385" y="745252"/>
                  <a:pt x="4667051" y="748625"/>
                  <a:pt x="4654747" y="751403"/>
                </a:cubicBezTo>
                <a:cubicBezTo>
                  <a:pt x="4653557" y="751800"/>
                  <a:pt x="4651969" y="752197"/>
                  <a:pt x="4649985" y="752594"/>
                </a:cubicBezTo>
                <a:cubicBezTo>
                  <a:pt x="4625775" y="772438"/>
                  <a:pt x="4599780" y="784741"/>
                  <a:pt x="4571999" y="789503"/>
                </a:cubicBezTo>
                <a:cubicBezTo>
                  <a:pt x="4523977" y="798631"/>
                  <a:pt x="4485679" y="786130"/>
                  <a:pt x="4457104" y="751998"/>
                </a:cubicBezTo>
                <a:cubicBezTo>
                  <a:pt x="4438054" y="729773"/>
                  <a:pt x="4426743" y="706556"/>
                  <a:pt x="4423171" y="682347"/>
                </a:cubicBezTo>
                <a:cubicBezTo>
                  <a:pt x="4418805" y="653375"/>
                  <a:pt x="4421782" y="623609"/>
                  <a:pt x="4432101" y="593050"/>
                </a:cubicBezTo>
                <a:cubicBezTo>
                  <a:pt x="4443610" y="560506"/>
                  <a:pt x="4458691" y="535900"/>
                  <a:pt x="4477345" y="519231"/>
                </a:cubicBezTo>
                <a:cubicBezTo>
                  <a:pt x="4485679" y="512088"/>
                  <a:pt x="4491433" y="507127"/>
                  <a:pt x="4494609" y="504348"/>
                </a:cubicBezTo>
                <a:cubicBezTo>
                  <a:pt x="4492624" y="491252"/>
                  <a:pt x="4496196" y="480933"/>
                  <a:pt x="4505324" y="473392"/>
                </a:cubicBezTo>
                <a:cubicBezTo>
                  <a:pt x="4513659" y="466645"/>
                  <a:pt x="4524771" y="462478"/>
                  <a:pt x="4538661" y="460891"/>
                </a:cubicBezTo>
                <a:cubicBezTo>
                  <a:pt x="4544416" y="460196"/>
                  <a:pt x="4550097" y="459836"/>
                  <a:pt x="4555703" y="459812"/>
                </a:cubicBezTo>
                <a:close/>
                <a:moveTo>
                  <a:pt x="5715595" y="459700"/>
                </a:moveTo>
                <a:cubicBezTo>
                  <a:pt x="5714404" y="460494"/>
                  <a:pt x="5713411" y="461089"/>
                  <a:pt x="5712618" y="461486"/>
                </a:cubicBezTo>
                <a:cubicBezTo>
                  <a:pt x="5705077" y="465852"/>
                  <a:pt x="5699124" y="469622"/>
                  <a:pt x="5694759" y="472797"/>
                </a:cubicBezTo>
                <a:cubicBezTo>
                  <a:pt x="5691583" y="475178"/>
                  <a:pt x="5688607" y="477163"/>
                  <a:pt x="5685829" y="478750"/>
                </a:cubicBezTo>
                <a:cubicBezTo>
                  <a:pt x="5679875" y="491053"/>
                  <a:pt x="5674319" y="503555"/>
                  <a:pt x="5669160" y="516255"/>
                </a:cubicBezTo>
                <a:cubicBezTo>
                  <a:pt x="5674716" y="511889"/>
                  <a:pt x="5678883" y="508714"/>
                  <a:pt x="5681661" y="506730"/>
                </a:cubicBezTo>
                <a:cubicBezTo>
                  <a:pt x="5694759" y="496411"/>
                  <a:pt x="5702895" y="490259"/>
                  <a:pt x="5706069" y="488275"/>
                </a:cubicBezTo>
                <a:cubicBezTo>
                  <a:pt x="5708847" y="478750"/>
                  <a:pt x="5712023" y="469225"/>
                  <a:pt x="5715595" y="459700"/>
                </a:cubicBezTo>
                <a:close/>
                <a:moveTo>
                  <a:pt x="1127521" y="459700"/>
                </a:moveTo>
                <a:cubicBezTo>
                  <a:pt x="1143793" y="459700"/>
                  <a:pt x="1159668" y="462677"/>
                  <a:pt x="1175146" y="468630"/>
                </a:cubicBezTo>
                <a:cubicBezTo>
                  <a:pt x="1196181" y="476170"/>
                  <a:pt x="1210468" y="482322"/>
                  <a:pt x="1218009" y="487084"/>
                </a:cubicBezTo>
                <a:cubicBezTo>
                  <a:pt x="1231900" y="495816"/>
                  <a:pt x="1243409" y="505738"/>
                  <a:pt x="1252537" y="516850"/>
                </a:cubicBezTo>
                <a:cubicBezTo>
                  <a:pt x="1271587" y="539472"/>
                  <a:pt x="1283493" y="564872"/>
                  <a:pt x="1288256" y="593050"/>
                </a:cubicBezTo>
                <a:cubicBezTo>
                  <a:pt x="1289446" y="600988"/>
                  <a:pt x="1290042" y="608925"/>
                  <a:pt x="1290042" y="616863"/>
                </a:cubicBezTo>
                <a:cubicBezTo>
                  <a:pt x="1290042" y="636706"/>
                  <a:pt x="1286073" y="656550"/>
                  <a:pt x="1278135" y="676394"/>
                </a:cubicBezTo>
                <a:cubicBezTo>
                  <a:pt x="1279326" y="676791"/>
                  <a:pt x="1280120" y="677584"/>
                  <a:pt x="1280517" y="678775"/>
                </a:cubicBezTo>
                <a:cubicBezTo>
                  <a:pt x="1280517" y="679172"/>
                  <a:pt x="1280517" y="679569"/>
                  <a:pt x="1280517" y="679966"/>
                </a:cubicBezTo>
                <a:cubicBezTo>
                  <a:pt x="1280517" y="680759"/>
                  <a:pt x="1280318" y="681355"/>
                  <a:pt x="1279921" y="681752"/>
                </a:cubicBezTo>
                <a:cubicBezTo>
                  <a:pt x="1278334" y="683339"/>
                  <a:pt x="1276151" y="684927"/>
                  <a:pt x="1273373" y="686514"/>
                </a:cubicBezTo>
                <a:cubicBezTo>
                  <a:pt x="1267420" y="698817"/>
                  <a:pt x="1260078" y="710525"/>
                  <a:pt x="1251346" y="721638"/>
                </a:cubicBezTo>
                <a:cubicBezTo>
                  <a:pt x="1247377" y="726797"/>
                  <a:pt x="1243210" y="731758"/>
                  <a:pt x="1238845" y="736520"/>
                </a:cubicBezTo>
                <a:cubicBezTo>
                  <a:pt x="1242417" y="735330"/>
                  <a:pt x="1245592" y="734734"/>
                  <a:pt x="1248370" y="734734"/>
                </a:cubicBezTo>
                <a:cubicBezTo>
                  <a:pt x="1249957" y="734734"/>
                  <a:pt x="1250950" y="735528"/>
                  <a:pt x="1251346" y="737116"/>
                </a:cubicBezTo>
                <a:cubicBezTo>
                  <a:pt x="1251743" y="737909"/>
                  <a:pt x="1251942" y="738505"/>
                  <a:pt x="1251942" y="738902"/>
                </a:cubicBezTo>
                <a:cubicBezTo>
                  <a:pt x="1251942" y="739695"/>
                  <a:pt x="1251545" y="740489"/>
                  <a:pt x="1250751" y="741283"/>
                </a:cubicBezTo>
                <a:cubicBezTo>
                  <a:pt x="1246386" y="745252"/>
                  <a:pt x="1238051" y="748625"/>
                  <a:pt x="1225748" y="751403"/>
                </a:cubicBezTo>
                <a:cubicBezTo>
                  <a:pt x="1224557" y="751800"/>
                  <a:pt x="1222970" y="752197"/>
                  <a:pt x="1220985" y="752594"/>
                </a:cubicBezTo>
                <a:cubicBezTo>
                  <a:pt x="1196776" y="772438"/>
                  <a:pt x="1170781" y="784741"/>
                  <a:pt x="1143000" y="789503"/>
                </a:cubicBezTo>
                <a:cubicBezTo>
                  <a:pt x="1132681" y="791488"/>
                  <a:pt x="1122957" y="792480"/>
                  <a:pt x="1113829" y="792480"/>
                </a:cubicBezTo>
                <a:cubicBezTo>
                  <a:pt x="1079301" y="792480"/>
                  <a:pt x="1050726" y="778986"/>
                  <a:pt x="1028104" y="751998"/>
                </a:cubicBezTo>
                <a:cubicBezTo>
                  <a:pt x="1009054" y="729773"/>
                  <a:pt x="997743" y="706556"/>
                  <a:pt x="994171" y="682347"/>
                </a:cubicBezTo>
                <a:cubicBezTo>
                  <a:pt x="992981" y="673616"/>
                  <a:pt x="992385" y="664884"/>
                  <a:pt x="992385" y="656153"/>
                </a:cubicBezTo>
                <a:cubicBezTo>
                  <a:pt x="992385" y="635516"/>
                  <a:pt x="995958" y="614481"/>
                  <a:pt x="1003102" y="593050"/>
                </a:cubicBezTo>
                <a:cubicBezTo>
                  <a:pt x="1014610" y="560506"/>
                  <a:pt x="1029692" y="535900"/>
                  <a:pt x="1048345" y="519231"/>
                </a:cubicBezTo>
                <a:cubicBezTo>
                  <a:pt x="1056679" y="512088"/>
                  <a:pt x="1062434" y="507127"/>
                  <a:pt x="1065609" y="504348"/>
                </a:cubicBezTo>
                <a:cubicBezTo>
                  <a:pt x="1065212" y="501967"/>
                  <a:pt x="1065013" y="499784"/>
                  <a:pt x="1065013" y="497800"/>
                </a:cubicBezTo>
                <a:cubicBezTo>
                  <a:pt x="1065013" y="487878"/>
                  <a:pt x="1068784" y="479742"/>
                  <a:pt x="1076325" y="473392"/>
                </a:cubicBezTo>
                <a:cubicBezTo>
                  <a:pt x="1084659" y="466645"/>
                  <a:pt x="1095771" y="462478"/>
                  <a:pt x="1109662" y="460891"/>
                </a:cubicBezTo>
                <a:cubicBezTo>
                  <a:pt x="1115615" y="460097"/>
                  <a:pt x="1121568" y="459700"/>
                  <a:pt x="1127521" y="459700"/>
                </a:cubicBezTo>
                <a:close/>
                <a:moveTo>
                  <a:pt x="4271961" y="458509"/>
                </a:moveTo>
                <a:cubicBezTo>
                  <a:pt x="4269581" y="459700"/>
                  <a:pt x="4267993" y="460692"/>
                  <a:pt x="4267199" y="461486"/>
                </a:cubicBezTo>
                <a:cubicBezTo>
                  <a:pt x="4269183" y="459898"/>
                  <a:pt x="4261246" y="464661"/>
                  <a:pt x="4243387" y="475773"/>
                </a:cubicBezTo>
                <a:cubicBezTo>
                  <a:pt x="4222352" y="488473"/>
                  <a:pt x="4204890" y="497800"/>
                  <a:pt x="4190999" y="503753"/>
                </a:cubicBezTo>
                <a:cubicBezTo>
                  <a:pt x="4190603" y="504150"/>
                  <a:pt x="4190205" y="504348"/>
                  <a:pt x="4189809" y="504348"/>
                </a:cubicBezTo>
                <a:cubicBezTo>
                  <a:pt x="4183855" y="513873"/>
                  <a:pt x="4178497" y="523597"/>
                  <a:pt x="4173735" y="533519"/>
                </a:cubicBezTo>
                <a:cubicBezTo>
                  <a:pt x="4183260" y="529550"/>
                  <a:pt x="4196357" y="520819"/>
                  <a:pt x="4213025" y="507325"/>
                </a:cubicBezTo>
                <a:cubicBezTo>
                  <a:pt x="4224932" y="497800"/>
                  <a:pt x="4232473" y="492045"/>
                  <a:pt x="4235647" y="490061"/>
                </a:cubicBezTo>
                <a:cubicBezTo>
                  <a:pt x="4245173" y="483314"/>
                  <a:pt x="4252515" y="479544"/>
                  <a:pt x="4257674" y="478750"/>
                </a:cubicBezTo>
                <a:cubicBezTo>
                  <a:pt x="4258865" y="478750"/>
                  <a:pt x="4259659" y="479345"/>
                  <a:pt x="4260055" y="480536"/>
                </a:cubicBezTo>
                <a:cubicBezTo>
                  <a:pt x="4264024" y="472995"/>
                  <a:pt x="4267993" y="465653"/>
                  <a:pt x="4271961" y="458509"/>
                </a:cubicBezTo>
                <a:close/>
                <a:moveTo>
                  <a:pt x="842962" y="458509"/>
                </a:moveTo>
                <a:cubicBezTo>
                  <a:pt x="840978" y="459700"/>
                  <a:pt x="839391" y="460692"/>
                  <a:pt x="838200" y="461486"/>
                </a:cubicBezTo>
                <a:cubicBezTo>
                  <a:pt x="838200" y="461486"/>
                  <a:pt x="838299" y="461387"/>
                  <a:pt x="838497" y="461188"/>
                </a:cubicBezTo>
                <a:cubicBezTo>
                  <a:pt x="838696" y="460990"/>
                  <a:pt x="838795" y="460891"/>
                  <a:pt x="838795" y="460891"/>
                </a:cubicBezTo>
                <a:cubicBezTo>
                  <a:pt x="838795" y="460891"/>
                  <a:pt x="838596" y="460891"/>
                  <a:pt x="838200" y="460891"/>
                </a:cubicBezTo>
                <a:cubicBezTo>
                  <a:pt x="837803" y="460891"/>
                  <a:pt x="829866" y="465852"/>
                  <a:pt x="814387" y="475773"/>
                </a:cubicBezTo>
                <a:cubicBezTo>
                  <a:pt x="793353" y="488473"/>
                  <a:pt x="775890" y="497800"/>
                  <a:pt x="762000" y="503753"/>
                </a:cubicBezTo>
                <a:cubicBezTo>
                  <a:pt x="761603" y="504150"/>
                  <a:pt x="761206" y="504348"/>
                  <a:pt x="760809" y="504348"/>
                </a:cubicBezTo>
                <a:cubicBezTo>
                  <a:pt x="754856" y="513873"/>
                  <a:pt x="749498" y="523597"/>
                  <a:pt x="744735" y="533519"/>
                </a:cubicBezTo>
                <a:cubicBezTo>
                  <a:pt x="754260" y="529550"/>
                  <a:pt x="767358" y="520819"/>
                  <a:pt x="784027" y="507325"/>
                </a:cubicBezTo>
                <a:cubicBezTo>
                  <a:pt x="795932" y="497800"/>
                  <a:pt x="803473" y="492045"/>
                  <a:pt x="806648" y="490061"/>
                </a:cubicBezTo>
                <a:cubicBezTo>
                  <a:pt x="816173" y="483314"/>
                  <a:pt x="823515" y="479544"/>
                  <a:pt x="828674" y="478750"/>
                </a:cubicBezTo>
                <a:cubicBezTo>
                  <a:pt x="829866" y="478750"/>
                  <a:pt x="830659" y="479345"/>
                  <a:pt x="831056" y="480536"/>
                </a:cubicBezTo>
                <a:cubicBezTo>
                  <a:pt x="835025" y="472995"/>
                  <a:pt x="838993" y="465653"/>
                  <a:pt x="842962" y="458509"/>
                </a:cubicBezTo>
                <a:close/>
                <a:moveTo>
                  <a:pt x="77985" y="456128"/>
                </a:moveTo>
                <a:cubicBezTo>
                  <a:pt x="76398" y="457319"/>
                  <a:pt x="74612" y="458906"/>
                  <a:pt x="72628" y="460891"/>
                </a:cubicBezTo>
                <a:cubicBezTo>
                  <a:pt x="67468" y="465653"/>
                  <a:pt x="62110" y="471011"/>
                  <a:pt x="56554" y="476964"/>
                </a:cubicBezTo>
                <a:cubicBezTo>
                  <a:pt x="54967" y="478552"/>
                  <a:pt x="51196" y="482917"/>
                  <a:pt x="45244" y="490061"/>
                </a:cubicBezTo>
                <a:cubicBezTo>
                  <a:pt x="40481" y="495617"/>
                  <a:pt x="36512" y="499983"/>
                  <a:pt x="33337" y="503158"/>
                </a:cubicBezTo>
                <a:cubicBezTo>
                  <a:pt x="33734" y="509111"/>
                  <a:pt x="33932" y="516652"/>
                  <a:pt x="33932" y="525780"/>
                </a:cubicBezTo>
                <a:lnTo>
                  <a:pt x="36314" y="524589"/>
                </a:lnTo>
                <a:cubicBezTo>
                  <a:pt x="38298" y="523002"/>
                  <a:pt x="40282" y="521017"/>
                  <a:pt x="42267" y="518636"/>
                </a:cubicBezTo>
                <a:cubicBezTo>
                  <a:pt x="46632" y="514667"/>
                  <a:pt x="51990" y="508913"/>
                  <a:pt x="58340" y="501372"/>
                </a:cubicBezTo>
                <a:cubicBezTo>
                  <a:pt x="67468" y="491053"/>
                  <a:pt x="74810" y="483513"/>
                  <a:pt x="80367" y="478750"/>
                </a:cubicBezTo>
                <a:cubicBezTo>
                  <a:pt x="79573" y="470812"/>
                  <a:pt x="78779" y="463272"/>
                  <a:pt x="77985" y="456128"/>
                </a:cubicBezTo>
                <a:close/>
                <a:moveTo>
                  <a:pt x="2412801" y="455533"/>
                </a:moveTo>
                <a:lnTo>
                  <a:pt x="2411610" y="456723"/>
                </a:lnTo>
                <a:cubicBezTo>
                  <a:pt x="2405260" y="463867"/>
                  <a:pt x="2400101" y="469423"/>
                  <a:pt x="2396132" y="473392"/>
                </a:cubicBezTo>
                <a:cubicBezTo>
                  <a:pt x="2386607" y="482520"/>
                  <a:pt x="2378273" y="488275"/>
                  <a:pt x="2371129" y="490656"/>
                </a:cubicBezTo>
                <a:cubicBezTo>
                  <a:pt x="2371923" y="496609"/>
                  <a:pt x="2372915" y="502166"/>
                  <a:pt x="2374105" y="507325"/>
                </a:cubicBezTo>
                <a:cubicBezTo>
                  <a:pt x="2373709" y="507722"/>
                  <a:pt x="2373510" y="507920"/>
                  <a:pt x="2373510" y="507920"/>
                </a:cubicBezTo>
                <a:cubicBezTo>
                  <a:pt x="2373907" y="507920"/>
                  <a:pt x="2376884" y="505341"/>
                  <a:pt x="2382440" y="500181"/>
                </a:cubicBezTo>
                <a:cubicBezTo>
                  <a:pt x="2385218" y="497800"/>
                  <a:pt x="2389782" y="493236"/>
                  <a:pt x="2396132" y="486489"/>
                </a:cubicBezTo>
                <a:cubicBezTo>
                  <a:pt x="2406848" y="475377"/>
                  <a:pt x="2412801" y="469423"/>
                  <a:pt x="2413992" y="468630"/>
                </a:cubicBezTo>
                <a:close/>
                <a:moveTo>
                  <a:pt x="4992885" y="454342"/>
                </a:moveTo>
                <a:cubicBezTo>
                  <a:pt x="4988916" y="458708"/>
                  <a:pt x="4986733" y="461089"/>
                  <a:pt x="4986337" y="461486"/>
                </a:cubicBezTo>
                <a:cubicBezTo>
                  <a:pt x="4982367" y="465852"/>
                  <a:pt x="4977407" y="471805"/>
                  <a:pt x="4971454" y="479345"/>
                </a:cubicBezTo>
                <a:cubicBezTo>
                  <a:pt x="4959547" y="494823"/>
                  <a:pt x="4952801" y="503753"/>
                  <a:pt x="4951213" y="506134"/>
                </a:cubicBezTo>
                <a:lnTo>
                  <a:pt x="4951213" y="507920"/>
                </a:lnTo>
                <a:cubicBezTo>
                  <a:pt x="4952007" y="519033"/>
                  <a:pt x="4952801" y="532328"/>
                  <a:pt x="4953595" y="547806"/>
                </a:cubicBezTo>
                <a:cubicBezTo>
                  <a:pt x="4955182" y="545822"/>
                  <a:pt x="4956174" y="544830"/>
                  <a:pt x="4956571" y="544830"/>
                </a:cubicBezTo>
                <a:cubicBezTo>
                  <a:pt x="4965303" y="534114"/>
                  <a:pt x="4973041" y="527367"/>
                  <a:pt x="4979788" y="524589"/>
                </a:cubicBezTo>
                <a:cubicBezTo>
                  <a:pt x="4980185" y="524589"/>
                  <a:pt x="4980383" y="524589"/>
                  <a:pt x="4980383" y="524589"/>
                </a:cubicBezTo>
                <a:cubicBezTo>
                  <a:pt x="4981177" y="524589"/>
                  <a:pt x="4981773" y="524788"/>
                  <a:pt x="4982169" y="525184"/>
                </a:cubicBezTo>
                <a:cubicBezTo>
                  <a:pt x="4982567" y="525581"/>
                  <a:pt x="4982765" y="525978"/>
                  <a:pt x="4982765" y="526375"/>
                </a:cubicBezTo>
                <a:cubicBezTo>
                  <a:pt x="4982765" y="526772"/>
                  <a:pt x="4982567" y="527367"/>
                  <a:pt x="4982169" y="528161"/>
                </a:cubicBezTo>
                <a:cubicBezTo>
                  <a:pt x="4979788" y="530542"/>
                  <a:pt x="4976217" y="533916"/>
                  <a:pt x="4971454" y="538281"/>
                </a:cubicBezTo>
                <a:lnTo>
                  <a:pt x="4960738" y="548997"/>
                </a:lnTo>
                <a:cubicBezTo>
                  <a:pt x="4959151" y="551378"/>
                  <a:pt x="4956968" y="554156"/>
                  <a:pt x="4954189" y="557331"/>
                </a:cubicBezTo>
                <a:cubicBezTo>
                  <a:pt x="4954983" y="564872"/>
                  <a:pt x="4955777" y="574595"/>
                  <a:pt x="4956571" y="586502"/>
                </a:cubicBezTo>
                <a:cubicBezTo>
                  <a:pt x="4957365" y="603170"/>
                  <a:pt x="4957960" y="613092"/>
                  <a:pt x="4958357" y="616267"/>
                </a:cubicBezTo>
                <a:cubicBezTo>
                  <a:pt x="4963119" y="609123"/>
                  <a:pt x="4969073" y="601583"/>
                  <a:pt x="4976217" y="593645"/>
                </a:cubicBezTo>
                <a:cubicBezTo>
                  <a:pt x="4985344" y="582930"/>
                  <a:pt x="4991496" y="575984"/>
                  <a:pt x="4994671" y="572809"/>
                </a:cubicBezTo>
                <a:cubicBezTo>
                  <a:pt x="4995068" y="562491"/>
                  <a:pt x="4995267" y="553164"/>
                  <a:pt x="4995267" y="544830"/>
                </a:cubicBezTo>
                <a:cubicBezTo>
                  <a:pt x="4994869" y="510302"/>
                  <a:pt x="4994075" y="480139"/>
                  <a:pt x="4992885" y="454342"/>
                </a:cubicBezTo>
                <a:close/>
                <a:moveTo>
                  <a:pt x="2860476" y="452556"/>
                </a:moveTo>
                <a:cubicBezTo>
                  <a:pt x="2851745" y="454541"/>
                  <a:pt x="2844402" y="456128"/>
                  <a:pt x="2838449" y="457319"/>
                </a:cubicBezTo>
                <a:lnTo>
                  <a:pt x="2837259" y="457319"/>
                </a:lnTo>
                <a:cubicBezTo>
                  <a:pt x="2837655" y="457716"/>
                  <a:pt x="2837854" y="458113"/>
                  <a:pt x="2837854" y="458509"/>
                </a:cubicBezTo>
                <a:cubicBezTo>
                  <a:pt x="2838648" y="462875"/>
                  <a:pt x="2839441" y="469027"/>
                  <a:pt x="2840235" y="476964"/>
                </a:cubicBezTo>
                <a:cubicBezTo>
                  <a:pt x="2846982" y="468233"/>
                  <a:pt x="2852141" y="461883"/>
                  <a:pt x="2855713" y="457914"/>
                </a:cubicBezTo>
                <a:cubicBezTo>
                  <a:pt x="2858888" y="454342"/>
                  <a:pt x="2860476" y="452556"/>
                  <a:pt x="2860476" y="452556"/>
                </a:cubicBezTo>
                <a:close/>
                <a:moveTo>
                  <a:pt x="6790133" y="450770"/>
                </a:moveTo>
                <a:cubicBezTo>
                  <a:pt x="6789737" y="451167"/>
                  <a:pt x="6787752" y="452556"/>
                  <a:pt x="6784181" y="454938"/>
                </a:cubicBezTo>
                <a:cubicBezTo>
                  <a:pt x="6777037" y="460097"/>
                  <a:pt x="6770885" y="464264"/>
                  <a:pt x="6765725" y="467439"/>
                </a:cubicBezTo>
                <a:cubicBezTo>
                  <a:pt x="6756995" y="473392"/>
                  <a:pt x="6750049" y="477361"/>
                  <a:pt x="6744889" y="479345"/>
                </a:cubicBezTo>
                <a:cubicBezTo>
                  <a:pt x="6744493" y="483314"/>
                  <a:pt x="6744295" y="487084"/>
                  <a:pt x="6744295" y="490656"/>
                </a:cubicBezTo>
                <a:cubicBezTo>
                  <a:pt x="6749851" y="488275"/>
                  <a:pt x="6756399" y="484505"/>
                  <a:pt x="6763939" y="479345"/>
                </a:cubicBezTo>
                <a:cubicBezTo>
                  <a:pt x="6776243" y="471011"/>
                  <a:pt x="6783982" y="466447"/>
                  <a:pt x="6787157" y="465653"/>
                </a:cubicBezTo>
                <a:cubicBezTo>
                  <a:pt x="6787554" y="465653"/>
                  <a:pt x="6787951" y="465653"/>
                  <a:pt x="6788347" y="465653"/>
                </a:cubicBezTo>
                <a:cubicBezTo>
                  <a:pt x="6789141" y="465653"/>
                  <a:pt x="6789737" y="465852"/>
                  <a:pt x="6790133" y="466248"/>
                </a:cubicBezTo>
                <a:cubicBezTo>
                  <a:pt x="6790133" y="466645"/>
                  <a:pt x="6790133" y="467042"/>
                  <a:pt x="6790133" y="467439"/>
                </a:cubicBezTo>
                <a:cubicBezTo>
                  <a:pt x="6790133" y="468233"/>
                  <a:pt x="6789935" y="468828"/>
                  <a:pt x="6789538" y="469225"/>
                </a:cubicBezTo>
                <a:cubicBezTo>
                  <a:pt x="6787157" y="471606"/>
                  <a:pt x="6779219" y="477361"/>
                  <a:pt x="6765725" y="486489"/>
                </a:cubicBezTo>
                <a:cubicBezTo>
                  <a:pt x="6758185" y="491649"/>
                  <a:pt x="6751041" y="495617"/>
                  <a:pt x="6744295" y="498395"/>
                </a:cubicBezTo>
                <a:cubicBezTo>
                  <a:pt x="6744691" y="501967"/>
                  <a:pt x="6745089" y="505738"/>
                  <a:pt x="6745485" y="509706"/>
                </a:cubicBezTo>
                <a:cubicBezTo>
                  <a:pt x="6750645" y="506531"/>
                  <a:pt x="6756995" y="503158"/>
                  <a:pt x="6764535" y="499586"/>
                </a:cubicBezTo>
                <a:cubicBezTo>
                  <a:pt x="6780410" y="491252"/>
                  <a:pt x="6789737" y="486687"/>
                  <a:pt x="6792515" y="485894"/>
                </a:cubicBezTo>
                <a:cubicBezTo>
                  <a:pt x="6793309" y="485894"/>
                  <a:pt x="6793904" y="486092"/>
                  <a:pt x="6794301" y="486489"/>
                </a:cubicBezTo>
                <a:cubicBezTo>
                  <a:pt x="6792713" y="476567"/>
                  <a:pt x="6791324" y="466248"/>
                  <a:pt x="6790133" y="455533"/>
                </a:cubicBezTo>
                <a:close/>
                <a:moveTo>
                  <a:pt x="1800225" y="448984"/>
                </a:moveTo>
                <a:cubicBezTo>
                  <a:pt x="1784349" y="457716"/>
                  <a:pt x="1774229" y="463272"/>
                  <a:pt x="1769864" y="465653"/>
                </a:cubicBezTo>
                <a:cubicBezTo>
                  <a:pt x="1754385" y="475575"/>
                  <a:pt x="1745853" y="481131"/>
                  <a:pt x="1744265" y="482322"/>
                </a:cubicBezTo>
                <a:lnTo>
                  <a:pt x="1743670" y="483513"/>
                </a:lnTo>
                <a:cubicBezTo>
                  <a:pt x="1742082" y="487084"/>
                  <a:pt x="1740296" y="491053"/>
                  <a:pt x="1738312" y="495419"/>
                </a:cubicBezTo>
                <a:cubicBezTo>
                  <a:pt x="1740296" y="494228"/>
                  <a:pt x="1743471" y="492045"/>
                  <a:pt x="1747837" y="488870"/>
                </a:cubicBezTo>
                <a:cubicBezTo>
                  <a:pt x="1751806" y="486489"/>
                  <a:pt x="1754981" y="484505"/>
                  <a:pt x="1757362" y="482917"/>
                </a:cubicBezTo>
                <a:cubicBezTo>
                  <a:pt x="1774825" y="471805"/>
                  <a:pt x="1787128" y="465455"/>
                  <a:pt x="1794271" y="463867"/>
                </a:cubicBezTo>
                <a:cubicBezTo>
                  <a:pt x="1795065" y="462280"/>
                  <a:pt x="1796057" y="459700"/>
                  <a:pt x="1797248" y="456128"/>
                </a:cubicBezTo>
                <a:cubicBezTo>
                  <a:pt x="1798835" y="452953"/>
                  <a:pt x="1799828" y="450572"/>
                  <a:pt x="1800225" y="448984"/>
                </a:cubicBezTo>
                <a:close/>
                <a:moveTo>
                  <a:pt x="5367337" y="441245"/>
                </a:moveTo>
                <a:cubicBezTo>
                  <a:pt x="5363367" y="444420"/>
                  <a:pt x="5358605" y="448984"/>
                  <a:pt x="5353049" y="454938"/>
                </a:cubicBezTo>
                <a:cubicBezTo>
                  <a:pt x="5335189" y="473591"/>
                  <a:pt x="5326260" y="483116"/>
                  <a:pt x="5326260" y="483513"/>
                </a:cubicBezTo>
                <a:cubicBezTo>
                  <a:pt x="5325467" y="483909"/>
                  <a:pt x="5324673" y="484108"/>
                  <a:pt x="5323879" y="484108"/>
                </a:cubicBezTo>
                <a:cubicBezTo>
                  <a:pt x="5323879" y="484108"/>
                  <a:pt x="5323681" y="484108"/>
                  <a:pt x="5323283" y="484108"/>
                </a:cubicBezTo>
                <a:cubicBezTo>
                  <a:pt x="5323681" y="489664"/>
                  <a:pt x="5324276" y="495220"/>
                  <a:pt x="5325069" y="500777"/>
                </a:cubicBezTo>
                <a:cubicBezTo>
                  <a:pt x="5327847" y="497205"/>
                  <a:pt x="5331816" y="492244"/>
                  <a:pt x="5336975" y="485894"/>
                </a:cubicBezTo>
                <a:cubicBezTo>
                  <a:pt x="5342531" y="478750"/>
                  <a:pt x="5346303" y="473789"/>
                  <a:pt x="5348287" y="471011"/>
                </a:cubicBezTo>
                <a:cubicBezTo>
                  <a:pt x="5356621" y="461486"/>
                  <a:pt x="5363765" y="455136"/>
                  <a:pt x="5369718" y="451961"/>
                </a:cubicBezTo>
                <a:cubicBezTo>
                  <a:pt x="5369718" y="451564"/>
                  <a:pt x="5369519" y="450969"/>
                  <a:pt x="5369123" y="450175"/>
                </a:cubicBezTo>
                <a:lnTo>
                  <a:pt x="5369123" y="447794"/>
                </a:lnTo>
                <a:cubicBezTo>
                  <a:pt x="5368329" y="445016"/>
                  <a:pt x="5367733" y="442833"/>
                  <a:pt x="5367337" y="441245"/>
                </a:cubicBezTo>
                <a:close/>
                <a:moveTo>
                  <a:pt x="6964560" y="440055"/>
                </a:moveTo>
                <a:cubicBezTo>
                  <a:pt x="6962179" y="440055"/>
                  <a:pt x="6959997" y="440253"/>
                  <a:pt x="6958011" y="440650"/>
                </a:cubicBezTo>
                <a:cubicBezTo>
                  <a:pt x="6953249" y="441047"/>
                  <a:pt x="6947495" y="442436"/>
                  <a:pt x="6940747" y="444817"/>
                </a:cubicBezTo>
                <a:lnTo>
                  <a:pt x="6939557" y="449580"/>
                </a:lnTo>
                <a:cubicBezTo>
                  <a:pt x="6938763" y="453945"/>
                  <a:pt x="6938367" y="458311"/>
                  <a:pt x="6938367" y="462677"/>
                </a:cubicBezTo>
                <a:cubicBezTo>
                  <a:pt x="6938367" y="467042"/>
                  <a:pt x="6938763" y="471209"/>
                  <a:pt x="6939557" y="475178"/>
                </a:cubicBezTo>
                <a:cubicBezTo>
                  <a:pt x="6939954" y="477559"/>
                  <a:pt x="6940549" y="479742"/>
                  <a:pt x="6941343" y="481727"/>
                </a:cubicBezTo>
                <a:cubicBezTo>
                  <a:pt x="6941740" y="483314"/>
                  <a:pt x="6941938" y="484505"/>
                  <a:pt x="6941938" y="485298"/>
                </a:cubicBezTo>
                <a:lnTo>
                  <a:pt x="6943129" y="487084"/>
                </a:lnTo>
                <a:cubicBezTo>
                  <a:pt x="6943923" y="489069"/>
                  <a:pt x="6944717" y="490855"/>
                  <a:pt x="6945510" y="492442"/>
                </a:cubicBezTo>
                <a:lnTo>
                  <a:pt x="6948487" y="496609"/>
                </a:lnTo>
                <a:cubicBezTo>
                  <a:pt x="6952455" y="500578"/>
                  <a:pt x="6956821" y="503158"/>
                  <a:pt x="6961583" y="504348"/>
                </a:cubicBezTo>
                <a:cubicBezTo>
                  <a:pt x="6964362" y="505142"/>
                  <a:pt x="6967140" y="505539"/>
                  <a:pt x="6969918" y="505539"/>
                </a:cubicBezTo>
                <a:cubicBezTo>
                  <a:pt x="6973489" y="505539"/>
                  <a:pt x="6977261" y="504944"/>
                  <a:pt x="6981229" y="503753"/>
                </a:cubicBezTo>
                <a:cubicBezTo>
                  <a:pt x="7008613" y="496609"/>
                  <a:pt x="7023694" y="481925"/>
                  <a:pt x="7026473" y="459700"/>
                </a:cubicBezTo>
                <a:cubicBezTo>
                  <a:pt x="7026869" y="458906"/>
                  <a:pt x="7027068" y="458311"/>
                  <a:pt x="7027068" y="457914"/>
                </a:cubicBezTo>
                <a:cubicBezTo>
                  <a:pt x="7008812" y="449183"/>
                  <a:pt x="6994325" y="444023"/>
                  <a:pt x="6983610" y="442436"/>
                </a:cubicBezTo>
                <a:cubicBezTo>
                  <a:pt x="6976863" y="440848"/>
                  <a:pt x="6970513" y="440055"/>
                  <a:pt x="6964560" y="440055"/>
                </a:cubicBezTo>
                <a:close/>
                <a:moveTo>
                  <a:pt x="2921793" y="438864"/>
                </a:moveTo>
                <a:cubicBezTo>
                  <a:pt x="2913459" y="440848"/>
                  <a:pt x="2906513" y="442436"/>
                  <a:pt x="2900957" y="443627"/>
                </a:cubicBezTo>
                <a:cubicBezTo>
                  <a:pt x="2887463" y="446405"/>
                  <a:pt x="2878732" y="448389"/>
                  <a:pt x="2874763" y="449580"/>
                </a:cubicBezTo>
                <a:cubicBezTo>
                  <a:pt x="2873573" y="451564"/>
                  <a:pt x="2869207" y="456525"/>
                  <a:pt x="2861666" y="464463"/>
                </a:cubicBezTo>
                <a:lnTo>
                  <a:pt x="2843212" y="484108"/>
                </a:lnTo>
                <a:cubicBezTo>
                  <a:pt x="2842815" y="484505"/>
                  <a:pt x="2842220" y="484902"/>
                  <a:pt x="2841426" y="485298"/>
                </a:cubicBezTo>
                <a:cubicBezTo>
                  <a:pt x="2841823" y="487680"/>
                  <a:pt x="2842021" y="489863"/>
                  <a:pt x="2842021" y="491847"/>
                </a:cubicBezTo>
                <a:cubicBezTo>
                  <a:pt x="2842418" y="492244"/>
                  <a:pt x="2842616" y="492641"/>
                  <a:pt x="2842616" y="493038"/>
                </a:cubicBezTo>
                <a:lnTo>
                  <a:pt x="2842616" y="494823"/>
                </a:lnTo>
                <a:cubicBezTo>
                  <a:pt x="2846585" y="494030"/>
                  <a:pt x="2851546" y="493236"/>
                  <a:pt x="2857499" y="492442"/>
                </a:cubicBezTo>
                <a:cubicBezTo>
                  <a:pt x="2862262" y="487680"/>
                  <a:pt x="2868016" y="481330"/>
                  <a:pt x="2874763" y="473392"/>
                </a:cubicBezTo>
                <a:cubicBezTo>
                  <a:pt x="2887066" y="458708"/>
                  <a:pt x="2896591" y="448984"/>
                  <a:pt x="2903338" y="444222"/>
                </a:cubicBezTo>
                <a:cubicBezTo>
                  <a:pt x="2903735" y="443825"/>
                  <a:pt x="2904132" y="443627"/>
                  <a:pt x="2904529" y="443627"/>
                </a:cubicBezTo>
                <a:cubicBezTo>
                  <a:pt x="2905323" y="443627"/>
                  <a:pt x="2905918" y="444023"/>
                  <a:pt x="2906315" y="444817"/>
                </a:cubicBezTo>
                <a:cubicBezTo>
                  <a:pt x="2906712" y="445214"/>
                  <a:pt x="2906910" y="445611"/>
                  <a:pt x="2906910" y="446008"/>
                </a:cubicBezTo>
                <a:cubicBezTo>
                  <a:pt x="2906910" y="446405"/>
                  <a:pt x="2906712" y="447000"/>
                  <a:pt x="2906315" y="447794"/>
                </a:cubicBezTo>
                <a:cubicBezTo>
                  <a:pt x="2904727" y="449778"/>
                  <a:pt x="2895401" y="460494"/>
                  <a:pt x="2878335" y="479941"/>
                </a:cubicBezTo>
                <a:cubicBezTo>
                  <a:pt x="2874366" y="484703"/>
                  <a:pt x="2871191" y="488473"/>
                  <a:pt x="2868810" y="491252"/>
                </a:cubicBezTo>
                <a:cubicBezTo>
                  <a:pt x="2870001" y="490855"/>
                  <a:pt x="2871787" y="490656"/>
                  <a:pt x="2874168" y="490656"/>
                </a:cubicBezTo>
                <a:cubicBezTo>
                  <a:pt x="2876946" y="490259"/>
                  <a:pt x="2878930" y="489863"/>
                  <a:pt x="2880121" y="489466"/>
                </a:cubicBezTo>
                <a:cubicBezTo>
                  <a:pt x="2880121" y="488672"/>
                  <a:pt x="2880320" y="487878"/>
                  <a:pt x="2880716" y="487084"/>
                </a:cubicBezTo>
                <a:cubicBezTo>
                  <a:pt x="2890241" y="473591"/>
                  <a:pt x="2898973" y="462677"/>
                  <a:pt x="2906910" y="454342"/>
                </a:cubicBezTo>
                <a:cubicBezTo>
                  <a:pt x="2912863" y="447595"/>
                  <a:pt x="2917824" y="442436"/>
                  <a:pt x="2921793" y="438864"/>
                </a:cubicBezTo>
                <a:close/>
                <a:moveTo>
                  <a:pt x="3468290" y="436483"/>
                </a:moveTo>
                <a:lnTo>
                  <a:pt x="3459955" y="444817"/>
                </a:lnTo>
                <a:cubicBezTo>
                  <a:pt x="3455589" y="449580"/>
                  <a:pt x="3450629" y="455533"/>
                  <a:pt x="3445073" y="462677"/>
                </a:cubicBezTo>
                <a:cubicBezTo>
                  <a:pt x="3435151" y="474583"/>
                  <a:pt x="3427412" y="483116"/>
                  <a:pt x="3421855" y="488275"/>
                </a:cubicBezTo>
                <a:cubicBezTo>
                  <a:pt x="3422252" y="491053"/>
                  <a:pt x="3422451" y="492244"/>
                  <a:pt x="3422451" y="491847"/>
                </a:cubicBezTo>
                <a:cubicBezTo>
                  <a:pt x="3423245" y="497403"/>
                  <a:pt x="3424038" y="504150"/>
                  <a:pt x="3424832" y="512088"/>
                </a:cubicBezTo>
                <a:cubicBezTo>
                  <a:pt x="3431579" y="506134"/>
                  <a:pt x="3439913" y="497006"/>
                  <a:pt x="3449835" y="484703"/>
                </a:cubicBezTo>
                <a:cubicBezTo>
                  <a:pt x="3460947" y="470416"/>
                  <a:pt x="3468488" y="461684"/>
                  <a:pt x="3472457" y="458509"/>
                </a:cubicBezTo>
                <a:cubicBezTo>
                  <a:pt x="3472457" y="457319"/>
                  <a:pt x="3471068" y="449977"/>
                  <a:pt x="3468290" y="436483"/>
                </a:cubicBezTo>
                <a:close/>
                <a:moveTo>
                  <a:pt x="454224" y="430530"/>
                </a:moveTo>
                <a:cubicBezTo>
                  <a:pt x="452239" y="432514"/>
                  <a:pt x="447476" y="436483"/>
                  <a:pt x="439935" y="442436"/>
                </a:cubicBezTo>
                <a:cubicBezTo>
                  <a:pt x="433982" y="447198"/>
                  <a:pt x="429418" y="451366"/>
                  <a:pt x="426243" y="454938"/>
                </a:cubicBezTo>
                <a:cubicBezTo>
                  <a:pt x="426640" y="460494"/>
                  <a:pt x="427037" y="465058"/>
                  <a:pt x="427434" y="468630"/>
                </a:cubicBezTo>
                <a:cubicBezTo>
                  <a:pt x="443309" y="457914"/>
                  <a:pt x="451842" y="452358"/>
                  <a:pt x="453032" y="451961"/>
                </a:cubicBezTo>
                <a:cubicBezTo>
                  <a:pt x="453429" y="451961"/>
                  <a:pt x="453628" y="451961"/>
                  <a:pt x="453628" y="451961"/>
                </a:cubicBezTo>
                <a:cubicBezTo>
                  <a:pt x="454421" y="451961"/>
                  <a:pt x="455017" y="452358"/>
                  <a:pt x="455414" y="453152"/>
                </a:cubicBezTo>
                <a:cubicBezTo>
                  <a:pt x="455414" y="453548"/>
                  <a:pt x="455414" y="453747"/>
                  <a:pt x="455414" y="453747"/>
                </a:cubicBezTo>
                <a:cubicBezTo>
                  <a:pt x="455414" y="454541"/>
                  <a:pt x="455215" y="455136"/>
                  <a:pt x="454818" y="455533"/>
                </a:cubicBezTo>
                <a:cubicBezTo>
                  <a:pt x="447675" y="462677"/>
                  <a:pt x="439142" y="469423"/>
                  <a:pt x="429220" y="475773"/>
                </a:cubicBezTo>
                <a:cubicBezTo>
                  <a:pt x="428823" y="475773"/>
                  <a:pt x="428426" y="475972"/>
                  <a:pt x="428030" y="476369"/>
                </a:cubicBezTo>
                <a:lnTo>
                  <a:pt x="428030" y="478750"/>
                </a:lnTo>
                <a:cubicBezTo>
                  <a:pt x="436364" y="477163"/>
                  <a:pt x="443706" y="475773"/>
                  <a:pt x="450056" y="474583"/>
                </a:cubicBezTo>
                <a:cubicBezTo>
                  <a:pt x="450453" y="473789"/>
                  <a:pt x="450651" y="473194"/>
                  <a:pt x="450651" y="472797"/>
                </a:cubicBezTo>
                <a:cubicBezTo>
                  <a:pt x="451445" y="469622"/>
                  <a:pt x="453231" y="468034"/>
                  <a:pt x="456009" y="468034"/>
                </a:cubicBezTo>
                <a:cubicBezTo>
                  <a:pt x="456406" y="468034"/>
                  <a:pt x="456803" y="468034"/>
                  <a:pt x="457200" y="468034"/>
                </a:cubicBezTo>
                <a:cubicBezTo>
                  <a:pt x="457200" y="464463"/>
                  <a:pt x="456803" y="459502"/>
                  <a:pt x="456009" y="453152"/>
                </a:cubicBezTo>
                <a:cubicBezTo>
                  <a:pt x="455215" y="446008"/>
                  <a:pt x="454818" y="441047"/>
                  <a:pt x="454818" y="438269"/>
                </a:cubicBezTo>
                <a:cubicBezTo>
                  <a:pt x="454421" y="436284"/>
                  <a:pt x="454224" y="433705"/>
                  <a:pt x="454224" y="430530"/>
                </a:cubicBezTo>
                <a:close/>
                <a:moveTo>
                  <a:pt x="6788943" y="429934"/>
                </a:moveTo>
                <a:cubicBezTo>
                  <a:pt x="6782989" y="435094"/>
                  <a:pt x="6772076" y="442039"/>
                  <a:pt x="6756201" y="450770"/>
                </a:cubicBezTo>
                <a:cubicBezTo>
                  <a:pt x="6750247" y="453945"/>
                  <a:pt x="6747271" y="455533"/>
                  <a:pt x="6747271" y="455533"/>
                </a:cubicBezTo>
                <a:lnTo>
                  <a:pt x="6744889" y="472202"/>
                </a:lnTo>
                <a:cubicBezTo>
                  <a:pt x="6749652" y="470217"/>
                  <a:pt x="6756399" y="466050"/>
                  <a:pt x="6765131" y="459700"/>
                </a:cubicBezTo>
                <a:cubicBezTo>
                  <a:pt x="6767115" y="458113"/>
                  <a:pt x="6769893" y="456128"/>
                  <a:pt x="6773465" y="453747"/>
                </a:cubicBezTo>
                <a:cubicBezTo>
                  <a:pt x="6777037" y="450969"/>
                  <a:pt x="6779815" y="448984"/>
                  <a:pt x="6781799" y="447794"/>
                </a:cubicBezTo>
                <a:cubicBezTo>
                  <a:pt x="6784975" y="445413"/>
                  <a:pt x="6787554" y="443627"/>
                  <a:pt x="6789538" y="442436"/>
                </a:cubicBezTo>
                <a:cubicBezTo>
                  <a:pt x="6789141" y="438467"/>
                  <a:pt x="6788943" y="434300"/>
                  <a:pt x="6788943" y="429934"/>
                </a:cubicBezTo>
                <a:close/>
                <a:moveTo>
                  <a:pt x="2408634" y="429934"/>
                </a:moveTo>
                <a:cubicBezTo>
                  <a:pt x="2399506" y="438666"/>
                  <a:pt x="2392759" y="445809"/>
                  <a:pt x="2388393" y="451366"/>
                </a:cubicBezTo>
                <a:cubicBezTo>
                  <a:pt x="2379265" y="461684"/>
                  <a:pt x="2372915" y="468630"/>
                  <a:pt x="2369343" y="472202"/>
                </a:cubicBezTo>
                <a:cubicBezTo>
                  <a:pt x="2369740" y="476170"/>
                  <a:pt x="2369939" y="479941"/>
                  <a:pt x="2369939" y="483513"/>
                </a:cubicBezTo>
                <a:cubicBezTo>
                  <a:pt x="2376685" y="480338"/>
                  <a:pt x="2384821" y="473591"/>
                  <a:pt x="2394346" y="463272"/>
                </a:cubicBezTo>
                <a:cubicBezTo>
                  <a:pt x="2394346" y="463272"/>
                  <a:pt x="2398712" y="458311"/>
                  <a:pt x="2407443" y="448389"/>
                </a:cubicBezTo>
                <a:cubicBezTo>
                  <a:pt x="2409031" y="446405"/>
                  <a:pt x="2410221" y="445016"/>
                  <a:pt x="2411015" y="444222"/>
                </a:cubicBezTo>
                <a:cubicBezTo>
                  <a:pt x="2410221" y="440253"/>
                  <a:pt x="2409427" y="435491"/>
                  <a:pt x="2408634" y="429934"/>
                </a:cubicBezTo>
                <a:close/>
                <a:moveTo>
                  <a:pt x="75009" y="429934"/>
                </a:moveTo>
                <a:cubicBezTo>
                  <a:pt x="73421" y="431522"/>
                  <a:pt x="71635" y="433506"/>
                  <a:pt x="69651" y="435888"/>
                </a:cubicBezTo>
                <a:cubicBezTo>
                  <a:pt x="69651" y="436284"/>
                  <a:pt x="65682" y="441047"/>
                  <a:pt x="57745" y="450175"/>
                </a:cubicBezTo>
                <a:cubicBezTo>
                  <a:pt x="49014" y="460891"/>
                  <a:pt x="40878" y="469820"/>
                  <a:pt x="33337" y="476964"/>
                </a:cubicBezTo>
                <a:lnTo>
                  <a:pt x="33337" y="491847"/>
                </a:lnTo>
                <a:cubicBezTo>
                  <a:pt x="34925" y="490259"/>
                  <a:pt x="38298" y="486291"/>
                  <a:pt x="43457" y="479941"/>
                </a:cubicBezTo>
                <a:cubicBezTo>
                  <a:pt x="47823" y="475178"/>
                  <a:pt x="51395" y="471408"/>
                  <a:pt x="54173" y="468630"/>
                </a:cubicBezTo>
                <a:cubicBezTo>
                  <a:pt x="62904" y="458708"/>
                  <a:pt x="70445" y="451564"/>
                  <a:pt x="76795" y="447198"/>
                </a:cubicBezTo>
                <a:cubicBezTo>
                  <a:pt x="76398" y="441245"/>
                  <a:pt x="75803" y="435491"/>
                  <a:pt x="75009" y="429934"/>
                </a:cubicBezTo>
                <a:close/>
                <a:moveTo>
                  <a:pt x="7019329" y="428744"/>
                </a:moveTo>
                <a:cubicBezTo>
                  <a:pt x="7015757" y="430728"/>
                  <a:pt x="7012185" y="432514"/>
                  <a:pt x="7008613" y="434102"/>
                </a:cubicBezTo>
                <a:cubicBezTo>
                  <a:pt x="7014567" y="436086"/>
                  <a:pt x="7020123" y="438467"/>
                  <a:pt x="7025282" y="441245"/>
                </a:cubicBezTo>
                <a:cubicBezTo>
                  <a:pt x="7023694" y="436880"/>
                  <a:pt x="7021710" y="432712"/>
                  <a:pt x="7019329" y="428744"/>
                </a:cubicBezTo>
                <a:close/>
                <a:moveTo>
                  <a:pt x="4291607" y="428148"/>
                </a:moveTo>
                <a:cubicBezTo>
                  <a:pt x="4289623" y="429339"/>
                  <a:pt x="4289027" y="429736"/>
                  <a:pt x="4289821" y="429339"/>
                </a:cubicBezTo>
                <a:cubicBezTo>
                  <a:pt x="4286646" y="430927"/>
                  <a:pt x="4282479" y="433506"/>
                  <a:pt x="4277319" y="437078"/>
                </a:cubicBezTo>
                <a:cubicBezTo>
                  <a:pt x="4271367" y="440650"/>
                  <a:pt x="4267199" y="443230"/>
                  <a:pt x="4264818" y="444817"/>
                </a:cubicBezTo>
                <a:cubicBezTo>
                  <a:pt x="4245768" y="456327"/>
                  <a:pt x="4229893" y="463867"/>
                  <a:pt x="4217193" y="467439"/>
                </a:cubicBezTo>
                <a:cubicBezTo>
                  <a:pt x="4210446" y="475377"/>
                  <a:pt x="4204295" y="483314"/>
                  <a:pt x="4198738" y="491252"/>
                </a:cubicBezTo>
                <a:cubicBezTo>
                  <a:pt x="4209851" y="485695"/>
                  <a:pt x="4223146" y="478155"/>
                  <a:pt x="4238624" y="468630"/>
                </a:cubicBezTo>
                <a:cubicBezTo>
                  <a:pt x="4254499" y="458708"/>
                  <a:pt x="4263231" y="453350"/>
                  <a:pt x="4264818" y="452556"/>
                </a:cubicBezTo>
                <a:cubicBezTo>
                  <a:pt x="4271961" y="448191"/>
                  <a:pt x="4277319" y="445214"/>
                  <a:pt x="4280891" y="443627"/>
                </a:cubicBezTo>
                <a:cubicBezTo>
                  <a:pt x="4284463" y="438070"/>
                  <a:pt x="4288035" y="432911"/>
                  <a:pt x="4291607" y="428148"/>
                </a:cubicBezTo>
                <a:close/>
                <a:moveTo>
                  <a:pt x="862607" y="428148"/>
                </a:moveTo>
                <a:cubicBezTo>
                  <a:pt x="861020" y="428942"/>
                  <a:pt x="860226" y="429339"/>
                  <a:pt x="860226" y="429339"/>
                </a:cubicBezTo>
                <a:cubicBezTo>
                  <a:pt x="860624" y="429339"/>
                  <a:pt x="860821" y="429339"/>
                  <a:pt x="860821" y="429339"/>
                </a:cubicBezTo>
                <a:cubicBezTo>
                  <a:pt x="857646" y="430927"/>
                  <a:pt x="853479" y="433506"/>
                  <a:pt x="848320" y="437078"/>
                </a:cubicBezTo>
                <a:cubicBezTo>
                  <a:pt x="842367" y="440650"/>
                  <a:pt x="838200" y="443230"/>
                  <a:pt x="835818" y="444817"/>
                </a:cubicBezTo>
                <a:cubicBezTo>
                  <a:pt x="816768" y="456327"/>
                  <a:pt x="800894" y="463867"/>
                  <a:pt x="788193" y="467439"/>
                </a:cubicBezTo>
                <a:cubicBezTo>
                  <a:pt x="781446" y="475377"/>
                  <a:pt x="775295" y="483314"/>
                  <a:pt x="769739" y="491252"/>
                </a:cubicBezTo>
                <a:cubicBezTo>
                  <a:pt x="780851" y="485695"/>
                  <a:pt x="794147" y="478155"/>
                  <a:pt x="809624" y="468630"/>
                </a:cubicBezTo>
                <a:cubicBezTo>
                  <a:pt x="825500" y="458708"/>
                  <a:pt x="834231" y="453350"/>
                  <a:pt x="835818" y="452556"/>
                </a:cubicBezTo>
                <a:cubicBezTo>
                  <a:pt x="842962" y="448191"/>
                  <a:pt x="848320" y="445214"/>
                  <a:pt x="851892" y="443627"/>
                </a:cubicBezTo>
                <a:cubicBezTo>
                  <a:pt x="855464" y="438070"/>
                  <a:pt x="859036" y="432911"/>
                  <a:pt x="862607" y="428148"/>
                </a:cubicBezTo>
                <a:close/>
                <a:moveTo>
                  <a:pt x="4982765" y="424577"/>
                </a:moveTo>
                <a:cubicBezTo>
                  <a:pt x="4983162" y="424577"/>
                  <a:pt x="4983559" y="424577"/>
                  <a:pt x="4983955" y="424577"/>
                </a:cubicBezTo>
                <a:cubicBezTo>
                  <a:pt x="4984353" y="424577"/>
                  <a:pt x="4984749" y="424775"/>
                  <a:pt x="4985146" y="425172"/>
                </a:cubicBezTo>
                <a:cubicBezTo>
                  <a:pt x="4985543" y="425569"/>
                  <a:pt x="4985741" y="426164"/>
                  <a:pt x="4985741" y="426958"/>
                </a:cubicBezTo>
                <a:cubicBezTo>
                  <a:pt x="4985741" y="426958"/>
                  <a:pt x="4985741" y="427156"/>
                  <a:pt x="4985741" y="427553"/>
                </a:cubicBezTo>
                <a:cubicBezTo>
                  <a:pt x="4985344" y="428347"/>
                  <a:pt x="4979987" y="435491"/>
                  <a:pt x="4969668" y="448984"/>
                </a:cubicBezTo>
                <a:cubicBezTo>
                  <a:pt x="4964112" y="456128"/>
                  <a:pt x="4958754" y="462478"/>
                  <a:pt x="4953595" y="468034"/>
                </a:cubicBezTo>
                <a:cubicBezTo>
                  <a:pt x="4953197" y="468034"/>
                  <a:pt x="4952801" y="468034"/>
                  <a:pt x="4952404" y="468034"/>
                </a:cubicBezTo>
                <a:cubicBezTo>
                  <a:pt x="4952007" y="468034"/>
                  <a:pt x="4951610" y="468034"/>
                  <a:pt x="4951213" y="468034"/>
                </a:cubicBezTo>
                <a:cubicBezTo>
                  <a:pt x="4950816" y="467638"/>
                  <a:pt x="4950618" y="467042"/>
                  <a:pt x="4950618" y="466248"/>
                </a:cubicBezTo>
                <a:cubicBezTo>
                  <a:pt x="4950618" y="466248"/>
                  <a:pt x="4950618" y="466050"/>
                  <a:pt x="4950618" y="465653"/>
                </a:cubicBezTo>
                <a:cubicBezTo>
                  <a:pt x="4952999" y="462875"/>
                  <a:pt x="4955777" y="459105"/>
                  <a:pt x="4958952" y="454342"/>
                </a:cubicBezTo>
                <a:cubicBezTo>
                  <a:pt x="4962921" y="448389"/>
                  <a:pt x="4965501" y="444619"/>
                  <a:pt x="4966691" y="443031"/>
                </a:cubicBezTo>
                <a:cubicBezTo>
                  <a:pt x="4973835" y="433109"/>
                  <a:pt x="4979193" y="426958"/>
                  <a:pt x="4982765" y="424577"/>
                </a:cubicBezTo>
                <a:close/>
                <a:moveTo>
                  <a:pt x="3018829" y="421600"/>
                </a:moveTo>
                <a:cubicBezTo>
                  <a:pt x="3007716" y="421997"/>
                  <a:pt x="2987873" y="425172"/>
                  <a:pt x="2959298" y="431125"/>
                </a:cubicBezTo>
                <a:cubicBezTo>
                  <a:pt x="2954138" y="432316"/>
                  <a:pt x="2947391" y="433903"/>
                  <a:pt x="2939057" y="435888"/>
                </a:cubicBezTo>
                <a:cubicBezTo>
                  <a:pt x="2936279" y="438666"/>
                  <a:pt x="2931913" y="442634"/>
                  <a:pt x="2925960" y="447794"/>
                </a:cubicBezTo>
                <a:cubicBezTo>
                  <a:pt x="2920007" y="453747"/>
                  <a:pt x="2915641" y="457914"/>
                  <a:pt x="2912863" y="460295"/>
                </a:cubicBezTo>
                <a:cubicBezTo>
                  <a:pt x="2905323" y="468630"/>
                  <a:pt x="2897385" y="478155"/>
                  <a:pt x="2889051" y="488870"/>
                </a:cubicBezTo>
                <a:cubicBezTo>
                  <a:pt x="2893813" y="488077"/>
                  <a:pt x="2896591" y="487680"/>
                  <a:pt x="2897385" y="487680"/>
                </a:cubicBezTo>
                <a:lnTo>
                  <a:pt x="2904529" y="486489"/>
                </a:lnTo>
                <a:cubicBezTo>
                  <a:pt x="2904529" y="486489"/>
                  <a:pt x="2914054" y="477758"/>
                  <a:pt x="2933104" y="460295"/>
                </a:cubicBezTo>
                <a:cubicBezTo>
                  <a:pt x="2941041" y="452755"/>
                  <a:pt x="2946796" y="447397"/>
                  <a:pt x="2950368" y="444222"/>
                </a:cubicBezTo>
                <a:cubicBezTo>
                  <a:pt x="2957908" y="437078"/>
                  <a:pt x="2962870" y="432712"/>
                  <a:pt x="2965251" y="431125"/>
                </a:cubicBezTo>
                <a:cubicBezTo>
                  <a:pt x="2965648" y="431125"/>
                  <a:pt x="2965846" y="431125"/>
                  <a:pt x="2965846" y="431125"/>
                </a:cubicBezTo>
                <a:cubicBezTo>
                  <a:pt x="2966640" y="431125"/>
                  <a:pt x="2967235" y="431323"/>
                  <a:pt x="2967632" y="431720"/>
                </a:cubicBezTo>
                <a:cubicBezTo>
                  <a:pt x="2968029" y="432117"/>
                  <a:pt x="2968227" y="432712"/>
                  <a:pt x="2968227" y="433506"/>
                </a:cubicBezTo>
                <a:cubicBezTo>
                  <a:pt x="2968227" y="433506"/>
                  <a:pt x="2968227" y="433705"/>
                  <a:pt x="2968227" y="434102"/>
                </a:cubicBezTo>
                <a:cubicBezTo>
                  <a:pt x="2966243" y="436880"/>
                  <a:pt x="2961084" y="442039"/>
                  <a:pt x="2952749" y="449580"/>
                </a:cubicBezTo>
                <a:cubicBezTo>
                  <a:pt x="2948781" y="453548"/>
                  <a:pt x="2943621" y="458311"/>
                  <a:pt x="2937271" y="463867"/>
                </a:cubicBezTo>
                <a:cubicBezTo>
                  <a:pt x="2929333" y="471408"/>
                  <a:pt x="2921991" y="478552"/>
                  <a:pt x="2915245" y="485298"/>
                </a:cubicBezTo>
                <a:lnTo>
                  <a:pt x="2927151" y="482917"/>
                </a:lnTo>
                <a:cubicBezTo>
                  <a:pt x="2927548" y="481330"/>
                  <a:pt x="2928341" y="480338"/>
                  <a:pt x="2929532" y="479941"/>
                </a:cubicBezTo>
                <a:cubicBezTo>
                  <a:pt x="2939851" y="477956"/>
                  <a:pt x="2950963" y="470416"/>
                  <a:pt x="2962870" y="457319"/>
                </a:cubicBezTo>
                <a:cubicBezTo>
                  <a:pt x="2975570" y="443825"/>
                  <a:pt x="2985293" y="436284"/>
                  <a:pt x="2992040" y="434697"/>
                </a:cubicBezTo>
                <a:cubicBezTo>
                  <a:pt x="2992834" y="434697"/>
                  <a:pt x="2993429" y="435094"/>
                  <a:pt x="2993826" y="435888"/>
                </a:cubicBezTo>
                <a:cubicBezTo>
                  <a:pt x="2994223" y="436284"/>
                  <a:pt x="2994421" y="436681"/>
                  <a:pt x="2994421" y="437078"/>
                </a:cubicBezTo>
                <a:cubicBezTo>
                  <a:pt x="2994421" y="437475"/>
                  <a:pt x="2994223" y="437872"/>
                  <a:pt x="2993826" y="438269"/>
                </a:cubicBezTo>
                <a:cubicBezTo>
                  <a:pt x="2983110" y="447397"/>
                  <a:pt x="2973188" y="456525"/>
                  <a:pt x="2964060" y="465653"/>
                </a:cubicBezTo>
                <a:cubicBezTo>
                  <a:pt x="2959298" y="470416"/>
                  <a:pt x="2955130" y="474186"/>
                  <a:pt x="2951559" y="476964"/>
                </a:cubicBezTo>
                <a:cubicBezTo>
                  <a:pt x="2953940" y="476170"/>
                  <a:pt x="2957313" y="474980"/>
                  <a:pt x="2961679" y="473392"/>
                </a:cubicBezTo>
                <a:cubicBezTo>
                  <a:pt x="2966045" y="472202"/>
                  <a:pt x="2969418" y="471209"/>
                  <a:pt x="2971799" y="470416"/>
                </a:cubicBezTo>
                <a:cubicBezTo>
                  <a:pt x="2972196" y="470416"/>
                  <a:pt x="2972791" y="470217"/>
                  <a:pt x="2973585" y="469820"/>
                </a:cubicBezTo>
                <a:cubicBezTo>
                  <a:pt x="2979538" y="459502"/>
                  <a:pt x="2988865" y="448389"/>
                  <a:pt x="3001565" y="436483"/>
                </a:cubicBezTo>
                <a:cubicBezTo>
                  <a:pt x="3007518" y="431323"/>
                  <a:pt x="3013273" y="426363"/>
                  <a:pt x="3018829" y="421600"/>
                </a:cubicBezTo>
                <a:close/>
                <a:moveTo>
                  <a:pt x="5361979" y="419219"/>
                </a:moveTo>
                <a:cubicBezTo>
                  <a:pt x="5360788" y="420806"/>
                  <a:pt x="5353645" y="427156"/>
                  <a:pt x="5340547" y="438269"/>
                </a:cubicBezTo>
                <a:cubicBezTo>
                  <a:pt x="5332610" y="445413"/>
                  <a:pt x="5326062" y="450770"/>
                  <a:pt x="5320902" y="454342"/>
                </a:cubicBezTo>
                <a:cubicBezTo>
                  <a:pt x="5320505" y="454342"/>
                  <a:pt x="5320109" y="454541"/>
                  <a:pt x="5319711" y="454938"/>
                </a:cubicBezTo>
                <a:cubicBezTo>
                  <a:pt x="5320505" y="460891"/>
                  <a:pt x="5321101" y="464859"/>
                  <a:pt x="5321497" y="466844"/>
                </a:cubicBezTo>
                <a:lnTo>
                  <a:pt x="5322688" y="479345"/>
                </a:lnTo>
                <a:cubicBezTo>
                  <a:pt x="5324276" y="477758"/>
                  <a:pt x="5333007" y="467439"/>
                  <a:pt x="5348882" y="448389"/>
                </a:cubicBezTo>
                <a:cubicBezTo>
                  <a:pt x="5354041" y="442436"/>
                  <a:pt x="5359002" y="437475"/>
                  <a:pt x="5363765" y="433506"/>
                </a:cubicBezTo>
                <a:lnTo>
                  <a:pt x="5364955" y="432316"/>
                </a:lnTo>
                <a:cubicBezTo>
                  <a:pt x="5363765" y="425569"/>
                  <a:pt x="5362773" y="421203"/>
                  <a:pt x="5361979" y="419219"/>
                </a:cubicBezTo>
                <a:close/>
                <a:moveTo>
                  <a:pt x="7006232" y="416242"/>
                </a:moveTo>
                <a:cubicBezTo>
                  <a:pt x="7004247" y="417830"/>
                  <a:pt x="7000477" y="420608"/>
                  <a:pt x="6994921" y="424577"/>
                </a:cubicBezTo>
                <a:cubicBezTo>
                  <a:pt x="6992143" y="426164"/>
                  <a:pt x="6989762" y="427553"/>
                  <a:pt x="6987777" y="428744"/>
                </a:cubicBezTo>
                <a:cubicBezTo>
                  <a:pt x="6991746" y="429538"/>
                  <a:pt x="6995913" y="430530"/>
                  <a:pt x="7000279" y="431720"/>
                </a:cubicBezTo>
                <a:cubicBezTo>
                  <a:pt x="7002660" y="430530"/>
                  <a:pt x="7008018" y="427950"/>
                  <a:pt x="7016352" y="423981"/>
                </a:cubicBezTo>
                <a:cubicBezTo>
                  <a:pt x="7013575" y="420806"/>
                  <a:pt x="7010201" y="418227"/>
                  <a:pt x="7006232" y="416242"/>
                </a:cubicBezTo>
                <a:close/>
                <a:moveTo>
                  <a:pt x="1813321" y="416242"/>
                </a:moveTo>
                <a:cubicBezTo>
                  <a:pt x="1811337" y="417036"/>
                  <a:pt x="1809750" y="417830"/>
                  <a:pt x="1808559" y="418623"/>
                </a:cubicBezTo>
                <a:cubicBezTo>
                  <a:pt x="1801812" y="422592"/>
                  <a:pt x="1795264" y="426561"/>
                  <a:pt x="1788914" y="430530"/>
                </a:cubicBezTo>
                <a:cubicBezTo>
                  <a:pt x="1782960" y="434498"/>
                  <a:pt x="1771650" y="442634"/>
                  <a:pt x="1754981" y="454938"/>
                </a:cubicBezTo>
                <a:cubicBezTo>
                  <a:pt x="1752600" y="461684"/>
                  <a:pt x="1750020" y="468431"/>
                  <a:pt x="1747242" y="475178"/>
                </a:cubicBezTo>
                <a:cubicBezTo>
                  <a:pt x="1759148" y="466447"/>
                  <a:pt x="1766292" y="461287"/>
                  <a:pt x="1768673" y="459700"/>
                </a:cubicBezTo>
                <a:cubicBezTo>
                  <a:pt x="1782563" y="450572"/>
                  <a:pt x="1793874" y="444817"/>
                  <a:pt x="1802606" y="442436"/>
                </a:cubicBezTo>
                <a:cubicBezTo>
                  <a:pt x="1803003" y="442039"/>
                  <a:pt x="1803598" y="440650"/>
                  <a:pt x="1804392" y="438269"/>
                </a:cubicBezTo>
                <a:cubicBezTo>
                  <a:pt x="1805582" y="435491"/>
                  <a:pt x="1808559" y="428148"/>
                  <a:pt x="1813321" y="416242"/>
                </a:cubicBezTo>
                <a:close/>
                <a:moveTo>
                  <a:pt x="3463527" y="412670"/>
                </a:moveTo>
                <a:cubicBezTo>
                  <a:pt x="3461146" y="416639"/>
                  <a:pt x="3454399" y="425172"/>
                  <a:pt x="3443287" y="438269"/>
                </a:cubicBezTo>
                <a:cubicBezTo>
                  <a:pt x="3433761" y="449381"/>
                  <a:pt x="3425229" y="456922"/>
                  <a:pt x="3417688" y="460891"/>
                </a:cubicBezTo>
                <a:cubicBezTo>
                  <a:pt x="3418482" y="466447"/>
                  <a:pt x="3419474" y="472797"/>
                  <a:pt x="3420665" y="479941"/>
                </a:cubicBezTo>
                <a:cubicBezTo>
                  <a:pt x="3424633" y="475575"/>
                  <a:pt x="3431777" y="466844"/>
                  <a:pt x="3442096" y="453747"/>
                </a:cubicBezTo>
                <a:cubicBezTo>
                  <a:pt x="3448843" y="444619"/>
                  <a:pt x="3454002" y="438269"/>
                  <a:pt x="3457574" y="434697"/>
                </a:cubicBezTo>
                <a:cubicBezTo>
                  <a:pt x="3461940" y="430331"/>
                  <a:pt x="3464916" y="427553"/>
                  <a:pt x="3466504" y="426363"/>
                </a:cubicBezTo>
                <a:cubicBezTo>
                  <a:pt x="3465313" y="421203"/>
                  <a:pt x="3464321" y="416639"/>
                  <a:pt x="3463527" y="412670"/>
                </a:cubicBezTo>
                <a:close/>
                <a:moveTo>
                  <a:pt x="6790133" y="410289"/>
                </a:moveTo>
                <a:cubicBezTo>
                  <a:pt x="6786165" y="413464"/>
                  <a:pt x="6779815" y="417631"/>
                  <a:pt x="6771083" y="422791"/>
                </a:cubicBezTo>
                <a:cubicBezTo>
                  <a:pt x="6762749" y="427950"/>
                  <a:pt x="6756201" y="430927"/>
                  <a:pt x="6751438" y="431720"/>
                </a:cubicBezTo>
                <a:cubicBezTo>
                  <a:pt x="6750645" y="436483"/>
                  <a:pt x="6749652" y="441245"/>
                  <a:pt x="6748461" y="446008"/>
                </a:cubicBezTo>
                <a:cubicBezTo>
                  <a:pt x="6748859" y="446008"/>
                  <a:pt x="6749057" y="446206"/>
                  <a:pt x="6749057" y="446603"/>
                </a:cubicBezTo>
                <a:cubicBezTo>
                  <a:pt x="6749057" y="446603"/>
                  <a:pt x="6748859" y="447000"/>
                  <a:pt x="6748461" y="447794"/>
                </a:cubicBezTo>
                <a:cubicBezTo>
                  <a:pt x="6752033" y="445809"/>
                  <a:pt x="6756201" y="443627"/>
                  <a:pt x="6760963" y="441245"/>
                </a:cubicBezTo>
                <a:cubicBezTo>
                  <a:pt x="6776045" y="432514"/>
                  <a:pt x="6784975" y="427553"/>
                  <a:pt x="6787752" y="426363"/>
                </a:cubicBezTo>
                <a:cubicBezTo>
                  <a:pt x="6788149" y="426363"/>
                  <a:pt x="6788547" y="426561"/>
                  <a:pt x="6788943" y="426958"/>
                </a:cubicBezTo>
                <a:close/>
                <a:moveTo>
                  <a:pt x="6975871" y="408503"/>
                </a:moveTo>
                <a:cubicBezTo>
                  <a:pt x="6967537" y="408503"/>
                  <a:pt x="6960988" y="411083"/>
                  <a:pt x="6956225" y="416242"/>
                </a:cubicBezTo>
                <a:lnTo>
                  <a:pt x="6958607" y="417433"/>
                </a:lnTo>
                <a:cubicBezTo>
                  <a:pt x="6959004" y="417830"/>
                  <a:pt x="6959202" y="418227"/>
                  <a:pt x="6959202" y="418623"/>
                </a:cubicBezTo>
                <a:cubicBezTo>
                  <a:pt x="6958805" y="419020"/>
                  <a:pt x="6958409" y="419219"/>
                  <a:pt x="6958011" y="419219"/>
                </a:cubicBezTo>
                <a:cubicBezTo>
                  <a:pt x="6956425" y="419219"/>
                  <a:pt x="6954837" y="419616"/>
                  <a:pt x="6953249" y="420409"/>
                </a:cubicBezTo>
                <a:cubicBezTo>
                  <a:pt x="6952455" y="421203"/>
                  <a:pt x="6951662" y="421798"/>
                  <a:pt x="6950868" y="422195"/>
                </a:cubicBezTo>
                <a:cubicBezTo>
                  <a:pt x="6949677" y="423386"/>
                  <a:pt x="6948289" y="425370"/>
                  <a:pt x="6946701" y="428148"/>
                </a:cubicBezTo>
                <a:cubicBezTo>
                  <a:pt x="6946304" y="428942"/>
                  <a:pt x="6945709" y="429934"/>
                  <a:pt x="6944915" y="431125"/>
                </a:cubicBezTo>
                <a:cubicBezTo>
                  <a:pt x="6951662" y="428347"/>
                  <a:pt x="6959797" y="426958"/>
                  <a:pt x="6969323" y="426958"/>
                </a:cubicBezTo>
                <a:cubicBezTo>
                  <a:pt x="6972498" y="426958"/>
                  <a:pt x="6975673" y="427156"/>
                  <a:pt x="6978847" y="427553"/>
                </a:cubicBezTo>
                <a:cubicBezTo>
                  <a:pt x="6984007" y="425172"/>
                  <a:pt x="6988968" y="422394"/>
                  <a:pt x="6993731" y="419219"/>
                </a:cubicBezTo>
                <a:cubicBezTo>
                  <a:pt x="6998493" y="415647"/>
                  <a:pt x="7000874" y="413861"/>
                  <a:pt x="7000874" y="413861"/>
                </a:cubicBezTo>
                <a:lnTo>
                  <a:pt x="6998493" y="412670"/>
                </a:lnTo>
                <a:cubicBezTo>
                  <a:pt x="6994127" y="411083"/>
                  <a:pt x="6989762" y="409892"/>
                  <a:pt x="6985396" y="409098"/>
                </a:cubicBezTo>
                <a:lnTo>
                  <a:pt x="6981824" y="411480"/>
                </a:lnTo>
                <a:cubicBezTo>
                  <a:pt x="6975871" y="415845"/>
                  <a:pt x="6970910" y="420409"/>
                  <a:pt x="6966941" y="425172"/>
                </a:cubicBezTo>
                <a:cubicBezTo>
                  <a:pt x="6966545" y="425569"/>
                  <a:pt x="6965949" y="425767"/>
                  <a:pt x="6965155" y="425767"/>
                </a:cubicBezTo>
                <a:cubicBezTo>
                  <a:pt x="6964759" y="425767"/>
                  <a:pt x="6964163" y="425569"/>
                  <a:pt x="6963369" y="425172"/>
                </a:cubicBezTo>
                <a:cubicBezTo>
                  <a:pt x="6962576" y="424378"/>
                  <a:pt x="6962179" y="423584"/>
                  <a:pt x="6962179" y="422791"/>
                </a:cubicBezTo>
                <a:cubicBezTo>
                  <a:pt x="6962179" y="422394"/>
                  <a:pt x="6962377" y="421997"/>
                  <a:pt x="6962774" y="421600"/>
                </a:cubicBezTo>
                <a:cubicBezTo>
                  <a:pt x="6967140" y="416441"/>
                  <a:pt x="6971505" y="412075"/>
                  <a:pt x="6975871" y="408503"/>
                </a:cubicBezTo>
                <a:close/>
                <a:moveTo>
                  <a:pt x="2404466" y="408503"/>
                </a:moveTo>
                <a:cubicBezTo>
                  <a:pt x="2402085" y="412472"/>
                  <a:pt x="2396529" y="418623"/>
                  <a:pt x="2387798" y="426958"/>
                </a:cubicBezTo>
                <a:cubicBezTo>
                  <a:pt x="2381448" y="432514"/>
                  <a:pt x="2374701" y="438070"/>
                  <a:pt x="2367557" y="443627"/>
                </a:cubicBezTo>
                <a:cubicBezTo>
                  <a:pt x="2367954" y="447198"/>
                  <a:pt x="2368153" y="450373"/>
                  <a:pt x="2368153" y="453152"/>
                </a:cubicBezTo>
                <a:cubicBezTo>
                  <a:pt x="2368153" y="454342"/>
                  <a:pt x="2368351" y="457716"/>
                  <a:pt x="2368748" y="463272"/>
                </a:cubicBezTo>
                <a:cubicBezTo>
                  <a:pt x="2389385" y="441444"/>
                  <a:pt x="2402482" y="428942"/>
                  <a:pt x="2408039" y="425767"/>
                </a:cubicBezTo>
                <a:cubicBezTo>
                  <a:pt x="2406451" y="417830"/>
                  <a:pt x="2405260" y="412075"/>
                  <a:pt x="2404466" y="408503"/>
                </a:cubicBezTo>
                <a:close/>
                <a:moveTo>
                  <a:pt x="453628" y="401955"/>
                </a:moveTo>
                <a:cubicBezTo>
                  <a:pt x="444897" y="411480"/>
                  <a:pt x="435768" y="421005"/>
                  <a:pt x="426243" y="430530"/>
                </a:cubicBezTo>
                <a:cubicBezTo>
                  <a:pt x="425847" y="430927"/>
                  <a:pt x="425252" y="431323"/>
                  <a:pt x="424457" y="431720"/>
                </a:cubicBezTo>
                <a:cubicBezTo>
                  <a:pt x="424854" y="436483"/>
                  <a:pt x="425053" y="440452"/>
                  <a:pt x="425053" y="443627"/>
                </a:cubicBezTo>
                <a:cubicBezTo>
                  <a:pt x="425053" y="443627"/>
                  <a:pt x="425252" y="445214"/>
                  <a:pt x="425648" y="448389"/>
                </a:cubicBezTo>
                <a:cubicBezTo>
                  <a:pt x="437951" y="437277"/>
                  <a:pt x="447476" y="429736"/>
                  <a:pt x="454224" y="425767"/>
                </a:cubicBezTo>
                <a:cubicBezTo>
                  <a:pt x="453826" y="410289"/>
                  <a:pt x="453628" y="402352"/>
                  <a:pt x="453628" y="401955"/>
                </a:cubicBezTo>
                <a:close/>
                <a:moveTo>
                  <a:pt x="71438" y="398383"/>
                </a:moveTo>
                <a:cubicBezTo>
                  <a:pt x="67865" y="404336"/>
                  <a:pt x="61913" y="413067"/>
                  <a:pt x="53578" y="424577"/>
                </a:cubicBezTo>
                <a:cubicBezTo>
                  <a:pt x="46037" y="435292"/>
                  <a:pt x="38893" y="443031"/>
                  <a:pt x="32146" y="447794"/>
                </a:cubicBezTo>
                <a:cubicBezTo>
                  <a:pt x="32146" y="449381"/>
                  <a:pt x="32345" y="453747"/>
                  <a:pt x="32742" y="460891"/>
                </a:cubicBezTo>
                <a:lnTo>
                  <a:pt x="32742" y="468630"/>
                </a:lnTo>
                <a:cubicBezTo>
                  <a:pt x="38695" y="463867"/>
                  <a:pt x="46235" y="455334"/>
                  <a:pt x="55364" y="443031"/>
                </a:cubicBezTo>
                <a:cubicBezTo>
                  <a:pt x="63301" y="432712"/>
                  <a:pt x="69453" y="425569"/>
                  <a:pt x="73818" y="421600"/>
                </a:cubicBezTo>
                <a:cubicBezTo>
                  <a:pt x="73818" y="418822"/>
                  <a:pt x="73620" y="416242"/>
                  <a:pt x="73223" y="413861"/>
                </a:cubicBezTo>
                <a:cubicBezTo>
                  <a:pt x="72826" y="410686"/>
                  <a:pt x="72231" y="405527"/>
                  <a:pt x="71438" y="398383"/>
                </a:cubicBezTo>
                <a:close/>
                <a:moveTo>
                  <a:pt x="4988123" y="397788"/>
                </a:moveTo>
                <a:cubicBezTo>
                  <a:pt x="4987725" y="398184"/>
                  <a:pt x="4984551" y="401161"/>
                  <a:pt x="4978597" y="406717"/>
                </a:cubicBezTo>
                <a:cubicBezTo>
                  <a:pt x="4973438" y="411480"/>
                  <a:pt x="4969271" y="415647"/>
                  <a:pt x="4966096" y="419219"/>
                </a:cubicBezTo>
                <a:cubicBezTo>
                  <a:pt x="4958555" y="427553"/>
                  <a:pt x="4952007" y="436086"/>
                  <a:pt x="4946451" y="444817"/>
                </a:cubicBezTo>
                <a:lnTo>
                  <a:pt x="4946451" y="447794"/>
                </a:lnTo>
                <a:cubicBezTo>
                  <a:pt x="4947641" y="462081"/>
                  <a:pt x="4949030" y="478552"/>
                  <a:pt x="4950618" y="497205"/>
                </a:cubicBezTo>
                <a:lnTo>
                  <a:pt x="4959547" y="484703"/>
                </a:lnTo>
                <a:cubicBezTo>
                  <a:pt x="4963517" y="478750"/>
                  <a:pt x="4966493" y="474384"/>
                  <a:pt x="4968477" y="471606"/>
                </a:cubicBezTo>
                <a:cubicBezTo>
                  <a:pt x="4978796" y="457716"/>
                  <a:pt x="4986932" y="449183"/>
                  <a:pt x="4992885" y="446008"/>
                </a:cubicBezTo>
                <a:cubicBezTo>
                  <a:pt x="4992488" y="441245"/>
                  <a:pt x="4992289" y="437673"/>
                  <a:pt x="4992289" y="435292"/>
                </a:cubicBezTo>
                <a:cubicBezTo>
                  <a:pt x="4991496" y="422989"/>
                  <a:pt x="4990107" y="410488"/>
                  <a:pt x="4988123" y="397788"/>
                </a:cubicBezTo>
                <a:close/>
                <a:moveTo>
                  <a:pt x="6977061" y="391239"/>
                </a:moveTo>
                <a:cubicBezTo>
                  <a:pt x="6983015" y="391239"/>
                  <a:pt x="6989167" y="392033"/>
                  <a:pt x="6995517" y="393620"/>
                </a:cubicBezTo>
                <a:cubicBezTo>
                  <a:pt x="7006232" y="396398"/>
                  <a:pt x="7014963" y="400367"/>
                  <a:pt x="7021710" y="405527"/>
                </a:cubicBezTo>
                <a:cubicBezTo>
                  <a:pt x="7031235" y="412670"/>
                  <a:pt x="7037981" y="422592"/>
                  <a:pt x="7041951" y="435292"/>
                </a:cubicBezTo>
                <a:cubicBezTo>
                  <a:pt x="7044332" y="442833"/>
                  <a:pt x="7045523" y="449977"/>
                  <a:pt x="7045523" y="456723"/>
                </a:cubicBezTo>
                <a:cubicBezTo>
                  <a:pt x="7045523" y="474583"/>
                  <a:pt x="7037387" y="490061"/>
                  <a:pt x="7021115" y="503158"/>
                </a:cubicBezTo>
                <a:cubicBezTo>
                  <a:pt x="7005637" y="515858"/>
                  <a:pt x="6989563" y="522208"/>
                  <a:pt x="6972895" y="522208"/>
                </a:cubicBezTo>
                <a:cubicBezTo>
                  <a:pt x="6969323" y="522208"/>
                  <a:pt x="6965553" y="521811"/>
                  <a:pt x="6961583" y="521017"/>
                </a:cubicBezTo>
                <a:cubicBezTo>
                  <a:pt x="6948090" y="519033"/>
                  <a:pt x="6937970" y="511294"/>
                  <a:pt x="6931223" y="497800"/>
                </a:cubicBezTo>
                <a:cubicBezTo>
                  <a:pt x="6926460" y="488672"/>
                  <a:pt x="6924079" y="478552"/>
                  <a:pt x="6924079" y="467439"/>
                </a:cubicBezTo>
                <a:cubicBezTo>
                  <a:pt x="6924079" y="464661"/>
                  <a:pt x="6924277" y="461684"/>
                  <a:pt x="6924674" y="458509"/>
                </a:cubicBezTo>
                <a:cubicBezTo>
                  <a:pt x="6926262" y="443428"/>
                  <a:pt x="6930231" y="431919"/>
                  <a:pt x="6936581" y="423981"/>
                </a:cubicBezTo>
                <a:cubicBezTo>
                  <a:pt x="6938168" y="421600"/>
                  <a:pt x="6939755" y="419814"/>
                  <a:pt x="6941343" y="418623"/>
                </a:cubicBezTo>
                <a:lnTo>
                  <a:pt x="6941343" y="416242"/>
                </a:lnTo>
                <a:cubicBezTo>
                  <a:pt x="6941343" y="413464"/>
                  <a:pt x="6941541" y="411480"/>
                  <a:pt x="6941938" y="410289"/>
                </a:cubicBezTo>
                <a:cubicBezTo>
                  <a:pt x="6945113" y="400764"/>
                  <a:pt x="6952654" y="394811"/>
                  <a:pt x="6964560" y="392430"/>
                </a:cubicBezTo>
                <a:cubicBezTo>
                  <a:pt x="6968529" y="391636"/>
                  <a:pt x="6972696" y="391239"/>
                  <a:pt x="6977061" y="391239"/>
                </a:cubicBezTo>
                <a:close/>
                <a:moveTo>
                  <a:pt x="5356025" y="391239"/>
                </a:moveTo>
                <a:cubicBezTo>
                  <a:pt x="5354438" y="393223"/>
                  <a:pt x="5351859" y="395803"/>
                  <a:pt x="5348287" y="398978"/>
                </a:cubicBezTo>
                <a:cubicBezTo>
                  <a:pt x="5344715" y="402153"/>
                  <a:pt x="5342135" y="404534"/>
                  <a:pt x="5340547" y="406122"/>
                </a:cubicBezTo>
                <a:cubicBezTo>
                  <a:pt x="5331023" y="416044"/>
                  <a:pt x="5324077" y="422989"/>
                  <a:pt x="5319711" y="426958"/>
                </a:cubicBezTo>
                <a:cubicBezTo>
                  <a:pt x="5319315" y="427355"/>
                  <a:pt x="5318719" y="427553"/>
                  <a:pt x="5317925" y="427553"/>
                </a:cubicBezTo>
                <a:cubicBezTo>
                  <a:pt x="5317529" y="427553"/>
                  <a:pt x="5317132" y="427553"/>
                  <a:pt x="5316735" y="427553"/>
                </a:cubicBezTo>
                <a:cubicBezTo>
                  <a:pt x="5317529" y="433506"/>
                  <a:pt x="5318323" y="440055"/>
                  <a:pt x="5319117" y="447198"/>
                </a:cubicBezTo>
                <a:cubicBezTo>
                  <a:pt x="5323879" y="444023"/>
                  <a:pt x="5330625" y="438666"/>
                  <a:pt x="5339357" y="431125"/>
                </a:cubicBezTo>
                <a:cubicBezTo>
                  <a:pt x="5348089" y="423584"/>
                  <a:pt x="5354835" y="418623"/>
                  <a:pt x="5359597" y="416242"/>
                </a:cubicBezTo>
                <a:lnTo>
                  <a:pt x="5361383" y="416242"/>
                </a:lnTo>
                <a:cubicBezTo>
                  <a:pt x="5359399" y="406717"/>
                  <a:pt x="5357613" y="398383"/>
                  <a:pt x="5356025" y="391239"/>
                </a:cubicBezTo>
                <a:close/>
                <a:moveTo>
                  <a:pt x="1823442" y="390048"/>
                </a:moveTo>
                <a:cubicBezTo>
                  <a:pt x="1822251" y="390842"/>
                  <a:pt x="1821060" y="391438"/>
                  <a:pt x="1819870" y="391834"/>
                </a:cubicBezTo>
                <a:cubicBezTo>
                  <a:pt x="1818282" y="393025"/>
                  <a:pt x="1814710" y="395605"/>
                  <a:pt x="1809154" y="399573"/>
                </a:cubicBezTo>
                <a:cubicBezTo>
                  <a:pt x="1804789" y="402352"/>
                  <a:pt x="1801415" y="404733"/>
                  <a:pt x="1799034" y="406717"/>
                </a:cubicBezTo>
                <a:cubicBezTo>
                  <a:pt x="1786731" y="415052"/>
                  <a:pt x="1775420" y="421997"/>
                  <a:pt x="1765101" y="427553"/>
                </a:cubicBezTo>
                <a:cubicBezTo>
                  <a:pt x="1763117" y="433506"/>
                  <a:pt x="1760934" y="439658"/>
                  <a:pt x="1758553" y="446008"/>
                </a:cubicBezTo>
                <a:cubicBezTo>
                  <a:pt x="1774428" y="433705"/>
                  <a:pt x="1784151" y="426363"/>
                  <a:pt x="1787723" y="423981"/>
                </a:cubicBezTo>
                <a:cubicBezTo>
                  <a:pt x="1800423" y="414853"/>
                  <a:pt x="1810146" y="409098"/>
                  <a:pt x="1816893" y="406717"/>
                </a:cubicBezTo>
                <a:cubicBezTo>
                  <a:pt x="1819671" y="400367"/>
                  <a:pt x="1821854" y="394811"/>
                  <a:pt x="1823442" y="390048"/>
                </a:cubicBezTo>
                <a:close/>
                <a:moveTo>
                  <a:pt x="6793705" y="387667"/>
                </a:moveTo>
                <a:cubicBezTo>
                  <a:pt x="6790927" y="390048"/>
                  <a:pt x="6786165" y="393422"/>
                  <a:pt x="6779418" y="397788"/>
                </a:cubicBezTo>
                <a:cubicBezTo>
                  <a:pt x="6772671" y="401756"/>
                  <a:pt x="6765527" y="405328"/>
                  <a:pt x="6757987" y="408503"/>
                </a:cubicBezTo>
                <a:cubicBezTo>
                  <a:pt x="6756003" y="414853"/>
                  <a:pt x="6754217" y="421402"/>
                  <a:pt x="6752629" y="428148"/>
                </a:cubicBezTo>
                <a:cubicBezTo>
                  <a:pt x="6756995" y="426958"/>
                  <a:pt x="6763345" y="423386"/>
                  <a:pt x="6771679" y="417433"/>
                </a:cubicBezTo>
                <a:cubicBezTo>
                  <a:pt x="6773663" y="415845"/>
                  <a:pt x="6776839" y="413266"/>
                  <a:pt x="6781204" y="409694"/>
                </a:cubicBezTo>
                <a:cubicBezTo>
                  <a:pt x="6785570" y="406122"/>
                  <a:pt x="6788943" y="403542"/>
                  <a:pt x="6791324" y="401955"/>
                </a:cubicBezTo>
                <a:close/>
                <a:moveTo>
                  <a:pt x="452437" y="382905"/>
                </a:moveTo>
                <a:cubicBezTo>
                  <a:pt x="450850" y="384492"/>
                  <a:pt x="448270" y="386675"/>
                  <a:pt x="444698" y="389453"/>
                </a:cubicBezTo>
                <a:cubicBezTo>
                  <a:pt x="441126" y="392628"/>
                  <a:pt x="438745" y="394811"/>
                  <a:pt x="437555" y="396002"/>
                </a:cubicBezTo>
                <a:cubicBezTo>
                  <a:pt x="431601" y="401161"/>
                  <a:pt x="426640" y="405130"/>
                  <a:pt x="422671" y="407908"/>
                </a:cubicBezTo>
                <a:cubicBezTo>
                  <a:pt x="423069" y="411877"/>
                  <a:pt x="423465" y="416441"/>
                  <a:pt x="423862" y="421600"/>
                </a:cubicBezTo>
                <a:cubicBezTo>
                  <a:pt x="436959" y="408106"/>
                  <a:pt x="446682" y="399573"/>
                  <a:pt x="453032" y="396002"/>
                </a:cubicBezTo>
                <a:cubicBezTo>
                  <a:pt x="453032" y="391239"/>
                  <a:pt x="452834" y="386873"/>
                  <a:pt x="452437" y="382905"/>
                </a:cubicBezTo>
                <a:close/>
                <a:moveTo>
                  <a:pt x="3459360" y="381119"/>
                </a:moveTo>
                <a:cubicBezTo>
                  <a:pt x="3453804" y="385881"/>
                  <a:pt x="3451224" y="387866"/>
                  <a:pt x="3451621" y="387072"/>
                </a:cubicBezTo>
                <a:cubicBezTo>
                  <a:pt x="3446462" y="391834"/>
                  <a:pt x="3441501" y="396994"/>
                  <a:pt x="3436738" y="402550"/>
                </a:cubicBezTo>
                <a:cubicBezTo>
                  <a:pt x="3429991" y="410488"/>
                  <a:pt x="3421855" y="420806"/>
                  <a:pt x="3412330" y="433506"/>
                </a:cubicBezTo>
                <a:cubicBezTo>
                  <a:pt x="3413918" y="440253"/>
                  <a:pt x="3415307" y="447397"/>
                  <a:pt x="3416497" y="454938"/>
                </a:cubicBezTo>
                <a:cubicBezTo>
                  <a:pt x="3422451" y="450969"/>
                  <a:pt x="3429991" y="443230"/>
                  <a:pt x="3439119" y="431720"/>
                </a:cubicBezTo>
                <a:cubicBezTo>
                  <a:pt x="3451423" y="416639"/>
                  <a:pt x="3459360" y="407908"/>
                  <a:pt x="3462932" y="405527"/>
                </a:cubicBezTo>
                <a:cubicBezTo>
                  <a:pt x="3462138" y="402748"/>
                  <a:pt x="3461543" y="398780"/>
                  <a:pt x="3461146" y="393620"/>
                </a:cubicBezTo>
                <a:cubicBezTo>
                  <a:pt x="3459955" y="387270"/>
                  <a:pt x="3459360" y="383103"/>
                  <a:pt x="3459360" y="381119"/>
                </a:cubicBezTo>
                <a:close/>
                <a:moveTo>
                  <a:pt x="5757267" y="376356"/>
                </a:moveTo>
                <a:cubicBezTo>
                  <a:pt x="5740995" y="394216"/>
                  <a:pt x="5727303" y="411480"/>
                  <a:pt x="5716189" y="428148"/>
                </a:cubicBezTo>
                <a:cubicBezTo>
                  <a:pt x="5708253" y="439658"/>
                  <a:pt x="5700910" y="451564"/>
                  <a:pt x="5694163" y="463867"/>
                </a:cubicBezTo>
                <a:cubicBezTo>
                  <a:pt x="5698529" y="461089"/>
                  <a:pt x="5703490" y="457914"/>
                  <a:pt x="5709046" y="454342"/>
                </a:cubicBezTo>
                <a:cubicBezTo>
                  <a:pt x="5713809" y="451564"/>
                  <a:pt x="5717381" y="449778"/>
                  <a:pt x="5719761" y="448984"/>
                </a:cubicBezTo>
                <a:cubicBezTo>
                  <a:pt x="5727699" y="428744"/>
                  <a:pt x="5737025" y="409694"/>
                  <a:pt x="5747741" y="391834"/>
                </a:cubicBezTo>
                <a:cubicBezTo>
                  <a:pt x="5750519" y="386675"/>
                  <a:pt x="5753695" y="381516"/>
                  <a:pt x="5757267" y="376356"/>
                </a:cubicBezTo>
                <a:close/>
                <a:moveTo>
                  <a:pt x="67270" y="369213"/>
                </a:moveTo>
                <a:cubicBezTo>
                  <a:pt x="62904" y="374372"/>
                  <a:pt x="58539" y="379730"/>
                  <a:pt x="54173" y="385286"/>
                </a:cubicBezTo>
                <a:lnTo>
                  <a:pt x="42267" y="400169"/>
                </a:lnTo>
                <a:cubicBezTo>
                  <a:pt x="37107" y="406519"/>
                  <a:pt x="32940" y="411678"/>
                  <a:pt x="29765" y="415647"/>
                </a:cubicBezTo>
                <a:cubicBezTo>
                  <a:pt x="30559" y="422394"/>
                  <a:pt x="31154" y="430530"/>
                  <a:pt x="31551" y="440055"/>
                </a:cubicBezTo>
                <a:cubicBezTo>
                  <a:pt x="37504" y="434498"/>
                  <a:pt x="44053" y="425966"/>
                  <a:pt x="51196" y="414456"/>
                </a:cubicBezTo>
                <a:cubicBezTo>
                  <a:pt x="59134" y="401359"/>
                  <a:pt x="65484" y="393223"/>
                  <a:pt x="70246" y="390048"/>
                </a:cubicBezTo>
                <a:cubicBezTo>
                  <a:pt x="69453" y="384095"/>
                  <a:pt x="68460" y="377150"/>
                  <a:pt x="67270" y="369213"/>
                </a:cubicBezTo>
                <a:close/>
                <a:moveTo>
                  <a:pt x="6799063" y="368022"/>
                </a:moveTo>
                <a:cubicBezTo>
                  <a:pt x="6798269" y="368419"/>
                  <a:pt x="6794301" y="370800"/>
                  <a:pt x="6787157" y="375166"/>
                </a:cubicBezTo>
                <a:cubicBezTo>
                  <a:pt x="6779219" y="379928"/>
                  <a:pt x="6772473" y="383302"/>
                  <a:pt x="6766917" y="385286"/>
                </a:cubicBezTo>
                <a:cubicBezTo>
                  <a:pt x="6764535" y="390842"/>
                  <a:pt x="6762353" y="396795"/>
                  <a:pt x="6760368" y="403145"/>
                </a:cubicBezTo>
                <a:cubicBezTo>
                  <a:pt x="6766718" y="399970"/>
                  <a:pt x="6772869" y="396398"/>
                  <a:pt x="6778823" y="392430"/>
                </a:cubicBezTo>
                <a:cubicBezTo>
                  <a:pt x="6780410" y="391239"/>
                  <a:pt x="6783189" y="389056"/>
                  <a:pt x="6787157" y="385881"/>
                </a:cubicBezTo>
                <a:cubicBezTo>
                  <a:pt x="6790729" y="383103"/>
                  <a:pt x="6793507" y="381119"/>
                  <a:pt x="6795491" y="379928"/>
                </a:cubicBezTo>
                <a:close/>
                <a:moveTo>
                  <a:pt x="2399109" y="366831"/>
                </a:moveTo>
                <a:cubicBezTo>
                  <a:pt x="2394346" y="373975"/>
                  <a:pt x="2386210" y="384095"/>
                  <a:pt x="2374701" y="397192"/>
                </a:cubicBezTo>
                <a:lnTo>
                  <a:pt x="2361009" y="410884"/>
                </a:lnTo>
                <a:cubicBezTo>
                  <a:pt x="2361406" y="411678"/>
                  <a:pt x="2361802" y="412869"/>
                  <a:pt x="2362199" y="414456"/>
                </a:cubicBezTo>
                <a:cubicBezTo>
                  <a:pt x="2362596" y="416044"/>
                  <a:pt x="2362795" y="417234"/>
                  <a:pt x="2362795" y="418028"/>
                </a:cubicBezTo>
                <a:lnTo>
                  <a:pt x="2362795" y="418623"/>
                </a:lnTo>
                <a:cubicBezTo>
                  <a:pt x="2367557" y="415052"/>
                  <a:pt x="2372717" y="410488"/>
                  <a:pt x="2378273" y="404931"/>
                </a:cubicBezTo>
                <a:cubicBezTo>
                  <a:pt x="2386210" y="396200"/>
                  <a:pt x="2391965" y="390842"/>
                  <a:pt x="2395537" y="388858"/>
                </a:cubicBezTo>
                <a:cubicBezTo>
                  <a:pt x="2395934" y="388461"/>
                  <a:pt x="2396132" y="388263"/>
                  <a:pt x="2396132" y="388263"/>
                </a:cubicBezTo>
                <a:cubicBezTo>
                  <a:pt x="2396529" y="388263"/>
                  <a:pt x="2396926" y="388461"/>
                  <a:pt x="2397323" y="388858"/>
                </a:cubicBezTo>
                <a:cubicBezTo>
                  <a:pt x="2397720" y="389255"/>
                  <a:pt x="2397918" y="389652"/>
                  <a:pt x="2397918" y="390048"/>
                </a:cubicBezTo>
                <a:cubicBezTo>
                  <a:pt x="2397918" y="390048"/>
                  <a:pt x="2397720" y="390247"/>
                  <a:pt x="2397323" y="390644"/>
                </a:cubicBezTo>
                <a:cubicBezTo>
                  <a:pt x="2389385" y="404137"/>
                  <a:pt x="2378471" y="415647"/>
                  <a:pt x="2364580" y="425172"/>
                </a:cubicBezTo>
                <a:cubicBezTo>
                  <a:pt x="2365374" y="429538"/>
                  <a:pt x="2365970" y="433506"/>
                  <a:pt x="2366367" y="437078"/>
                </a:cubicBezTo>
                <a:cubicBezTo>
                  <a:pt x="2373113" y="431522"/>
                  <a:pt x="2379066" y="425966"/>
                  <a:pt x="2384226" y="420409"/>
                </a:cubicBezTo>
                <a:cubicBezTo>
                  <a:pt x="2395338" y="409297"/>
                  <a:pt x="2401688" y="403145"/>
                  <a:pt x="2403276" y="401955"/>
                </a:cubicBezTo>
                <a:cubicBezTo>
                  <a:pt x="2401292" y="387667"/>
                  <a:pt x="2399902" y="375959"/>
                  <a:pt x="2399109" y="366831"/>
                </a:cubicBezTo>
                <a:close/>
                <a:moveTo>
                  <a:pt x="449460" y="362069"/>
                </a:moveTo>
                <a:lnTo>
                  <a:pt x="448865" y="362664"/>
                </a:lnTo>
                <a:cubicBezTo>
                  <a:pt x="442118" y="368220"/>
                  <a:pt x="437356" y="372189"/>
                  <a:pt x="434578" y="374570"/>
                </a:cubicBezTo>
                <a:cubicBezTo>
                  <a:pt x="428624" y="378936"/>
                  <a:pt x="423862" y="381119"/>
                  <a:pt x="420290" y="381119"/>
                </a:cubicBezTo>
                <a:cubicBezTo>
                  <a:pt x="420290" y="381119"/>
                  <a:pt x="420092" y="381119"/>
                  <a:pt x="419695" y="381119"/>
                </a:cubicBezTo>
                <a:cubicBezTo>
                  <a:pt x="420092" y="384294"/>
                  <a:pt x="420290" y="386477"/>
                  <a:pt x="420290" y="387667"/>
                </a:cubicBezTo>
                <a:cubicBezTo>
                  <a:pt x="420687" y="390048"/>
                  <a:pt x="421084" y="393025"/>
                  <a:pt x="421481" y="396597"/>
                </a:cubicBezTo>
                <a:cubicBezTo>
                  <a:pt x="422274" y="397391"/>
                  <a:pt x="422671" y="398184"/>
                  <a:pt x="422671" y="398978"/>
                </a:cubicBezTo>
                <a:cubicBezTo>
                  <a:pt x="439340" y="385484"/>
                  <a:pt x="449064" y="378142"/>
                  <a:pt x="451842" y="376952"/>
                </a:cubicBezTo>
                <a:cubicBezTo>
                  <a:pt x="451048" y="371792"/>
                  <a:pt x="450254" y="366831"/>
                  <a:pt x="449460" y="362069"/>
                </a:cubicBezTo>
                <a:close/>
                <a:moveTo>
                  <a:pt x="1832967" y="360878"/>
                </a:moveTo>
                <a:cubicBezTo>
                  <a:pt x="1825426" y="365244"/>
                  <a:pt x="1821854" y="367427"/>
                  <a:pt x="1822251" y="367427"/>
                </a:cubicBezTo>
                <a:cubicBezTo>
                  <a:pt x="1825029" y="365442"/>
                  <a:pt x="1816496" y="371395"/>
                  <a:pt x="1796653" y="385286"/>
                </a:cubicBezTo>
                <a:cubicBezTo>
                  <a:pt x="1787921" y="391239"/>
                  <a:pt x="1780579" y="396200"/>
                  <a:pt x="1774626" y="400169"/>
                </a:cubicBezTo>
                <a:cubicBezTo>
                  <a:pt x="1773832" y="402153"/>
                  <a:pt x="1773237" y="403939"/>
                  <a:pt x="1772840" y="405527"/>
                </a:cubicBezTo>
                <a:cubicBezTo>
                  <a:pt x="1771253" y="409495"/>
                  <a:pt x="1769665" y="414059"/>
                  <a:pt x="1768078" y="419219"/>
                </a:cubicBezTo>
                <a:cubicBezTo>
                  <a:pt x="1772840" y="416044"/>
                  <a:pt x="1781770" y="409495"/>
                  <a:pt x="1794867" y="399573"/>
                </a:cubicBezTo>
                <a:cubicBezTo>
                  <a:pt x="1804392" y="392430"/>
                  <a:pt x="1811337" y="387469"/>
                  <a:pt x="1815703" y="384691"/>
                </a:cubicBezTo>
                <a:cubicBezTo>
                  <a:pt x="1821656" y="380722"/>
                  <a:pt x="1825823" y="378142"/>
                  <a:pt x="1828204" y="376952"/>
                </a:cubicBezTo>
                <a:cubicBezTo>
                  <a:pt x="1829395" y="372189"/>
                  <a:pt x="1830982" y="366831"/>
                  <a:pt x="1832967" y="360878"/>
                </a:cubicBezTo>
                <a:close/>
                <a:moveTo>
                  <a:pt x="3453407" y="347186"/>
                </a:moveTo>
                <a:cubicBezTo>
                  <a:pt x="3453010" y="347583"/>
                  <a:pt x="3450827" y="349170"/>
                  <a:pt x="3446859" y="351948"/>
                </a:cubicBezTo>
                <a:cubicBezTo>
                  <a:pt x="3443683" y="353933"/>
                  <a:pt x="3440707" y="356314"/>
                  <a:pt x="3437929" y="359092"/>
                </a:cubicBezTo>
                <a:cubicBezTo>
                  <a:pt x="3431976" y="365442"/>
                  <a:pt x="3426221" y="371792"/>
                  <a:pt x="3420665" y="378142"/>
                </a:cubicBezTo>
                <a:cubicBezTo>
                  <a:pt x="3416299" y="384095"/>
                  <a:pt x="3411140" y="391041"/>
                  <a:pt x="3405187" y="398978"/>
                </a:cubicBezTo>
                <a:lnTo>
                  <a:pt x="3403401" y="400764"/>
                </a:lnTo>
                <a:cubicBezTo>
                  <a:pt x="3406179" y="410289"/>
                  <a:pt x="3408362" y="418425"/>
                  <a:pt x="3409949" y="425172"/>
                </a:cubicBezTo>
                <a:cubicBezTo>
                  <a:pt x="3417887" y="413662"/>
                  <a:pt x="3425031" y="404137"/>
                  <a:pt x="3431380" y="396597"/>
                </a:cubicBezTo>
                <a:cubicBezTo>
                  <a:pt x="3437730" y="389056"/>
                  <a:pt x="3443287" y="383302"/>
                  <a:pt x="3448049" y="379333"/>
                </a:cubicBezTo>
                <a:cubicBezTo>
                  <a:pt x="3453208" y="374570"/>
                  <a:pt x="3456383" y="371991"/>
                  <a:pt x="3457574" y="371594"/>
                </a:cubicBezTo>
                <a:cubicBezTo>
                  <a:pt x="3456383" y="362466"/>
                  <a:pt x="3454994" y="354330"/>
                  <a:pt x="3453407" y="347186"/>
                </a:cubicBezTo>
                <a:close/>
                <a:moveTo>
                  <a:pt x="6809183" y="342423"/>
                </a:moveTo>
                <a:cubicBezTo>
                  <a:pt x="6806405" y="343614"/>
                  <a:pt x="6804818" y="344408"/>
                  <a:pt x="6804421" y="344805"/>
                </a:cubicBezTo>
                <a:cubicBezTo>
                  <a:pt x="6801246" y="346392"/>
                  <a:pt x="6797476" y="348773"/>
                  <a:pt x="6793110" y="351948"/>
                </a:cubicBezTo>
                <a:cubicBezTo>
                  <a:pt x="6786761" y="356314"/>
                  <a:pt x="6781799" y="359688"/>
                  <a:pt x="6778227" y="362069"/>
                </a:cubicBezTo>
                <a:cubicBezTo>
                  <a:pt x="6777433" y="364053"/>
                  <a:pt x="6776441" y="365839"/>
                  <a:pt x="6775251" y="367427"/>
                </a:cubicBezTo>
                <a:cubicBezTo>
                  <a:pt x="6773663" y="370998"/>
                  <a:pt x="6771877" y="374570"/>
                  <a:pt x="6769893" y="378142"/>
                </a:cubicBezTo>
                <a:cubicBezTo>
                  <a:pt x="6774655" y="376158"/>
                  <a:pt x="6780410" y="372983"/>
                  <a:pt x="6787157" y="368617"/>
                </a:cubicBezTo>
                <a:cubicBezTo>
                  <a:pt x="6796682" y="362664"/>
                  <a:pt x="6801643" y="359489"/>
                  <a:pt x="6802039" y="359092"/>
                </a:cubicBezTo>
                <a:cubicBezTo>
                  <a:pt x="6804025" y="353139"/>
                  <a:pt x="6806405" y="347583"/>
                  <a:pt x="6809183" y="342423"/>
                </a:cubicBezTo>
                <a:close/>
                <a:moveTo>
                  <a:pt x="63103" y="338256"/>
                </a:moveTo>
                <a:cubicBezTo>
                  <a:pt x="59928" y="341828"/>
                  <a:pt x="54768" y="347781"/>
                  <a:pt x="47625" y="356116"/>
                </a:cubicBezTo>
                <a:cubicBezTo>
                  <a:pt x="35321" y="370403"/>
                  <a:pt x="28575" y="378142"/>
                  <a:pt x="27384" y="379333"/>
                </a:cubicBezTo>
                <a:cubicBezTo>
                  <a:pt x="26987" y="380127"/>
                  <a:pt x="26194" y="380523"/>
                  <a:pt x="25003" y="380523"/>
                </a:cubicBezTo>
                <a:cubicBezTo>
                  <a:pt x="25003" y="380523"/>
                  <a:pt x="24804" y="380523"/>
                  <a:pt x="24407" y="380523"/>
                </a:cubicBezTo>
                <a:cubicBezTo>
                  <a:pt x="24804" y="382905"/>
                  <a:pt x="25201" y="385087"/>
                  <a:pt x="25598" y="387072"/>
                </a:cubicBezTo>
                <a:cubicBezTo>
                  <a:pt x="27185" y="393025"/>
                  <a:pt x="28377" y="399375"/>
                  <a:pt x="29170" y="406122"/>
                </a:cubicBezTo>
                <a:cubicBezTo>
                  <a:pt x="31154" y="403344"/>
                  <a:pt x="34528" y="398978"/>
                  <a:pt x="39290" y="393025"/>
                </a:cubicBezTo>
                <a:cubicBezTo>
                  <a:pt x="43656" y="387469"/>
                  <a:pt x="47029" y="383302"/>
                  <a:pt x="49411" y="380523"/>
                </a:cubicBezTo>
                <a:cubicBezTo>
                  <a:pt x="54967" y="373380"/>
                  <a:pt x="59531" y="367823"/>
                  <a:pt x="63103" y="363855"/>
                </a:cubicBezTo>
                <a:cubicBezTo>
                  <a:pt x="64293" y="362664"/>
                  <a:pt x="65285" y="361473"/>
                  <a:pt x="66079" y="360283"/>
                </a:cubicBezTo>
                <a:cubicBezTo>
                  <a:pt x="64889" y="353536"/>
                  <a:pt x="63896" y="346194"/>
                  <a:pt x="63103" y="338256"/>
                </a:cubicBezTo>
                <a:close/>
                <a:moveTo>
                  <a:pt x="2397323" y="337066"/>
                </a:moveTo>
                <a:cubicBezTo>
                  <a:pt x="2396529" y="337859"/>
                  <a:pt x="2395735" y="338455"/>
                  <a:pt x="2394941" y="338852"/>
                </a:cubicBezTo>
                <a:cubicBezTo>
                  <a:pt x="2394545" y="339645"/>
                  <a:pt x="2393949" y="340439"/>
                  <a:pt x="2393156" y="341233"/>
                </a:cubicBezTo>
                <a:cubicBezTo>
                  <a:pt x="2393156" y="341630"/>
                  <a:pt x="2392957" y="342027"/>
                  <a:pt x="2392560" y="342423"/>
                </a:cubicBezTo>
                <a:cubicBezTo>
                  <a:pt x="2390973" y="344805"/>
                  <a:pt x="2387401" y="348773"/>
                  <a:pt x="2381845" y="354330"/>
                </a:cubicBezTo>
                <a:lnTo>
                  <a:pt x="2379464" y="357902"/>
                </a:lnTo>
                <a:cubicBezTo>
                  <a:pt x="2364779" y="378936"/>
                  <a:pt x="2356842" y="390247"/>
                  <a:pt x="2355651" y="391834"/>
                </a:cubicBezTo>
                <a:cubicBezTo>
                  <a:pt x="2356842" y="395009"/>
                  <a:pt x="2358032" y="398780"/>
                  <a:pt x="2359223" y="403145"/>
                </a:cubicBezTo>
                <a:cubicBezTo>
                  <a:pt x="2361207" y="400764"/>
                  <a:pt x="2365374" y="395803"/>
                  <a:pt x="2371724" y="388263"/>
                </a:cubicBezTo>
                <a:cubicBezTo>
                  <a:pt x="2382837" y="375562"/>
                  <a:pt x="2391370" y="367625"/>
                  <a:pt x="2397323" y="364450"/>
                </a:cubicBezTo>
                <a:cubicBezTo>
                  <a:pt x="2397720" y="364053"/>
                  <a:pt x="2397918" y="363855"/>
                  <a:pt x="2397918" y="363855"/>
                </a:cubicBezTo>
                <a:cubicBezTo>
                  <a:pt x="2398315" y="363855"/>
                  <a:pt x="2398514" y="364053"/>
                  <a:pt x="2398514" y="364450"/>
                </a:cubicBezTo>
                <a:lnTo>
                  <a:pt x="2398514" y="362069"/>
                </a:lnTo>
                <a:cubicBezTo>
                  <a:pt x="2397720" y="352544"/>
                  <a:pt x="2397323" y="345400"/>
                  <a:pt x="2397323" y="340638"/>
                </a:cubicBezTo>
                <a:cubicBezTo>
                  <a:pt x="2397323" y="339050"/>
                  <a:pt x="2397323" y="337859"/>
                  <a:pt x="2397323" y="337066"/>
                </a:cubicBezTo>
                <a:close/>
                <a:moveTo>
                  <a:pt x="4976217" y="334684"/>
                </a:moveTo>
                <a:cubicBezTo>
                  <a:pt x="4976217" y="335081"/>
                  <a:pt x="4976217" y="335677"/>
                  <a:pt x="4976217" y="336470"/>
                </a:cubicBezTo>
                <a:cubicBezTo>
                  <a:pt x="4976217" y="339645"/>
                  <a:pt x="4974431" y="344408"/>
                  <a:pt x="4970859" y="350758"/>
                </a:cubicBezTo>
                <a:cubicBezTo>
                  <a:pt x="4967287" y="357108"/>
                  <a:pt x="4963913" y="363061"/>
                  <a:pt x="4960738" y="368617"/>
                </a:cubicBezTo>
                <a:cubicBezTo>
                  <a:pt x="4957167" y="375761"/>
                  <a:pt x="4953991" y="381516"/>
                  <a:pt x="4951213" y="385881"/>
                </a:cubicBezTo>
                <a:cubicBezTo>
                  <a:pt x="4947641" y="391834"/>
                  <a:pt x="4944267" y="395208"/>
                  <a:pt x="4941093" y="396002"/>
                </a:cubicBezTo>
                <a:cubicBezTo>
                  <a:pt x="4941887" y="399573"/>
                  <a:pt x="4942681" y="403741"/>
                  <a:pt x="4943474" y="408503"/>
                </a:cubicBezTo>
                <a:cubicBezTo>
                  <a:pt x="4946253" y="400169"/>
                  <a:pt x="4949427" y="393025"/>
                  <a:pt x="4952999" y="387072"/>
                </a:cubicBezTo>
                <a:cubicBezTo>
                  <a:pt x="4961731" y="372388"/>
                  <a:pt x="4969271" y="364847"/>
                  <a:pt x="4975621" y="364450"/>
                </a:cubicBezTo>
                <a:cubicBezTo>
                  <a:pt x="4976811" y="364450"/>
                  <a:pt x="4977407" y="365045"/>
                  <a:pt x="4977407" y="366236"/>
                </a:cubicBezTo>
                <a:cubicBezTo>
                  <a:pt x="4977407" y="366236"/>
                  <a:pt x="4977407" y="366434"/>
                  <a:pt x="4977407" y="366831"/>
                </a:cubicBezTo>
                <a:cubicBezTo>
                  <a:pt x="4977407" y="368022"/>
                  <a:pt x="4974431" y="372189"/>
                  <a:pt x="4968477" y="379333"/>
                </a:cubicBezTo>
                <a:cubicBezTo>
                  <a:pt x="4964905" y="383698"/>
                  <a:pt x="4961731" y="388064"/>
                  <a:pt x="4958952" y="392430"/>
                </a:cubicBezTo>
                <a:cubicBezTo>
                  <a:pt x="4954189" y="400764"/>
                  <a:pt x="4949427" y="410289"/>
                  <a:pt x="4944665" y="421005"/>
                </a:cubicBezTo>
                <a:cubicBezTo>
                  <a:pt x="4945062" y="424577"/>
                  <a:pt x="4945459" y="429339"/>
                  <a:pt x="4945855" y="435292"/>
                </a:cubicBezTo>
                <a:cubicBezTo>
                  <a:pt x="4950618" y="427355"/>
                  <a:pt x="4955777" y="420211"/>
                  <a:pt x="4961333" y="413861"/>
                </a:cubicBezTo>
                <a:cubicBezTo>
                  <a:pt x="4972446" y="400764"/>
                  <a:pt x="4980979" y="393223"/>
                  <a:pt x="4986932" y="391239"/>
                </a:cubicBezTo>
                <a:cubicBezTo>
                  <a:pt x="4986535" y="388064"/>
                  <a:pt x="4985939" y="385087"/>
                  <a:pt x="4985146" y="382309"/>
                </a:cubicBezTo>
                <a:cubicBezTo>
                  <a:pt x="4983559" y="372784"/>
                  <a:pt x="4982169" y="363855"/>
                  <a:pt x="4980979" y="355520"/>
                </a:cubicBezTo>
                <a:cubicBezTo>
                  <a:pt x="4979788" y="346789"/>
                  <a:pt x="4979193" y="340042"/>
                  <a:pt x="4979193" y="335280"/>
                </a:cubicBezTo>
                <a:cubicBezTo>
                  <a:pt x="4978002" y="335280"/>
                  <a:pt x="4977010" y="335081"/>
                  <a:pt x="4976217" y="334684"/>
                </a:cubicBezTo>
                <a:close/>
                <a:moveTo>
                  <a:pt x="441126" y="329922"/>
                </a:moveTo>
                <a:lnTo>
                  <a:pt x="438745" y="332303"/>
                </a:lnTo>
                <a:cubicBezTo>
                  <a:pt x="436364" y="334288"/>
                  <a:pt x="433189" y="337264"/>
                  <a:pt x="429220" y="341233"/>
                </a:cubicBezTo>
                <a:cubicBezTo>
                  <a:pt x="422870" y="347186"/>
                  <a:pt x="418306" y="351353"/>
                  <a:pt x="415528" y="353734"/>
                </a:cubicBezTo>
                <a:cubicBezTo>
                  <a:pt x="416718" y="360481"/>
                  <a:pt x="417909" y="368022"/>
                  <a:pt x="419099" y="376356"/>
                </a:cubicBezTo>
                <a:cubicBezTo>
                  <a:pt x="421481" y="376356"/>
                  <a:pt x="427434" y="371991"/>
                  <a:pt x="436959" y="363259"/>
                </a:cubicBezTo>
                <a:cubicBezTo>
                  <a:pt x="437753" y="362863"/>
                  <a:pt x="439340" y="361275"/>
                  <a:pt x="441721" y="358497"/>
                </a:cubicBezTo>
                <a:cubicBezTo>
                  <a:pt x="444103" y="356116"/>
                  <a:pt x="446087" y="354330"/>
                  <a:pt x="447675" y="353139"/>
                </a:cubicBezTo>
                <a:cubicBezTo>
                  <a:pt x="446484" y="349567"/>
                  <a:pt x="444301" y="341828"/>
                  <a:pt x="441126" y="329922"/>
                </a:cubicBezTo>
                <a:close/>
                <a:moveTo>
                  <a:pt x="5344715" y="328731"/>
                </a:moveTo>
                <a:lnTo>
                  <a:pt x="5343524" y="329922"/>
                </a:lnTo>
                <a:cubicBezTo>
                  <a:pt x="5340746" y="332700"/>
                  <a:pt x="5336777" y="337661"/>
                  <a:pt x="5331618" y="344805"/>
                </a:cubicBezTo>
                <a:cubicBezTo>
                  <a:pt x="5320505" y="358695"/>
                  <a:pt x="5312766" y="367625"/>
                  <a:pt x="5308401" y="371594"/>
                </a:cubicBezTo>
                <a:cubicBezTo>
                  <a:pt x="5309591" y="377944"/>
                  <a:pt x="5310782" y="385087"/>
                  <a:pt x="5311973" y="393025"/>
                </a:cubicBezTo>
                <a:cubicBezTo>
                  <a:pt x="5313560" y="402153"/>
                  <a:pt x="5314949" y="411877"/>
                  <a:pt x="5316139" y="422195"/>
                </a:cubicBezTo>
                <a:cubicBezTo>
                  <a:pt x="5320109" y="418227"/>
                  <a:pt x="5327253" y="410884"/>
                  <a:pt x="5337571" y="400169"/>
                </a:cubicBezTo>
                <a:cubicBezTo>
                  <a:pt x="5345112" y="392231"/>
                  <a:pt x="5350668" y="387072"/>
                  <a:pt x="5354239" y="384691"/>
                </a:cubicBezTo>
                <a:cubicBezTo>
                  <a:pt x="5352255" y="374769"/>
                  <a:pt x="5350668" y="366037"/>
                  <a:pt x="5349477" y="358497"/>
                </a:cubicBezTo>
                <a:lnTo>
                  <a:pt x="5342333" y="365641"/>
                </a:lnTo>
                <a:cubicBezTo>
                  <a:pt x="5333999" y="374372"/>
                  <a:pt x="5325665" y="384095"/>
                  <a:pt x="5317331" y="394811"/>
                </a:cubicBezTo>
                <a:cubicBezTo>
                  <a:pt x="5316933" y="395208"/>
                  <a:pt x="5316537" y="395406"/>
                  <a:pt x="5316139" y="395406"/>
                </a:cubicBezTo>
                <a:cubicBezTo>
                  <a:pt x="5315743" y="395406"/>
                  <a:pt x="5315147" y="395208"/>
                  <a:pt x="5314354" y="394811"/>
                </a:cubicBezTo>
                <a:cubicBezTo>
                  <a:pt x="5313560" y="394414"/>
                  <a:pt x="5313163" y="393819"/>
                  <a:pt x="5313163" y="393025"/>
                </a:cubicBezTo>
                <a:cubicBezTo>
                  <a:pt x="5313163" y="392628"/>
                  <a:pt x="5313361" y="392231"/>
                  <a:pt x="5313759" y="391834"/>
                </a:cubicBezTo>
                <a:cubicBezTo>
                  <a:pt x="5327253" y="373578"/>
                  <a:pt x="5335388" y="362466"/>
                  <a:pt x="5338167" y="358497"/>
                </a:cubicBezTo>
                <a:cubicBezTo>
                  <a:pt x="5341341" y="354925"/>
                  <a:pt x="5344517" y="351552"/>
                  <a:pt x="5347691" y="348377"/>
                </a:cubicBezTo>
                <a:cubicBezTo>
                  <a:pt x="5346501" y="341233"/>
                  <a:pt x="5345509" y="334684"/>
                  <a:pt x="5344715" y="328731"/>
                </a:cubicBezTo>
                <a:close/>
                <a:moveTo>
                  <a:pt x="3446263" y="323969"/>
                </a:moveTo>
                <a:lnTo>
                  <a:pt x="3445668" y="324564"/>
                </a:lnTo>
                <a:cubicBezTo>
                  <a:pt x="3445271" y="324961"/>
                  <a:pt x="3444676" y="325358"/>
                  <a:pt x="3443882" y="325755"/>
                </a:cubicBezTo>
                <a:cubicBezTo>
                  <a:pt x="3439119" y="332105"/>
                  <a:pt x="3435151" y="338058"/>
                  <a:pt x="3431976" y="343614"/>
                </a:cubicBezTo>
                <a:cubicBezTo>
                  <a:pt x="3429991" y="346392"/>
                  <a:pt x="3427412" y="350361"/>
                  <a:pt x="3424237" y="355520"/>
                </a:cubicBezTo>
                <a:cubicBezTo>
                  <a:pt x="3420665" y="361473"/>
                  <a:pt x="3418085" y="365442"/>
                  <a:pt x="3416497" y="367427"/>
                </a:cubicBezTo>
                <a:cubicBezTo>
                  <a:pt x="3411338" y="375761"/>
                  <a:pt x="3407568" y="381317"/>
                  <a:pt x="3405187" y="384095"/>
                </a:cubicBezTo>
                <a:cubicBezTo>
                  <a:pt x="3403996" y="386477"/>
                  <a:pt x="3402011" y="387072"/>
                  <a:pt x="3399233" y="385881"/>
                </a:cubicBezTo>
                <a:cubicBezTo>
                  <a:pt x="3400027" y="389056"/>
                  <a:pt x="3400623" y="391041"/>
                  <a:pt x="3401019" y="391834"/>
                </a:cubicBezTo>
                <a:cubicBezTo>
                  <a:pt x="3406576" y="383500"/>
                  <a:pt x="3411537" y="376555"/>
                  <a:pt x="3415902" y="370998"/>
                </a:cubicBezTo>
                <a:cubicBezTo>
                  <a:pt x="3423046" y="361870"/>
                  <a:pt x="3428999" y="355123"/>
                  <a:pt x="3433761" y="350758"/>
                </a:cubicBezTo>
                <a:cubicBezTo>
                  <a:pt x="3441699" y="343614"/>
                  <a:pt x="3447652" y="340439"/>
                  <a:pt x="3451621" y="341233"/>
                </a:cubicBezTo>
                <a:cubicBezTo>
                  <a:pt x="3450033" y="334883"/>
                  <a:pt x="3448247" y="329128"/>
                  <a:pt x="3446263" y="323969"/>
                </a:cubicBezTo>
                <a:close/>
                <a:moveTo>
                  <a:pt x="6825257" y="314444"/>
                </a:moveTo>
                <a:cubicBezTo>
                  <a:pt x="6824861" y="314444"/>
                  <a:pt x="6817915" y="318214"/>
                  <a:pt x="6804421" y="325755"/>
                </a:cubicBezTo>
                <a:cubicBezTo>
                  <a:pt x="6802834" y="326548"/>
                  <a:pt x="6801048" y="327739"/>
                  <a:pt x="6799063" y="329327"/>
                </a:cubicBezTo>
                <a:cubicBezTo>
                  <a:pt x="6794697" y="335280"/>
                  <a:pt x="6790531" y="341630"/>
                  <a:pt x="6786561" y="348377"/>
                </a:cubicBezTo>
                <a:cubicBezTo>
                  <a:pt x="6789340" y="345995"/>
                  <a:pt x="6791324" y="344606"/>
                  <a:pt x="6792515" y="344209"/>
                </a:cubicBezTo>
                <a:cubicBezTo>
                  <a:pt x="6801246" y="337859"/>
                  <a:pt x="6807397" y="334684"/>
                  <a:pt x="6810969" y="334684"/>
                </a:cubicBezTo>
                <a:cubicBezTo>
                  <a:pt x="6811763" y="334684"/>
                  <a:pt x="6812359" y="334684"/>
                  <a:pt x="6812755" y="334684"/>
                </a:cubicBezTo>
                <a:cubicBezTo>
                  <a:pt x="6814343" y="331509"/>
                  <a:pt x="6815931" y="328731"/>
                  <a:pt x="6817518" y="326350"/>
                </a:cubicBezTo>
                <a:cubicBezTo>
                  <a:pt x="6819899" y="322381"/>
                  <a:pt x="6822479" y="318412"/>
                  <a:pt x="6825257" y="314444"/>
                </a:cubicBezTo>
                <a:close/>
                <a:moveTo>
                  <a:pt x="435173" y="306705"/>
                </a:moveTo>
                <a:cubicBezTo>
                  <a:pt x="431601" y="309483"/>
                  <a:pt x="428426" y="312261"/>
                  <a:pt x="425648" y="315039"/>
                </a:cubicBezTo>
                <a:cubicBezTo>
                  <a:pt x="419695" y="320992"/>
                  <a:pt x="414734" y="327541"/>
                  <a:pt x="410765" y="334684"/>
                </a:cubicBezTo>
                <a:lnTo>
                  <a:pt x="410765" y="335875"/>
                </a:lnTo>
                <a:cubicBezTo>
                  <a:pt x="411956" y="339050"/>
                  <a:pt x="412948" y="342423"/>
                  <a:pt x="413742" y="345995"/>
                </a:cubicBezTo>
                <a:cubicBezTo>
                  <a:pt x="414535" y="345598"/>
                  <a:pt x="418703" y="341233"/>
                  <a:pt x="426243" y="332898"/>
                </a:cubicBezTo>
                <a:cubicBezTo>
                  <a:pt x="431799" y="326945"/>
                  <a:pt x="436165" y="323373"/>
                  <a:pt x="439340" y="322183"/>
                </a:cubicBezTo>
                <a:cubicBezTo>
                  <a:pt x="438546" y="318611"/>
                  <a:pt x="437951" y="316627"/>
                  <a:pt x="437555" y="316230"/>
                </a:cubicBezTo>
                <a:cubicBezTo>
                  <a:pt x="437555" y="315436"/>
                  <a:pt x="436760" y="312261"/>
                  <a:pt x="435173" y="306705"/>
                </a:cubicBezTo>
                <a:close/>
                <a:moveTo>
                  <a:pt x="5341738" y="296584"/>
                </a:moveTo>
                <a:cubicBezTo>
                  <a:pt x="5341341" y="297378"/>
                  <a:pt x="5340151" y="298767"/>
                  <a:pt x="5338167" y="300752"/>
                </a:cubicBezTo>
                <a:cubicBezTo>
                  <a:pt x="5334991" y="304720"/>
                  <a:pt x="5331221" y="309483"/>
                  <a:pt x="5326855" y="315039"/>
                </a:cubicBezTo>
                <a:cubicBezTo>
                  <a:pt x="5318124" y="325755"/>
                  <a:pt x="5310187" y="335280"/>
                  <a:pt x="5303043" y="343614"/>
                </a:cubicBezTo>
                <a:lnTo>
                  <a:pt x="5302447" y="344209"/>
                </a:lnTo>
                <a:cubicBezTo>
                  <a:pt x="5304431" y="350956"/>
                  <a:pt x="5306217" y="358298"/>
                  <a:pt x="5307805" y="366236"/>
                </a:cubicBezTo>
                <a:lnTo>
                  <a:pt x="5328641" y="337066"/>
                </a:lnTo>
                <a:cubicBezTo>
                  <a:pt x="5335388" y="327937"/>
                  <a:pt x="5340349" y="321984"/>
                  <a:pt x="5343524" y="319206"/>
                </a:cubicBezTo>
                <a:cubicBezTo>
                  <a:pt x="5343127" y="313650"/>
                  <a:pt x="5342731" y="308491"/>
                  <a:pt x="5342333" y="303728"/>
                </a:cubicBezTo>
                <a:cubicBezTo>
                  <a:pt x="5342333" y="302934"/>
                  <a:pt x="5342135" y="300553"/>
                  <a:pt x="5341738" y="296584"/>
                </a:cubicBezTo>
                <a:close/>
                <a:moveTo>
                  <a:pt x="1854993" y="294203"/>
                </a:moveTo>
                <a:cubicBezTo>
                  <a:pt x="1854200" y="294997"/>
                  <a:pt x="1853604" y="295394"/>
                  <a:pt x="1853207" y="295394"/>
                </a:cubicBezTo>
                <a:cubicBezTo>
                  <a:pt x="1851620" y="296981"/>
                  <a:pt x="1847651" y="300355"/>
                  <a:pt x="1841301" y="305514"/>
                </a:cubicBezTo>
                <a:cubicBezTo>
                  <a:pt x="1836539" y="309086"/>
                  <a:pt x="1832570" y="312261"/>
                  <a:pt x="1829395" y="315039"/>
                </a:cubicBezTo>
                <a:cubicBezTo>
                  <a:pt x="1816695" y="325358"/>
                  <a:pt x="1802804" y="337264"/>
                  <a:pt x="1787723" y="350758"/>
                </a:cubicBezTo>
                <a:cubicBezTo>
                  <a:pt x="1786532" y="351948"/>
                  <a:pt x="1785342" y="352345"/>
                  <a:pt x="1784151" y="351948"/>
                </a:cubicBezTo>
                <a:lnTo>
                  <a:pt x="1784151" y="354925"/>
                </a:lnTo>
                <a:cubicBezTo>
                  <a:pt x="1789311" y="349369"/>
                  <a:pt x="1796057" y="343614"/>
                  <a:pt x="1804392" y="337661"/>
                </a:cubicBezTo>
                <a:cubicBezTo>
                  <a:pt x="1810742" y="332898"/>
                  <a:pt x="1817885" y="328334"/>
                  <a:pt x="1825823" y="323969"/>
                </a:cubicBezTo>
                <a:cubicBezTo>
                  <a:pt x="1832967" y="319603"/>
                  <a:pt x="1838920" y="317222"/>
                  <a:pt x="1843682" y="316825"/>
                </a:cubicBezTo>
                <a:cubicBezTo>
                  <a:pt x="1844476" y="316825"/>
                  <a:pt x="1845071" y="317222"/>
                  <a:pt x="1845468" y="318016"/>
                </a:cubicBezTo>
                <a:lnTo>
                  <a:pt x="1845468" y="319802"/>
                </a:lnTo>
                <a:lnTo>
                  <a:pt x="1844873" y="320397"/>
                </a:lnTo>
                <a:cubicBezTo>
                  <a:pt x="1842889" y="322778"/>
                  <a:pt x="1837332" y="326548"/>
                  <a:pt x="1828204" y="331708"/>
                </a:cubicBezTo>
                <a:cubicBezTo>
                  <a:pt x="1821457" y="335280"/>
                  <a:pt x="1815107" y="339050"/>
                  <a:pt x="1809154" y="343019"/>
                </a:cubicBezTo>
                <a:cubicBezTo>
                  <a:pt x="1798042" y="350559"/>
                  <a:pt x="1789707" y="357108"/>
                  <a:pt x="1784151" y="362664"/>
                </a:cubicBezTo>
                <a:cubicBezTo>
                  <a:pt x="1783754" y="365045"/>
                  <a:pt x="1783357" y="367625"/>
                  <a:pt x="1782960" y="370403"/>
                </a:cubicBezTo>
                <a:cubicBezTo>
                  <a:pt x="1781373" y="376753"/>
                  <a:pt x="1779389" y="383897"/>
                  <a:pt x="1777007" y="391834"/>
                </a:cubicBezTo>
                <a:cubicBezTo>
                  <a:pt x="1781770" y="388263"/>
                  <a:pt x="1787723" y="383897"/>
                  <a:pt x="1794867" y="378738"/>
                </a:cubicBezTo>
                <a:cubicBezTo>
                  <a:pt x="1804789" y="370800"/>
                  <a:pt x="1813123" y="364648"/>
                  <a:pt x="1819870" y="360283"/>
                </a:cubicBezTo>
                <a:cubicBezTo>
                  <a:pt x="1828204" y="354330"/>
                  <a:pt x="1833562" y="350956"/>
                  <a:pt x="1835943" y="350163"/>
                </a:cubicBezTo>
                <a:cubicBezTo>
                  <a:pt x="1839515" y="338653"/>
                  <a:pt x="1842690" y="328533"/>
                  <a:pt x="1845468" y="319802"/>
                </a:cubicBezTo>
                <a:cubicBezTo>
                  <a:pt x="1849040" y="309483"/>
                  <a:pt x="1852215" y="300950"/>
                  <a:pt x="1854993" y="294203"/>
                </a:cubicBezTo>
                <a:close/>
                <a:moveTo>
                  <a:pt x="56554" y="292417"/>
                </a:moveTo>
                <a:lnTo>
                  <a:pt x="49411" y="299561"/>
                </a:lnTo>
                <a:cubicBezTo>
                  <a:pt x="42664" y="305911"/>
                  <a:pt x="37703" y="310872"/>
                  <a:pt x="34528" y="314444"/>
                </a:cubicBezTo>
                <a:cubicBezTo>
                  <a:pt x="32940" y="316031"/>
                  <a:pt x="30559" y="318809"/>
                  <a:pt x="27384" y="322778"/>
                </a:cubicBezTo>
                <a:cubicBezTo>
                  <a:pt x="24209" y="326350"/>
                  <a:pt x="21629" y="328930"/>
                  <a:pt x="19645" y="330517"/>
                </a:cubicBezTo>
                <a:cubicBezTo>
                  <a:pt x="19248" y="331311"/>
                  <a:pt x="18256" y="332502"/>
                  <a:pt x="16669" y="334089"/>
                </a:cubicBezTo>
                <a:cubicBezTo>
                  <a:pt x="16669" y="338852"/>
                  <a:pt x="17065" y="344209"/>
                  <a:pt x="17859" y="350163"/>
                </a:cubicBezTo>
                <a:cubicBezTo>
                  <a:pt x="20637" y="345003"/>
                  <a:pt x="23416" y="340241"/>
                  <a:pt x="26194" y="335875"/>
                </a:cubicBezTo>
                <a:cubicBezTo>
                  <a:pt x="30559" y="328731"/>
                  <a:pt x="34528" y="323175"/>
                  <a:pt x="38100" y="319206"/>
                </a:cubicBezTo>
                <a:cubicBezTo>
                  <a:pt x="43656" y="312459"/>
                  <a:pt x="47823" y="308887"/>
                  <a:pt x="50601" y="308491"/>
                </a:cubicBezTo>
                <a:cubicBezTo>
                  <a:pt x="50998" y="308491"/>
                  <a:pt x="51395" y="308491"/>
                  <a:pt x="51792" y="308491"/>
                </a:cubicBezTo>
                <a:cubicBezTo>
                  <a:pt x="53379" y="308491"/>
                  <a:pt x="54173" y="309284"/>
                  <a:pt x="54173" y="310872"/>
                </a:cubicBezTo>
                <a:cubicBezTo>
                  <a:pt x="54173" y="311269"/>
                  <a:pt x="54173" y="311666"/>
                  <a:pt x="54173" y="312063"/>
                </a:cubicBezTo>
                <a:cubicBezTo>
                  <a:pt x="53776" y="313650"/>
                  <a:pt x="50403" y="318016"/>
                  <a:pt x="44053" y="325159"/>
                </a:cubicBezTo>
                <a:cubicBezTo>
                  <a:pt x="39687" y="330716"/>
                  <a:pt x="35917" y="335677"/>
                  <a:pt x="32742" y="340042"/>
                </a:cubicBezTo>
                <a:cubicBezTo>
                  <a:pt x="27185" y="347583"/>
                  <a:pt x="22820" y="354330"/>
                  <a:pt x="19645" y="360283"/>
                </a:cubicBezTo>
                <a:cubicBezTo>
                  <a:pt x="20439" y="363061"/>
                  <a:pt x="21629" y="367625"/>
                  <a:pt x="23217" y="373975"/>
                </a:cubicBezTo>
                <a:cubicBezTo>
                  <a:pt x="25598" y="370800"/>
                  <a:pt x="28971" y="366633"/>
                  <a:pt x="33337" y="361473"/>
                </a:cubicBezTo>
                <a:cubicBezTo>
                  <a:pt x="38497" y="355520"/>
                  <a:pt x="41870" y="351552"/>
                  <a:pt x="43457" y="349567"/>
                </a:cubicBezTo>
                <a:cubicBezTo>
                  <a:pt x="51792" y="339645"/>
                  <a:pt x="57943" y="333295"/>
                  <a:pt x="61913" y="330517"/>
                </a:cubicBezTo>
                <a:cubicBezTo>
                  <a:pt x="60325" y="320198"/>
                  <a:pt x="58737" y="308887"/>
                  <a:pt x="57150" y="296584"/>
                </a:cubicBezTo>
                <a:cubicBezTo>
                  <a:pt x="56753" y="295791"/>
                  <a:pt x="56554" y="294997"/>
                  <a:pt x="56554" y="294203"/>
                </a:cubicBezTo>
                <a:close/>
                <a:moveTo>
                  <a:pt x="430410" y="282892"/>
                </a:moveTo>
                <a:cubicBezTo>
                  <a:pt x="427632" y="285273"/>
                  <a:pt x="426045" y="286663"/>
                  <a:pt x="425648" y="287059"/>
                </a:cubicBezTo>
                <a:cubicBezTo>
                  <a:pt x="422076" y="289837"/>
                  <a:pt x="418505" y="293211"/>
                  <a:pt x="414932" y="297180"/>
                </a:cubicBezTo>
                <a:cubicBezTo>
                  <a:pt x="409773" y="302339"/>
                  <a:pt x="405407" y="307300"/>
                  <a:pt x="401836" y="312063"/>
                </a:cubicBezTo>
                <a:cubicBezTo>
                  <a:pt x="403820" y="315238"/>
                  <a:pt x="405606" y="319008"/>
                  <a:pt x="407193" y="323373"/>
                </a:cubicBezTo>
                <a:cubicBezTo>
                  <a:pt x="410368" y="317817"/>
                  <a:pt x="414139" y="312856"/>
                  <a:pt x="418505" y="308491"/>
                </a:cubicBezTo>
                <a:cubicBezTo>
                  <a:pt x="424457" y="302141"/>
                  <a:pt x="429220" y="297973"/>
                  <a:pt x="432792" y="295989"/>
                </a:cubicBezTo>
                <a:cubicBezTo>
                  <a:pt x="431601" y="291227"/>
                  <a:pt x="430807" y="286861"/>
                  <a:pt x="430410" y="282892"/>
                </a:cubicBezTo>
                <a:close/>
                <a:moveTo>
                  <a:pt x="70246" y="275153"/>
                </a:moveTo>
                <a:cubicBezTo>
                  <a:pt x="71040" y="275947"/>
                  <a:pt x="71635" y="276939"/>
                  <a:pt x="72033" y="278130"/>
                </a:cubicBezTo>
                <a:lnTo>
                  <a:pt x="72628" y="277534"/>
                </a:lnTo>
                <a:cubicBezTo>
                  <a:pt x="71834" y="276344"/>
                  <a:pt x="71040" y="275550"/>
                  <a:pt x="70246" y="275153"/>
                </a:cubicBezTo>
                <a:close/>
                <a:moveTo>
                  <a:pt x="4591049" y="269200"/>
                </a:moveTo>
                <a:cubicBezTo>
                  <a:pt x="4571603" y="267613"/>
                  <a:pt x="4549774" y="269994"/>
                  <a:pt x="4525565" y="276344"/>
                </a:cubicBezTo>
                <a:cubicBezTo>
                  <a:pt x="4466827" y="291822"/>
                  <a:pt x="4413249" y="322778"/>
                  <a:pt x="4364831" y="369213"/>
                </a:cubicBezTo>
                <a:cubicBezTo>
                  <a:pt x="4318793" y="413266"/>
                  <a:pt x="4283669" y="464859"/>
                  <a:pt x="4259460" y="523994"/>
                </a:cubicBezTo>
                <a:cubicBezTo>
                  <a:pt x="4234853" y="585113"/>
                  <a:pt x="4223741" y="647223"/>
                  <a:pt x="4226123" y="710327"/>
                </a:cubicBezTo>
                <a:cubicBezTo>
                  <a:pt x="4228901" y="779383"/>
                  <a:pt x="4248546" y="838517"/>
                  <a:pt x="4285059" y="887730"/>
                </a:cubicBezTo>
                <a:cubicBezTo>
                  <a:pt x="4292996" y="898048"/>
                  <a:pt x="4301727" y="907970"/>
                  <a:pt x="4311252" y="917495"/>
                </a:cubicBezTo>
                <a:cubicBezTo>
                  <a:pt x="4315221" y="916305"/>
                  <a:pt x="4318793" y="915908"/>
                  <a:pt x="4321968" y="916305"/>
                </a:cubicBezTo>
                <a:cubicBezTo>
                  <a:pt x="4325143" y="917098"/>
                  <a:pt x="4325738" y="918884"/>
                  <a:pt x="4323754" y="921663"/>
                </a:cubicBezTo>
                <a:cubicBezTo>
                  <a:pt x="4322563" y="923250"/>
                  <a:pt x="4320975" y="924639"/>
                  <a:pt x="4318991" y="925830"/>
                </a:cubicBezTo>
                <a:cubicBezTo>
                  <a:pt x="4368203" y="971867"/>
                  <a:pt x="4428925" y="1000442"/>
                  <a:pt x="4501157" y="1011555"/>
                </a:cubicBezTo>
                <a:cubicBezTo>
                  <a:pt x="4506316" y="1009967"/>
                  <a:pt x="4511277" y="1009173"/>
                  <a:pt x="4516039" y="1009173"/>
                </a:cubicBezTo>
                <a:cubicBezTo>
                  <a:pt x="4516833" y="1009173"/>
                  <a:pt x="4517627" y="1009769"/>
                  <a:pt x="4518421" y="1010959"/>
                </a:cubicBezTo>
                <a:cubicBezTo>
                  <a:pt x="4518817" y="1012150"/>
                  <a:pt x="4518619" y="1013142"/>
                  <a:pt x="4517825" y="1013936"/>
                </a:cubicBezTo>
                <a:cubicBezTo>
                  <a:pt x="4528541" y="1015127"/>
                  <a:pt x="4539257" y="1015920"/>
                  <a:pt x="4549973" y="1016317"/>
                </a:cubicBezTo>
                <a:lnTo>
                  <a:pt x="4550568" y="1015722"/>
                </a:lnTo>
                <a:cubicBezTo>
                  <a:pt x="4551361" y="1015722"/>
                  <a:pt x="4551957" y="1015920"/>
                  <a:pt x="4552354" y="1016317"/>
                </a:cubicBezTo>
                <a:cubicBezTo>
                  <a:pt x="4561879" y="1016317"/>
                  <a:pt x="4571007" y="1016119"/>
                  <a:pt x="4579738" y="1015722"/>
                </a:cubicBezTo>
                <a:cubicBezTo>
                  <a:pt x="4643238" y="1012150"/>
                  <a:pt x="4697412" y="994886"/>
                  <a:pt x="4742259" y="963930"/>
                </a:cubicBezTo>
                <a:cubicBezTo>
                  <a:pt x="4786311" y="933370"/>
                  <a:pt x="4820641" y="891500"/>
                  <a:pt x="4845247" y="838319"/>
                </a:cubicBezTo>
                <a:cubicBezTo>
                  <a:pt x="4870251" y="783947"/>
                  <a:pt x="4881959" y="724614"/>
                  <a:pt x="4880371" y="660320"/>
                </a:cubicBezTo>
                <a:cubicBezTo>
                  <a:pt x="4879181" y="599995"/>
                  <a:pt x="4866281" y="540861"/>
                  <a:pt x="4841675" y="482917"/>
                </a:cubicBezTo>
                <a:cubicBezTo>
                  <a:pt x="4814689" y="419020"/>
                  <a:pt x="4779168" y="367030"/>
                  <a:pt x="4735115" y="326945"/>
                </a:cubicBezTo>
                <a:cubicBezTo>
                  <a:pt x="4712097" y="305911"/>
                  <a:pt x="4689673" y="290433"/>
                  <a:pt x="4667845" y="280511"/>
                </a:cubicBezTo>
                <a:cubicBezTo>
                  <a:pt x="4655938" y="274955"/>
                  <a:pt x="4645024" y="271581"/>
                  <a:pt x="4635102" y="270391"/>
                </a:cubicBezTo>
                <a:cubicBezTo>
                  <a:pt x="4637880" y="271978"/>
                  <a:pt x="4640659" y="273963"/>
                  <a:pt x="4643437" y="276344"/>
                </a:cubicBezTo>
                <a:cubicBezTo>
                  <a:pt x="4645818" y="278328"/>
                  <a:pt x="4646017" y="280709"/>
                  <a:pt x="4644032" y="283488"/>
                </a:cubicBezTo>
                <a:cubicBezTo>
                  <a:pt x="4642047" y="286266"/>
                  <a:pt x="4639666" y="286663"/>
                  <a:pt x="4636888" y="284678"/>
                </a:cubicBezTo>
                <a:cubicBezTo>
                  <a:pt x="4628951" y="279519"/>
                  <a:pt x="4620219" y="275550"/>
                  <a:pt x="4610695" y="272772"/>
                </a:cubicBezTo>
                <a:cubicBezTo>
                  <a:pt x="4608710" y="273566"/>
                  <a:pt x="4606924" y="274359"/>
                  <a:pt x="4605337" y="275153"/>
                </a:cubicBezTo>
                <a:cubicBezTo>
                  <a:pt x="4602559" y="277138"/>
                  <a:pt x="4599582" y="277336"/>
                  <a:pt x="4596407" y="275748"/>
                </a:cubicBezTo>
                <a:cubicBezTo>
                  <a:pt x="4593629" y="274558"/>
                  <a:pt x="4591843" y="272375"/>
                  <a:pt x="4591049" y="269200"/>
                </a:cubicBezTo>
                <a:close/>
                <a:moveTo>
                  <a:pt x="1150143" y="268605"/>
                </a:moveTo>
                <a:cubicBezTo>
                  <a:pt x="1133871" y="268605"/>
                  <a:pt x="1116012" y="271184"/>
                  <a:pt x="1096565" y="276344"/>
                </a:cubicBezTo>
                <a:cubicBezTo>
                  <a:pt x="1037828" y="291822"/>
                  <a:pt x="984250" y="322778"/>
                  <a:pt x="935831" y="369213"/>
                </a:cubicBezTo>
                <a:cubicBezTo>
                  <a:pt x="889793" y="413266"/>
                  <a:pt x="854670" y="464859"/>
                  <a:pt x="830460" y="523994"/>
                </a:cubicBezTo>
                <a:cubicBezTo>
                  <a:pt x="807839" y="579556"/>
                  <a:pt x="796528" y="636111"/>
                  <a:pt x="796528" y="693658"/>
                </a:cubicBezTo>
                <a:cubicBezTo>
                  <a:pt x="796528" y="699214"/>
                  <a:pt x="796726" y="704770"/>
                  <a:pt x="797123" y="710327"/>
                </a:cubicBezTo>
                <a:cubicBezTo>
                  <a:pt x="799901" y="779383"/>
                  <a:pt x="819546" y="838517"/>
                  <a:pt x="856059" y="887730"/>
                </a:cubicBezTo>
                <a:cubicBezTo>
                  <a:pt x="863996" y="898048"/>
                  <a:pt x="872728" y="907970"/>
                  <a:pt x="882253" y="917495"/>
                </a:cubicBezTo>
                <a:cubicBezTo>
                  <a:pt x="885428" y="916702"/>
                  <a:pt x="888206" y="916305"/>
                  <a:pt x="890587" y="916305"/>
                </a:cubicBezTo>
                <a:cubicBezTo>
                  <a:pt x="891381" y="916305"/>
                  <a:pt x="892174" y="916305"/>
                  <a:pt x="892968" y="916305"/>
                </a:cubicBezTo>
                <a:cubicBezTo>
                  <a:pt x="894953" y="916702"/>
                  <a:pt x="895945" y="917495"/>
                  <a:pt x="895945" y="918686"/>
                </a:cubicBezTo>
                <a:cubicBezTo>
                  <a:pt x="895945" y="919480"/>
                  <a:pt x="895548" y="920472"/>
                  <a:pt x="894755" y="921663"/>
                </a:cubicBezTo>
                <a:cubicBezTo>
                  <a:pt x="893563" y="923250"/>
                  <a:pt x="891976" y="924639"/>
                  <a:pt x="889992" y="925830"/>
                </a:cubicBezTo>
                <a:cubicBezTo>
                  <a:pt x="939204" y="971867"/>
                  <a:pt x="999926" y="1000442"/>
                  <a:pt x="1072157" y="1011555"/>
                </a:cubicBezTo>
                <a:cubicBezTo>
                  <a:pt x="1077317" y="1009967"/>
                  <a:pt x="1082278" y="1009173"/>
                  <a:pt x="1087040" y="1009173"/>
                </a:cubicBezTo>
                <a:cubicBezTo>
                  <a:pt x="1087834" y="1009173"/>
                  <a:pt x="1088628" y="1009769"/>
                  <a:pt x="1089421" y="1010959"/>
                </a:cubicBezTo>
                <a:cubicBezTo>
                  <a:pt x="1089421" y="1011356"/>
                  <a:pt x="1089421" y="1011753"/>
                  <a:pt x="1089421" y="1012150"/>
                </a:cubicBezTo>
                <a:cubicBezTo>
                  <a:pt x="1089421" y="1012944"/>
                  <a:pt x="1089223" y="1013539"/>
                  <a:pt x="1088826" y="1013936"/>
                </a:cubicBezTo>
                <a:cubicBezTo>
                  <a:pt x="1099542" y="1015127"/>
                  <a:pt x="1110257" y="1015920"/>
                  <a:pt x="1120973" y="1016317"/>
                </a:cubicBezTo>
                <a:lnTo>
                  <a:pt x="1121568" y="1015722"/>
                </a:lnTo>
                <a:cubicBezTo>
                  <a:pt x="1122362" y="1015722"/>
                  <a:pt x="1122957" y="1015920"/>
                  <a:pt x="1123354" y="1016317"/>
                </a:cubicBezTo>
                <a:cubicBezTo>
                  <a:pt x="1132879" y="1016317"/>
                  <a:pt x="1142007" y="1016119"/>
                  <a:pt x="1150739" y="1015722"/>
                </a:cubicBezTo>
                <a:cubicBezTo>
                  <a:pt x="1214239" y="1012150"/>
                  <a:pt x="1268412" y="994886"/>
                  <a:pt x="1313259" y="963930"/>
                </a:cubicBezTo>
                <a:cubicBezTo>
                  <a:pt x="1357312" y="933370"/>
                  <a:pt x="1391642" y="891500"/>
                  <a:pt x="1416248" y="838319"/>
                </a:cubicBezTo>
                <a:cubicBezTo>
                  <a:pt x="1439664" y="787122"/>
                  <a:pt x="1451371" y="731559"/>
                  <a:pt x="1451371" y="671631"/>
                </a:cubicBezTo>
                <a:cubicBezTo>
                  <a:pt x="1451371" y="668059"/>
                  <a:pt x="1451371" y="664289"/>
                  <a:pt x="1451371" y="660320"/>
                </a:cubicBezTo>
                <a:cubicBezTo>
                  <a:pt x="1450181" y="599995"/>
                  <a:pt x="1437282" y="540861"/>
                  <a:pt x="1412676" y="482917"/>
                </a:cubicBezTo>
                <a:cubicBezTo>
                  <a:pt x="1385689" y="419020"/>
                  <a:pt x="1350168" y="367030"/>
                  <a:pt x="1306115" y="326945"/>
                </a:cubicBezTo>
                <a:cubicBezTo>
                  <a:pt x="1283096" y="305911"/>
                  <a:pt x="1260673" y="290433"/>
                  <a:pt x="1238845" y="280511"/>
                </a:cubicBezTo>
                <a:cubicBezTo>
                  <a:pt x="1226939" y="274955"/>
                  <a:pt x="1216025" y="271581"/>
                  <a:pt x="1206103" y="270391"/>
                </a:cubicBezTo>
                <a:cubicBezTo>
                  <a:pt x="1208881" y="271978"/>
                  <a:pt x="1211659" y="273963"/>
                  <a:pt x="1214437" y="276344"/>
                </a:cubicBezTo>
                <a:cubicBezTo>
                  <a:pt x="1215628" y="277534"/>
                  <a:pt x="1216223" y="278725"/>
                  <a:pt x="1216223" y="279916"/>
                </a:cubicBezTo>
                <a:cubicBezTo>
                  <a:pt x="1216223" y="281106"/>
                  <a:pt x="1215826" y="282297"/>
                  <a:pt x="1215032" y="283488"/>
                </a:cubicBezTo>
                <a:cubicBezTo>
                  <a:pt x="1213842" y="285075"/>
                  <a:pt x="1212453" y="285869"/>
                  <a:pt x="1210865" y="285869"/>
                </a:cubicBezTo>
                <a:cubicBezTo>
                  <a:pt x="1210071" y="285869"/>
                  <a:pt x="1209079" y="285472"/>
                  <a:pt x="1207888" y="284678"/>
                </a:cubicBezTo>
                <a:cubicBezTo>
                  <a:pt x="1199951" y="279519"/>
                  <a:pt x="1191220" y="275550"/>
                  <a:pt x="1181695" y="272772"/>
                </a:cubicBezTo>
                <a:cubicBezTo>
                  <a:pt x="1179710" y="273566"/>
                  <a:pt x="1177924" y="274359"/>
                  <a:pt x="1176337" y="275153"/>
                </a:cubicBezTo>
                <a:cubicBezTo>
                  <a:pt x="1174750" y="276344"/>
                  <a:pt x="1173162" y="276939"/>
                  <a:pt x="1171575" y="276939"/>
                </a:cubicBezTo>
                <a:cubicBezTo>
                  <a:pt x="1170384" y="276939"/>
                  <a:pt x="1168995" y="276542"/>
                  <a:pt x="1167407" y="275748"/>
                </a:cubicBezTo>
                <a:cubicBezTo>
                  <a:pt x="1164629" y="274558"/>
                  <a:pt x="1162843" y="272375"/>
                  <a:pt x="1162050" y="269200"/>
                </a:cubicBezTo>
                <a:cubicBezTo>
                  <a:pt x="1158081" y="268803"/>
                  <a:pt x="1154112" y="268605"/>
                  <a:pt x="1150143" y="268605"/>
                </a:cubicBezTo>
                <a:close/>
                <a:moveTo>
                  <a:pt x="6868119" y="268009"/>
                </a:moveTo>
                <a:cubicBezTo>
                  <a:pt x="6862961" y="269994"/>
                  <a:pt x="6858595" y="272177"/>
                  <a:pt x="6855023" y="274558"/>
                </a:cubicBezTo>
                <a:cubicBezTo>
                  <a:pt x="6843911" y="280908"/>
                  <a:pt x="6833393" y="289441"/>
                  <a:pt x="6823471" y="300156"/>
                </a:cubicBezTo>
                <a:cubicBezTo>
                  <a:pt x="6819105" y="304522"/>
                  <a:pt x="6814740" y="309284"/>
                  <a:pt x="6810374" y="314444"/>
                </a:cubicBezTo>
                <a:cubicBezTo>
                  <a:pt x="6815137" y="312063"/>
                  <a:pt x="6819304" y="310872"/>
                  <a:pt x="6822875" y="310872"/>
                </a:cubicBezTo>
                <a:cubicBezTo>
                  <a:pt x="6823273" y="310872"/>
                  <a:pt x="6823670" y="310872"/>
                  <a:pt x="6824067" y="310872"/>
                </a:cubicBezTo>
                <a:cubicBezTo>
                  <a:pt x="6825257" y="311269"/>
                  <a:pt x="6825852" y="311864"/>
                  <a:pt x="6825852" y="312658"/>
                </a:cubicBezTo>
                <a:cubicBezTo>
                  <a:pt x="6825852" y="312658"/>
                  <a:pt x="6825852" y="312856"/>
                  <a:pt x="6825852" y="313253"/>
                </a:cubicBezTo>
                <a:cubicBezTo>
                  <a:pt x="6838155" y="295394"/>
                  <a:pt x="6852245" y="280312"/>
                  <a:pt x="6868119" y="268009"/>
                </a:cubicBezTo>
                <a:close/>
                <a:moveTo>
                  <a:pt x="2110977" y="267414"/>
                </a:moveTo>
                <a:cubicBezTo>
                  <a:pt x="2109390" y="267414"/>
                  <a:pt x="2101452" y="268009"/>
                  <a:pt x="2087165" y="269200"/>
                </a:cubicBezTo>
                <a:cubicBezTo>
                  <a:pt x="2080815" y="269994"/>
                  <a:pt x="2070496" y="271184"/>
                  <a:pt x="2056209" y="272772"/>
                </a:cubicBezTo>
                <a:cubicBezTo>
                  <a:pt x="2026046" y="275550"/>
                  <a:pt x="2003623" y="277733"/>
                  <a:pt x="1988939" y="279320"/>
                </a:cubicBezTo>
                <a:cubicBezTo>
                  <a:pt x="1959570" y="281702"/>
                  <a:pt x="1935559" y="283091"/>
                  <a:pt x="1916906" y="283488"/>
                </a:cubicBezTo>
                <a:cubicBezTo>
                  <a:pt x="1907381" y="283488"/>
                  <a:pt x="1900237" y="283686"/>
                  <a:pt x="1895475" y="284083"/>
                </a:cubicBezTo>
                <a:cubicBezTo>
                  <a:pt x="1893887" y="284083"/>
                  <a:pt x="1890910" y="284281"/>
                  <a:pt x="1886545" y="284678"/>
                </a:cubicBezTo>
                <a:cubicBezTo>
                  <a:pt x="1882973" y="285075"/>
                  <a:pt x="1880195" y="285273"/>
                  <a:pt x="1878210" y="285273"/>
                </a:cubicBezTo>
                <a:cubicBezTo>
                  <a:pt x="1878210" y="287258"/>
                  <a:pt x="1877813" y="289044"/>
                  <a:pt x="1877020" y="290631"/>
                </a:cubicBezTo>
                <a:cubicBezTo>
                  <a:pt x="1871464" y="302141"/>
                  <a:pt x="1862534" y="327937"/>
                  <a:pt x="1850231" y="368022"/>
                </a:cubicBezTo>
                <a:cubicBezTo>
                  <a:pt x="1846659" y="380325"/>
                  <a:pt x="1836539" y="407511"/>
                  <a:pt x="1819870" y="449580"/>
                </a:cubicBezTo>
                <a:cubicBezTo>
                  <a:pt x="1790104" y="525780"/>
                  <a:pt x="1768078" y="581342"/>
                  <a:pt x="1753790" y="616267"/>
                </a:cubicBezTo>
                <a:cubicBezTo>
                  <a:pt x="1752996" y="618648"/>
                  <a:pt x="1751607" y="622022"/>
                  <a:pt x="1749623" y="626388"/>
                </a:cubicBezTo>
                <a:cubicBezTo>
                  <a:pt x="1751211" y="627975"/>
                  <a:pt x="1751211" y="629166"/>
                  <a:pt x="1749623" y="629959"/>
                </a:cubicBezTo>
                <a:lnTo>
                  <a:pt x="1747837" y="631150"/>
                </a:lnTo>
                <a:cubicBezTo>
                  <a:pt x="1729184" y="677584"/>
                  <a:pt x="1716484" y="709533"/>
                  <a:pt x="1709737" y="726995"/>
                </a:cubicBezTo>
                <a:cubicBezTo>
                  <a:pt x="1705768" y="737711"/>
                  <a:pt x="1692274" y="774819"/>
                  <a:pt x="1669256" y="838319"/>
                </a:cubicBezTo>
                <a:cubicBezTo>
                  <a:pt x="1653778" y="880784"/>
                  <a:pt x="1639689" y="917297"/>
                  <a:pt x="1626988" y="947856"/>
                </a:cubicBezTo>
                <a:cubicBezTo>
                  <a:pt x="1622226" y="958969"/>
                  <a:pt x="1617067" y="969883"/>
                  <a:pt x="1611510" y="980598"/>
                </a:cubicBezTo>
                <a:cubicBezTo>
                  <a:pt x="1611114" y="981789"/>
                  <a:pt x="1610121" y="983972"/>
                  <a:pt x="1608534" y="987147"/>
                </a:cubicBezTo>
                <a:lnTo>
                  <a:pt x="1605557" y="993100"/>
                </a:lnTo>
                <a:cubicBezTo>
                  <a:pt x="1607938" y="995481"/>
                  <a:pt x="1608534" y="998061"/>
                  <a:pt x="1607343" y="1000839"/>
                </a:cubicBezTo>
                <a:cubicBezTo>
                  <a:pt x="1615678" y="1001236"/>
                  <a:pt x="1625798" y="1001038"/>
                  <a:pt x="1637704" y="1000244"/>
                </a:cubicBezTo>
                <a:cubicBezTo>
                  <a:pt x="1640482" y="999847"/>
                  <a:pt x="1644650" y="999450"/>
                  <a:pt x="1650206" y="999053"/>
                </a:cubicBezTo>
                <a:cubicBezTo>
                  <a:pt x="1653381" y="997466"/>
                  <a:pt x="1656556" y="996275"/>
                  <a:pt x="1659731" y="995481"/>
                </a:cubicBezTo>
                <a:cubicBezTo>
                  <a:pt x="1662509" y="994688"/>
                  <a:pt x="1663501" y="995680"/>
                  <a:pt x="1662707" y="998458"/>
                </a:cubicBezTo>
                <a:cubicBezTo>
                  <a:pt x="1678582" y="996870"/>
                  <a:pt x="1712118" y="993298"/>
                  <a:pt x="1763315" y="987742"/>
                </a:cubicBezTo>
                <a:cubicBezTo>
                  <a:pt x="1786334" y="984964"/>
                  <a:pt x="1802209" y="983377"/>
                  <a:pt x="1810940" y="982980"/>
                </a:cubicBezTo>
                <a:cubicBezTo>
                  <a:pt x="1815306" y="982583"/>
                  <a:pt x="1817885" y="982384"/>
                  <a:pt x="1818679" y="982384"/>
                </a:cubicBezTo>
                <a:cubicBezTo>
                  <a:pt x="1818679" y="979606"/>
                  <a:pt x="1819275" y="976431"/>
                  <a:pt x="1820465" y="972859"/>
                </a:cubicBezTo>
                <a:cubicBezTo>
                  <a:pt x="1822053" y="968097"/>
                  <a:pt x="1828403" y="955595"/>
                  <a:pt x="1839515" y="935355"/>
                </a:cubicBezTo>
                <a:cubicBezTo>
                  <a:pt x="1843881" y="926623"/>
                  <a:pt x="1850231" y="913725"/>
                  <a:pt x="1858565" y="896659"/>
                </a:cubicBezTo>
                <a:cubicBezTo>
                  <a:pt x="1865312" y="881975"/>
                  <a:pt x="1871860" y="867489"/>
                  <a:pt x="1878210" y="853202"/>
                </a:cubicBezTo>
                <a:cubicBezTo>
                  <a:pt x="1882973" y="842486"/>
                  <a:pt x="1886545" y="836334"/>
                  <a:pt x="1888926" y="834747"/>
                </a:cubicBezTo>
                <a:cubicBezTo>
                  <a:pt x="1894879" y="830381"/>
                  <a:pt x="1899245" y="831572"/>
                  <a:pt x="1902023" y="838319"/>
                </a:cubicBezTo>
                <a:lnTo>
                  <a:pt x="1903809" y="838319"/>
                </a:lnTo>
                <a:cubicBezTo>
                  <a:pt x="1910159" y="836334"/>
                  <a:pt x="1920279" y="835342"/>
                  <a:pt x="1934170" y="835342"/>
                </a:cubicBezTo>
                <a:cubicBezTo>
                  <a:pt x="1941710" y="834945"/>
                  <a:pt x="1954212" y="835144"/>
                  <a:pt x="1971674" y="835938"/>
                </a:cubicBezTo>
                <a:cubicBezTo>
                  <a:pt x="1988740" y="836334"/>
                  <a:pt x="2006600" y="835144"/>
                  <a:pt x="2025253" y="832366"/>
                </a:cubicBezTo>
                <a:cubicBezTo>
                  <a:pt x="2031999" y="831572"/>
                  <a:pt x="2036166" y="833953"/>
                  <a:pt x="2037754" y="839509"/>
                </a:cubicBezTo>
                <a:cubicBezTo>
                  <a:pt x="2038548" y="842684"/>
                  <a:pt x="2037953" y="845661"/>
                  <a:pt x="2035968" y="848439"/>
                </a:cubicBezTo>
                <a:lnTo>
                  <a:pt x="2036563" y="849630"/>
                </a:lnTo>
                <a:cubicBezTo>
                  <a:pt x="2038548" y="852408"/>
                  <a:pt x="2042318" y="859353"/>
                  <a:pt x="2047874" y="870466"/>
                </a:cubicBezTo>
                <a:cubicBezTo>
                  <a:pt x="2057399" y="889516"/>
                  <a:pt x="2065535" y="907375"/>
                  <a:pt x="2072282" y="924044"/>
                </a:cubicBezTo>
                <a:cubicBezTo>
                  <a:pt x="2073473" y="926425"/>
                  <a:pt x="2075854" y="932577"/>
                  <a:pt x="2079426" y="942498"/>
                </a:cubicBezTo>
                <a:cubicBezTo>
                  <a:pt x="2082601" y="950039"/>
                  <a:pt x="2085181" y="956191"/>
                  <a:pt x="2087165" y="960953"/>
                </a:cubicBezTo>
                <a:cubicBezTo>
                  <a:pt x="2090340" y="968097"/>
                  <a:pt x="2093118" y="973455"/>
                  <a:pt x="2095499" y="977027"/>
                </a:cubicBezTo>
                <a:cubicBezTo>
                  <a:pt x="2096293" y="978217"/>
                  <a:pt x="2098079" y="980202"/>
                  <a:pt x="2100857" y="982980"/>
                </a:cubicBezTo>
                <a:cubicBezTo>
                  <a:pt x="2102445" y="983377"/>
                  <a:pt x="2104628" y="983972"/>
                  <a:pt x="2107406" y="984766"/>
                </a:cubicBezTo>
                <a:cubicBezTo>
                  <a:pt x="2110581" y="985956"/>
                  <a:pt x="2112763" y="986750"/>
                  <a:pt x="2113954" y="987147"/>
                </a:cubicBezTo>
                <a:cubicBezTo>
                  <a:pt x="2116335" y="987941"/>
                  <a:pt x="2120304" y="989131"/>
                  <a:pt x="2125860" y="990719"/>
                </a:cubicBezTo>
                <a:lnTo>
                  <a:pt x="2138362" y="994291"/>
                </a:lnTo>
                <a:cubicBezTo>
                  <a:pt x="2177653" y="1005403"/>
                  <a:pt x="2210593" y="1012745"/>
                  <a:pt x="2237184" y="1016317"/>
                </a:cubicBezTo>
                <a:cubicBezTo>
                  <a:pt x="2250281" y="1017905"/>
                  <a:pt x="2261790" y="1018698"/>
                  <a:pt x="2271712" y="1018698"/>
                </a:cubicBezTo>
                <a:cubicBezTo>
                  <a:pt x="2269330" y="1008777"/>
                  <a:pt x="2266949" y="1000045"/>
                  <a:pt x="2264568" y="992505"/>
                </a:cubicBezTo>
                <a:cubicBezTo>
                  <a:pt x="2260203" y="977820"/>
                  <a:pt x="2256035" y="963334"/>
                  <a:pt x="2252067" y="949047"/>
                </a:cubicBezTo>
                <a:cubicBezTo>
                  <a:pt x="2244526" y="921663"/>
                  <a:pt x="2237382" y="893286"/>
                  <a:pt x="2230635" y="863917"/>
                </a:cubicBezTo>
                <a:cubicBezTo>
                  <a:pt x="2220714" y="822642"/>
                  <a:pt x="2208410" y="764897"/>
                  <a:pt x="2193726" y="690681"/>
                </a:cubicBezTo>
                <a:cubicBezTo>
                  <a:pt x="2172295" y="585113"/>
                  <a:pt x="2157015" y="506928"/>
                  <a:pt x="2147887" y="456128"/>
                </a:cubicBezTo>
                <a:cubicBezTo>
                  <a:pt x="2145903" y="445809"/>
                  <a:pt x="2142331" y="426958"/>
                  <a:pt x="2137171" y="399573"/>
                </a:cubicBezTo>
                <a:cubicBezTo>
                  <a:pt x="2132409" y="375761"/>
                  <a:pt x="2128837" y="356909"/>
                  <a:pt x="2126456" y="343019"/>
                </a:cubicBezTo>
                <a:cubicBezTo>
                  <a:pt x="2119709" y="302141"/>
                  <a:pt x="2114549" y="276939"/>
                  <a:pt x="2110977" y="267414"/>
                </a:cubicBezTo>
                <a:close/>
                <a:moveTo>
                  <a:pt x="5342333" y="266819"/>
                </a:moveTo>
                <a:cubicBezTo>
                  <a:pt x="5341143" y="268406"/>
                  <a:pt x="5338761" y="272375"/>
                  <a:pt x="5335189" y="278725"/>
                </a:cubicBezTo>
                <a:cubicBezTo>
                  <a:pt x="5332015" y="283884"/>
                  <a:pt x="5327847" y="290234"/>
                  <a:pt x="5322688" y="297775"/>
                </a:cubicBezTo>
                <a:cubicBezTo>
                  <a:pt x="5318719" y="302934"/>
                  <a:pt x="5314155" y="308689"/>
                  <a:pt x="5308996" y="315039"/>
                </a:cubicBezTo>
                <a:cubicBezTo>
                  <a:pt x="5305821" y="319008"/>
                  <a:pt x="5301852" y="322778"/>
                  <a:pt x="5297089" y="326350"/>
                </a:cubicBezTo>
                <a:lnTo>
                  <a:pt x="5296495" y="326945"/>
                </a:lnTo>
                <a:cubicBezTo>
                  <a:pt x="5297685" y="330120"/>
                  <a:pt x="5298875" y="333494"/>
                  <a:pt x="5300067" y="337066"/>
                </a:cubicBezTo>
                <a:cubicBezTo>
                  <a:pt x="5302447" y="333891"/>
                  <a:pt x="5306019" y="328930"/>
                  <a:pt x="5310782" y="322183"/>
                </a:cubicBezTo>
                <a:cubicBezTo>
                  <a:pt x="5315147" y="315833"/>
                  <a:pt x="5318719" y="311070"/>
                  <a:pt x="5321497" y="307895"/>
                </a:cubicBezTo>
                <a:cubicBezTo>
                  <a:pt x="5330625" y="295989"/>
                  <a:pt x="5337174" y="288845"/>
                  <a:pt x="5341143" y="286464"/>
                </a:cubicBezTo>
                <a:cubicBezTo>
                  <a:pt x="5341143" y="284480"/>
                  <a:pt x="5341143" y="282495"/>
                  <a:pt x="5341143" y="280511"/>
                </a:cubicBezTo>
                <a:cubicBezTo>
                  <a:pt x="5341143" y="275352"/>
                  <a:pt x="5341540" y="270787"/>
                  <a:pt x="5342333" y="266819"/>
                </a:cubicBezTo>
                <a:close/>
                <a:moveTo>
                  <a:pt x="5990033" y="263842"/>
                </a:moveTo>
                <a:cubicBezTo>
                  <a:pt x="5935265" y="265430"/>
                  <a:pt x="5886647" y="281305"/>
                  <a:pt x="5844182" y="311467"/>
                </a:cubicBezTo>
                <a:cubicBezTo>
                  <a:pt x="5806082" y="338455"/>
                  <a:pt x="5775125" y="375959"/>
                  <a:pt x="5751313" y="423981"/>
                </a:cubicBezTo>
                <a:cubicBezTo>
                  <a:pt x="5721151" y="484703"/>
                  <a:pt x="5706069" y="549989"/>
                  <a:pt x="5706069" y="619839"/>
                </a:cubicBezTo>
                <a:cubicBezTo>
                  <a:pt x="5706069" y="635714"/>
                  <a:pt x="5706863" y="651788"/>
                  <a:pt x="5708451" y="668059"/>
                </a:cubicBezTo>
                <a:cubicBezTo>
                  <a:pt x="5712023" y="665678"/>
                  <a:pt x="5715595" y="663892"/>
                  <a:pt x="5719167" y="662702"/>
                </a:cubicBezTo>
                <a:cubicBezTo>
                  <a:pt x="5719563" y="662702"/>
                  <a:pt x="5719761" y="662702"/>
                  <a:pt x="5719761" y="662702"/>
                </a:cubicBezTo>
                <a:cubicBezTo>
                  <a:pt x="5720952" y="662702"/>
                  <a:pt x="5721746" y="663098"/>
                  <a:pt x="5722143" y="663892"/>
                </a:cubicBezTo>
                <a:cubicBezTo>
                  <a:pt x="5722540" y="664686"/>
                  <a:pt x="5722738" y="665281"/>
                  <a:pt x="5722738" y="665678"/>
                </a:cubicBezTo>
                <a:cubicBezTo>
                  <a:pt x="5722738" y="666472"/>
                  <a:pt x="5722341" y="667067"/>
                  <a:pt x="5721547" y="667464"/>
                </a:cubicBezTo>
                <a:cubicBezTo>
                  <a:pt x="5718373" y="670639"/>
                  <a:pt x="5714205" y="674013"/>
                  <a:pt x="5709046" y="677584"/>
                </a:cubicBezTo>
                <a:cubicBezTo>
                  <a:pt x="5709839" y="682347"/>
                  <a:pt x="5710435" y="687308"/>
                  <a:pt x="5710832" y="692467"/>
                </a:cubicBezTo>
                <a:cubicBezTo>
                  <a:pt x="5715197" y="689292"/>
                  <a:pt x="5719167" y="687308"/>
                  <a:pt x="5722738" y="686514"/>
                </a:cubicBezTo>
                <a:cubicBezTo>
                  <a:pt x="5723135" y="686514"/>
                  <a:pt x="5723531" y="686514"/>
                  <a:pt x="5723929" y="686514"/>
                </a:cubicBezTo>
                <a:cubicBezTo>
                  <a:pt x="5725119" y="686514"/>
                  <a:pt x="5725913" y="686911"/>
                  <a:pt x="5726310" y="687705"/>
                </a:cubicBezTo>
                <a:cubicBezTo>
                  <a:pt x="5726310" y="688102"/>
                  <a:pt x="5726310" y="688498"/>
                  <a:pt x="5726310" y="688895"/>
                </a:cubicBezTo>
                <a:cubicBezTo>
                  <a:pt x="5726310" y="689689"/>
                  <a:pt x="5726112" y="690483"/>
                  <a:pt x="5725715" y="691277"/>
                </a:cubicBezTo>
                <a:cubicBezTo>
                  <a:pt x="5723333" y="694452"/>
                  <a:pt x="5719167" y="698619"/>
                  <a:pt x="5713213" y="703778"/>
                </a:cubicBezTo>
                <a:cubicBezTo>
                  <a:pt x="5714404" y="711319"/>
                  <a:pt x="5715595" y="718463"/>
                  <a:pt x="5716785" y="725209"/>
                </a:cubicBezTo>
                <a:cubicBezTo>
                  <a:pt x="5729485" y="781963"/>
                  <a:pt x="5754289" y="833556"/>
                  <a:pt x="5791199" y="879991"/>
                </a:cubicBezTo>
                <a:cubicBezTo>
                  <a:pt x="5828505" y="926425"/>
                  <a:pt x="5873352" y="961747"/>
                  <a:pt x="5925739" y="985956"/>
                </a:cubicBezTo>
                <a:cubicBezTo>
                  <a:pt x="5970190" y="1006594"/>
                  <a:pt x="6016425" y="1016913"/>
                  <a:pt x="6064447" y="1016913"/>
                </a:cubicBezTo>
                <a:cubicBezTo>
                  <a:pt x="6075163" y="1016913"/>
                  <a:pt x="6085879" y="1016317"/>
                  <a:pt x="6096595" y="1015127"/>
                </a:cubicBezTo>
                <a:cubicBezTo>
                  <a:pt x="6156919" y="1009967"/>
                  <a:pt x="6211093" y="989925"/>
                  <a:pt x="6259115" y="955000"/>
                </a:cubicBezTo>
                <a:cubicBezTo>
                  <a:pt x="6292849" y="930394"/>
                  <a:pt x="6320233" y="900430"/>
                  <a:pt x="6341268" y="865108"/>
                </a:cubicBezTo>
                <a:cubicBezTo>
                  <a:pt x="6342061" y="863520"/>
                  <a:pt x="6342855" y="861734"/>
                  <a:pt x="6343649" y="859750"/>
                </a:cubicBezTo>
                <a:cubicBezTo>
                  <a:pt x="6344046" y="858956"/>
                  <a:pt x="6344641" y="858361"/>
                  <a:pt x="6345435" y="857964"/>
                </a:cubicBezTo>
                <a:cubicBezTo>
                  <a:pt x="6354563" y="840898"/>
                  <a:pt x="6361707" y="823238"/>
                  <a:pt x="6366867" y="804981"/>
                </a:cubicBezTo>
                <a:cubicBezTo>
                  <a:pt x="6374803" y="777597"/>
                  <a:pt x="6378773" y="749816"/>
                  <a:pt x="6378773" y="721638"/>
                </a:cubicBezTo>
                <a:cubicBezTo>
                  <a:pt x="6378773" y="714097"/>
                  <a:pt x="6378575" y="706556"/>
                  <a:pt x="6378177" y="699016"/>
                </a:cubicBezTo>
                <a:cubicBezTo>
                  <a:pt x="6376987" y="678378"/>
                  <a:pt x="6370835" y="644842"/>
                  <a:pt x="6359723" y="598408"/>
                </a:cubicBezTo>
                <a:cubicBezTo>
                  <a:pt x="6356944" y="598011"/>
                  <a:pt x="6350991" y="597813"/>
                  <a:pt x="6341863" y="597813"/>
                </a:cubicBezTo>
                <a:cubicBezTo>
                  <a:pt x="6314081" y="597813"/>
                  <a:pt x="6256931" y="598805"/>
                  <a:pt x="6170413" y="600789"/>
                </a:cubicBezTo>
                <a:cubicBezTo>
                  <a:pt x="6068417" y="602773"/>
                  <a:pt x="6007695" y="605353"/>
                  <a:pt x="5988247" y="608528"/>
                </a:cubicBezTo>
                <a:cubicBezTo>
                  <a:pt x="5988645" y="611306"/>
                  <a:pt x="5988843" y="625395"/>
                  <a:pt x="5988843" y="650795"/>
                </a:cubicBezTo>
                <a:cubicBezTo>
                  <a:pt x="5988843" y="676195"/>
                  <a:pt x="5988645" y="712708"/>
                  <a:pt x="5988247" y="760333"/>
                </a:cubicBezTo>
                <a:cubicBezTo>
                  <a:pt x="5994597" y="761920"/>
                  <a:pt x="6001543" y="762714"/>
                  <a:pt x="6009083" y="762714"/>
                </a:cubicBezTo>
                <a:cubicBezTo>
                  <a:pt x="6017418" y="762714"/>
                  <a:pt x="6026745" y="761722"/>
                  <a:pt x="6037063" y="759738"/>
                </a:cubicBezTo>
                <a:cubicBezTo>
                  <a:pt x="6037063" y="759738"/>
                  <a:pt x="6057105" y="754777"/>
                  <a:pt x="6097189" y="744855"/>
                </a:cubicBezTo>
                <a:cubicBezTo>
                  <a:pt x="6110683" y="741680"/>
                  <a:pt x="6120209" y="739894"/>
                  <a:pt x="6125765" y="739497"/>
                </a:cubicBezTo>
                <a:cubicBezTo>
                  <a:pt x="6129337" y="739497"/>
                  <a:pt x="6138465" y="739298"/>
                  <a:pt x="6153149" y="738902"/>
                </a:cubicBezTo>
                <a:cubicBezTo>
                  <a:pt x="6178549" y="737711"/>
                  <a:pt x="6195417" y="735727"/>
                  <a:pt x="6203751" y="732948"/>
                </a:cubicBezTo>
                <a:lnTo>
                  <a:pt x="6203751" y="728781"/>
                </a:lnTo>
                <a:cubicBezTo>
                  <a:pt x="6203751" y="728384"/>
                  <a:pt x="6203751" y="727988"/>
                  <a:pt x="6203751" y="727591"/>
                </a:cubicBezTo>
                <a:cubicBezTo>
                  <a:pt x="6203751" y="725209"/>
                  <a:pt x="6205339" y="723820"/>
                  <a:pt x="6208513" y="723423"/>
                </a:cubicBezTo>
                <a:cubicBezTo>
                  <a:pt x="6208910" y="723423"/>
                  <a:pt x="6209307" y="723423"/>
                  <a:pt x="6209704" y="723423"/>
                </a:cubicBezTo>
                <a:cubicBezTo>
                  <a:pt x="6212085" y="723423"/>
                  <a:pt x="6213871" y="724813"/>
                  <a:pt x="6215061" y="727591"/>
                </a:cubicBezTo>
                <a:cubicBezTo>
                  <a:pt x="6215459" y="728384"/>
                  <a:pt x="6215855" y="729377"/>
                  <a:pt x="6216252" y="730567"/>
                </a:cubicBezTo>
                <a:cubicBezTo>
                  <a:pt x="6219031" y="730964"/>
                  <a:pt x="6221213" y="732552"/>
                  <a:pt x="6222801" y="735330"/>
                </a:cubicBezTo>
                <a:cubicBezTo>
                  <a:pt x="6223594" y="736917"/>
                  <a:pt x="6223991" y="738902"/>
                  <a:pt x="6223991" y="741283"/>
                </a:cubicBezTo>
                <a:cubicBezTo>
                  <a:pt x="6223991" y="742077"/>
                  <a:pt x="6223991" y="742870"/>
                  <a:pt x="6223991" y="743664"/>
                </a:cubicBezTo>
                <a:cubicBezTo>
                  <a:pt x="6223197" y="746839"/>
                  <a:pt x="6221610" y="749022"/>
                  <a:pt x="6219229" y="750213"/>
                </a:cubicBezTo>
                <a:cubicBezTo>
                  <a:pt x="6219229" y="751403"/>
                  <a:pt x="6219229" y="752594"/>
                  <a:pt x="6219229" y="753784"/>
                </a:cubicBezTo>
                <a:cubicBezTo>
                  <a:pt x="6219229" y="772041"/>
                  <a:pt x="6213077" y="789503"/>
                  <a:pt x="6200774" y="806172"/>
                </a:cubicBezTo>
                <a:cubicBezTo>
                  <a:pt x="6188471" y="822841"/>
                  <a:pt x="6172397" y="835541"/>
                  <a:pt x="6152554" y="844272"/>
                </a:cubicBezTo>
                <a:cubicBezTo>
                  <a:pt x="6129535" y="854591"/>
                  <a:pt x="6105524" y="859750"/>
                  <a:pt x="6080521" y="859750"/>
                </a:cubicBezTo>
                <a:cubicBezTo>
                  <a:pt x="6055915" y="859750"/>
                  <a:pt x="6030317" y="854789"/>
                  <a:pt x="6003725" y="844867"/>
                </a:cubicBezTo>
                <a:cubicBezTo>
                  <a:pt x="5943401" y="822642"/>
                  <a:pt x="5903316" y="782359"/>
                  <a:pt x="5883473" y="724019"/>
                </a:cubicBezTo>
                <a:cubicBezTo>
                  <a:pt x="5876329" y="702984"/>
                  <a:pt x="5871963" y="682347"/>
                  <a:pt x="5870375" y="662106"/>
                </a:cubicBezTo>
                <a:cubicBezTo>
                  <a:pt x="5868788" y="658931"/>
                  <a:pt x="5867995" y="654963"/>
                  <a:pt x="5867995" y="650200"/>
                </a:cubicBezTo>
                <a:cubicBezTo>
                  <a:pt x="5867995" y="648216"/>
                  <a:pt x="5868193" y="646231"/>
                  <a:pt x="5868589" y="644247"/>
                </a:cubicBezTo>
                <a:cubicBezTo>
                  <a:pt x="5868589" y="643056"/>
                  <a:pt x="5868788" y="641667"/>
                  <a:pt x="5869185" y="640080"/>
                </a:cubicBezTo>
                <a:cubicBezTo>
                  <a:pt x="5869582" y="608727"/>
                  <a:pt x="5876924" y="581342"/>
                  <a:pt x="5891211" y="557927"/>
                </a:cubicBezTo>
                <a:cubicBezTo>
                  <a:pt x="5905896" y="534511"/>
                  <a:pt x="5925938" y="516056"/>
                  <a:pt x="5951338" y="502563"/>
                </a:cubicBezTo>
                <a:cubicBezTo>
                  <a:pt x="5984675" y="485100"/>
                  <a:pt x="6020395" y="475575"/>
                  <a:pt x="6058495" y="473988"/>
                </a:cubicBezTo>
                <a:cubicBezTo>
                  <a:pt x="6061669" y="473988"/>
                  <a:pt x="6064845" y="473988"/>
                  <a:pt x="6068019" y="473988"/>
                </a:cubicBezTo>
                <a:cubicBezTo>
                  <a:pt x="6086276" y="473988"/>
                  <a:pt x="6103341" y="475972"/>
                  <a:pt x="6119217" y="479941"/>
                </a:cubicBezTo>
                <a:cubicBezTo>
                  <a:pt x="6129932" y="482719"/>
                  <a:pt x="6141045" y="488473"/>
                  <a:pt x="6152554" y="497205"/>
                </a:cubicBezTo>
                <a:cubicBezTo>
                  <a:pt x="6173191" y="513080"/>
                  <a:pt x="6183510" y="521017"/>
                  <a:pt x="6183510" y="521017"/>
                </a:cubicBezTo>
                <a:cubicBezTo>
                  <a:pt x="6189463" y="525383"/>
                  <a:pt x="6194225" y="528359"/>
                  <a:pt x="6197797" y="529947"/>
                </a:cubicBezTo>
                <a:cubicBezTo>
                  <a:pt x="6200179" y="531138"/>
                  <a:pt x="6201369" y="531733"/>
                  <a:pt x="6201369" y="531733"/>
                </a:cubicBezTo>
                <a:lnTo>
                  <a:pt x="6202560" y="531733"/>
                </a:lnTo>
                <a:cubicBezTo>
                  <a:pt x="6203353" y="531733"/>
                  <a:pt x="6203949" y="531733"/>
                  <a:pt x="6204346" y="531733"/>
                </a:cubicBezTo>
                <a:cubicBezTo>
                  <a:pt x="6206727" y="531733"/>
                  <a:pt x="6208711" y="532725"/>
                  <a:pt x="6210299" y="534709"/>
                </a:cubicBezTo>
                <a:cubicBezTo>
                  <a:pt x="6213474" y="531931"/>
                  <a:pt x="6216252" y="529550"/>
                  <a:pt x="6218633" y="527566"/>
                </a:cubicBezTo>
                <a:cubicBezTo>
                  <a:pt x="6227365" y="519231"/>
                  <a:pt x="6235699" y="511294"/>
                  <a:pt x="6243637" y="503753"/>
                </a:cubicBezTo>
                <a:cubicBezTo>
                  <a:pt x="6256337" y="491053"/>
                  <a:pt x="6264671" y="482917"/>
                  <a:pt x="6268639" y="479345"/>
                </a:cubicBezTo>
                <a:cubicBezTo>
                  <a:pt x="6271021" y="476964"/>
                  <a:pt x="6274791" y="473591"/>
                  <a:pt x="6279951" y="469225"/>
                </a:cubicBezTo>
                <a:cubicBezTo>
                  <a:pt x="6285110" y="464859"/>
                  <a:pt x="6288881" y="461486"/>
                  <a:pt x="6291261" y="459105"/>
                </a:cubicBezTo>
                <a:cubicBezTo>
                  <a:pt x="6306739" y="444817"/>
                  <a:pt x="6316265" y="432117"/>
                  <a:pt x="6319837" y="421005"/>
                </a:cubicBezTo>
                <a:cubicBezTo>
                  <a:pt x="6320630" y="417830"/>
                  <a:pt x="6321027" y="414853"/>
                  <a:pt x="6321027" y="412075"/>
                </a:cubicBezTo>
                <a:cubicBezTo>
                  <a:pt x="6321027" y="408900"/>
                  <a:pt x="6320432" y="406320"/>
                  <a:pt x="6319241" y="404336"/>
                </a:cubicBezTo>
                <a:cubicBezTo>
                  <a:pt x="6318051" y="402352"/>
                  <a:pt x="6315273" y="399573"/>
                  <a:pt x="6310907" y="396002"/>
                </a:cubicBezTo>
                <a:cubicBezTo>
                  <a:pt x="6311701" y="397589"/>
                  <a:pt x="6312296" y="398581"/>
                  <a:pt x="6312693" y="398978"/>
                </a:cubicBezTo>
                <a:cubicBezTo>
                  <a:pt x="6313090" y="400169"/>
                  <a:pt x="6313288" y="401161"/>
                  <a:pt x="6313288" y="401955"/>
                </a:cubicBezTo>
                <a:cubicBezTo>
                  <a:pt x="6313288" y="403542"/>
                  <a:pt x="6312495" y="404931"/>
                  <a:pt x="6310907" y="406122"/>
                </a:cubicBezTo>
                <a:cubicBezTo>
                  <a:pt x="6309717" y="406519"/>
                  <a:pt x="6308724" y="406717"/>
                  <a:pt x="6307931" y="406717"/>
                </a:cubicBezTo>
                <a:cubicBezTo>
                  <a:pt x="6306739" y="406717"/>
                  <a:pt x="6305549" y="405923"/>
                  <a:pt x="6304359" y="404336"/>
                </a:cubicBezTo>
                <a:lnTo>
                  <a:pt x="6303168" y="403145"/>
                </a:lnTo>
                <a:cubicBezTo>
                  <a:pt x="6271418" y="355917"/>
                  <a:pt x="6225380" y="320397"/>
                  <a:pt x="6165055" y="296584"/>
                </a:cubicBezTo>
                <a:cubicBezTo>
                  <a:pt x="6110287" y="274756"/>
                  <a:pt x="6055716" y="263842"/>
                  <a:pt x="6001345" y="263842"/>
                </a:cubicBezTo>
                <a:cubicBezTo>
                  <a:pt x="5997375" y="263842"/>
                  <a:pt x="5993605" y="263842"/>
                  <a:pt x="5990033" y="263842"/>
                </a:cubicBezTo>
                <a:close/>
                <a:moveTo>
                  <a:pt x="3033712" y="260270"/>
                </a:moveTo>
                <a:cubicBezTo>
                  <a:pt x="3030934" y="260270"/>
                  <a:pt x="3028155" y="260469"/>
                  <a:pt x="3025377" y="260866"/>
                </a:cubicBezTo>
                <a:cubicBezTo>
                  <a:pt x="3018630" y="261262"/>
                  <a:pt x="3010891" y="262255"/>
                  <a:pt x="3002160" y="263842"/>
                </a:cubicBezTo>
                <a:cubicBezTo>
                  <a:pt x="2997398" y="265033"/>
                  <a:pt x="2989262" y="266819"/>
                  <a:pt x="2977752" y="269200"/>
                </a:cubicBezTo>
                <a:cubicBezTo>
                  <a:pt x="2967037" y="271184"/>
                  <a:pt x="2958901" y="272772"/>
                  <a:pt x="2953345" y="273963"/>
                </a:cubicBezTo>
                <a:cubicBezTo>
                  <a:pt x="2906116" y="282297"/>
                  <a:pt x="2855515" y="289441"/>
                  <a:pt x="2801540" y="295394"/>
                </a:cubicBezTo>
                <a:cubicBezTo>
                  <a:pt x="2789634" y="296981"/>
                  <a:pt x="2769591" y="299164"/>
                  <a:pt x="2741413" y="301942"/>
                </a:cubicBezTo>
                <a:cubicBezTo>
                  <a:pt x="2715616" y="304720"/>
                  <a:pt x="2695574" y="306903"/>
                  <a:pt x="2681287" y="308491"/>
                </a:cubicBezTo>
                <a:cubicBezTo>
                  <a:pt x="2626121" y="314841"/>
                  <a:pt x="2585640" y="319206"/>
                  <a:pt x="2559843" y="321588"/>
                </a:cubicBezTo>
                <a:cubicBezTo>
                  <a:pt x="2514996" y="325953"/>
                  <a:pt x="2483841" y="328136"/>
                  <a:pt x="2466379" y="328136"/>
                </a:cubicBezTo>
                <a:cubicBezTo>
                  <a:pt x="2457648" y="327739"/>
                  <a:pt x="2450305" y="327541"/>
                  <a:pt x="2444352" y="327541"/>
                </a:cubicBezTo>
                <a:cubicBezTo>
                  <a:pt x="2438796" y="327541"/>
                  <a:pt x="2434431" y="327739"/>
                  <a:pt x="2431255" y="328136"/>
                </a:cubicBezTo>
                <a:cubicBezTo>
                  <a:pt x="2424508" y="328533"/>
                  <a:pt x="2419746" y="328930"/>
                  <a:pt x="2416968" y="329327"/>
                </a:cubicBezTo>
                <a:cubicBezTo>
                  <a:pt x="2416571" y="329327"/>
                  <a:pt x="2416174" y="329525"/>
                  <a:pt x="2415777" y="329922"/>
                </a:cubicBezTo>
                <a:lnTo>
                  <a:pt x="2415777" y="347186"/>
                </a:lnTo>
                <a:cubicBezTo>
                  <a:pt x="2415777" y="354330"/>
                  <a:pt x="2415976" y="360084"/>
                  <a:pt x="2416373" y="364450"/>
                </a:cubicBezTo>
                <a:cubicBezTo>
                  <a:pt x="2417563" y="374372"/>
                  <a:pt x="2419548" y="388461"/>
                  <a:pt x="2422326" y="406717"/>
                </a:cubicBezTo>
                <a:cubicBezTo>
                  <a:pt x="2427485" y="438467"/>
                  <a:pt x="2430263" y="461684"/>
                  <a:pt x="2430660" y="476369"/>
                </a:cubicBezTo>
                <a:cubicBezTo>
                  <a:pt x="2483841" y="474781"/>
                  <a:pt x="2531863" y="469622"/>
                  <a:pt x="2574726" y="460891"/>
                </a:cubicBezTo>
                <a:cubicBezTo>
                  <a:pt x="2587823" y="458509"/>
                  <a:pt x="2597348" y="456327"/>
                  <a:pt x="2603301" y="454342"/>
                </a:cubicBezTo>
                <a:cubicBezTo>
                  <a:pt x="2612826" y="451167"/>
                  <a:pt x="2620168" y="449183"/>
                  <a:pt x="2625327" y="448389"/>
                </a:cubicBezTo>
                <a:cubicBezTo>
                  <a:pt x="2631677" y="446802"/>
                  <a:pt x="2637234" y="446008"/>
                  <a:pt x="2641996" y="446008"/>
                </a:cubicBezTo>
                <a:cubicBezTo>
                  <a:pt x="2647949" y="446008"/>
                  <a:pt x="2652315" y="447397"/>
                  <a:pt x="2655093" y="450175"/>
                </a:cubicBezTo>
                <a:cubicBezTo>
                  <a:pt x="2656680" y="448984"/>
                  <a:pt x="2657673" y="448389"/>
                  <a:pt x="2658070" y="448389"/>
                </a:cubicBezTo>
                <a:cubicBezTo>
                  <a:pt x="2657673" y="447992"/>
                  <a:pt x="2657474" y="447595"/>
                  <a:pt x="2657474" y="447198"/>
                </a:cubicBezTo>
                <a:cubicBezTo>
                  <a:pt x="2657474" y="446405"/>
                  <a:pt x="2657474" y="445809"/>
                  <a:pt x="2657474" y="445413"/>
                </a:cubicBezTo>
                <a:cubicBezTo>
                  <a:pt x="2657474" y="443825"/>
                  <a:pt x="2658268" y="442634"/>
                  <a:pt x="2659855" y="441841"/>
                </a:cubicBezTo>
                <a:cubicBezTo>
                  <a:pt x="2661046" y="441047"/>
                  <a:pt x="2662038" y="440650"/>
                  <a:pt x="2662832" y="440650"/>
                </a:cubicBezTo>
                <a:cubicBezTo>
                  <a:pt x="2664023" y="440650"/>
                  <a:pt x="2665015" y="441245"/>
                  <a:pt x="2665809" y="442436"/>
                </a:cubicBezTo>
                <a:lnTo>
                  <a:pt x="2667595" y="443627"/>
                </a:lnTo>
                <a:cubicBezTo>
                  <a:pt x="2669182" y="443230"/>
                  <a:pt x="2670571" y="443031"/>
                  <a:pt x="2671762" y="443031"/>
                </a:cubicBezTo>
                <a:cubicBezTo>
                  <a:pt x="2673349" y="443031"/>
                  <a:pt x="2674937" y="443428"/>
                  <a:pt x="2676524" y="444222"/>
                </a:cubicBezTo>
                <a:cubicBezTo>
                  <a:pt x="2677715" y="445016"/>
                  <a:pt x="2678310" y="446206"/>
                  <a:pt x="2678310" y="447794"/>
                </a:cubicBezTo>
                <a:cubicBezTo>
                  <a:pt x="2678310" y="448191"/>
                  <a:pt x="2678310" y="448588"/>
                  <a:pt x="2678310" y="448984"/>
                </a:cubicBezTo>
                <a:cubicBezTo>
                  <a:pt x="2678310" y="449778"/>
                  <a:pt x="2678112" y="450770"/>
                  <a:pt x="2677715" y="451961"/>
                </a:cubicBezTo>
                <a:lnTo>
                  <a:pt x="2678310" y="453152"/>
                </a:lnTo>
                <a:cubicBezTo>
                  <a:pt x="2678310" y="453945"/>
                  <a:pt x="2678509" y="454541"/>
                  <a:pt x="2678905" y="454938"/>
                </a:cubicBezTo>
                <a:cubicBezTo>
                  <a:pt x="2679302" y="456128"/>
                  <a:pt x="2680096" y="458708"/>
                  <a:pt x="2681287" y="462677"/>
                </a:cubicBezTo>
                <a:cubicBezTo>
                  <a:pt x="2682081" y="466645"/>
                  <a:pt x="2683073" y="472797"/>
                  <a:pt x="2684263" y="481131"/>
                </a:cubicBezTo>
                <a:cubicBezTo>
                  <a:pt x="2686645" y="501769"/>
                  <a:pt x="2688430" y="520620"/>
                  <a:pt x="2689621" y="537686"/>
                </a:cubicBezTo>
                <a:cubicBezTo>
                  <a:pt x="2693193" y="581342"/>
                  <a:pt x="2695773" y="635119"/>
                  <a:pt x="2697360" y="699016"/>
                </a:cubicBezTo>
                <a:cubicBezTo>
                  <a:pt x="2697757" y="699413"/>
                  <a:pt x="2697955" y="699809"/>
                  <a:pt x="2697955" y="700206"/>
                </a:cubicBezTo>
                <a:cubicBezTo>
                  <a:pt x="2697955" y="700603"/>
                  <a:pt x="2697757" y="701000"/>
                  <a:pt x="2697360" y="701397"/>
                </a:cubicBezTo>
                <a:cubicBezTo>
                  <a:pt x="2697757" y="701000"/>
                  <a:pt x="2697955" y="700802"/>
                  <a:pt x="2697955" y="700802"/>
                </a:cubicBezTo>
                <a:cubicBezTo>
                  <a:pt x="2697955" y="700802"/>
                  <a:pt x="2697757" y="701198"/>
                  <a:pt x="2697360" y="701992"/>
                </a:cubicBezTo>
                <a:cubicBezTo>
                  <a:pt x="2697360" y="715883"/>
                  <a:pt x="2697757" y="739894"/>
                  <a:pt x="2698551" y="774025"/>
                </a:cubicBezTo>
                <a:cubicBezTo>
                  <a:pt x="2698551" y="790694"/>
                  <a:pt x="2698749" y="804981"/>
                  <a:pt x="2699146" y="816888"/>
                </a:cubicBezTo>
                <a:cubicBezTo>
                  <a:pt x="2699543" y="817284"/>
                  <a:pt x="2699741" y="817681"/>
                  <a:pt x="2699741" y="818078"/>
                </a:cubicBezTo>
                <a:cubicBezTo>
                  <a:pt x="2699741" y="818475"/>
                  <a:pt x="2699543" y="818872"/>
                  <a:pt x="2699146" y="819269"/>
                </a:cubicBezTo>
                <a:cubicBezTo>
                  <a:pt x="2700733" y="891500"/>
                  <a:pt x="2705099" y="951627"/>
                  <a:pt x="2712243" y="999648"/>
                </a:cubicBezTo>
                <a:cubicBezTo>
                  <a:pt x="2721768" y="1000045"/>
                  <a:pt x="2731094" y="1000244"/>
                  <a:pt x="2740223" y="1000244"/>
                </a:cubicBezTo>
                <a:cubicBezTo>
                  <a:pt x="2758876" y="1000244"/>
                  <a:pt x="2777132" y="999648"/>
                  <a:pt x="2794991" y="998458"/>
                </a:cubicBezTo>
                <a:cubicBezTo>
                  <a:pt x="2830710" y="996077"/>
                  <a:pt x="2857499" y="991711"/>
                  <a:pt x="2875359" y="985361"/>
                </a:cubicBezTo>
                <a:cubicBezTo>
                  <a:pt x="2872977" y="981789"/>
                  <a:pt x="2870993" y="977225"/>
                  <a:pt x="2869405" y="971669"/>
                </a:cubicBezTo>
                <a:cubicBezTo>
                  <a:pt x="2867024" y="962938"/>
                  <a:pt x="2864444" y="946864"/>
                  <a:pt x="2861666" y="923448"/>
                </a:cubicBezTo>
                <a:cubicBezTo>
                  <a:pt x="2859682" y="904398"/>
                  <a:pt x="2856507" y="865108"/>
                  <a:pt x="2852141" y="805577"/>
                </a:cubicBezTo>
                <a:cubicBezTo>
                  <a:pt x="2851348" y="794067"/>
                  <a:pt x="2850752" y="786527"/>
                  <a:pt x="2850355" y="782955"/>
                </a:cubicBezTo>
                <a:cubicBezTo>
                  <a:pt x="2849959" y="779383"/>
                  <a:pt x="2849760" y="776605"/>
                  <a:pt x="2849760" y="774620"/>
                </a:cubicBezTo>
                <a:cubicBezTo>
                  <a:pt x="2849363" y="773033"/>
                  <a:pt x="2849165" y="772041"/>
                  <a:pt x="2849165" y="771644"/>
                </a:cubicBezTo>
                <a:lnTo>
                  <a:pt x="2849165" y="770453"/>
                </a:lnTo>
                <a:cubicBezTo>
                  <a:pt x="2845196" y="743069"/>
                  <a:pt x="2841823" y="704373"/>
                  <a:pt x="2839045" y="654367"/>
                </a:cubicBezTo>
                <a:cubicBezTo>
                  <a:pt x="2835869" y="594836"/>
                  <a:pt x="2833290" y="557728"/>
                  <a:pt x="2831305" y="543044"/>
                </a:cubicBezTo>
                <a:cubicBezTo>
                  <a:pt x="2830512" y="537884"/>
                  <a:pt x="2828726" y="526573"/>
                  <a:pt x="2825948" y="509111"/>
                </a:cubicBezTo>
                <a:cubicBezTo>
                  <a:pt x="2824757" y="509111"/>
                  <a:pt x="2823765" y="508913"/>
                  <a:pt x="2822971" y="508516"/>
                </a:cubicBezTo>
                <a:cubicBezTo>
                  <a:pt x="2821384" y="507722"/>
                  <a:pt x="2820391" y="506531"/>
                  <a:pt x="2819995" y="504944"/>
                </a:cubicBezTo>
                <a:cubicBezTo>
                  <a:pt x="2819598" y="504547"/>
                  <a:pt x="2819399" y="503952"/>
                  <a:pt x="2819399" y="503158"/>
                </a:cubicBezTo>
                <a:cubicBezTo>
                  <a:pt x="2819399" y="501967"/>
                  <a:pt x="2820193" y="500975"/>
                  <a:pt x="2821780" y="500181"/>
                </a:cubicBezTo>
                <a:cubicBezTo>
                  <a:pt x="2822574" y="499388"/>
                  <a:pt x="2823566" y="498792"/>
                  <a:pt x="2824757" y="498395"/>
                </a:cubicBezTo>
                <a:cubicBezTo>
                  <a:pt x="2824360" y="497205"/>
                  <a:pt x="2824162" y="496609"/>
                  <a:pt x="2824162" y="496609"/>
                </a:cubicBezTo>
                <a:cubicBezTo>
                  <a:pt x="2824162" y="496609"/>
                  <a:pt x="2824162" y="496808"/>
                  <a:pt x="2824162" y="497205"/>
                </a:cubicBezTo>
                <a:cubicBezTo>
                  <a:pt x="2822177" y="482520"/>
                  <a:pt x="2821185" y="471805"/>
                  <a:pt x="2821185" y="465058"/>
                </a:cubicBezTo>
                <a:cubicBezTo>
                  <a:pt x="2821185" y="463073"/>
                  <a:pt x="2821185" y="461486"/>
                  <a:pt x="2821185" y="460295"/>
                </a:cubicBezTo>
                <a:lnTo>
                  <a:pt x="2814041" y="461486"/>
                </a:lnTo>
                <a:cubicBezTo>
                  <a:pt x="2810866" y="461486"/>
                  <a:pt x="2807691" y="460891"/>
                  <a:pt x="2804516" y="459700"/>
                </a:cubicBezTo>
                <a:cubicBezTo>
                  <a:pt x="2803723" y="459303"/>
                  <a:pt x="2802929" y="458509"/>
                  <a:pt x="2802135" y="457319"/>
                </a:cubicBezTo>
                <a:cubicBezTo>
                  <a:pt x="2802135" y="457319"/>
                  <a:pt x="2801738" y="456922"/>
                  <a:pt x="2800945" y="456128"/>
                </a:cubicBezTo>
                <a:lnTo>
                  <a:pt x="2799754" y="453747"/>
                </a:lnTo>
                <a:cubicBezTo>
                  <a:pt x="2799754" y="452953"/>
                  <a:pt x="2799754" y="452358"/>
                  <a:pt x="2799754" y="451961"/>
                </a:cubicBezTo>
                <a:cubicBezTo>
                  <a:pt x="2799754" y="448389"/>
                  <a:pt x="2801341" y="446008"/>
                  <a:pt x="2804516" y="444817"/>
                </a:cubicBezTo>
                <a:lnTo>
                  <a:pt x="2805112" y="444817"/>
                </a:lnTo>
                <a:cubicBezTo>
                  <a:pt x="2807096" y="443627"/>
                  <a:pt x="2808485" y="443031"/>
                  <a:pt x="2809279" y="443031"/>
                </a:cubicBezTo>
                <a:cubicBezTo>
                  <a:pt x="2814041" y="442237"/>
                  <a:pt x="2816819" y="441642"/>
                  <a:pt x="2817613" y="441245"/>
                </a:cubicBezTo>
                <a:cubicBezTo>
                  <a:pt x="2824360" y="440055"/>
                  <a:pt x="2833290" y="438269"/>
                  <a:pt x="2844402" y="435888"/>
                </a:cubicBezTo>
                <a:cubicBezTo>
                  <a:pt x="2852737" y="434300"/>
                  <a:pt x="2872382" y="430133"/>
                  <a:pt x="2903338" y="423386"/>
                </a:cubicBezTo>
                <a:cubicBezTo>
                  <a:pt x="2908895" y="422195"/>
                  <a:pt x="2929532" y="417830"/>
                  <a:pt x="2965251" y="410289"/>
                </a:cubicBezTo>
                <a:cubicBezTo>
                  <a:pt x="2988666" y="405527"/>
                  <a:pt x="3007915" y="403145"/>
                  <a:pt x="3022996" y="403145"/>
                </a:cubicBezTo>
                <a:cubicBezTo>
                  <a:pt x="3028552" y="403145"/>
                  <a:pt x="3033513" y="403542"/>
                  <a:pt x="3037879" y="404336"/>
                </a:cubicBezTo>
                <a:cubicBezTo>
                  <a:pt x="3037482" y="397589"/>
                  <a:pt x="3036093" y="385881"/>
                  <a:pt x="3033712" y="369213"/>
                </a:cubicBezTo>
                <a:cubicBezTo>
                  <a:pt x="3032124" y="354528"/>
                  <a:pt x="3030934" y="343019"/>
                  <a:pt x="3030140" y="334684"/>
                </a:cubicBezTo>
                <a:cubicBezTo>
                  <a:pt x="3029346" y="325556"/>
                  <a:pt x="3028949" y="316627"/>
                  <a:pt x="3028949" y="307895"/>
                </a:cubicBezTo>
                <a:cubicBezTo>
                  <a:pt x="3028949" y="302339"/>
                  <a:pt x="3029148" y="296981"/>
                  <a:pt x="3029545" y="291822"/>
                </a:cubicBezTo>
                <a:cubicBezTo>
                  <a:pt x="3029941" y="278328"/>
                  <a:pt x="3031330" y="267811"/>
                  <a:pt x="3033712" y="260270"/>
                </a:cubicBezTo>
                <a:close/>
                <a:moveTo>
                  <a:pt x="5529261" y="258484"/>
                </a:moveTo>
                <a:cubicBezTo>
                  <a:pt x="5521325" y="258484"/>
                  <a:pt x="5512196" y="259080"/>
                  <a:pt x="5501877" y="260270"/>
                </a:cubicBezTo>
                <a:cubicBezTo>
                  <a:pt x="5497512" y="260667"/>
                  <a:pt x="5488383" y="261659"/>
                  <a:pt x="5474493" y="263247"/>
                </a:cubicBezTo>
                <a:cubicBezTo>
                  <a:pt x="5462587" y="264438"/>
                  <a:pt x="5453260" y="265231"/>
                  <a:pt x="5446513" y="265628"/>
                </a:cubicBezTo>
                <a:cubicBezTo>
                  <a:pt x="5431035" y="266819"/>
                  <a:pt x="5416152" y="267414"/>
                  <a:pt x="5401865" y="267414"/>
                </a:cubicBezTo>
                <a:cubicBezTo>
                  <a:pt x="5398690" y="267414"/>
                  <a:pt x="5395317" y="267414"/>
                  <a:pt x="5391745" y="267414"/>
                </a:cubicBezTo>
                <a:cubicBezTo>
                  <a:pt x="5381426" y="267017"/>
                  <a:pt x="5371901" y="266223"/>
                  <a:pt x="5363169" y="265033"/>
                </a:cubicBezTo>
                <a:cubicBezTo>
                  <a:pt x="5360788" y="264636"/>
                  <a:pt x="5359201" y="264438"/>
                  <a:pt x="5358407" y="264438"/>
                </a:cubicBezTo>
                <a:lnTo>
                  <a:pt x="5358407" y="300156"/>
                </a:lnTo>
                <a:cubicBezTo>
                  <a:pt x="5359201" y="311666"/>
                  <a:pt x="5360590" y="323572"/>
                  <a:pt x="5362574" y="335875"/>
                </a:cubicBezTo>
                <a:cubicBezTo>
                  <a:pt x="5364162" y="335081"/>
                  <a:pt x="5365551" y="334486"/>
                  <a:pt x="5366741" y="334089"/>
                </a:cubicBezTo>
                <a:cubicBezTo>
                  <a:pt x="5367932" y="334089"/>
                  <a:pt x="5368725" y="334486"/>
                  <a:pt x="5369123" y="335280"/>
                </a:cubicBezTo>
                <a:cubicBezTo>
                  <a:pt x="5369519" y="335677"/>
                  <a:pt x="5369718" y="336073"/>
                  <a:pt x="5369718" y="336470"/>
                </a:cubicBezTo>
                <a:cubicBezTo>
                  <a:pt x="5369718" y="336867"/>
                  <a:pt x="5369519" y="337264"/>
                  <a:pt x="5369123" y="337661"/>
                </a:cubicBezTo>
                <a:cubicBezTo>
                  <a:pt x="5367932" y="339645"/>
                  <a:pt x="5366146" y="342027"/>
                  <a:pt x="5363765" y="344805"/>
                </a:cubicBezTo>
                <a:cubicBezTo>
                  <a:pt x="5366543" y="363061"/>
                  <a:pt x="5372099" y="390247"/>
                  <a:pt x="5380433" y="426363"/>
                </a:cubicBezTo>
                <a:cubicBezTo>
                  <a:pt x="5380831" y="426759"/>
                  <a:pt x="5381029" y="427355"/>
                  <a:pt x="5381029" y="428148"/>
                </a:cubicBezTo>
                <a:cubicBezTo>
                  <a:pt x="5381029" y="428148"/>
                  <a:pt x="5381029" y="428347"/>
                  <a:pt x="5381029" y="428744"/>
                </a:cubicBezTo>
                <a:cubicBezTo>
                  <a:pt x="5382219" y="433506"/>
                  <a:pt x="5383013" y="437277"/>
                  <a:pt x="5383410" y="440055"/>
                </a:cubicBezTo>
                <a:cubicBezTo>
                  <a:pt x="5386189" y="451564"/>
                  <a:pt x="5388966" y="464264"/>
                  <a:pt x="5391745" y="478155"/>
                </a:cubicBezTo>
                <a:cubicBezTo>
                  <a:pt x="5394523" y="477361"/>
                  <a:pt x="5396904" y="476964"/>
                  <a:pt x="5398888" y="476964"/>
                </a:cubicBezTo>
                <a:cubicBezTo>
                  <a:pt x="5401269" y="477361"/>
                  <a:pt x="5402460" y="478155"/>
                  <a:pt x="5402460" y="479345"/>
                </a:cubicBezTo>
                <a:cubicBezTo>
                  <a:pt x="5402460" y="479742"/>
                  <a:pt x="5402262" y="480338"/>
                  <a:pt x="5401865" y="481131"/>
                </a:cubicBezTo>
                <a:cubicBezTo>
                  <a:pt x="5400277" y="483513"/>
                  <a:pt x="5397697" y="485894"/>
                  <a:pt x="5394125" y="488275"/>
                </a:cubicBezTo>
                <a:cubicBezTo>
                  <a:pt x="5394919" y="492641"/>
                  <a:pt x="5395911" y="497800"/>
                  <a:pt x="5397102" y="503753"/>
                </a:cubicBezTo>
                <a:cubicBezTo>
                  <a:pt x="5399483" y="502959"/>
                  <a:pt x="5401865" y="502563"/>
                  <a:pt x="5404246" y="502563"/>
                </a:cubicBezTo>
                <a:cubicBezTo>
                  <a:pt x="5405437" y="502563"/>
                  <a:pt x="5406032" y="502959"/>
                  <a:pt x="5406032" y="503753"/>
                </a:cubicBezTo>
                <a:cubicBezTo>
                  <a:pt x="5406429" y="504150"/>
                  <a:pt x="5406627" y="504745"/>
                  <a:pt x="5406627" y="505539"/>
                </a:cubicBezTo>
                <a:cubicBezTo>
                  <a:pt x="5406627" y="505936"/>
                  <a:pt x="5406429" y="506333"/>
                  <a:pt x="5406032" y="506730"/>
                </a:cubicBezTo>
                <a:cubicBezTo>
                  <a:pt x="5404444" y="508714"/>
                  <a:pt x="5402063" y="510698"/>
                  <a:pt x="5398888" y="512683"/>
                </a:cubicBezTo>
                <a:cubicBezTo>
                  <a:pt x="5399285" y="515858"/>
                  <a:pt x="5400277" y="521414"/>
                  <a:pt x="5401865" y="529352"/>
                </a:cubicBezTo>
                <a:cubicBezTo>
                  <a:pt x="5402659" y="529749"/>
                  <a:pt x="5403055" y="530344"/>
                  <a:pt x="5403055" y="531138"/>
                </a:cubicBezTo>
                <a:cubicBezTo>
                  <a:pt x="5403055" y="531534"/>
                  <a:pt x="5402857" y="532130"/>
                  <a:pt x="5402460" y="532923"/>
                </a:cubicBezTo>
                <a:cubicBezTo>
                  <a:pt x="5402460" y="533320"/>
                  <a:pt x="5402659" y="533916"/>
                  <a:pt x="5403055" y="534709"/>
                </a:cubicBezTo>
                <a:lnTo>
                  <a:pt x="5403055" y="537091"/>
                </a:lnTo>
                <a:cubicBezTo>
                  <a:pt x="5409405" y="572016"/>
                  <a:pt x="5414168" y="601781"/>
                  <a:pt x="5417343" y="626388"/>
                </a:cubicBezTo>
                <a:cubicBezTo>
                  <a:pt x="5418533" y="626784"/>
                  <a:pt x="5419327" y="627777"/>
                  <a:pt x="5419724" y="629364"/>
                </a:cubicBezTo>
                <a:cubicBezTo>
                  <a:pt x="5419724" y="629761"/>
                  <a:pt x="5419724" y="630158"/>
                  <a:pt x="5419724" y="630555"/>
                </a:cubicBezTo>
                <a:cubicBezTo>
                  <a:pt x="5419724" y="631348"/>
                  <a:pt x="5419327" y="632142"/>
                  <a:pt x="5418533" y="632936"/>
                </a:cubicBezTo>
                <a:lnTo>
                  <a:pt x="5417938" y="633531"/>
                </a:lnTo>
                <a:cubicBezTo>
                  <a:pt x="5418335" y="637897"/>
                  <a:pt x="5418731" y="641270"/>
                  <a:pt x="5419129" y="643652"/>
                </a:cubicBezTo>
                <a:lnTo>
                  <a:pt x="5419129" y="646628"/>
                </a:lnTo>
                <a:cubicBezTo>
                  <a:pt x="5420319" y="647025"/>
                  <a:pt x="5420915" y="647422"/>
                  <a:pt x="5420915" y="647819"/>
                </a:cubicBezTo>
                <a:cubicBezTo>
                  <a:pt x="5420915" y="648216"/>
                  <a:pt x="5420717" y="648613"/>
                  <a:pt x="5420319" y="649009"/>
                </a:cubicBezTo>
                <a:lnTo>
                  <a:pt x="5419724" y="650200"/>
                </a:lnTo>
                <a:cubicBezTo>
                  <a:pt x="5420517" y="659328"/>
                  <a:pt x="5420915" y="667266"/>
                  <a:pt x="5420915" y="674013"/>
                </a:cubicBezTo>
                <a:lnTo>
                  <a:pt x="5421510" y="674013"/>
                </a:lnTo>
                <a:cubicBezTo>
                  <a:pt x="5421907" y="674013"/>
                  <a:pt x="5422303" y="674013"/>
                  <a:pt x="5422701" y="674013"/>
                </a:cubicBezTo>
                <a:cubicBezTo>
                  <a:pt x="5423494" y="674013"/>
                  <a:pt x="5424089" y="674211"/>
                  <a:pt x="5424487" y="674608"/>
                </a:cubicBezTo>
                <a:cubicBezTo>
                  <a:pt x="5424883" y="675005"/>
                  <a:pt x="5425082" y="675600"/>
                  <a:pt x="5425082" y="676394"/>
                </a:cubicBezTo>
                <a:cubicBezTo>
                  <a:pt x="5425082" y="676791"/>
                  <a:pt x="5425082" y="677188"/>
                  <a:pt x="5425082" y="677584"/>
                </a:cubicBezTo>
                <a:cubicBezTo>
                  <a:pt x="5424289" y="679569"/>
                  <a:pt x="5422899" y="681553"/>
                  <a:pt x="5420915" y="683538"/>
                </a:cubicBezTo>
                <a:cubicBezTo>
                  <a:pt x="5420915" y="687506"/>
                  <a:pt x="5420717" y="691078"/>
                  <a:pt x="5420319" y="694253"/>
                </a:cubicBezTo>
                <a:cubicBezTo>
                  <a:pt x="5419129" y="707747"/>
                  <a:pt x="5418533" y="716677"/>
                  <a:pt x="5418533" y="721042"/>
                </a:cubicBezTo>
                <a:cubicBezTo>
                  <a:pt x="5420915" y="723027"/>
                  <a:pt x="5422105" y="724813"/>
                  <a:pt x="5422105" y="726400"/>
                </a:cubicBezTo>
                <a:cubicBezTo>
                  <a:pt x="5422105" y="728384"/>
                  <a:pt x="5421113" y="730170"/>
                  <a:pt x="5419129" y="731758"/>
                </a:cubicBezTo>
                <a:cubicBezTo>
                  <a:pt x="5419526" y="734933"/>
                  <a:pt x="5419923" y="737711"/>
                  <a:pt x="5420319" y="740092"/>
                </a:cubicBezTo>
                <a:cubicBezTo>
                  <a:pt x="5420319" y="740886"/>
                  <a:pt x="5420319" y="741481"/>
                  <a:pt x="5420319" y="741878"/>
                </a:cubicBezTo>
                <a:cubicBezTo>
                  <a:pt x="5420319" y="743863"/>
                  <a:pt x="5419327" y="745252"/>
                  <a:pt x="5417343" y="746045"/>
                </a:cubicBezTo>
                <a:cubicBezTo>
                  <a:pt x="5416549" y="746442"/>
                  <a:pt x="5415755" y="746641"/>
                  <a:pt x="5414961" y="746641"/>
                </a:cubicBezTo>
                <a:cubicBezTo>
                  <a:pt x="5413374" y="746641"/>
                  <a:pt x="5412183" y="745847"/>
                  <a:pt x="5411389" y="744259"/>
                </a:cubicBezTo>
                <a:cubicBezTo>
                  <a:pt x="5410199" y="741084"/>
                  <a:pt x="5409009" y="737711"/>
                  <a:pt x="5407818" y="734139"/>
                </a:cubicBezTo>
                <a:cubicBezTo>
                  <a:pt x="5405039" y="733345"/>
                  <a:pt x="5401865" y="731163"/>
                  <a:pt x="5398293" y="727591"/>
                </a:cubicBezTo>
                <a:cubicBezTo>
                  <a:pt x="5391943" y="721241"/>
                  <a:pt x="5384403" y="710922"/>
                  <a:pt x="5375671" y="696634"/>
                </a:cubicBezTo>
                <a:cubicBezTo>
                  <a:pt x="5367733" y="683934"/>
                  <a:pt x="5358804" y="668456"/>
                  <a:pt x="5348882" y="650200"/>
                </a:cubicBezTo>
                <a:cubicBezTo>
                  <a:pt x="5344119" y="640675"/>
                  <a:pt x="5338761" y="630356"/>
                  <a:pt x="5332809" y="619244"/>
                </a:cubicBezTo>
                <a:cubicBezTo>
                  <a:pt x="5330427" y="618847"/>
                  <a:pt x="5328839" y="617458"/>
                  <a:pt x="5328046" y="615077"/>
                </a:cubicBezTo>
                <a:cubicBezTo>
                  <a:pt x="5326459" y="611505"/>
                  <a:pt x="5325267" y="607338"/>
                  <a:pt x="5324474" y="602575"/>
                </a:cubicBezTo>
                <a:cubicBezTo>
                  <a:pt x="5316933" y="587494"/>
                  <a:pt x="5308599" y="570230"/>
                  <a:pt x="5299471" y="550783"/>
                </a:cubicBezTo>
                <a:cubicBezTo>
                  <a:pt x="5291930" y="534908"/>
                  <a:pt x="5272682" y="497800"/>
                  <a:pt x="5241725" y="439459"/>
                </a:cubicBezTo>
                <a:cubicBezTo>
                  <a:pt x="5209579" y="378738"/>
                  <a:pt x="5193505" y="348178"/>
                  <a:pt x="5193505" y="347781"/>
                </a:cubicBezTo>
                <a:cubicBezTo>
                  <a:pt x="5183583" y="328334"/>
                  <a:pt x="5178425" y="318412"/>
                  <a:pt x="5178027" y="318016"/>
                </a:cubicBezTo>
                <a:lnTo>
                  <a:pt x="5172074" y="306109"/>
                </a:lnTo>
                <a:cubicBezTo>
                  <a:pt x="5169693" y="306506"/>
                  <a:pt x="5167907" y="306903"/>
                  <a:pt x="5166717" y="307300"/>
                </a:cubicBezTo>
                <a:cubicBezTo>
                  <a:pt x="5163541" y="308094"/>
                  <a:pt x="5159175" y="309086"/>
                  <a:pt x="5153619" y="310277"/>
                </a:cubicBezTo>
                <a:cubicBezTo>
                  <a:pt x="5147269" y="311864"/>
                  <a:pt x="5142904" y="312856"/>
                  <a:pt x="5140523" y="313253"/>
                </a:cubicBezTo>
                <a:cubicBezTo>
                  <a:pt x="5113535" y="319603"/>
                  <a:pt x="5093691" y="323969"/>
                  <a:pt x="5080991" y="326350"/>
                </a:cubicBezTo>
                <a:cubicBezTo>
                  <a:pt x="5056385" y="331113"/>
                  <a:pt x="5036541" y="334288"/>
                  <a:pt x="5021460" y="335875"/>
                </a:cubicBezTo>
                <a:cubicBezTo>
                  <a:pt x="5011141" y="336669"/>
                  <a:pt x="5002609" y="337066"/>
                  <a:pt x="4995861" y="337066"/>
                </a:cubicBezTo>
                <a:cubicBezTo>
                  <a:pt x="4993877" y="337066"/>
                  <a:pt x="4991893" y="337066"/>
                  <a:pt x="4989909" y="337066"/>
                </a:cubicBezTo>
                <a:lnTo>
                  <a:pt x="4989909" y="338852"/>
                </a:lnTo>
                <a:lnTo>
                  <a:pt x="4990504" y="339447"/>
                </a:lnTo>
                <a:lnTo>
                  <a:pt x="4990504" y="340042"/>
                </a:lnTo>
                <a:cubicBezTo>
                  <a:pt x="4992885" y="353536"/>
                  <a:pt x="4994075" y="360283"/>
                  <a:pt x="4994075" y="360283"/>
                </a:cubicBezTo>
                <a:cubicBezTo>
                  <a:pt x="4994473" y="362267"/>
                  <a:pt x="4995465" y="367030"/>
                  <a:pt x="4997052" y="374570"/>
                </a:cubicBezTo>
                <a:cubicBezTo>
                  <a:pt x="4998243" y="380523"/>
                  <a:pt x="4999235" y="385286"/>
                  <a:pt x="5000029" y="388858"/>
                </a:cubicBezTo>
                <a:cubicBezTo>
                  <a:pt x="5003203" y="404733"/>
                  <a:pt x="5005585" y="425370"/>
                  <a:pt x="5007173" y="450770"/>
                </a:cubicBezTo>
                <a:cubicBezTo>
                  <a:pt x="5008760" y="482917"/>
                  <a:pt x="5009752" y="524589"/>
                  <a:pt x="5010149" y="575786"/>
                </a:cubicBezTo>
                <a:cubicBezTo>
                  <a:pt x="5010149" y="635714"/>
                  <a:pt x="5010347" y="669250"/>
                  <a:pt x="5010745" y="676394"/>
                </a:cubicBezTo>
                <a:cubicBezTo>
                  <a:pt x="5012332" y="676791"/>
                  <a:pt x="5013125" y="677386"/>
                  <a:pt x="5013125" y="678180"/>
                </a:cubicBezTo>
                <a:cubicBezTo>
                  <a:pt x="5013125" y="678577"/>
                  <a:pt x="5012927" y="678973"/>
                  <a:pt x="5012531" y="679370"/>
                </a:cubicBezTo>
                <a:lnTo>
                  <a:pt x="5010745" y="681156"/>
                </a:lnTo>
                <a:lnTo>
                  <a:pt x="5010745" y="684728"/>
                </a:lnTo>
                <a:cubicBezTo>
                  <a:pt x="5011538" y="699016"/>
                  <a:pt x="5012729" y="714494"/>
                  <a:pt x="5014317" y="731163"/>
                </a:cubicBezTo>
                <a:lnTo>
                  <a:pt x="5014911" y="731163"/>
                </a:lnTo>
                <a:cubicBezTo>
                  <a:pt x="5015309" y="731163"/>
                  <a:pt x="5015705" y="731163"/>
                  <a:pt x="5016102" y="731163"/>
                </a:cubicBezTo>
                <a:cubicBezTo>
                  <a:pt x="5016499" y="731163"/>
                  <a:pt x="5016896" y="731361"/>
                  <a:pt x="5017293" y="731758"/>
                </a:cubicBezTo>
                <a:cubicBezTo>
                  <a:pt x="5017690" y="732155"/>
                  <a:pt x="5017888" y="732750"/>
                  <a:pt x="5017888" y="733544"/>
                </a:cubicBezTo>
                <a:cubicBezTo>
                  <a:pt x="5017888" y="733941"/>
                  <a:pt x="5017888" y="734338"/>
                  <a:pt x="5017888" y="734734"/>
                </a:cubicBezTo>
                <a:cubicBezTo>
                  <a:pt x="5017095" y="735528"/>
                  <a:pt x="5016301" y="736520"/>
                  <a:pt x="5015507" y="737711"/>
                </a:cubicBezTo>
                <a:cubicBezTo>
                  <a:pt x="5017095" y="753586"/>
                  <a:pt x="5019079" y="771445"/>
                  <a:pt x="5021460" y="791289"/>
                </a:cubicBezTo>
                <a:lnTo>
                  <a:pt x="5035747" y="899636"/>
                </a:lnTo>
                <a:cubicBezTo>
                  <a:pt x="5036541" y="904795"/>
                  <a:pt x="5037533" y="913725"/>
                  <a:pt x="5038724" y="926425"/>
                </a:cubicBezTo>
                <a:cubicBezTo>
                  <a:pt x="5040312" y="937538"/>
                  <a:pt x="5041503" y="946467"/>
                  <a:pt x="5042296" y="953214"/>
                </a:cubicBezTo>
                <a:cubicBezTo>
                  <a:pt x="5042296" y="955595"/>
                  <a:pt x="5042296" y="957977"/>
                  <a:pt x="5042296" y="960358"/>
                </a:cubicBezTo>
                <a:cubicBezTo>
                  <a:pt x="5042296" y="965120"/>
                  <a:pt x="5042097" y="969288"/>
                  <a:pt x="5041701" y="972859"/>
                </a:cubicBezTo>
                <a:cubicBezTo>
                  <a:pt x="5040907" y="976828"/>
                  <a:pt x="5038724" y="978813"/>
                  <a:pt x="5035152" y="978813"/>
                </a:cubicBezTo>
                <a:cubicBezTo>
                  <a:pt x="5034755" y="978813"/>
                  <a:pt x="5034359" y="978813"/>
                  <a:pt x="5033961" y="978813"/>
                </a:cubicBezTo>
                <a:lnTo>
                  <a:pt x="5033367" y="978813"/>
                </a:lnTo>
                <a:cubicBezTo>
                  <a:pt x="5033367" y="980797"/>
                  <a:pt x="5033763" y="983972"/>
                  <a:pt x="5034557" y="988338"/>
                </a:cubicBezTo>
                <a:cubicBezTo>
                  <a:pt x="5035351" y="995878"/>
                  <a:pt x="5035946" y="1000839"/>
                  <a:pt x="5036343" y="1003220"/>
                </a:cubicBezTo>
                <a:cubicBezTo>
                  <a:pt x="5046265" y="1005998"/>
                  <a:pt x="5057774" y="1007388"/>
                  <a:pt x="5070871" y="1007388"/>
                </a:cubicBezTo>
                <a:cubicBezTo>
                  <a:pt x="5071665" y="1006991"/>
                  <a:pt x="5072459" y="1006792"/>
                  <a:pt x="5073252" y="1006792"/>
                </a:cubicBezTo>
                <a:cubicBezTo>
                  <a:pt x="5073649" y="1006792"/>
                  <a:pt x="5074046" y="1006792"/>
                  <a:pt x="5074443" y="1006792"/>
                </a:cubicBezTo>
                <a:cubicBezTo>
                  <a:pt x="5074840" y="1006792"/>
                  <a:pt x="5075237" y="1006991"/>
                  <a:pt x="5075633" y="1007388"/>
                </a:cubicBezTo>
                <a:cubicBezTo>
                  <a:pt x="5080793" y="1007388"/>
                  <a:pt x="5087738" y="1006991"/>
                  <a:pt x="5096469" y="1006197"/>
                </a:cubicBezTo>
                <a:cubicBezTo>
                  <a:pt x="5120282" y="1004213"/>
                  <a:pt x="5136355" y="1002625"/>
                  <a:pt x="5144689" y="1001434"/>
                </a:cubicBezTo>
                <a:cubicBezTo>
                  <a:pt x="5169693" y="996672"/>
                  <a:pt x="5186163" y="994092"/>
                  <a:pt x="5194101" y="993695"/>
                </a:cubicBezTo>
                <a:cubicBezTo>
                  <a:pt x="5202038" y="992902"/>
                  <a:pt x="5207793" y="992505"/>
                  <a:pt x="5211365" y="992505"/>
                </a:cubicBezTo>
                <a:cubicBezTo>
                  <a:pt x="5209381" y="984964"/>
                  <a:pt x="5207595" y="978217"/>
                  <a:pt x="5206007" y="972264"/>
                </a:cubicBezTo>
                <a:cubicBezTo>
                  <a:pt x="5188545" y="906780"/>
                  <a:pt x="5175051" y="838716"/>
                  <a:pt x="5165525" y="768072"/>
                </a:cubicBezTo>
                <a:cubicBezTo>
                  <a:pt x="5154810" y="685522"/>
                  <a:pt x="5141515" y="627578"/>
                  <a:pt x="5125639" y="594241"/>
                </a:cubicBezTo>
                <a:cubicBezTo>
                  <a:pt x="5125243" y="593447"/>
                  <a:pt x="5125045" y="592653"/>
                  <a:pt x="5125045" y="591859"/>
                </a:cubicBezTo>
                <a:cubicBezTo>
                  <a:pt x="5125045" y="590272"/>
                  <a:pt x="5125639" y="588883"/>
                  <a:pt x="5126831" y="587692"/>
                </a:cubicBezTo>
                <a:cubicBezTo>
                  <a:pt x="5128021" y="586502"/>
                  <a:pt x="5129211" y="585906"/>
                  <a:pt x="5130402" y="585906"/>
                </a:cubicBezTo>
                <a:cubicBezTo>
                  <a:pt x="5131196" y="585906"/>
                  <a:pt x="5132188" y="586303"/>
                  <a:pt x="5133379" y="587097"/>
                </a:cubicBezTo>
                <a:cubicBezTo>
                  <a:pt x="5135363" y="587891"/>
                  <a:pt x="5137347" y="590470"/>
                  <a:pt x="5139332" y="594836"/>
                </a:cubicBezTo>
                <a:cubicBezTo>
                  <a:pt x="5140125" y="594042"/>
                  <a:pt x="5140919" y="593645"/>
                  <a:pt x="5141713" y="593645"/>
                </a:cubicBezTo>
                <a:cubicBezTo>
                  <a:pt x="5142904" y="593645"/>
                  <a:pt x="5143896" y="594042"/>
                  <a:pt x="5144689" y="594836"/>
                </a:cubicBezTo>
                <a:cubicBezTo>
                  <a:pt x="5149452" y="598011"/>
                  <a:pt x="5154413" y="603170"/>
                  <a:pt x="5159573" y="610314"/>
                </a:cubicBezTo>
                <a:cubicBezTo>
                  <a:pt x="5160366" y="611505"/>
                  <a:pt x="5168304" y="624998"/>
                  <a:pt x="5183385" y="650795"/>
                </a:cubicBezTo>
                <a:lnTo>
                  <a:pt x="5194101" y="668655"/>
                </a:lnTo>
                <a:lnTo>
                  <a:pt x="5195291" y="668655"/>
                </a:lnTo>
                <a:cubicBezTo>
                  <a:pt x="5195689" y="668655"/>
                  <a:pt x="5195887" y="668655"/>
                  <a:pt x="5195887" y="668655"/>
                </a:cubicBezTo>
                <a:cubicBezTo>
                  <a:pt x="5196283" y="668655"/>
                  <a:pt x="5196680" y="668853"/>
                  <a:pt x="5197077" y="669250"/>
                </a:cubicBezTo>
                <a:cubicBezTo>
                  <a:pt x="5197475" y="669250"/>
                  <a:pt x="5197673" y="669448"/>
                  <a:pt x="5197673" y="669845"/>
                </a:cubicBezTo>
                <a:cubicBezTo>
                  <a:pt x="5197673" y="670242"/>
                  <a:pt x="5197475" y="670639"/>
                  <a:pt x="5197077" y="671036"/>
                </a:cubicBezTo>
                <a:lnTo>
                  <a:pt x="5195887" y="672227"/>
                </a:lnTo>
                <a:cubicBezTo>
                  <a:pt x="5202237" y="682942"/>
                  <a:pt x="5207197" y="691277"/>
                  <a:pt x="5210769" y="697230"/>
                </a:cubicBezTo>
                <a:cubicBezTo>
                  <a:pt x="5214341" y="703183"/>
                  <a:pt x="5218310" y="710128"/>
                  <a:pt x="5222675" y="718066"/>
                </a:cubicBezTo>
                <a:lnTo>
                  <a:pt x="5223271" y="717470"/>
                </a:lnTo>
                <a:cubicBezTo>
                  <a:pt x="5223668" y="717470"/>
                  <a:pt x="5224065" y="717470"/>
                  <a:pt x="5224461" y="717470"/>
                </a:cubicBezTo>
                <a:cubicBezTo>
                  <a:pt x="5226049" y="717470"/>
                  <a:pt x="5226843" y="717867"/>
                  <a:pt x="5226843" y="718661"/>
                </a:cubicBezTo>
                <a:cubicBezTo>
                  <a:pt x="5226843" y="719455"/>
                  <a:pt x="5226645" y="720248"/>
                  <a:pt x="5226247" y="721042"/>
                </a:cubicBezTo>
                <a:cubicBezTo>
                  <a:pt x="5225851" y="721439"/>
                  <a:pt x="5225652" y="722034"/>
                  <a:pt x="5225652" y="722828"/>
                </a:cubicBezTo>
                <a:cubicBezTo>
                  <a:pt x="5237161" y="742672"/>
                  <a:pt x="5248076" y="762317"/>
                  <a:pt x="5258395" y="781764"/>
                </a:cubicBezTo>
                <a:cubicBezTo>
                  <a:pt x="5259188" y="781367"/>
                  <a:pt x="5259783" y="781169"/>
                  <a:pt x="5260181" y="781169"/>
                </a:cubicBezTo>
                <a:cubicBezTo>
                  <a:pt x="5262165" y="781169"/>
                  <a:pt x="5263355" y="782161"/>
                  <a:pt x="5263752" y="784145"/>
                </a:cubicBezTo>
                <a:cubicBezTo>
                  <a:pt x="5263752" y="784542"/>
                  <a:pt x="5263752" y="784939"/>
                  <a:pt x="5263752" y="785336"/>
                </a:cubicBezTo>
                <a:cubicBezTo>
                  <a:pt x="5263752" y="786527"/>
                  <a:pt x="5263355" y="787519"/>
                  <a:pt x="5262561" y="788313"/>
                </a:cubicBezTo>
                <a:cubicBezTo>
                  <a:pt x="5262561" y="788709"/>
                  <a:pt x="5262760" y="789305"/>
                  <a:pt x="5263157" y="790098"/>
                </a:cubicBezTo>
                <a:lnTo>
                  <a:pt x="5264347" y="792480"/>
                </a:lnTo>
                <a:cubicBezTo>
                  <a:pt x="5270697" y="803592"/>
                  <a:pt x="5279032" y="819269"/>
                  <a:pt x="5289351" y="839509"/>
                </a:cubicBezTo>
                <a:cubicBezTo>
                  <a:pt x="5301257" y="862131"/>
                  <a:pt x="5309591" y="878205"/>
                  <a:pt x="5314354" y="887730"/>
                </a:cubicBezTo>
                <a:cubicBezTo>
                  <a:pt x="5317529" y="893286"/>
                  <a:pt x="5324474" y="904994"/>
                  <a:pt x="5335189" y="922853"/>
                </a:cubicBezTo>
                <a:cubicBezTo>
                  <a:pt x="5343921" y="937538"/>
                  <a:pt x="5350469" y="949444"/>
                  <a:pt x="5354835" y="958572"/>
                </a:cubicBezTo>
                <a:cubicBezTo>
                  <a:pt x="5357613" y="958969"/>
                  <a:pt x="5359399" y="960556"/>
                  <a:pt x="5360193" y="963334"/>
                </a:cubicBezTo>
                <a:cubicBezTo>
                  <a:pt x="5361781" y="967700"/>
                  <a:pt x="5362574" y="971669"/>
                  <a:pt x="5362574" y="975241"/>
                </a:cubicBezTo>
                <a:cubicBezTo>
                  <a:pt x="5362574" y="975638"/>
                  <a:pt x="5362574" y="976233"/>
                  <a:pt x="5362574" y="977027"/>
                </a:cubicBezTo>
                <a:cubicBezTo>
                  <a:pt x="5362574" y="977820"/>
                  <a:pt x="5362376" y="978614"/>
                  <a:pt x="5361979" y="979408"/>
                </a:cubicBezTo>
                <a:lnTo>
                  <a:pt x="5365551" y="979408"/>
                </a:lnTo>
                <a:cubicBezTo>
                  <a:pt x="5367139" y="978614"/>
                  <a:pt x="5368527" y="978019"/>
                  <a:pt x="5369718" y="977622"/>
                </a:cubicBezTo>
                <a:cubicBezTo>
                  <a:pt x="5371305" y="973653"/>
                  <a:pt x="5373687" y="971669"/>
                  <a:pt x="5376861" y="971669"/>
                </a:cubicBezTo>
                <a:cubicBezTo>
                  <a:pt x="5378449" y="971669"/>
                  <a:pt x="5380037" y="972066"/>
                  <a:pt x="5381624" y="972859"/>
                </a:cubicBezTo>
                <a:cubicBezTo>
                  <a:pt x="5382417" y="973256"/>
                  <a:pt x="5383410" y="973455"/>
                  <a:pt x="5384601" y="973455"/>
                </a:cubicBezTo>
                <a:cubicBezTo>
                  <a:pt x="5386189" y="973852"/>
                  <a:pt x="5387180" y="974050"/>
                  <a:pt x="5387577" y="974050"/>
                </a:cubicBezTo>
                <a:cubicBezTo>
                  <a:pt x="5390752" y="974447"/>
                  <a:pt x="5393729" y="974645"/>
                  <a:pt x="5396507" y="974645"/>
                </a:cubicBezTo>
                <a:cubicBezTo>
                  <a:pt x="5404047" y="974645"/>
                  <a:pt x="5411588" y="974050"/>
                  <a:pt x="5419129" y="972859"/>
                </a:cubicBezTo>
                <a:cubicBezTo>
                  <a:pt x="5428654" y="971272"/>
                  <a:pt x="5443933" y="968097"/>
                  <a:pt x="5464968" y="963334"/>
                </a:cubicBezTo>
                <a:cubicBezTo>
                  <a:pt x="5470921" y="961747"/>
                  <a:pt x="5480049" y="960159"/>
                  <a:pt x="5492352" y="958572"/>
                </a:cubicBezTo>
                <a:cubicBezTo>
                  <a:pt x="5504655" y="956191"/>
                  <a:pt x="5513783" y="954405"/>
                  <a:pt x="5519737" y="953214"/>
                </a:cubicBezTo>
                <a:cubicBezTo>
                  <a:pt x="5543549" y="948055"/>
                  <a:pt x="5560416" y="942895"/>
                  <a:pt x="5570338" y="937736"/>
                </a:cubicBezTo>
                <a:cubicBezTo>
                  <a:pt x="5561607" y="911145"/>
                  <a:pt x="5553669" y="863719"/>
                  <a:pt x="5546525" y="795456"/>
                </a:cubicBezTo>
                <a:cubicBezTo>
                  <a:pt x="5540969" y="744259"/>
                  <a:pt x="5537001" y="692666"/>
                  <a:pt x="5534619" y="640675"/>
                </a:cubicBezTo>
                <a:cubicBezTo>
                  <a:pt x="5532238" y="588684"/>
                  <a:pt x="5531047" y="538480"/>
                  <a:pt x="5531047" y="490061"/>
                </a:cubicBezTo>
                <a:cubicBezTo>
                  <a:pt x="5531047" y="468630"/>
                  <a:pt x="5531246" y="447397"/>
                  <a:pt x="5531643" y="426363"/>
                </a:cubicBezTo>
                <a:cubicBezTo>
                  <a:pt x="5533231" y="379928"/>
                  <a:pt x="5535215" y="343813"/>
                  <a:pt x="5537596" y="318016"/>
                </a:cubicBezTo>
                <a:cubicBezTo>
                  <a:pt x="5537993" y="313253"/>
                  <a:pt x="5538389" y="306705"/>
                  <a:pt x="5538787" y="298370"/>
                </a:cubicBezTo>
                <a:cubicBezTo>
                  <a:pt x="5539580" y="289242"/>
                  <a:pt x="5540175" y="282694"/>
                  <a:pt x="5540573" y="278725"/>
                </a:cubicBezTo>
                <a:cubicBezTo>
                  <a:pt x="5541366" y="269994"/>
                  <a:pt x="5542359" y="263445"/>
                  <a:pt x="5543549" y="259080"/>
                </a:cubicBezTo>
                <a:cubicBezTo>
                  <a:pt x="5535612" y="258683"/>
                  <a:pt x="5530849" y="258484"/>
                  <a:pt x="5529261" y="258484"/>
                </a:cubicBezTo>
                <a:close/>
                <a:moveTo>
                  <a:pt x="6973489" y="251341"/>
                </a:moveTo>
                <a:cubicBezTo>
                  <a:pt x="6957615" y="251341"/>
                  <a:pt x="6942533" y="253127"/>
                  <a:pt x="6928246" y="256698"/>
                </a:cubicBezTo>
                <a:cubicBezTo>
                  <a:pt x="6901259" y="263842"/>
                  <a:pt x="6876851" y="279320"/>
                  <a:pt x="6855023" y="303133"/>
                </a:cubicBezTo>
                <a:cubicBezTo>
                  <a:pt x="6821289" y="340836"/>
                  <a:pt x="6804421" y="383103"/>
                  <a:pt x="6804421" y="429934"/>
                </a:cubicBezTo>
                <a:cubicBezTo>
                  <a:pt x="6804421" y="433506"/>
                  <a:pt x="6804421" y="437078"/>
                  <a:pt x="6804421" y="440650"/>
                </a:cubicBezTo>
                <a:cubicBezTo>
                  <a:pt x="6806009" y="468034"/>
                  <a:pt x="6809977" y="493831"/>
                  <a:pt x="6816327" y="518041"/>
                </a:cubicBezTo>
                <a:cubicBezTo>
                  <a:pt x="6817518" y="518041"/>
                  <a:pt x="6818312" y="518438"/>
                  <a:pt x="6818709" y="519231"/>
                </a:cubicBezTo>
                <a:cubicBezTo>
                  <a:pt x="6818709" y="519628"/>
                  <a:pt x="6818709" y="520025"/>
                  <a:pt x="6818709" y="520422"/>
                </a:cubicBezTo>
                <a:cubicBezTo>
                  <a:pt x="6818709" y="521216"/>
                  <a:pt x="6818510" y="521811"/>
                  <a:pt x="6818113" y="522208"/>
                </a:cubicBezTo>
                <a:cubicBezTo>
                  <a:pt x="6818113" y="522208"/>
                  <a:pt x="6817717" y="522406"/>
                  <a:pt x="6816923" y="522803"/>
                </a:cubicBezTo>
                <a:cubicBezTo>
                  <a:pt x="6818113" y="526375"/>
                  <a:pt x="6819304" y="530542"/>
                  <a:pt x="6820495" y="535305"/>
                </a:cubicBezTo>
                <a:cubicBezTo>
                  <a:pt x="6823273" y="534114"/>
                  <a:pt x="6825852" y="532923"/>
                  <a:pt x="6828233" y="531733"/>
                </a:cubicBezTo>
                <a:cubicBezTo>
                  <a:pt x="6829027" y="531733"/>
                  <a:pt x="6829821" y="532130"/>
                  <a:pt x="6830615" y="532923"/>
                </a:cubicBezTo>
                <a:cubicBezTo>
                  <a:pt x="6830615" y="533320"/>
                  <a:pt x="6830615" y="533519"/>
                  <a:pt x="6830615" y="533519"/>
                </a:cubicBezTo>
                <a:cubicBezTo>
                  <a:pt x="6830615" y="534313"/>
                  <a:pt x="6830417" y="534908"/>
                  <a:pt x="6830019" y="535305"/>
                </a:cubicBezTo>
                <a:cubicBezTo>
                  <a:pt x="6828035" y="537289"/>
                  <a:pt x="6825654" y="539273"/>
                  <a:pt x="6822875" y="541258"/>
                </a:cubicBezTo>
                <a:cubicBezTo>
                  <a:pt x="6824463" y="547211"/>
                  <a:pt x="6826051" y="552172"/>
                  <a:pt x="6827638" y="556141"/>
                </a:cubicBezTo>
                <a:cubicBezTo>
                  <a:pt x="6829226" y="556141"/>
                  <a:pt x="6830813" y="555942"/>
                  <a:pt x="6832401" y="555545"/>
                </a:cubicBezTo>
                <a:cubicBezTo>
                  <a:pt x="6833195" y="555545"/>
                  <a:pt x="6833790" y="556141"/>
                  <a:pt x="6834187" y="557331"/>
                </a:cubicBezTo>
                <a:cubicBezTo>
                  <a:pt x="6834187" y="558125"/>
                  <a:pt x="6833790" y="558720"/>
                  <a:pt x="6832996" y="559117"/>
                </a:cubicBezTo>
                <a:cubicBezTo>
                  <a:pt x="6832203" y="559911"/>
                  <a:pt x="6831210" y="560705"/>
                  <a:pt x="6830019" y="561498"/>
                </a:cubicBezTo>
                <a:cubicBezTo>
                  <a:pt x="6833591" y="570230"/>
                  <a:pt x="6837759" y="577572"/>
                  <a:pt x="6842521" y="583525"/>
                </a:cubicBezTo>
                <a:cubicBezTo>
                  <a:pt x="6850062" y="592653"/>
                  <a:pt x="6859785" y="597217"/>
                  <a:pt x="6871691" y="597217"/>
                </a:cubicBezTo>
                <a:cubicBezTo>
                  <a:pt x="6872089" y="597217"/>
                  <a:pt x="6872485" y="597217"/>
                  <a:pt x="6872882" y="597217"/>
                </a:cubicBezTo>
                <a:cubicBezTo>
                  <a:pt x="6873676" y="597217"/>
                  <a:pt x="6874271" y="597416"/>
                  <a:pt x="6874668" y="597813"/>
                </a:cubicBezTo>
                <a:cubicBezTo>
                  <a:pt x="6874668" y="598606"/>
                  <a:pt x="6874271" y="599202"/>
                  <a:pt x="6873477" y="599598"/>
                </a:cubicBezTo>
                <a:cubicBezTo>
                  <a:pt x="6868318" y="603567"/>
                  <a:pt x="6862961" y="605552"/>
                  <a:pt x="6857404" y="605552"/>
                </a:cubicBezTo>
                <a:cubicBezTo>
                  <a:pt x="6847085" y="605552"/>
                  <a:pt x="6836767" y="598011"/>
                  <a:pt x="6826447" y="582930"/>
                </a:cubicBezTo>
                <a:cubicBezTo>
                  <a:pt x="6826447" y="583327"/>
                  <a:pt x="6826447" y="583525"/>
                  <a:pt x="6826447" y="583525"/>
                </a:cubicBezTo>
                <a:cubicBezTo>
                  <a:pt x="6826447" y="584319"/>
                  <a:pt x="6826249" y="584914"/>
                  <a:pt x="6825852" y="585311"/>
                </a:cubicBezTo>
                <a:cubicBezTo>
                  <a:pt x="6821884" y="588883"/>
                  <a:pt x="6812954" y="593844"/>
                  <a:pt x="6799063" y="600194"/>
                </a:cubicBezTo>
                <a:cubicBezTo>
                  <a:pt x="6795491" y="601781"/>
                  <a:pt x="6792713" y="602575"/>
                  <a:pt x="6790729" y="602575"/>
                </a:cubicBezTo>
                <a:cubicBezTo>
                  <a:pt x="6789935" y="602575"/>
                  <a:pt x="6789141" y="602377"/>
                  <a:pt x="6788347" y="601980"/>
                </a:cubicBezTo>
                <a:cubicBezTo>
                  <a:pt x="6786363" y="601186"/>
                  <a:pt x="6785371" y="599995"/>
                  <a:pt x="6785371" y="598408"/>
                </a:cubicBezTo>
                <a:cubicBezTo>
                  <a:pt x="6785371" y="597217"/>
                  <a:pt x="6786363" y="595630"/>
                  <a:pt x="6788347" y="593645"/>
                </a:cubicBezTo>
                <a:cubicBezTo>
                  <a:pt x="6789141" y="592852"/>
                  <a:pt x="6790133" y="592455"/>
                  <a:pt x="6791324" y="592455"/>
                </a:cubicBezTo>
                <a:cubicBezTo>
                  <a:pt x="6791721" y="592455"/>
                  <a:pt x="6792317" y="592653"/>
                  <a:pt x="6793110" y="593050"/>
                </a:cubicBezTo>
                <a:lnTo>
                  <a:pt x="6805017" y="587097"/>
                </a:lnTo>
                <a:cubicBezTo>
                  <a:pt x="6814145" y="582731"/>
                  <a:pt x="6820296" y="580548"/>
                  <a:pt x="6823471" y="580548"/>
                </a:cubicBezTo>
                <a:lnTo>
                  <a:pt x="6825257" y="580548"/>
                </a:lnTo>
                <a:cubicBezTo>
                  <a:pt x="6822875" y="576977"/>
                  <a:pt x="6820693" y="573206"/>
                  <a:pt x="6818709" y="569238"/>
                </a:cubicBezTo>
                <a:cubicBezTo>
                  <a:pt x="6814343" y="572016"/>
                  <a:pt x="6808985" y="574992"/>
                  <a:pt x="6802635" y="578167"/>
                </a:cubicBezTo>
                <a:cubicBezTo>
                  <a:pt x="6791523" y="584517"/>
                  <a:pt x="6782593" y="588089"/>
                  <a:pt x="6775846" y="588883"/>
                </a:cubicBezTo>
                <a:cubicBezTo>
                  <a:pt x="6775449" y="588883"/>
                  <a:pt x="6775251" y="588883"/>
                  <a:pt x="6775251" y="588883"/>
                </a:cubicBezTo>
                <a:cubicBezTo>
                  <a:pt x="6773663" y="588883"/>
                  <a:pt x="6772671" y="587692"/>
                  <a:pt x="6772274" y="585311"/>
                </a:cubicBezTo>
                <a:cubicBezTo>
                  <a:pt x="6772274" y="584914"/>
                  <a:pt x="6772274" y="584517"/>
                  <a:pt x="6772274" y="584120"/>
                </a:cubicBezTo>
                <a:cubicBezTo>
                  <a:pt x="6772274" y="582533"/>
                  <a:pt x="6773267" y="581541"/>
                  <a:pt x="6775251" y="581144"/>
                </a:cubicBezTo>
                <a:cubicBezTo>
                  <a:pt x="6776045" y="581144"/>
                  <a:pt x="6789141" y="574595"/>
                  <a:pt x="6814541" y="561498"/>
                </a:cubicBezTo>
                <a:cubicBezTo>
                  <a:pt x="6813351" y="557927"/>
                  <a:pt x="6811962" y="553958"/>
                  <a:pt x="6810374" y="549592"/>
                </a:cubicBezTo>
                <a:cubicBezTo>
                  <a:pt x="6809183" y="550386"/>
                  <a:pt x="6807199" y="551775"/>
                  <a:pt x="6804421" y="553759"/>
                </a:cubicBezTo>
                <a:lnTo>
                  <a:pt x="6799063" y="557331"/>
                </a:lnTo>
                <a:cubicBezTo>
                  <a:pt x="6786761" y="565269"/>
                  <a:pt x="6776045" y="571023"/>
                  <a:pt x="6766917" y="574595"/>
                </a:cubicBezTo>
                <a:cubicBezTo>
                  <a:pt x="6766520" y="574992"/>
                  <a:pt x="6765925" y="575191"/>
                  <a:pt x="6765131" y="575191"/>
                </a:cubicBezTo>
                <a:cubicBezTo>
                  <a:pt x="6763939" y="575191"/>
                  <a:pt x="6763146" y="574397"/>
                  <a:pt x="6762749" y="572809"/>
                </a:cubicBezTo>
                <a:cubicBezTo>
                  <a:pt x="6762749" y="572016"/>
                  <a:pt x="6762749" y="571420"/>
                  <a:pt x="6762749" y="571023"/>
                </a:cubicBezTo>
                <a:cubicBezTo>
                  <a:pt x="6762749" y="569436"/>
                  <a:pt x="6763543" y="568444"/>
                  <a:pt x="6765131" y="568047"/>
                </a:cubicBezTo>
                <a:cubicBezTo>
                  <a:pt x="6774259" y="564475"/>
                  <a:pt x="6785570" y="558323"/>
                  <a:pt x="6799063" y="549592"/>
                </a:cubicBezTo>
                <a:cubicBezTo>
                  <a:pt x="6799460" y="549195"/>
                  <a:pt x="6802437" y="547013"/>
                  <a:pt x="6807993" y="543044"/>
                </a:cubicBezTo>
                <a:cubicBezTo>
                  <a:pt x="6806405" y="538678"/>
                  <a:pt x="6805215" y="534709"/>
                  <a:pt x="6804421" y="531138"/>
                </a:cubicBezTo>
                <a:cubicBezTo>
                  <a:pt x="6802039" y="532328"/>
                  <a:pt x="6799063" y="534114"/>
                  <a:pt x="6795491" y="536495"/>
                </a:cubicBezTo>
                <a:cubicBezTo>
                  <a:pt x="6791126" y="538877"/>
                  <a:pt x="6788149" y="540464"/>
                  <a:pt x="6786561" y="541258"/>
                </a:cubicBezTo>
                <a:cubicBezTo>
                  <a:pt x="6773465" y="549195"/>
                  <a:pt x="6763146" y="554950"/>
                  <a:pt x="6755605" y="558522"/>
                </a:cubicBezTo>
                <a:cubicBezTo>
                  <a:pt x="6757590" y="565269"/>
                  <a:pt x="6759773" y="571619"/>
                  <a:pt x="6762154" y="577572"/>
                </a:cubicBezTo>
                <a:cubicBezTo>
                  <a:pt x="6766520" y="587891"/>
                  <a:pt x="6770687" y="595233"/>
                  <a:pt x="6774655" y="599598"/>
                </a:cubicBezTo>
                <a:cubicBezTo>
                  <a:pt x="6775846" y="600789"/>
                  <a:pt x="6776839" y="601583"/>
                  <a:pt x="6777632" y="601980"/>
                </a:cubicBezTo>
                <a:cubicBezTo>
                  <a:pt x="6778029" y="602773"/>
                  <a:pt x="6778426" y="603170"/>
                  <a:pt x="6778823" y="603170"/>
                </a:cubicBezTo>
                <a:cubicBezTo>
                  <a:pt x="6779617" y="603567"/>
                  <a:pt x="6780212" y="603964"/>
                  <a:pt x="6780609" y="604361"/>
                </a:cubicBezTo>
                <a:lnTo>
                  <a:pt x="6781799" y="604956"/>
                </a:lnTo>
                <a:cubicBezTo>
                  <a:pt x="6782196" y="604956"/>
                  <a:pt x="6782989" y="604956"/>
                  <a:pt x="6784181" y="604956"/>
                </a:cubicBezTo>
                <a:cubicBezTo>
                  <a:pt x="6785371" y="604956"/>
                  <a:pt x="6787157" y="604956"/>
                  <a:pt x="6789538" y="604956"/>
                </a:cubicBezTo>
                <a:cubicBezTo>
                  <a:pt x="6789935" y="604956"/>
                  <a:pt x="6790133" y="604956"/>
                  <a:pt x="6790133" y="604956"/>
                </a:cubicBezTo>
                <a:cubicBezTo>
                  <a:pt x="6791721" y="604956"/>
                  <a:pt x="6793110" y="605948"/>
                  <a:pt x="6794301" y="607933"/>
                </a:cubicBezTo>
                <a:cubicBezTo>
                  <a:pt x="6794697" y="608727"/>
                  <a:pt x="6794896" y="609719"/>
                  <a:pt x="6794896" y="610909"/>
                </a:cubicBezTo>
                <a:cubicBezTo>
                  <a:pt x="6794896" y="611703"/>
                  <a:pt x="6794697" y="612497"/>
                  <a:pt x="6794301" y="613291"/>
                </a:cubicBezTo>
                <a:cubicBezTo>
                  <a:pt x="6794301" y="613688"/>
                  <a:pt x="6793705" y="614878"/>
                  <a:pt x="6792515" y="616863"/>
                </a:cubicBezTo>
                <a:lnTo>
                  <a:pt x="6798468" y="616863"/>
                </a:lnTo>
                <a:cubicBezTo>
                  <a:pt x="6800849" y="617259"/>
                  <a:pt x="6802635" y="617458"/>
                  <a:pt x="6803825" y="617458"/>
                </a:cubicBezTo>
                <a:cubicBezTo>
                  <a:pt x="6808985" y="617458"/>
                  <a:pt x="6815732" y="617061"/>
                  <a:pt x="6824067" y="616267"/>
                </a:cubicBezTo>
                <a:cubicBezTo>
                  <a:pt x="6830019" y="615870"/>
                  <a:pt x="6837163" y="614878"/>
                  <a:pt x="6845497" y="613291"/>
                </a:cubicBezTo>
                <a:cubicBezTo>
                  <a:pt x="6850260" y="612497"/>
                  <a:pt x="6854031" y="612100"/>
                  <a:pt x="6856809" y="612100"/>
                </a:cubicBezTo>
                <a:cubicBezTo>
                  <a:pt x="6859984" y="612100"/>
                  <a:pt x="6862365" y="612497"/>
                  <a:pt x="6863952" y="613291"/>
                </a:cubicBezTo>
                <a:lnTo>
                  <a:pt x="6869905" y="613291"/>
                </a:lnTo>
                <a:cubicBezTo>
                  <a:pt x="6872287" y="613291"/>
                  <a:pt x="6873477" y="614481"/>
                  <a:pt x="6873477" y="616863"/>
                </a:cubicBezTo>
                <a:cubicBezTo>
                  <a:pt x="6873477" y="619641"/>
                  <a:pt x="6872287" y="621030"/>
                  <a:pt x="6869905" y="621030"/>
                </a:cubicBezTo>
                <a:cubicBezTo>
                  <a:pt x="6861175" y="621823"/>
                  <a:pt x="6852245" y="628570"/>
                  <a:pt x="6843117" y="641270"/>
                </a:cubicBezTo>
                <a:cubicBezTo>
                  <a:pt x="6836369" y="650795"/>
                  <a:pt x="6830417" y="660320"/>
                  <a:pt x="6825257" y="669845"/>
                </a:cubicBezTo>
                <a:cubicBezTo>
                  <a:pt x="6812954" y="693261"/>
                  <a:pt x="6804620" y="718661"/>
                  <a:pt x="6800254" y="746045"/>
                </a:cubicBezTo>
                <a:cubicBezTo>
                  <a:pt x="6797476" y="762317"/>
                  <a:pt x="6796087" y="777994"/>
                  <a:pt x="6796087" y="793075"/>
                </a:cubicBezTo>
                <a:cubicBezTo>
                  <a:pt x="6796087" y="828000"/>
                  <a:pt x="6803231" y="859948"/>
                  <a:pt x="6817518" y="888920"/>
                </a:cubicBezTo>
                <a:cubicBezTo>
                  <a:pt x="6837759" y="929798"/>
                  <a:pt x="6869310" y="961945"/>
                  <a:pt x="6912173" y="985361"/>
                </a:cubicBezTo>
                <a:cubicBezTo>
                  <a:pt x="6952654" y="1007586"/>
                  <a:pt x="6996905" y="1018698"/>
                  <a:pt x="7044927" y="1018698"/>
                </a:cubicBezTo>
                <a:cubicBezTo>
                  <a:pt x="7101680" y="1018698"/>
                  <a:pt x="7147718" y="1005800"/>
                  <a:pt x="7183039" y="980003"/>
                </a:cubicBezTo>
                <a:cubicBezTo>
                  <a:pt x="7220743" y="952619"/>
                  <a:pt x="7244357" y="912534"/>
                  <a:pt x="7253882" y="859750"/>
                </a:cubicBezTo>
                <a:cubicBezTo>
                  <a:pt x="7256660" y="844272"/>
                  <a:pt x="7258049" y="828397"/>
                  <a:pt x="7258049" y="812125"/>
                </a:cubicBezTo>
                <a:cubicBezTo>
                  <a:pt x="7258049" y="803394"/>
                  <a:pt x="7257652" y="794464"/>
                  <a:pt x="7256859" y="785336"/>
                </a:cubicBezTo>
                <a:cubicBezTo>
                  <a:pt x="7254080" y="754777"/>
                  <a:pt x="7247135" y="728583"/>
                  <a:pt x="7236023" y="706755"/>
                </a:cubicBezTo>
                <a:cubicBezTo>
                  <a:pt x="7222132" y="679767"/>
                  <a:pt x="7203677" y="656748"/>
                  <a:pt x="7180659" y="637698"/>
                </a:cubicBezTo>
                <a:cubicBezTo>
                  <a:pt x="7173117" y="631348"/>
                  <a:pt x="7160021" y="623213"/>
                  <a:pt x="7141368" y="613291"/>
                </a:cubicBezTo>
                <a:cubicBezTo>
                  <a:pt x="7123509" y="603766"/>
                  <a:pt x="7110610" y="595431"/>
                  <a:pt x="7102673" y="588288"/>
                </a:cubicBezTo>
                <a:cubicBezTo>
                  <a:pt x="7101085" y="587097"/>
                  <a:pt x="7100291" y="585509"/>
                  <a:pt x="7100291" y="583525"/>
                </a:cubicBezTo>
                <a:cubicBezTo>
                  <a:pt x="7099894" y="582334"/>
                  <a:pt x="7099696" y="581144"/>
                  <a:pt x="7099696" y="579953"/>
                </a:cubicBezTo>
                <a:cubicBezTo>
                  <a:pt x="7099696" y="578366"/>
                  <a:pt x="7099894" y="576977"/>
                  <a:pt x="7100291" y="575786"/>
                </a:cubicBezTo>
                <a:cubicBezTo>
                  <a:pt x="7104657" y="567055"/>
                  <a:pt x="7112396" y="552966"/>
                  <a:pt x="7123509" y="533519"/>
                </a:cubicBezTo>
                <a:cubicBezTo>
                  <a:pt x="7133827" y="515659"/>
                  <a:pt x="7141368" y="501570"/>
                  <a:pt x="7146131" y="491252"/>
                </a:cubicBezTo>
                <a:cubicBezTo>
                  <a:pt x="7158433" y="464661"/>
                  <a:pt x="7164585" y="439459"/>
                  <a:pt x="7164585" y="415647"/>
                </a:cubicBezTo>
                <a:cubicBezTo>
                  <a:pt x="7164585" y="412075"/>
                  <a:pt x="7164387" y="408702"/>
                  <a:pt x="7163989" y="405527"/>
                </a:cubicBezTo>
                <a:cubicBezTo>
                  <a:pt x="7162005" y="380127"/>
                  <a:pt x="7153671" y="355917"/>
                  <a:pt x="7138987" y="332898"/>
                </a:cubicBezTo>
                <a:cubicBezTo>
                  <a:pt x="7111205" y="290433"/>
                  <a:pt x="7069931" y="264438"/>
                  <a:pt x="7015161" y="254913"/>
                </a:cubicBezTo>
                <a:cubicBezTo>
                  <a:pt x="7000477" y="252531"/>
                  <a:pt x="6986587" y="251341"/>
                  <a:pt x="6973489" y="251341"/>
                </a:cubicBezTo>
                <a:close/>
                <a:moveTo>
                  <a:pt x="4638823" y="248811"/>
                </a:moveTo>
                <a:cubicBezTo>
                  <a:pt x="4653805" y="250497"/>
                  <a:pt x="4670225" y="256103"/>
                  <a:pt x="4688085" y="265628"/>
                </a:cubicBezTo>
                <a:cubicBezTo>
                  <a:pt x="4717454" y="281503"/>
                  <a:pt x="4744243" y="302538"/>
                  <a:pt x="4768452" y="328731"/>
                </a:cubicBezTo>
                <a:cubicBezTo>
                  <a:pt x="4814490" y="378341"/>
                  <a:pt x="4849217" y="436483"/>
                  <a:pt x="4872632" y="503158"/>
                </a:cubicBezTo>
                <a:cubicBezTo>
                  <a:pt x="4895651" y="568642"/>
                  <a:pt x="4905374" y="632142"/>
                  <a:pt x="4901802" y="693658"/>
                </a:cubicBezTo>
                <a:cubicBezTo>
                  <a:pt x="4897833" y="763508"/>
                  <a:pt x="4879379" y="826214"/>
                  <a:pt x="4846438" y="881777"/>
                </a:cubicBezTo>
                <a:cubicBezTo>
                  <a:pt x="4851201" y="885348"/>
                  <a:pt x="4851796" y="889317"/>
                  <a:pt x="4848224" y="893683"/>
                </a:cubicBezTo>
                <a:cubicBezTo>
                  <a:pt x="4841477" y="901223"/>
                  <a:pt x="4837707" y="905589"/>
                  <a:pt x="4836913" y="906780"/>
                </a:cubicBezTo>
                <a:cubicBezTo>
                  <a:pt x="4777382" y="973455"/>
                  <a:pt x="4722018" y="1018897"/>
                  <a:pt x="4670821" y="1043106"/>
                </a:cubicBezTo>
                <a:cubicBezTo>
                  <a:pt x="4600971" y="1075650"/>
                  <a:pt x="4525763" y="1085969"/>
                  <a:pt x="4445197" y="1074063"/>
                </a:cubicBezTo>
                <a:cubicBezTo>
                  <a:pt x="4374554" y="1063347"/>
                  <a:pt x="4312641" y="1036359"/>
                  <a:pt x="4259460" y="993100"/>
                </a:cubicBezTo>
                <a:cubicBezTo>
                  <a:pt x="4214613" y="956191"/>
                  <a:pt x="4179688" y="911145"/>
                  <a:pt x="4154685" y="857964"/>
                </a:cubicBezTo>
                <a:cubicBezTo>
                  <a:pt x="4129682" y="803989"/>
                  <a:pt x="4117379" y="747633"/>
                  <a:pt x="4117775" y="688895"/>
                </a:cubicBezTo>
                <a:cubicBezTo>
                  <a:pt x="4118173" y="628967"/>
                  <a:pt x="4132261" y="573206"/>
                  <a:pt x="4160043" y="521613"/>
                </a:cubicBezTo>
                <a:cubicBezTo>
                  <a:pt x="4189411" y="467241"/>
                  <a:pt x="4236639" y="415250"/>
                  <a:pt x="4301727" y="365641"/>
                </a:cubicBezTo>
                <a:cubicBezTo>
                  <a:pt x="4313237" y="356909"/>
                  <a:pt x="4341811" y="336669"/>
                  <a:pt x="4387452" y="304919"/>
                </a:cubicBezTo>
                <a:cubicBezTo>
                  <a:pt x="4427537" y="277534"/>
                  <a:pt x="4455913" y="264041"/>
                  <a:pt x="4472582" y="264438"/>
                </a:cubicBezTo>
                <a:cubicBezTo>
                  <a:pt x="4476154" y="264834"/>
                  <a:pt x="4477939" y="266819"/>
                  <a:pt x="4477939" y="270391"/>
                </a:cubicBezTo>
                <a:cubicBezTo>
                  <a:pt x="4477939" y="273963"/>
                  <a:pt x="4476154" y="275748"/>
                  <a:pt x="4472582" y="275748"/>
                </a:cubicBezTo>
                <a:cubicBezTo>
                  <a:pt x="4461867" y="276542"/>
                  <a:pt x="4448373" y="282098"/>
                  <a:pt x="4432101" y="292417"/>
                </a:cubicBezTo>
                <a:cubicBezTo>
                  <a:pt x="4428529" y="294798"/>
                  <a:pt x="4416821" y="303133"/>
                  <a:pt x="4396977" y="317420"/>
                </a:cubicBezTo>
                <a:cubicBezTo>
                  <a:pt x="4390230" y="322183"/>
                  <a:pt x="4377729" y="330914"/>
                  <a:pt x="4359473" y="343614"/>
                </a:cubicBezTo>
                <a:cubicBezTo>
                  <a:pt x="4343597" y="354330"/>
                  <a:pt x="4331096" y="363061"/>
                  <a:pt x="4321968" y="369808"/>
                </a:cubicBezTo>
                <a:cubicBezTo>
                  <a:pt x="4322761" y="370205"/>
                  <a:pt x="4323357" y="370403"/>
                  <a:pt x="4323754" y="370403"/>
                </a:cubicBezTo>
                <a:cubicBezTo>
                  <a:pt x="4325341" y="370800"/>
                  <a:pt x="4325738" y="371991"/>
                  <a:pt x="4324945" y="373975"/>
                </a:cubicBezTo>
                <a:cubicBezTo>
                  <a:pt x="4324151" y="375562"/>
                  <a:pt x="4318396" y="379333"/>
                  <a:pt x="4307681" y="385286"/>
                </a:cubicBezTo>
                <a:cubicBezTo>
                  <a:pt x="4302124" y="388461"/>
                  <a:pt x="4295179" y="392827"/>
                  <a:pt x="4286845" y="398383"/>
                </a:cubicBezTo>
                <a:cubicBezTo>
                  <a:pt x="4286051" y="399177"/>
                  <a:pt x="4284265" y="400566"/>
                  <a:pt x="4281487" y="402550"/>
                </a:cubicBezTo>
                <a:cubicBezTo>
                  <a:pt x="4260452" y="420409"/>
                  <a:pt x="4242196" y="438269"/>
                  <a:pt x="4226718" y="456128"/>
                </a:cubicBezTo>
                <a:cubicBezTo>
                  <a:pt x="4235449" y="452556"/>
                  <a:pt x="4247753" y="445413"/>
                  <a:pt x="4263627" y="434697"/>
                </a:cubicBezTo>
                <a:cubicBezTo>
                  <a:pt x="4275137" y="427156"/>
                  <a:pt x="4283471" y="421798"/>
                  <a:pt x="4288631" y="418623"/>
                </a:cubicBezTo>
                <a:cubicBezTo>
                  <a:pt x="4296568" y="413861"/>
                  <a:pt x="4301925" y="411083"/>
                  <a:pt x="4304704" y="410289"/>
                </a:cubicBezTo>
                <a:cubicBezTo>
                  <a:pt x="4313832" y="398383"/>
                  <a:pt x="4323555" y="386873"/>
                  <a:pt x="4333874" y="375761"/>
                </a:cubicBezTo>
                <a:cubicBezTo>
                  <a:pt x="4377531" y="328930"/>
                  <a:pt x="4426743" y="294798"/>
                  <a:pt x="4481511" y="273367"/>
                </a:cubicBezTo>
                <a:cubicBezTo>
                  <a:pt x="4527549" y="255508"/>
                  <a:pt x="4566443" y="249555"/>
                  <a:pt x="4598193" y="255508"/>
                </a:cubicBezTo>
                <a:cubicBezTo>
                  <a:pt x="4610297" y="249356"/>
                  <a:pt x="4623841" y="247124"/>
                  <a:pt x="4638823" y="248811"/>
                </a:cubicBezTo>
                <a:close/>
                <a:moveTo>
                  <a:pt x="1200149" y="248364"/>
                </a:moveTo>
                <a:cubicBezTo>
                  <a:pt x="1217612" y="248364"/>
                  <a:pt x="1237257" y="254119"/>
                  <a:pt x="1259085" y="265628"/>
                </a:cubicBezTo>
                <a:cubicBezTo>
                  <a:pt x="1288454" y="281503"/>
                  <a:pt x="1315243" y="302538"/>
                  <a:pt x="1339453" y="328731"/>
                </a:cubicBezTo>
                <a:cubicBezTo>
                  <a:pt x="1385490" y="378341"/>
                  <a:pt x="1420217" y="436483"/>
                  <a:pt x="1443632" y="503158"/>
                </a:cubicBezTo>
                <a:cubicBezTo>
                  <a:pt x="1463476" y="559911"/>
                  <a:pt x="1473398" y="615077"/>
                  <a:pt x="1473398" y="668655"/>
                </a:cubicBezTo>
                <a:cubicBezTo>
                  <a:pt x="1473398" y="676989"/>
                  <a:pt x="1473199" y="685323"/>
                  <a:pt x="1472803" y="693658"/>
                </a:cubicBezTo>
                <a:cubicBezTo>
                  <a:pt x="1468834" y="763508"/>
                  <a:pt x="1450379" y="826214"/>
                  <a:pt x="1417438" y="881777"/>
                </a:cubicBezTo>
                <a:cubicBezTo>
                  <a:pt x="1420217" y="883761"/>
                  <a:pt x="1421606" y="885944"/>
                  <a:pt x="1421606" y="888325"/>
                </a:cubicBezTo>
                <a:cubicBezTo>
                  <a:pt x="1421606" y="889913"/>
                  <a:pt x="1420812" y="891698"/>
                  <a:pt x="1419225" y="893683"/>
                </a:cubicBezTo>
                <a:cubicBezTo>
                  <a:pt x="1412478" y="901223"/>
                  <a:pt x="1408707" y="905589"/>
                  <a:pt x="1407913" y="906780"/>
                </a:cubicBezTo>
                <a:cubicBezTo>
                  <a:pt x="1348382" y="973455"/>
                  <a:pt x="1293018" y="1018897"/>
                  <a:pt x="1241821" y="1043106"/>
                </a:cubicBezTo>
                <a:cubicBezTo>
                  <a:pt x="1190624" y="1066919"/>
                  <a:pt x="1136650" y="1078825"/>
                  <a:pt x="1079896" y="1078825"/>
                </a:cubicBezTo>
                <a:cubicBezTo>
                  <a:pt x="1058862" y="1078825"/>
                  <a:pt x="1037629" y="1077238"/>
                  <a:pt x="1016198" y="1074063"/>
                </a:cubicBezTo>
                <a:cubicBezTo>
                  <a:pt x="945554" y="1063347"/>
                  <a:pt x="883642" y="1036359"/>
                  <a:pt x="830460" y="993100"/>
                </a:cubicBezTo>
                <a:cubicBezTo>
                  <a:pt x="785613" y="956191"/>
                  <a:pt x="750689" y="911145"/>
                  <a:pt x="725685" y="857964"/>
                </a:cubicBezTo>
                <a:cubicBezTo>
                  <a:pt x="701079" y="804783"/>
                  <a:pt x="688776" y="749419"/>
                  <a:pt x="688776" y="691872"/>
                </a:cubicBezTo>
                <a:cubicBezTo>
                  <a:pt x="688776" y="690681"/>
                  <a:pt x="688776" y="689689"/>
                  <a:pt x="688776" y="688895"/>
                </a:cubicBezTo>
                <a:cubicBezTo>
                  <a:pt x="689173" y="628967"/>
                  <a:pt x="703262" y="573206"/>
                  <a:pt x="731043" y="521613"/>
                </a:cubicBezTo>
                <a:cubicBezTo>
                  <a:pt x="760412" y="467241"/>
                  <a:pt x="807640" y="415250"/>
                  <a:pt x="872728" y="365641"/>
                </a:cubicBezTo>
                <a:cubicBezTo>
                  <a:pt x="884237" y="356909"/>
                  <a:pt x="912812" y="336669"/>
                  <a:pt x="958453" y="304919"/>
                </a:cubicBezTo>
                <a:cubicBezTo>
                  <a:pt x="998141" y="277931"/>
                  <a:pt x="1026318" y="264438"/>
                  <a:pt x="1042987" y="264438"/>
                </a:cubicBezTo>
                <a:cubicBezTo>
                  <a:pt x="1042987" y="264438"/>
                  <a:pt x="1043185" y="264438"/>
                  <a:pt x="1043582" y="264438"/>
                </a:cubicBezTo>
                <a:cubicBezTo>
                  <a:pt x="1047154" y="264834"/>
                  <a:pt x="1048940" y="266819"/>
                  <a:pt x="1048940" y="270391"/>
                </a:cubicBezTo>
                <a:cubicBezTo>
                  <a:pt x="1048940" y="273963"/>
                  <a:pt x="1047154" y="275748"/>
                  <a:pt x="1043582" y="275748"/>
                </a:cubicBezTo>
                <a:cubicBezTo>
                  <a:pt x="1032867" y="276542"/>
                  <a:pt x="1019373" y="282098"/>
                  <a:pt x="1003102" y="292417"/>
                </a:cubicBezTo>
                <a:cubicBezTo>
                  <a:pt x="999529" y="294798"/>
                  <a:pt x="987821" y="303133"/>
                  <a:pt x="967978" y="317420"/>
                </a:cubicBezTo>
                <a:cubicBezTo>
                  <a:pt x="961231" y="322183"/>
                  <a:pt x="948729" y="330914"/>
                  <a:pt x="930474" y="343614"/>
                </a:cubicBezTo>
                <a:cubicBezTo>
                  <a:pt x="914598" y="354330"/>
                  <a:pt x="902096" y="363061"/>
                  <a:pt x="892968" y="369808"/>
                </a:cubicBezTo>
                <a:cubicBezTo>
                  <a:pt x="893762" y="370205"/>
                  <a:pt x="894357" y="370403"/>
                  <a:pt x="894755" y="370403"/>
                </a:cubicBezTo>
                <a:cubicBezTo>
                  <a:pt x="895945" y="370800"/>
                  <a:pt x="896540" y="371395"/>
                  <a:pt x="896540" y="372189"/>
                </a:cubicBezTo>
                <a:cubicBezTo>
                  <a:pt x="896540" y="372586"/>
                  <a:pt x="896342" y="373181"/>
                  <a:pt x="895945" y="373975"/>
                </a:cubicBezTo>
                <a:cubicBezTo>
                  <a:pt x="895151" y="375562"/>
                  <a:pt x="889396" y="379333"/>
                  <a:pt x="878681" y="385286"/>
                </a:cubicBezTo>
                <a:cubicBezTo>
                  <a:pt x="873124" y="388461"/>
                  <a:pt x="866179" y="392827"/>
                  <a:pt x="857845" y="398383"/>
                </a:cubicBezTo>
                <a:cubicBezTo>
                  <a:pt x="857051" y="399177"/>
                  <a:pt x="855265" y="400566"/>
                  <a:pt x="852487" y="402550"/>
                </a:cubicBezTo>
                <a:cubicBezTo>
                  <a:pt x="831453" y="420409"/>
                  <a:pt x="813197" y="438269"/>
                  <a:pt x="797718" y="456128"/>
                </a:cubicBezTo>
                <a:cubicBezTo>
                  <a:pt x="806449" y="452556"/>
                  <a:pt x="818753" y="445413"/>
                  <a:pt x="834628" y="434697"/>
                </a:cubicBezTo>
                <a:cubicBezTo>
                  <a:pt x="846137" y="427156"/>
                  <a:pt x="854471" y="421798"/>
                  <a:pt x="859631" y="418623"/>
                </a:cubicBezTo>
                <a:cubicBezTo>
                  <a:pt x="867568" y="413861"/>
                  <a:pt x="872927" y="411083"/>
                  <a:pt x="875705" y="410289"/>
                </a:cubicBezTo>
                <a:cubicBezTo>
                  <a:pt x="884832" y="398383"/>
                  <a:pt x="894556" y="386873"/>
                  <a:pt x="904875" y="375761"/>
                </a:cubicBezTo>
                <a:cubicBezTo>
                  <a:pt x="948531" y="328930"/>
                  <a:pt x="997743" y="294798"/>
                  <a:pt x="1052512" y="273367"/>
                </a:cubicBezTo>
                <a:cubicBezTo>
                  <a:pt x="1087040" y="259873"/>
                  <a:pt x="1117600" y="253127"/>
                  <a:pt x="1144190" y="253127"/>
                </a:cubicBezTo>
                <a:cubicBezTo>
                  <a:pt x="1152921" y="253127"/>
                  <a:pt x="1161256" y="253920"/>
                  <a:pt x="1169193" y="255508"/>
                </a:cubicBezTo>
                <a:cubicBezTo>
                  <a:pt x="1178718" y="250745"/>
                  <a:pt x="1189037" y="248364"/>
                  <a:pt x="1200149" y="248364"/>
                </a:cubicBezTo>
                <a:close/>
                <a:moveTo>
                  <a:pt x="3725353" y="247918"/>
                </a:moveTo>
                <a:cubicBezTo>
                  <a:pt x="3771564" y="249108"/>
                  <a:pt x="3815655" y="256996"/>
                  <a:pt x="3857624" y="271581"/>
                </a:cubicBezTo>
                <a:cubicBezTo>
                  <a:pt x="3913187" y="290631"/>
                  <a:pt x="3960216" y="318214"/>
                  <a:pt x="3998713" y="354330"/>
                </a:cubicBezTo>
                <a:cubicBezTo>
                  <a:pt x="4042369" y="394811"/>
                  <a:pt x="4069555" y="441444"/>
                  <a:pt x="4080271" y="494228"/>
                </a:cubicBezTo>
                <a:cubicBezTo>
                  <a:pt x="4086224" y="522009"/>
                  <a:pt x="4086819" y="549791"/>
                  <a:pt x="4082057" y="577572"/>
                </a:cubicBezTo>
                <a:cubicBezTo>
                  <a:pt x="4086025" y="578366"/>
                  <a:pt x="4087613" y="580747"/>
                  <a:pt x="4086819" y="584716"/>
                </a:cubicBezTo>
                <a:cubicBezTo>
                  <a:pt x="4085232" y="592653"/>
                  <a:pt x="4081065" y="604163"/>
                  <a:pt x="4074318" y="619244"/>
                </a:cubicBezTo>
                <a:cubicBezTo>
                  <a:pt x="4068761" y="630753"/>
                  <a:pt x="4063205" y="642064"/>
                  <a:pt x="4057649" y="653177"/>
                </a:cubicBezTo>
                <a:cubicBezTo>
                  <a:pt x="4046933" y="673020"/>
                  <a:pt x="4034432" y="695245"/>
                  <a:pt x="4020145" y="719852"/>
                </a:cubicBezTo>
                <a:cubicBezTo>
                  <a:pt x="3993157" y="765095"/>
                  <a:pt x="3966368" y="802997"/>
                  <a:pt x="3939777" y="833556"/>
                </a:cubicBezTo>
                <a:cubicBezTo>
                  <a:pt x="3898105" y="880784"/>
                  <a:pt x="3847702" y="925631"/>
                  <a:pt x="3788568" y="968097"/>
                </a:cubicBezTo>
                <a:cubicBezTo>
                  <a:pt x="3766740" y="983972"/>
                  <a:pt x="3750468" y="995084"/>
                  <a:pt x="3739752" y="1001434"/>
                </a:cubicBezTo>
                <a:cubicBezTo>
                  <a:pt x="3728640" y="1007784"/>
                  <a:pt x="3715940" y="1014730"/>
                  <a:pt x="3701652" y="1022270"/>
                </a:cubicBezTo>
                <a:cubicBezTo>
                  <a:pt x="3658393" y="1044892"/>
                  <a:pt x="3622674" y="1060966"/>
                  <a:pt x="3594496" y="1070491"/>
                </a:cubicBezTo>
                <a:cubicBezTo>
                  <a:pt x="3576240" y="1076444"/>
                  <a:pt x="3562151" y="1079222"/>
                  <a:pt x="3552229" y="1078825"/>
                </a:cubicBezTo>
                <a:cubicBezTo>
                  <a:pt x="3545879" y="1078428"/>
                  <a:pt x="3540719" y="1076841"/>
                  <a:pt x="3536751" y="1074063"/>
                </a:cubicBezTo>
                <a:cubicBezTo>
                  <a:pt x="3535560" y="1072872"/>
                  <a:pt x="3534568" y="1071483"/>
                  <a:pt x="3533774" y="1069895"/>
                </a:cubicBezTo>
                <a:cubicBezTo>
                  <a:pt x="3532980" y="1071483"/>
                  <a:pt x="3531988" y="1072277"/>
                  <a:pt x="3530797" y="1072277"/>
                </a:cubicBezTo>
                <a:cubicBezTo>
                  <a:pt x="3529607" y="1072673"/>
                  <a:pt x="3528416" y="1072673"/>
                  <a:pt x="3527226" y="1072277"/>
                </a:cubicBezTo>
                <a:cubicBezTo>
                  <a:pt x="3521669" y="1074658"/>
                  <a:pt x="3518097" y="1073070"/>
                  <a:pt x="3516510" y="1067514"/>
                </a:cubicBezTo>
                <a:cubicBezTo>
                  <a:pt x="3514923" y="1061561"/>
                  <a:pt x="3510358" y="1042709"/>
                  <a:pt x="3502818" y="1010959"/>
                </a:cubicBezTo>
                <a:cubicBezTo>
                  <a:pt x="3500833" y="1003022"/>
                  <a:pt x="3498254" y="992902"/>
                  <a:pt x="3495079" y="980598"/>
                </a:cubicBezTo>
                <a:cubicBezTo>
                  <a:pt x="3491110" y="964327"/>
                  <a:pt x="3488729" y="954405"/>
                  <a:pt x="3487935" y="950833"/>
                </a:cubicBezTo>
                <a:cubicBezTo>
                  <a:pt x="3476823" y="905589"/>
                  <a:pt x="3467297" y="865306"/>
                  <a:pt x="3459360" y="829984"/>
                </a:cubicBezTo>
                <a:cubicBezTo>
                  <a:pt x="3447851" y="778788"/>
                  <a:pt x="3440707" y="741084"/>
                  <a:pt x="3437929" y="716875"/>
                </a:cubicBezTo>
                <a:cubicBezTo>
                  <a:pt x="3434754" y="716875"/>
                  <a:pt x="3430785" y="716677"/>
                  <a:pt x="3426023" y="716280"/>
                </a:cubicBezTo>
                <a:cubicBezTo>
                  <a:pt x="3411735" y="716280"/>
                  <a:pt x="3400623" y="716478"/>
                  <a:pt x="3392685" y="716875"/>
                </a:cubicBezTo>
                <a:cubicBezTo>
                  <a:pt x="3376016" y="717669"/>
                  <a:pt x="3365102" y="717867"/>
                  <a:pt x="3359943" y="717470"/>
                </a:cubicBezTo>
                <a:lnTo>
                  <a:pt x="3356966" y="717470"/>
                </a:lnTo>
                <a:cubicBezTo>
                  <a:pt x="3354982" y="718661"/>
                  <a:pt x="3352799" y="718859"/>
                  <a:pt x="3350418" y="718066"/>
                </a:cubicBezTo>
                <a:cubicBezTo>
                  <a:pt x="3347640" y="717272"/>
                  <a:pt x="3345854" y="715684"/>
                  <a:pt x="3345060" y="713303"/>
                </a:cubicBezTo>
                <a:cubicBezTo>
                  <a:pt x="3340297" y="701794"/>
                  <a:pt x="3336329" y="683934"/>
                  <a:pt x="3333154" y="659725"/>
                </a:cubicBezTo>
                <a:cubicBezTo>
                  <a:pt x="3331963" y="647422"/>
                  <a:pt x="3330773" y="638691"/>
                  <a:pt x="3329582" y="633531"/>
                </a:cubicBezTo>
                <a:cubicBezTo>
                  <a:pt x="3325216" y="615672"/>
                  <a:pt x="3322835" y="605353"/>
                  <a:pt x="3322438" y="602575"/>
                </a:cubicBezTo>
                <a:cubicBezTo>
                  <a:pt x="3321247" y="602972"/>
                  <a:pt x="3320255" y="603170"/>
                  <a:pt x="3319461" y="603170"/>
                </a:cubicBezTo>
                <a:cubicBezTo>
                  <a:pt x="3318668" y="603170"/>
                  <a:pt x="3318271" y="602773"/>
                  <a:pt x="3318271" y="601980"/>
                </a:cubicBezTo>
                <a:cubicBezTo>
                  <a:pt x="3317874" y="601186"/>
                  <a:pt x="3317874" y="600591"/>
                  <a:pt x="3318271" y="600194"/>
                </a:cubicBezTo>
                <a:lnTo>
                  <a:pt x="3321247" y="597217"/>
                </a:lnTo>
                <a:cubicBezTo>
                  <a:pt x="3320057" y="592852"/>
                  <a:pt x="3319461" y="589280"/>
                  <a:pt x="3319461" y="586502"/>
                </a:cubicBezTo>
                <a:cubicBezTo>
                  <a:pt x="3319065" y="584517"/>
                  <a:pt x="3319858" y="583128"/>
                  <a:pt x="3321843" y="582334"/>
                </a:cubicBezTo>
                <a:cubicBezTo>
                  <a:pt x="3323827" y="581938"/>
                  <a:pt x="3325216" y="582334"/>
                  <a:pt x="3326010" y="583525"/>
                </a:cubicBezTo>
                <a:cubicBezTo>
                  <a:pt x="3327201" y="585113"/>
                  <a:pt x="3328391" y="586899"/>
                  <a:pt x="3329582" y="588883"/>
                </a:cubicBezTo>
                <a:cubicBezTo>
                  <a:pt x="3330376" y="588089"/>
                  <a:pt x="3330773" y="587891"/>
                  <a:pt x="3330773" y="588288"/>
                </a:cubicBezTo>
                <a:cubicBezTo>
                  <a:pt x="3329979" y="586303"/>
                  <a:pt x="3330376" y="583922"/>
                  <a:pt x="3331963" y="581144"/>
                </a:cubicBezTo>
                <a:cubicBezTo>
                  <a:pt x="3334345" y="576381"/>
                  <a:pt x="3338710" y="571023"/>
                  <a:pt x="3345060" y="565070"/>
                </a:cubicBezTo>
                <a:cubicBezTo>
                  <a:pt x="3350219" y="559911"/>
                  <a:pt x="3356173" y="554355"/>
                  <a:pt x="3362919" y="548402"/>
                </a:cubicBezTo>
                <a:cubicBezTo>
                  <a:pt x="3372047" y="540067"/>
                  <a:pt x="3376810" y="535900"/>
                  <a:pt x="3377207" y="535900"/>
                </a:cubicBezTo>
                <a:cubicBezTo>
                  <a:pt x="3379588" y="533916"/>
                  <a:pt x="3381969" y="534114"/>
                  <a:pt x="3384351" y="536495"/>
                </a:cubicBezTo>
                <a:cubicBezTo>
                  <a:pt x="3386732" y="539273"/>
                  <a:pt x="3387129" y="542052"/>
                  <a:pt x="3385541" y="544830"/>
                </a:cubicBezTo>
                <a:cubicBezTo>
                  <a:pt x="3385145" y="545227"/>
                  <a:pt x="3384747" y="545822"/>
                  <a:pt x="3384351" y="546616"/>
                </a:cubicBezTo>
                <a:cubicBezTo>
                  <a:pt x="3384351" y="547409"/>
                  <a:pt x="3384747" y="552370"/>
                  <a:pt x="3385541" y="561498"/>
                </a:cubicBezTo>
                <a:cubicBezTo>
                  <a:pt x="3385938" y="571817"/>
                  <a:pt x="3387129" y="581541"/>
                  <a:pt x="3389113" y="590669"/>
                </a:cubicBezTo>
                <a:cubicBezTo>
                  <a:pt x="3397051" y="628769"/>
                  <a:pt x="3403004" y="651391"/>
                  <a:pt x="3406973" y="658534"/>
                </a:cubicBezTo>
                <a:cubicBezTo>
                  <a:pt x="3408163" y="658534"/>
                  <a:pt x="3409155" y="658733"/>
                  <a:pt x="3409949" y="659130"/>
                </a:cubicBezTo>
                <a:cubicBezTo>
                  <a:pt x="3415108" y="657145"/>
                  <a:pt x="3421061" y="655359"/>
                  <a:pt x="3427809" y="653772"/>
                </a:cubicBezTo>
                <a:lnTo>
                  <a:pt x="3427809" y="650200"/>
                </a:lnTo>
                <a:lnTo>
                  <a:pt x="3428404" y="650200"/>
                </a:lnTo>
                <a:lnTo>
                  <a:pt x="3428404" y="651391"/>
                </a:lnTo>
                <a:lnTo>
                  <a:pt x="3439119" y="651391"/>
                </a:lnTo>
                <a:lnTo>
                  <a:pt x="3439119" y="650200"/>
                </a:lnTo>
                <a:lnTo>
                  <a:pt x="3442691" y="650200"/>
                </a:lnTo>
                <a:lnTo>
                  <a:pt x="3442691" y="650795"/>
                </a:lnTo>
                <a:cubicBezTo>
                  <a:pt x="3443088" y="650398"/>
                  <a:pt x="3443485" y="650200"/>
                  <a:pt x="3443882" y="650200"/>
                </a:cubicBezTo>
                <a:lnTo>
                  <a:pt x="3445073" y="650200"/>
                </a:lnTo>
                <a:cubicBezTo>
                  <a:pt x="3453407" y="648613"/>
                  <a:pt x="3462535" y="647422"/>
                  <a:pt x="3472457" y="646628"/>
                </a:cubicBezTo>
                <a:lnTo>
                  <a:pt x="3474243" y="644247"/>
                </a:lnTo>
                <a:lnTo>
                  <a:pt x="3482577" y="644247"/>
                </a:lnTo>
                <a:cubicBezTo>
                  <a:pt x="3482577" y="644644"/>
                  <a:pt x="3482181" y="645239"/>
                  <a:pt x="3481387" y="646033"/>
                </a:cubicBezTo>
                <a:cubicBezTo>
                  <a:pt x="3483768" y="646033"/>
                  <a:pt x="3486347" y="645834"/>
                  <a:pt x="3489126" y="645438"/>
                </a:cubicBezTo>
                <a:lnTo>
                  <a:pt x="3500437" y="645438"/>
                </a:lnTo>
                <a:lnTo>
                  <a:pt x="3501627" y="644247"/>
                </a:lnTo>
                <a:lnTo>
                  <a:pt x="3519487" y="644247"/>
                </a:lnTo>
                <a:cubicBezTo>
                  <a:pt x="3521074" y="656153"/>
                  <a:pt x="3523455" y="673814"/>
                  <a:pt x="3526630" y="697230"/>
                </a:cubicBezTo>
                <a:lnTo>
                  <a:pt x="3528416" y="697230"/>
                </a:lnTo>
                <a:lnTo>
                  <a:pt x="3528416" y="703778"/>
                </a:lnTo>
                <a:lnTo>
                  <a:pt x="3529607" y="703778"/>
                </a:lnTo>
                <a:lnTo>
                  <a:pt x="3529607" y="712113"/>
                </a:lnTo>
                <a:lnTo>
                  <a:pt x="3531988" y="712113"/>
                </a:lnTo>
                <a:lnTo>
                  <a:pt x="3531988" y="712708"/>
                </a:lnTo>
                <a:lnTo>
                  <a:pt x="3529011" y="712708"/>
                </a:lnTo>
                <a:cubicBezTo>
                  <a:pt x="3530599" y="723820"/>
                  <a:pt x="3532187" y="735528"/>
                  <a:pt x="3533774" y="747831"/>
                </a:cubicBezTo>
                <a:cubicBezTo>
                  <a:pt x="3535759" y="746641"/>
                  <a:pt x="3537545" y="745648"/>
                  <a:pt x="3539132" y="744855"/>
                </a:cubicBezTo>
                <a:cubicBezTo>
                  <a:pt x="3540323" y="744458"/>
                  <a:pt x="3541315" y="744855"/>
                  <a:pt x="3542109" y="746045"/>
                </a:cubicBezTo>
                <a:cubicBezTo>
                  <a:pt x="3542902" y="746839"/>
                  <a:pt x="3543101" y="747831"/>
                  <a:pt x="3542704" y="749022"/>
                </a:cubicBezTo>
                <a:cubicBezTo>
                  <a:pt x="3541116" y="751403"/>
                  <a:pt x="3538735" y="754380"/>
                  <a:pt x="3535560" y="757952"/>
                </a:cubicBezTo>
                <a:lnTo>
                  <a:pt x="3534369" y="759142"/>
                </a:lnTo>
                <a:cubicBezTo>
                  <a:pt x="3534766" y="762317"/>
                  <a:pt x="3535957" y="770056"/>
                  <a:pt x="3537941" y="782359"/>
                </a:cubicBezTo>
                <a:cubicBezTo>
                  <a:pt x="3539926" y="783550"/>
                  <a:pt x="3540323" y="784939"/>
                  <a:pt x="3539132" y="786527"/>
                </a:cubicBezTo>
                <a:cubicBezTo>
                  <a:pt x="3538338" y="787717"/>
                  <a:pt x="3538338" y="787916"/>
                  <a:pt x="3539132" y="787122"/>
                </a:cubicBezTo>
                <a:cubicBezTo>
                  <a:pt x="3539132" y="787916"/>
                  <a:pt x="3539331" y="789702"/>
                  <a:pt x="3539727" y="792480"/>
                </a:cubicBezTo>
                <a:cubicBezTo>
                  <a:pt x="3540124" y="794861"/>
                  <a:pt x="3540323" y="796647"/>
                  <a:pt x="3540323" y="797838"/>
                </a:cubicBezTo>
                <a:cubicBezTo>
                  <a:pt x="3540323" y="798234"/>
                  <a:pt x="3540719" y="800417"/>
                  <a:pt x="3541513" y="804386"/>
                </a:cubicBezTo>
                <a:cubicBezTo>
                  <a:pt x="3543497" y="802798"/>
                  <a:pt x="3545482" y="801409"/>
                  <a:pt x="3547466" y="800219"/>
                </a:cubicBezTo>
                <a:cubicBezTo>
                  <a:pt x="3548657" y="799425"/>
                  <a:pt x="3549847" y="799623"/>
                  <a:pt x="3551038" y="800814"/>
                </a:cubicBezTo>
                <a:cubicBezTo>
                  <a:pt x="3552229" y="802005"/>
                  <a:pt x="3552427" y="803195"/>
                  <a:pt x="3551633" y="804386"/>
                </a:cubicBezTo>
                <a:cubicBezTo>
                  <a:pt x="3550046" y="807561"/>
                  <a:pt x="3547466" y="811331"/>
                  <a:pt x="3543895" y="815697"/>
                </a:cubicBezTo>
                <a:cubicBezTo>
                  <a:pt x="3551038" y="857766"/>
                  <a:pt x="3555801" y="887928"/>
                  <a:pt x="3558182" y="906184"/>
                </a:cubicBezTo>
                <a:cubicBezTo>
                  <a:pt x="3560960" y="929600"/>
                  <a:pt x="3563143" y="945673"/>
                  <a:pt x="3564730" y="954405"/>
                </a:cubicBezTo>
                <a:cubicBezTo>
                  <a:pt x="3566715" y="963930"/>
                  <a:pt x="3568897" y="971867"/>
                  <a:pt x="3571279" y="978217"/>
                </a:cubicBezTo>
                <a:cubicBezTo>
                  <a:pt x="3572073" y="980995"/>
                  <a:pt x="3572866" y="983377"/>
                  <a:pt x="3573660" y="985361"/>
                </a:cubicBezTo>
                <a:cubicBezTo>
                  <a:pt x="3574851" y="986155"/>
                  <a:pt x="3575843" y="986948"/>
                  <a:pt x="3576637" y="987742"/>
                </a:cubicBezTo>
                <a:cubicBezTo>
                  <a:pt x="3581399" y="985361"/>
                  <a:pt x="3588543" y="982583"/>
                  <a:pt x="3598068" y="979408"/>
                </a:cubicBezTo>
                <a:cubicBezTo>
                  <a:pt x="3608387" y="975439"/>
                  <a:pt x="3615729" y="972463"/>
                  <a:pt x="3620095" y="970478"/>
                </a:cubicBezTo>
                <a:cubicBezTo>
                  <a:pt x="3635969" y="964128"/>
                  <a:pt x="3651646" y="957381"/>
                  <a:pt x="3667124" y="950238"/>
                </a:cubicBezTo>
                <a:cubicBezTo>
                  <a:pt x="3700065" y="934759"/>
                  <a:pt x="3731021" y="918488"/>
                  <a:pt x="3759993" y="901422"/>
                </a:cubicBezTo>
                <a:cubicBezTo>
                  <a:pt x="3818333" y="866894"/>
                  <a:pt x="3873499" y="826016"/>
                  <a:pt x="3925490" y="778788"/>
                </a:cubicBezTo>
                <a:cubicBezTo>
                  <a:pt x="3981052" y="727988"/>
                  <a:pt x="4019351" y="682942"/>
                  <a:pt x="4040385" y="643652"/>
                </a:cubicBezTo>
                <a:cubicBezTo>
                  <a:pt x="4054673" y="616267"/>
                  <a:pt x="4063205" y="589677"/>
                  <a:pt x="4065983" y="563880"/>
                </a:cubicBezTo>
                <a:cubicBezTo>
                  <a:pt x="4068761" y="534114"/>
                  <a:pt x="4065388" y="504348"/>
                  <a:pt x="4055863" y="474583"/>
                </a:cubicBezTo>
                <a:cubicBezTo>
                  <a:pt x="4039988" y="425370"/>
                  <a:pt x="4009032" y="382905"/>
                  <a:pt x="3962995" y="347186"/>
                </a:cubicBezTo>
                <a:cubicBezTo>
                  <a:pt x="3922116" y="315833"/>
                  <a:pt x="3874094" y="293013"/>
                  <a:pt x="3818929" y="278725"/>
                </a:cubicBezTo>
                <a:cubicBezTo>
                  <a:pt x="3758604" y="263247"/>
                  <a:pt x="3693516" y="261064"/>
                  <a:pt x="3623666" y="272177"/>
                </a:cubicBezTo>
                <a:cubicBezTo>
                  <a:pt x="3589138" y="277336"/>
                  <a:pt x="3553419" y="285075"/>
                  <a:pt x="3516510" y="295394"/>
                </a:cubicBezTo>
                <a:cubicBezTo>
                  <a:pt x="3501032" y="299759"/>
                  <a:pt x="3487935" y="303728"/>
                  <a:pt x="3477219" y="307300"/>
                </a:cubicBezTo>
                <a:cubicBezTo>
                  <a:pt x="3465710" y="311269"/>
                  <a:pt x="3457773" y="314841"/>
                  <a:pt x="3453407" y="318016"/>
                </a:cubicBezTo>
                <a:cubicBezTo>
                  <a:pt x="3460551" y="327937"/>
                  <a:pt x="3466107" y="345003"/>
                  <a:pt x="3470076" y="369213"/>
                </a:cubicBezTo>
                <a:cubicBezTo>
                  <a:pt x="3474838" y="396597"/>
                  <a:pt x="3478410" y="416242"/>
                  <a:pt x="3480791" y="428148"/>
                </a:cubicBezTo>
                <a:cubicBezTo>
                  <a:pt x="3482379" y="434895"/>
                  <a:pt x="3483966" y="442634"/>
                  <a:pt x="3485554" y="451366"/>
                </a:cubicBezTo>
                <a:cubicBezTo>
                  <a:pt x="3487141" y="451762"/>
                  <a:pt x="3487340" y="452556"/>
                  <a:pt x="3486149" y="453747"/>
                </a:cubicBezTo>
                <a:lnTo>
                  <a:pt x="3486149" y="454342"/>
                </a:lnTo>
                <a:cubicBezTo>
                  <a:pt x="3489721" y="472598"/>
                  <a:pt x="3493094" y="491252"/>
                  <a:pt x="3496269" y="510302"/>
                </a:cubicBezTo>
                <a:cubicBezTo>
                  <a:pt x="3497063" y="509905"/>
                  <a:pt x="3497857" y="509706"/>
                  <a:pt x="3498651" y="509706"/>
                </a:cubicBezTo>
                <a:cubicBezTo>
                  <a:pt x="3499445" y="509309"/>
                  <a:pt x="3500040" y="509508"/>
                  <a:pt x="3500437" y="510302"/>
                </a:cubicBezTo>
                <a:cubicBezTo>
                  <a:pt x="3501231" y="511095"/>
                  <a:pt x="3501429" y="511889"/>
                  <a:pt x="3501032" y="512683"/>
                </a:cubicBezTo>
                <a:cubicBezTo>
                  <a:pt x="3500238" y="514270"/>
                  <a:pt x="3499047" y="515659"/>
                  <a:pt x="3497460" y="516850"/>
                </a:cubicBezTo>
                <a:cubicBezTo>
                  <a:pt x="3498651" y="524788"/>
                  <a:pt x="3500040" y="532527"/>
                  <a:pt x="3501627" y="540067"/>
                </a:cubicBezTo>
                <a:lnTo>
                  <a:pt x="3502223" y="540663"/>
                </a:lnTo>
                <a:lnTo>
                  <a:pt x="3502223" y="545425"/>
                </a:lnTo>
                <a:lnTo>
                  <a:pt x="3503413" y="545425"/>
                </a:lnTo>
                <a:lnTo>
                  <a:pt x="3503413" y="550188"/>
                </a:lnTo>
                <a:lnTo>
                  <a:pt x="3504604" y="551378"/>
                </a:lnTo>
                <a:lnTo>
                  <a:pt x="3504604" y="552569"/>
                </a:lnTo>
                <a:lnTo>
                  <a:pt x="3503413" y="552569"/>
                </a:lnTo>
                <a:cubicBezTo>
                  <a:pt x="3503413" y="552966"/>
                  <a:pt x="3503612" y="553363"/>
                  <a:pt x="3504009" y="553759"/>
                </a:cubicBezTo>
                <a:lnTo>
                  <a:pt x="3496269" y="553759"/>
                </a:lnTo>
                <a:lnTo>
                  <a:pt x="3496269" y="552569"/>
                </a:lnTo>
                <a:lnTo>
                  <a:pt x="3488530" y="552569"/>
                </a:lnTo>
                <a:lnTo>
                  <a:pt x="3488530" y="551973"/>
                </a:lnTo>
                <a:lnTo>
                  <a:pt x="3485554" y="551973"/>
                </a:lnTo>
                <a:lnTo>
                  <a:pt x="3485554" y="551378"/>
                </a:lnTo>
                <a:lnTo>
                  <a:pt x="3458169" y="551378"/>
                </a:lnTo>
                <a:lnTo>
                  <a:pt x="3458169" y="550188"/>
                </a:lnTo>
                <a:lnTo>
                  <a:pt x="3414116" y="550188"/>
                </a:lnTo>
                <a:lnTo>
                  <a:pt x="3414116" y="549592"/>
                </a:lnTo>
                <a:cubicBezTo>
                  <a:pt x="3408957" y="549195"/>
                  <a:pt x="3406179" y="548997"/>
                  <a:pt x="3405782" y="548997"/>
                </a:cubicBezTo>
                <a:cubicBezTo>
                  <a:pt x="3404591" y="548997"/>
                  <a:pt x="3403202" y="548799"/>
                  <a:pt x="3401615" y="548402"/>
                </a:cubicBezTo>
                <a:lnTo>
                  <a:pt x="3397447" y="548402"/>
                </a:lnTo>
                <a:cubicBezTo>
                  <a:pt x="3395066" y="548005"/>
                  <a:pt x="3392883" y="547211"/>
                  <a:pt x="3390899" y="546020"/>
                </a:cubicBezTo>
                <a:cubicBezTo>
                  <a:pt x="3389312" y="545227"/>
                  <a:pt x="3388518" y="544036"/>
                  <a:pt x="3388518" y="542448"/>
                </a:cubicBezTo>
                <a:cubicBezTo>
                  <a:pt x="3388518" y="540861"/>
                  <a:pt x="3389312" y="539670"/>
                  <a:pt x="3390899" y="538877"/>
                </a:cubicBezTo>
                <a:cubicBezTo>
                  <a:pt x="3392090" y="538083"/>
                  <a:pt x="3393280" y="537686"/>
                  <a:pt x="3394471" y="537686"/>
                </a:cubicBezTo>
                <a:cubicBezTo>
                  <a:pt x="3395661" y="537289"/>
                  <a:pt x="3397447" y="537091"/>
                  <a:pt x="3399829" y="537091"/>
                </a:cubicBezTo>
                <a:cubicBezTo>
                  <a:pt x="3403401" y="536694"/>
                  <a:pt x="3406973" y="536495"/>
                  <a:pt x="3410545" y="536495"/>
                </a:cubicBezTo>
                <a:lnTo>
                  <a:pt x="3412926" y="536495"/>
                </a:lnTo>
                <a:cubicBezTo>
                  <a:pt x="3411338" y="519430"/>
                  <a:pt x="3409751" y="505142"/>
                  <a:pt x="3408163" y="493633"/>
                </a:cubicBezTo>
                <a:lnTo>
                  <a:pt x="3408163" y="491252"/>
                </a:lnTo>
                <a:cubicBezTo>
                  <a:pt x="3407369" y="487283"/>
                  <a:pt x="3407171" y="485695"/>
                  <a:pt x="3407568" y="486489"/>
                </a:cubicBezTo>
                <a:cubicBezTo>
                  <a:pt x="3404393" y="463470"/>
                  <a:pt x="3401218" y="444619"/>
                  <a:pt x="3398043" y="429934"/>
                </a:cubicBezTo>
                <a:cubicBezTo>
                  <a:pt x="3397646" y="428347"/>
                  <a:pt x="3397051" y="425370"/>
                  <a:pt x="3396257" y="421005"/>
                </a:cubicBezTo>
                <a:lnTo>
                  <a:pt x="3394471" y="412075"/>
                </a:lnTo>
                <a:cubicBezTo>
                  <a:pt x="3393677" y="412472"/>
                  <a:pt x="3393082" y="412869"/>
                  <a:pt x="3392685" y="413266"/>
                </a:cubicBezTo>
                <a:cubicBezTo>
                  <a:pt x="3390701" y="414456"/>
                  <a:pt x="3389907" y="413861"/>
                  <a:pt x="3390304" y="411480"/>
                </a:cubicBezTo>
                <a:cubicBezTo>
                  <a:pt x="3390701" y="409495"/>
                  <a:pt x="3391495" y="407313"/>
                  <a:pt x="3392685" y="404931"/>
                </a:cubicBezTo>
                <a:cubicBezTo>
                  <a:pt x="3390701" y="393819"/>
                  <a:pt x="3390304" y="384294"/>
                  <a:pt x="3391495" y="376356"/>
                </a:cubicBezTo>
                <a:cubicBezTo>
                  <a:pt x="3391495" y="374769"/>
                  <a:pt x="3392090" y="373975"/>
                  <a:pt x="3393280" y="373975"/>
                </a:cubicBezTo>
                <a:cubicBezTo>
                  <a:pt x="3394471" y="373578"/>
                  <a:pt x="3395265" y="373975"/>
                  <a:pt x="3395661" y="375166"/>
                </a:cubicBezTo>
                <a:cubicBezTo>
                  <a:pt x="3395661" y="374769"/>
                  <a:pt x="3396058" y="375761"/>
                  <a:pt x="3396852" y="378142"/>
                </a:cubicBezTo>
                <a:cubicBezTo>
                  <a:pt x="3398043" y="374967"/>
                  <a:pt x="3401218" y="368419"/>
                  <a:pt x="3406377" y="358497"/>
                </a:cubicBezTo>
                <a:cubicBezTo>
                  <a:pt x="3411140" y="350163"/>
                  <a:pt x="3416299" y="341431"/>
                  <a:pt x="3421855" y="332303"/>
                </a:cubicBezTo>
                <a:cubicBezTo>
                  <a:pt x="3428205" y="322381"/>
                  <a:pt x="3433365" y="314841"/>
                  <a:pt x="3437333" y="309681"/>
                </a:cubicBezTo>
                <a:cubicBezTo>
                  <a:pt x="3440509" y="305713"/>
                  <a:pt x="3442691" y="303331"/>
                  <a:pt x="3443882" y="302538"/>
                </a:cubicBezTo>
                <a:cubicBezTo>
                  <a:pt x="3445866" y="301744"/>
                  <a:pt x="3447454" y="301347"/>
                  <a:pt x="3448645" y="301347"/>
                </a:cubicBezTo>
                <a:cubicBezTo>
                  <a:pt x="3450232" y="301347"/>
                  <a:pt x="3451423" y="301545"/>
                  <a:pt x="3452216" y="301942"/>
                </a:cubicBezTo>
                <a:lnTo>
                  <a:pt x="3453407" y="303133"/>
                </a:lnTo>
                <a:lnTo>
                  <a:pt x="3454002" y="303133"/>
                </a:lnTo>
                <a:cubicBezTo>
                  <a:pt x="3459559" y="299561"/>
                  <a:pt x="3466504" y="295989"/>
                  <a:pt x="3474838" y="292417"/>
                </a:cubicBezTo>
                <a:cubicBezTo>
                  <a:pt x="3493491" y="284480"/>
                  <a:pt x="3523455" y="275947"/>
                  <a:pt x="3564730" y="266819"/>
                </a:cubicBezTo>
                <a:cubicBezTo>
                  <a:pt x="3606799" y="256897"/>
                  <a:pt x="3644701" y="250944"/>
                  <a:pt x="3678435" y="248959"/>
                </a:cubicBezTo>
                <a:cubicBezTo>
                  <a:pt x="3694310" y="247868"/>
                  <a:pt x="3709949" y="247521"/>
                  <a:pt x="3725353" y="247918"/>
                </a:cubicBezTo>
                <a:close/>
                <a:moveTo>
                  <a:pt x="2113954" y="247173"/>
                </a:moveTo>
                <a:cubicBezTo>
                  <a:pt x="2117923" y="247173"/>
                  <a:pt x="2120900" y="249158"/>
                  <a:pt x="2122884" y="253127"/>
                </a:cubicBezTo>
                <a:cubicBezTo>
                  <a:pt x="2124471" y="256698"/>
                  <a:pt x="2124273" y="259873"/>
                  <a:pt x="2122288" y="262652"/>
                </a:cubicBezTo>
                <a:cubicBezTo>
                  <a:pt x="2128242" y="271383"/>
                  <a:pt x="2133599" y="288845"/>
                  <a:pt x="2138362" y="315039"/>
                </a:cubicBezTo>
                <a:cubicBezTo>
                  <a:pt x="2140346" y="324167"/>
                  <a:pt x="2142926" y="336669"/>
                  <a:pt x="2146101" y="352544"/>
                </a:cubicBezTo>
                <a:cubicBezTo>
                  <a:pt x="2149673" y="370006"/>
                  <a:pt x="2152252" y="382706"/>
                  <a:pt x="2153840" y="390644"/>
                </a:cubicBezTo>
                <a:cubicBezTo>
                  <a:pt x="2157412" y="408106"/>
                  <a:pt x="2163167" y="437872"/>
                  <a:pt x="2171104" y="479941"/>
                </a:cubicBezTo>
                <a:cubicBezTo>
                  <a:pt x="2177851" y="518041"/>
                  <a:pt x="2183407" y="547806"/>
                  <a:pt x="2187773" y="569238"/>
                </a:cubicBezTo>
                <a:cubicBezTo>
                  <a:pt x="2208410" y="670838"/>
                  <a:pt x="2224484" y="748228"/>
                  <a:pt x="2235993" y="801409"/>
                </a:cubicBezTo>
                <a:cubicBezTo>
                  <a:pt x="2245518" y="844272"/>
                  <a:pt x="2254646" y="882570"/>
                  <a:pt x="2263378" y="916305"/>
                </a:cubicBezTo>
                <a:cubicBezTo>
                  <a:pt x="2268934" y="936942"/>
                  <a:pt x="2274291" y="956191"/>
                  <a:pt x="2279451" y="974050"/>
                </a:cubicBezTo>
                <a:cubicBezTo>
                  <a:pt x="2286992" y="999847"/>
                  <a:pt x="2291159" y="1014928"/>
                  <a:pt x="2291953" y="1019294"/>
                </a:cubicBezTo>
                <a:cubicBezTo>
                  <a:pt x="2294334" y="1020088"/>
                  <a:pt x="2296120" y="1021278"/>
                  <a:pt x="2297310" y="1022866"/>
                </a:cubicBezTo>
                <a:lnTo>
                  <a:pt x="2299096" y="1022866"/>
                </a:lnTo>
                <a:cubicBezTo>
                  <a:pt x="2301874" y="1022866"/>
                  <a:pt x="2304057" y="1024056"/>
                  <a:pt x="2305645" y="1026438"/>
                </a:cubicBezTo>
                <a:cubicBezTo>
                  <a:pt x="2307232" y="1029216"/>
                  <a:pt x="2307232" y="1031795"/>
                  <a:pt x="2305645" y="1034177"/>
                </a:cubicBezTo>
                <a:cubicBezTo>
                  <a:pt x="2302866" y="1037748"/>
                  <a:pt x="2297310" y="1041717"/>
                  <a:pt x="2288976" y="1046083"/>
                </a:cubicBezTo>
                <a:cubicBezTo>
                  <a:pt x="2281435" y="1049655"/>
                  <a:pt x="2274887" y="1053028"/>
                  <a:pt x="2269330" y="1056203"/>
                </a:cubicBezTo>
                <a:lnTo>
                  <a:pt x="2259805" y="1060966"/>
                </a:lnTo>
                <a:cubicBezTo>
                  <a:pt x="2255837" y="1062950"/>
                  <a:pt x="2252662" y="1064736"/>
                  <a:pt x="2250281" y="1066323"/>
                </a:cubicBezTo>
                <a:cubicBezTo>
                  <a:pt x="2240756" y="1071880"/>
                  <a:pt x="2235398" y="1074856"/>
                  <a:pt x="2234207" y="1075253"/>
                </a:cubicBezTo>
                <a:cubicBezTo>
                  <a:pt x="2231032" y="1078825"/>
                  <a:pt x="2227460" y="1079619"/>
                  <a:pt x="2223492" y="1077634"/>
                </a:cubicBezTo>
                <a:cubicBezTo>
                  <a:pt x="2210792" y="1072078"/>
                  <a:pt x="2191345" y="1067117"/>
                  <a:pt x="2165151" y="1062752"/>
                </a:cubicBezTo>
                <a:cubicBezTo>
                  <a:pt x="2156817" y="1061561"/>
                  <a:pt x="2141140" y="1058584"/>
                  <a:pt x="2118121" y="1053822"/>
                </a:cubicBezTo>
                <a:cubicBezTo>
                  <a:pt x="2094309" y="1048663"/>
                  <a:pt x="2080418" y="1045289"/>
                  <a:pt x="2076449" y="1043702"/>
                </a:cubicBezTo>
                <a:cubicBezTo>
                  <a:pt x="2068909" y="1041320"/>
                  <a:pt x="2064146" y="1039733"/>
                  <a:pt x="2062162" y="1038939"/>
                </a:cubicBezTo>
                <a:cubicBezTo>
                  <a:pt x="2055812" y="1040130"/>
                  <a:pt x="2049065" y="1034970"/>
                  <a:pt x="2041921" y="1023461"/>
                </a:cubicBezTo>
                <a:cubicBezTo>
                  <a:pt x="2042318" y="1024255"/>
                  <a:pt x="2032396" y="1003816"/>
                  <a:pt x="2012156" y="962144"/>
                </a:cubicBezTo>
                <a:cubicBezTo>
                  <a:pt x="2008584" y="955000"/>
                  <a:pt x="2002035" y="943292"/>
                  <a:pt x="1992510" y="927020"/>
                </a:cubicBezTo>
                <a:cubicBezTo>
                  <a:pt x="1986557" y="917098"/>
                  <a:pt x="1982588" y="908963"/>
                  <a:pt x="1980604" y="902613"/>
                </a:cubicBezTo>
                <a:lnTo>
                  <a:pt x="1978818" y="899041"/>
                </a:lnTo>
                <a:cubicBezTo>
                  <a:pt x="1973659" y="899438"/>
                  <a:pt x="1968103" y="899834"/>
                  <a:pt x="1962149" y="900231"/>
                </a:cubicBezTo>
                <a:cubicBezTo>
                  <a:pt x="1957387" y="900628"/>
                  <a:pt x="1951235" y="901422"/>
                  <a:pt x="1943695" y="902613"/>
                </a:cubicBezTo>
                <a:cubicBezTo>
                  <a:pt x="1934170" y="904200"/>
                  <a:pt x="1928018" y="905192"/>
                  <a:pt x="1925240" y="905589"/>
                </a:cubicBezTo>
                <a:cubicBezTo>
                  <a:pt x="1900237" y="908764"/>
                  <a:pt x="1883568" y="909161"/>
                  <a:pt x="1875234" y="906780"/>
                </a:cubicBezTo>
                <a:lnTo>
                  <a:pt x="1865114" y="927020"/>
                </a:lnTo>
                <a:cubicBezTo>
                  <a:pt x="1861542" y="933370"/>
                  <a:pt x="1854795" y="944880"/>
                  <a:pt x="1844873" y="961548"/>
                </a:cubicBezTo>
                <a:cubicBezTo>
                  <a:pt x="1840110" y="969486"/>
                  <a:pt x="1836539" y="975638"/>
                  <a:pt x="1834157" y="980003"/>
                </a:cubicBezTo>
                <a:cubicBezTo>
                  <a:pt x="1834554" y="979209"/>
                  <a:pt x="1833760" y="981194"/>
                  <a:pt x="1831776" y="985956"/>
                </a:cubicBezTo>
                <a:lnTo>
                  <a:pt x="1832371" y="986552"/>
                </a:lnTo>
                <a:cubicBezTo>
                  <a:pt x="1833959" y="988139"/>
                  <a:pt x="1834753" y="989727"/>
                  <a:pt x="1834753" y="991314"/>
                </a:cubicBezTo>
                <a:lnTo>
                  <a:pt x="1835348" y="993695"/>
                </a:lnTo>
                <a:lnTo>
                  <a:pt x="1835348" y="994291"/>
                </a:lnTo>
                <a:cubicBezTo>
                  <a:pt x="1835348" y="998656"/>
                  <a:pt x="1833165" y="1001236"/>
                  <a:pt x="1828799" y="1002030"/>
                </a:cubicBezTo>
                <a:cubicBezTo>
                  <a:pt x="1829196" y="1001633"/>
                  <a:pt x="1822251" y="1008777"/>
                  <a:pt x="1807963" y="1023461"/>
                </a:cubicBezTo>
                <a:cubicBezTo>
                  <a:pt x="1803201" y="1028620"/>
                  <a:pt x="1800026" y="1032192"/>
                  <a:pt x="1798439" y="1034177"/>
                </a:cubicBezTo>
                <a:cubicBezTo>
                  <a:pt x="1798835" y="1035367"/>
                  <a:pt x="1799034" y="1036558"/>
                  <a:pt x="1799034" y="1037748"/>
                </a:cubicBezTo>
                <a:cubicBezTo>
                  <a:pt x="1799034" y="1042511"/>
                  <a:pt x="1796454" y="1045289"/>
                  <a:pt x="1791295" y="1046083"/>
                </a:cubicBezTo>
                <a:cubicBezTo>
                  <a:pt x="1790501" y="1048067"/>
                  <a:pt x="1789112" y="1049258"/>
                  <a:pt x="1787128" y="1049655"/>
                </a:cubicBezTo>
                <a:cubicBezTo>
                  <a:pt x="1784746" y="1049655"/>
                  <a:pt x="1783159" y="1048861"/>
                  <a:pt x="1782365" y="1047273"/>
                </a:cubicBezTo>
                <a:cubicBezTo>
                  <a:pt x="1709340" y="1055211"/>
                  <a:pt x="1655167" y="1058386"/>
                  <a:pt x="1619845" y="1056798"/>
                </a:cubicBezTo>
                <a:cubicBezTo>
                  <a:pt x="1592064" y="1055211"/>
                  <a:pt x="1572815" y="1054616"/>
                  <a:pt x="1562100" y="1055013"/>
                </a:cubicBezTo>
                <a:cubicBezTo>
                  <a:pt x="1550193" y="1055013"/>
                  <a:pt x="1541462" y="1055608"/>
                  <a:pt x="1535906" y="1056798"/>
                </a:cubicBezTo>
                <a:cubicBezTo>
                  <a:pt x="1525984" y="1058386"/>
                  <a:pt x="1520229" y="1059180"/>
                  <a:pt x="1518642" y="1059180"/>
                </a:cubicBezTo>
                <a:cubicBezTo>
                  <a:pt x="1517451" y="1058783"/>
                  <a:pt x="1516856" y="1057791"/>
                  <a:pt x="1516856" y="1056203"/>
                </a:cubicBezTo>
                <a:cubicBezTo>
                  <a:pt x="1516459" y="1053822"/>
                  <a:pt x="1517054" y="1051838"/>
                  <a:pt x="1518642" y="1050250"/>
                </a:cubicBezTo>
                <a:cubicBezTo>
                  <a:pt x="1516260" y="1049456"/>
                  <a:pt x="1514871" y="1048464"/>
                  <a:pt x="1514475" y="1047273"/>
                </a:cubicBezTo>
                <a:cubicBezTo>
                  <a:pt x="1510109" y="1046480"/>
                  <a:pt x="1507926" y="1043900"/>
                  <a:pt x="1507926" y="1039534"/>
                </a:cubicBezTo>
                <a:cubicBezTo>
                  <a:pt x="1508323" y="1033184"/>
                  <a:pt x="1510704" y="1024850"/>
                  <a:pt x="1515070" y="1014531"/>
                </a:cubicBezTo>
                <a:cubicBezTo>
                  <a:pt x="1518245" y="1006197"/>
                  <a:pt x="1522809" y="995680"/>
                  <a:pt x="1528762" y="982980"/>
                </a:cubicBezTo>
                <a:cubicBezTo>
                  <a:pt x="1537493" y="964723"/>
                  <a:pt x="1545034" y="947658"/>
                  <a:pt x="1551384" y="931783"/>
                </a:cubicBezTo>
                <a:cubicBezTo>
                  <a:pt x="1550193" y="929005"/>
                  <a:pt x="1550987" y="926822"/>
                  <a:pt x="1553765" y="925234"/>
                </a:cubicBezTo>
                <a:lnTo>
                  <a:pt x="1553765" y="924639"/>
                </a:lnTo>
                <a:lnTo>
                  <a:pt x="1554360" y="924639"/>
                </a:lnTo>
                <a:cubicBezTo>
                  <a:pt x="1556742" y="918686"/>
                  <a:pt x="1558726" y="913328"/>
                  <a:pt x="1560314" y="908566"/>
                </a:cubicBezTo>
                <a:cubicBezTo>
                  <a:pt x="1561107" y="906581"/>
                  <a:pt x="1565275" y="895667"/>
                  <a:pt x="1572815" y="875823"/>
                </a:cubicBezTo>
                <a:cubicBezTo>
                  <a:pt x="1572418" y="874236"/>
                  <a:pt x="1572815" y="872847"/>
                  <a:pt x="1574006" y="871656"/>
                </a:cubicBezTo>
                <a:cubicBezTo>
                  <a:pt x="1576387" y="865306"/>
                  <a:pt x="1581745" y="850622"/>
                  <a:pt x="1590079" y="827603"/>
                </a:cubicBezTo>
                <a:cubicBezTo>
                  <a:pt x="1596429" y="809347"/>
                  <a:pt x="1601787" y="794663"/>
                  <a:pt x="1606153" y="783550"/>
                </a:cubicBezTo>
                <a:cubicBezTo>
                  <a:pt x="1605359" y="782359"/>
                  <a:pt x="1605359" y="781169"/>
                  <a:pt x="1606153" y="779978"/>
                </a:cubicBezTo>
                <a:cubicBezTo>
                  <a:pt x="1606946" y="777994"/>
                  <a:pt x="1607938" y="776208"/>
                  <a:pt x="1609129" y="774620"/>
                </a:cubicBezTo>
                <a:cubicBezTo>
                  <a:pt x="1615479" y="756761"/>
                  <a:pt x="1621234" y="740886"/>
                  <a:pt x="1626393" y="726995"/>
                </a:cubicBezTo>
                <a:cubicBezTo>
                  <a:pt x="1638299" y="694452"/>
                  <a:pt x="1648618" y="666869"/>
                  <a:pt x="1657350" y="644247"/>
                </a:cubicBezTo>
                <a:cubicBezTo>
                  <a:pt x="1655762" y="643850"/>
                  <a:pt x="1654968" y="642659"/>
                  <a:pt x="1654968" y="640675"/>
                </a:cubicBezTo>
                <a:cubicBezTo>
                  <a:pt x="1654571" y="638691"/>
                  <a:pt x="1655365" y="637500"/>
                  <a:pt x="1657350" y="637103"/>
                </a:cubicBezTo>
                <a:cubicBezTo>
                  <a:pt x="1658540" y="636706"/>
                  <a:pt x="1659731" y="636508"/>
                  <a:pt x="1660921" y="636508"/>
                </a:cubicBezTo>
                <a:cubicBezTo>
                  <a:pt x="1663303" y="630158"/>
                  <a:pt x="1665486" y="624602"/>
                  <a:pt x="1667470" y="619839"/>
                </a:cubicBezTo>
                <a:cubicBezTo>
                  <a:pt x="1669454" y="615077"/>
                  <a:pt x="1671835" y="609520"/>
                  <a:pt x="1674614" y="603170"/>
                </a:cubicBezTo>
                <a:cubicBezTo>
                  <a:pt x="1675011" y="602773"/>
                  <a:pt x="1675209" y="602377"/>
                  <a:pt x="1675209" y="601980"/>
                </a:cubicBezTo>
                <a:cubicBezTo>
                  <a:pt x="1679178" y="592852"/>
                  <a:pt x="1683345" y="583525"/>
                  <a:pt x="1687710" y="574000"/>
                </a:cubicBezTo>
                <a:cubicBezTo>
                  <a:pt x="1687314" y="572016"/>
                  <a:pt x="1688107" y="570627"/>
                  <a:pt x="1690092" y="569833"/>
                </a:cubicBezTo>
                <a:cubicBezTo>
                  <a:pt x="1692473" y="564673"/>
                  <a:pt x="1695053" y="559117"/>
                  <a:pt x="1697831" y="553164"/>
                </a:cubicBezTo>
                <a:cubicBezTo>
                  <a:pt x="1696640" y="553561"/>
                  <a:pt x="1695648" y="553958"/>
                  <a:pt x="1694854" y="554355"/>
                </a:cubicBezTo>
                <a:cubicBezTo>
                  <a:pt x="1692473" y="554752"/>
                  <a:pt x="1690687" y="553958"/>
                  <a:pt x="1689496" y="551973"/>
                </a:cubicBezTo>
                <a:cubicBezTo>
                  <a:pt x="1687512" y="549195"/>
                  <a:pt x="1688901" y="546020"/>
                  <a:pt x="1693664" y="542448"/>
                </a:cubicBezTo>
                <a:cubicBezTo>
                  <a:pt x="1696045" y="540464"/>
                  <a:pt x="1698228" y="540464"/>
                  <a:pt x="1700212" y="542448"/>
                </a:cubicBezTo>
                <a:lnTo>
                  <a:pt x="1703784" y="541258"/>
                </a:lnTo>
                <a:cubicBezTo>
                  <a:pt x="1704181" y="540067"/>
                  <a:pt x="1708150" y="531733"/>
                  <a:pt x="1715690" y="516255"/>
                </a:cubicBezTo>
                <a:cubicBezTo>
                  <a:pt x="1715690" y="515858"/>
                  <a:pt x="1716484" y="513873"/>
                  <a:pt x="1718071" y="510302"/>
                </a:cubicBezTo>
                <a:cubicBezTo>
                  <a:pt x="1717278" y="508714"/>
                  <a:pt x="1717675" y="507523"/>
                  <a:pt x="1719262" y="506730"/>
                </a:cubicBezTo>
                <a:lnTo>
                  <a:pt x="1719857" y="506134"/>
                </a:lnTo>
                <a:lnTo>
                  <a:pt x="1720453" y="506134"/>
                </a:lnTo>
                <a:cubicBezTo>
                  <a:pt x="1734740" y="476369"/>
                  <a:pt x="1745456" y="451762"/>
                  <a:pt x="1752600" y="432316"/>
                </a:cubicBezTo>
                <a:cubicBezTo>
                  <a:pt x="1750218" y="431125"/>
                  <a:pt x="1750218" y="429934"/>
                  <a:pt x="1752600" y="428744"/>
                </a:cubicBezTo>
                <a:cubicBezTo>
                  <a:pt x="1752996" y="428744"/>
                  <a:pt x="1753592" y="428347"/>
                  <a:pt x="1754385" y="427553"/>
                </a:cubicBezTo>
                <a:cubicBezTo>
                  <a:pt x="1755973" y="423584"/>
                  <a:pt x="1757164" y="420013"/>
                  <a:pt x="1757957" y="416838"/>
                </a:cubicBezTo>
                <a:cubicBezTo>
                  <a:pt x="1758751" y="414456"/>
                  <a:pt x="1759942" y="411281"/>
                  <a:pt x="1761529" y="407313"/>
                </a:cubicBezTo>
                <a:cubicBezTo>
                  <a:pt x="1756370" y="410091"/>
                  <a:pt x="1751607" y="412472"/>
                  <a:pt x="1747242" y="414456"/>
                </a:cubicBezTo>
                <a:cubicBezTo>
                  <a:pt x="1746051" y="414853"/>
                  <a:pt x="1745257" y="414456"/>
                  <a:pt x="1744860" y="413266"/>
                </a:cubicBezTo>
                <a:cubicBezTo>
                  <a:pt x="1744067" y="411678"/>
                  <a:pt x="1744265" y="410686"/>
                  <a:pt x="1745456" y="410289"/>
                </a:cubicBezTo>
                <a:cubicBezTo>
                  <a:pt x="1751409" y="407511"/>
                  <a:pt x="1757560" y="404336"/>
                  <a:pt x="1763910" y="400764"/>
                </a:cubicBezTo>
                <a:cubicBezTo>
                  <a:pt x="1767085" y="391636"/>
                  <a:pt x="1769467" y="384294"/>
                  <a:pt x="1771054" y="378738"/>
                </a:cubicBezTo>
                <a:cubicBezTo>
                  <a:pt x="1771848" y="375959"/>
                  <a:pt x="1772443" y="374173"/>
                  <a:pt x="1772840" y="373380"/>
                </a:cubicBezTo>
                <a:cubicBezTo>
                  <a:pt x="1772046" y="372586"/>
                  <a:pt x="1771848" y="371792"/>
                  <a:pt x="1772245" y="370998"/>
                </a:cubicBezTo>
                <a:cubicBezTo>
                  <a:pt x="1772642" y="370205"/>
                  <a:pt x="1773237" y="369411"/>
                  <a:pt x="1774031" y="368617"/>
                </a:cubicBezTo>
                <a:cubicBezTo>
                  <a:pt x="1776412" y="358695"/>
                  <a:pt x="1777206" y="350758"/>
                  <a:pt x="1776412" y="344805"/>
                </a:cubicBezTo>
                <a:cubicBezTo>
                  <a:pt x="1776412" y="343217"/>
                  <a:pt x="1777206" y="342225"/>
                  <a:pt x="1778793" y="341828"/>
                </a:cubicBezTo>
                <a:cubicBezTo>
                  <a:pt x="1780381" y="341431"/>
                  <a:pt x="1781373" y="341828"/>
                  <a:pt x="1781770" y="343019"/>
                </a:cubicBezTo>
                <a:cubicBezTo>
                  <a:pt x="1782167" y="343813"/>
                  <a:pt x="1782365" y="344408"/>
                  <a:pt x="1782365" y="344805"/>
                </a:cubicBezTo>
                <a:cubicBezTo>
                  <a:pt x="1787921" y="334883"/>
                  <a:pt x="1800225" y="321588"/>
                  <a:pt x="1819275" y="304919"/>
                </a:cubicBezTo>
                <a:cubicBezTo>
                  <a:pt x="1825228" y="299362"/>
                  <a:pt x="1833562" y="292219"/>
                  <a:pt x="1844278" y="283488"/>
                </a:cubicBezTo>
                <a:cubicBezTo>
                  <a:pt x="1856581" y="273169"/>
                  <a:pt x="1863923" y="267414"/>
                  <a:pt x="1866304" y="266223"/>
                </a:cubicBezTo>
                <a:cubicBezTo>
                  <a:pt x="1869876" y="264239"/>
                  <a:pt x="1872853" y="265033"/>
                  <a:pt x="1875234" y="268605"/>
                </a:cubicBezTo>
                <a:cubicBezTo>
                  <a:pt x="1883171" y="267414"/>
                  <a:pt x="1893887" y="266422"/>
                  <a:pt x="1907381" y="265628"/>
                </a:cubicBezTo>
                <a:cubicBezTo>
                  <a:pt x="1932384" y="264438"/>
                  <a:pt x="1957585" y="262652"/>
                  <a:pt x="1982985" y="260270"/>
                </a:cubicBezTo>
                <a:cubicBezTo>
                  <a:pt x="1999654" y="258683"/>
                  <a:pt x="2022673" y="256302"/>
                  <a:pt x="2052042" y="253127"/>
                </a:cubicBezTo>
                <a:cubicBezTo>
                  <a:pt x="2069901" y="251142"/>
                  <a:pt x="2080815" y="249952"/>
                  <a:pt x="2084784" y="249555"/>
                </a:cubicBezTo>
                <a:cubicBezTo>
                  <a:pt x="2102246" y="247967"/>
                  <a:pt x="2111970" y="247173"/>
                  <a:pt x="2113954" y="247173"/>
                </a:cubicBezTo>
                <a:close/>
                <a:moveTo>
                  <a:pt x="5998368" y="245983"/>
                </a:moveTo>
                <a:cubicBezTo>
                  <a:pt x="6000749" y="245983"/>
                  <a:pt x="6003131" y="245983"/>
                  <a:pt x="6005511" y="245983"/>
                </a:cubicBezTo>
                <a:cubicBezTo>
                  <a:pt x="6067821" y="247173"/>
                  <a:pt x="6126360" y="260270"/>
                  <a:pt x="6181129" y="285273"/>
                </a:cubicBezTo>
                <a:cubicBezTo>
                  <a:pt x="6237881" y="311070"/>
                  <a:pt x="6278760" y="343813"/>
                  <a:pt x="6303763" y="383500"/>
                </a:cubicBezTo>
                <a:cubicBezTo>
                  <a:pt x="6304160" y="380722"/>
                  <a:pt x="6305351" y="378936"/>
                  <a:pt x="6307335" y="378142"/>
                </a:cubicBezTo>
                <a:cubicBezTo>
                  <a:pt x="6309717" y="376952"/>
                  <a:pt x="6312097" y="376356"/>
                  <a:pt x="6314479" y="376356"/>
                </a:cubicBezTo>
                <a:cubicBezTo>
                  <a:pt x="6321623" y="376356"/>
                  <a:pt x="6328568" y="381516"/>
                  <a:pt x="6335315" y="391834"/>
                </a:cubicBezTo>
                <a:cubicBezTo>
                  <a:pt x="6339283" y="397391"/>
                  <a:pt x="6341268" y="403741"/>
                  <a:pt x="6341268" y="410884"/>
                </a:cubicBezTo>
                <a:cubicBezTo>
                  <a:pt x="6341268" y="412472"/>
                  <a:pt x="6341069" y="414258"/>
                  <a:pt x="6340673" y="416242"/>
                </a:cubicBezTo>
                <a:cubicBezTo>
                  <a:pt x="6338689" y="432117"/>
                  <a:pt x="6329163" y="448786"/>
                  <a:pt x="6312097" y="466248"/>
                </a:cubicBezTo>
                <a:cubicBezTo>
                  <a:pt x="6310907" y="467439"/>
                  <a:pt x="6302771" y="474781"/>
                  <a:pt x="6287689" y="488275"/>
                </a:cubicBezTo>
                <a:cubicBezTo>
                  <a:pt x="6281737" y="493434"/>
                  <a:pt x="6272013" y="502364"/>
                  <a:pt x="6258519" y="515064"/>
                </a:cubicBezTo>
                <a:cubicBezTo>
                  <a:pt x="6231135" y="540861"/>
                  <a:pt x="6211291" y="556141"/>
                  <a:pt x="6198988" y="560903"/>
                </a:cubicBezTo>
                <a:cubicBezTo>
                  <a:pt x="6198195" y="561300"/>
                  <a:pt x="6197401" y="561498"/>
                  <a:pt x="6196607" y="561498"/>
                </a:cubicBezTo>
                <a:cubicBezTo>
                  <a:pt x="6194225" y="561498"/>
                  <a:pt x="6192638" y="559911"/>
                  <a:pt x="6191845" y="556736"/>
                </a:cubicBezTo>
                <a:cubicBezTo>
                  <a:pt x="6189860" y="557530"/>
                  <a:pt x="6188669" y="558125"/>
                  <a:pt x="6188273" y="558522"/>
                </a:cubicBezTo>
                <a:cubicBezTo>
                  <a:pt x="6183510" y="560506"/>
                  <a:pt x="6177755" y="563086"/>
                  <a:pt x="6171009" y="566261"/>
                </a:cubicBezTo>
                <a:cubicBezTo>
                  <a:pt x="6169421" y="567055"/>
                  <a:pt x="6160888" y="571817"/>
                  <a:pt x="6145410" y="580548"/>
                </a:cubicBezTo>
                <a:cubicBezTo>
                  <a:pt x="6154538" y="580152"/>
                  <a:pt x="6162873" y="579953"/>
                  <a:pt x="6170413" y="579953"/>
                </a:cubicBezTo>
                <a:cubicBezTo>
                  <a:pt x="6256138" y="577969"/>
                  <a:pt x="6313883" y="576977"/>
                  <a:pt x="6343649" y="576977"/>
                </a:cubicBezTo>
                <a:cubicBezTo>
                  <a:pt x="6351983" y="576977"/>
                  <a:pt x="6358135" y="576977"/>
                  <a:pt x="6362104" y="576977"/>
                </a:cubicBezTo>
                <a:cubicBezTo>
                  <a:pt x="6363691" y="575786"/>
                  <a:pt x="6365675" y="575191"/>
                  <a:pt x="6368057" y="575191"/>
                </a:cubicBezTo>
                <a:cubicBezTo>
                  <a:pt x="6374803" y="575984"/>
                  <a:pt x="6378971" y="579358"/>
                  <a:pt x="6380559" y="585311"/>
                </a:cubicBezTo>
                <a:cubicBezTo>
                  <a:pt x="6380559" y="586105"/>
                  <a:pt x="6380559" y="586700"/>
                  <a:pt x="6380559" y="587097"/>
                </a:cubicBezTo>
                <a:cubicBezTo>
                  <a:pt x="6380559" y="588684"/>
                  <a:pt x="6380360" y="590073"/>
                  <a:pt x="6379963" y="591264"/>
                </a:cubicBezTo>
                <a:cubicBezTo>
                  <a:pt x="6390679" y="635317"/>
                  <a:pt x="6397227" y="667464"/>
                  <a:pt x="6399609" y="687705"/>
                </a:cubicBezTo>
                <a:cubicBezTo>
                  <a:pt x="6400799" y="699214"/>
                  <a:pt x="6401395" y="710723"/>
                  <a:pt x="6401395" y="722233"/>
                </a:cubicBezTo>
                <a:cubicBezTo>
                  <a:pt x="6401395" y="782161"/>
                  <a:pt x="6385519" y="836731"/>
                  <a:pt x="6353769" y="885944"/>
                </a:cubicBezTo>
                <a:cubicBezTo>
                  <a:pt x="6349801" y="892294"/>
                  <a:pt x="6345435" y="898644"/>
                  <a:pt x="6340673" y="904994"/>
                </a:cubicBezTo>
                <a:cubicBezTo>
                  <a:pt x="6317257" y="949444"/>
                  <a:pt x="6281737" y="986750"/>
                  <a:pt x="6234111" y="1016913"/>
                </a:cubicBezTo>
                <a:cubicBezTo>
                  <a:pt x="6190059" y="1044297"/>
                  <a:pt x="6141243" y="1062553"/>
                  <a:pt x="6087665" y="1071681"/>
                </a:cubicBezTo>
                <a:cubicBezTo>
                  <a:pt x="6059089" y="1076444"/>
                  <a:pt x="6031507" y="1078825"/>
                  <a:pt x="6004917" y="1078825"/>
                </a:cubicBezTo>
                <a:cubicBezTo>
                  <a:pt x="5971579" y="1078825"/>
                  <a:pt x="5939630" y="1075055"/>
                  <a:pt x="5909071" y="1067514"/>
                </a:cubicBezTo>
                <a:cubicBezTo>
                  <a:pt x="5855096" y="1054417"/>
                  <a:pt x="5807471" y="1030208"/>
                  <a:pt x="5766196" y="994886"/>
                </a:cubicBezTo>
                <a:cubicBezTo>
                  <a:pt x="5758259" y="988139"/>
                  <a:pt x="5750718" y="981194"/>
                  <a:pt x="5743574" y="974050"/>
                </a:cubicBezTo>
                <a:lnTo>
                  <a:pt x="5742383" y="974050"/>
                </a:lnTo>
                <a:cubicBezTo>
                  <a:pt x="5741987" y="974050"/>
                  <a:pt x="5741590" y="974050"/>
                  <a:pt x="5741193" y="974050"/>
                </a:cubicBezTo>
                <a:cubicBezTo>
                  <a:pt x="5740399" y="974050"/>
                  <a:pt x="5739605" y="973653"/>
                  <a:pt x="5738811" y="972859"/>
                </a:cubicBezTo>
                <a:cubicBezTo>
                  <a:pt x="5738415" y="972066"/>
                  <a:pt x="5738217" y="971272"/>
                  <a:pt x="5738217" y="970478"/>
                </a:cubicBezTo>
                <a:cubicBezTo>
                  <a:pt x="5738217" y="969684"/>
                  <a:pt x="5738415" y="969089"/>
                  <a:pt x="5738811" y="968692"/>
                </a:cubicBezTo>
                <a:cubicBezTo>
                  <a:pt x="5709839" y="938133"/>
                  <a:pt x="5686027" y="903009"/>
                  <a:pt x="5667374" y="863322"/>
                </a:cubicBezTo>
                <a:cubicBezTo>
                  <a:pt x="5637609" y="798631"/>
                  <a:pt x="5622725" y="734933"/>
                  <a:pt x="5622725" y="672227"/>
                </a:cubicBezTo>
                <a:cubicBezTo>
                  <a:pt x="5622725" y="669845"/>
                  <a:pt x="5622725" y="667464"/>
                  <a:pt x="5622725" y="665083"/>
                </a:cubicBezTo>
                <a:cubicBezTo>
                  <a:pt x="5623917" y="587692"/>
                  <a:pt x="5644951" y="514469"/>
                  <a:pt x="5685829" y="445413"/>
                </a:cubicBezTo>
                <a:cubicBezTo>
                  <a:pt x="5703291" y="416044"/>
                  <a:pt x="5724921" y="387667"/>
                  <a:pt x="5750718" y="360283"/>
                </a:cubicBezTo>
                <a:lnTo>
                  <a:pt x="5786437" y="324564"/>
                </a:lnTo>
                <a:cubicBezTo>
                  <a:pt x="5800724" y="310277"/>
                  <a:pt x="5812631" y="302538"/>
                  <a:pt x="5822155" y="301347"/>
                </a:cubicBezTo>
                <a:cubicBezTo>
                  <a:pt x="5823346" y="301347"/>
                  <a:pt x="5824339" y="301744"/>
                  <a:pt x="5825132" y="302538"/>
                </a:cubicBezTo>
                <a:cubicBezTo>
                  <a:pt x="5833467" y="295791"/>
                  <a:pt x="5841999" y="289837"/>
                  <a:pt x="5850731" y="284678"/>
                </a:cubicBezTo>
                <a:cubicBezTo>
                  <a:pt x="5894387" y="258881"/>
                  <a:pt x="5943599" y="245983"/>
                  <a:pt x="5998368" y="245983"/>
                </a:cubicBezTo>
                <a:close/>
                <a:moveTo>
                  <a:pt x="5533429" y="241816"/>
                </a:moveTo>
                <a:cubicBezTo>
                  <a:pt x="5540969" y="241816"/>
                  <a:pt x="5546724" y="242212"/>
                  <a:pt x="5550693" y="243006"/>
                </a:cubicBezTo>
                <a:cubicBezTo>
                  <a:pt x="5551487" y="242212"/>
                  <a:pt x="5552479" y="241816"/>
                  <a:pt x="5553669" y="241816"/>
                </a:cubicBezTo>
                <a:cubicBezTo>
                  <a:pt x="5554463" y="241816"/>
                  <a:pt x="5555455" y="242014"/>
                  <a:pt x="5556646" y="242411"/>
                </a:cubicBezTo>
                <a:cubicBezTo>
                  <a:pt x="5558630" y="242808"/>
                  <a:pt x="5559623" y="243998"/>
                  <a:pt x="5559623" y="245983"/>
                </a:cubicBezTo>
                <a:cubicBezTo>
                  <a:pt x="5559623" y="246380"/>
                  <a:pt x="5559425" y="246975"/>
                  <a:pt x="5559027" y="247769"/>
                </a:cubicBezTo>
                <a:lnTo>
                  <a:pt x="5558432" y="248959"/>
                </a:lnTo>
                <a:cubicBezTo>
                  <a:pt x="5558432" y="249356"/>
                  <a:pt x="5558432" y="249952"/>
                  <a:pt x="5558432" y="250745"/>
                </a:cubicBezTo>
                <a:cubicBezTo>
                  <a:pt x="5558432" y="252730"/>
                  <a:pt x="5557837" y="254516"/>
                  <a:pt x="5556646" y="256103"/>
                </a:cubicBezTo>
                <a:cubicBezTo>
                  <a:pt x="5555455" y="261262"/>
                  <a:pt x="5554662" y="275550"/>
                  <a:pt x="5554265" y="298966"/>
                </a:cubicBezTo>
                <a:cubicBezTo>
                  <a:pt x="5553867" y="307697"/>
                  <a:pt x="5553273" y="319206"/>
                  <a:pt x="5552479" y="333494"/>
                </a:cubicBezTo>
                <a:cubicBezTo>
                  <a:pt x="5551288" y="350559"/>
                  <a:pt x="5550495" y="361870"/>
                  <a:pt x="5550097" y="367427"/>
                </a:cubicBezTo>
                <a:cubicBezTo>
                  <a:pt x="5548510" y="402352"/>
                  <a:pt x="5547717" y="439459"/>
                  <a:pt x="5547717" y="478750"/>
                </a:cubicBezTo>
                <a:cubicBezTo>
                  <a:pt x="5547717" y="491847"/>
                  <a:pt x="5547717" y="505142"/>
                  <a:pt x="5547717" y="518636"/>
                </a:cubicBezTo>
                <a:cubicBezTo>
                  <a:pt x="5548510" y="591661"/>
                  <a:pt x="5551685" y="663098"/>
                  <a:pt x="5557241" y="732948"/>
                </a:cubicBezTo>
                <a:cubicBezTo>
                  <a:pt x="5560416" y="770255"/>
                  <a:pt x="5564187" y="805775"/>
                  <a:pt x="5568552" y="839509"/>
                </a:cubicBezTo>
                <a:cubicBezTo>
                  <a:pt x="5571727" y="865306"/>
                  <a:pt x="5574307" y="882769"/>
                  <a:pt x="5576291" y="891897"/>
                </a:cubicBezTo>
                <a:cubicBezTo>
                  <a:pt x="5579069" y="905787"/>
                  <a:pt x="5583038" y="921067"/>
                  <a:pt x="5588197" y="937736"/>
                </a:cubicBezTo>
                <a:cubicBezTo>
                  <a:pt x="5588991" y="938927"/>
                  <a:pt x="5589388" y="940316"/>
                  <a:pt x="5589388" y="941903"/>
                </a:cubicBezTo>
                <a:lnTo>
                  <a:pt x="5589388" y="943689"/>
                </a:lnTo>
                <a:cubicBezTo>
                  <a:pt x="5589388" y="948848"/>
                  <a:pt x="5586610" y="951428"/>
                  <a:pt x="5581054" y="951428"/>
                </a:cubicBezTo>
                <a:cubicBezTo>
                  <a:pt x="5580260" y="953016"/>
                  <a:pt x="5577879" y="956191"/>
                  <a:pt x="5573910" y="960953"/>
                </a:cubicBezTo>
                <a:cubicBezTo>
                  <a:pt x="5570338" y="965319"/>
                  <a:pt x="5564583" y="971669"/>
                  <a:pt x="5556646" y="980003"/>
                </a:cubicBezTo>
                <a:cubicBezTo>
                  <a:pt x="5546327" y="991116"/>
                  <a:pt x="5538985" y="999648"/>
                  <a:pt x="5534619" y="1005602"/>
                </a:cubicBezTo>
                <a:cubicBezTo>
                  <a:pt x="5536603" y="1007189"/>
                  <a:pt x="5537596" y="1008777"/>
                  <a:pt x="5537596" y="1010364"/>
                </a:cubicBezTo>
                <a:cubicBezTo>
                  <a:pt x="5537596" y="1011952"/>
                  <a:pt x="5536803" y="1013341"/>
                  <a:pt x="5535215" y="1014531"/>
                </a:cubicBezTo>
                <a:cubicBezTo>
                  <a:pt x="5532833" y="1016516"/>
                  <a:pt x="5529857" y="1018103"/>
                  <a:pt x="5526285" y="1019294"/>
                </a:cubicBezTo>
                <a:cubicBezTo>
                  <a:pt x="5525491" y="1020881"/>
                  <a:pt x="5524301" y="1021675"/>
                  <a:pt x="5522713" y="1021675"/>
                </a:cubicBezTo>
                <a:cubicBezTo>
                  <a:pt x="5522316" y="1021675"/>
                  <a:pt x="5521721" y="1021477"/>
                  <a:pt x="5520927" y="1021080"/>
                </a:cubicBezTo>
                <a:lnTo>
                  <a:pt x="5515569" y="1022866"/>
                </a:lnTo>
                <a:cubicBezTo>
                  <a:pt x="5512395" y="1023659"/>
                  <a:pt x="5510410" y="1024056"/>
                  <a:pt x="5509617" y="1024056"/>
                </a:cubicBezTo>
                <a:cubicBezTo>
                  <a:pt x="5500885" y="1026438"/>
                  <a:pt x="5492154" y="1028620"/>
                  <a:pt x="5483423" y="1030605"/>
                </a:cubicBezTo>
                <a:cubicBezTo>
                  <a:pt x="5466357" y="1034177"/>
                  <a:pt x="5447704" y="1037352"/>
                  <a:pt x="5427463" y="1040130"/>
                </a:cubicBezTo>
                <a:cubicBezTo>
                  <a:pt x="5408413" y="1042511"/>
                  <a:pt x="5389363" y="1044098"/>
                  <a:pt x="5370313" y="1044892"/>
                </a:cubicBezTo>
                <a:cubicBezTo>
                  <a:pt x="5358010" y="1045686"/>
                  <a:pt x="5347294" y="1046083"/>
                  <a:pt x="5338167" y="1046083"/>
                </a:cubicBezTo>
                <a:cubicBezTo>
                  <a:pt x="5329039" y="1046083"/>
                  <a:pt x="5321696" y="1045686"/>
                  <a:pt x="5316139" y="1044892"/>
                </a:cubicBezTo>
                <a:cubicBezTo>
                  <a:pt x="5313361" y="1044495"/>
                  <a:pt x="5311973" y="1043106"/>
                  <a:pt x="5311973" y="1040725"/>
                </a:cubicBezTo>
                <a:cubicBezTo>
                  <a:pt x="5311973" y="1039931"/>
                  <a:pt x="5312171" y="1039138"/>
                  <a:pt x="5312568" y="1038344"/>
                </a:cubicBezTo>
                <a:cubicBezTo>
                  <a:pt x="5312171" y="1037947"/>
                  <a:pt x="5311575" y="1037550"/>
                  <a:pt x="5310782" y="1037153"/>
                </a:cubicBezTo>
                <a:cubicBezTo>
                  <a:pt x="5304829" y="1033581"/>
                  <a:pt x="5297089" y="1025247"/>
                  <a:pt x="5287565" y="1012150"/>
                </a:cubicBezTo>
                <a:cubicBezTo>
                  <a:pt x="5280818" y="1002625"/>
                  <a:pt x="5274269" y="991909"/>
                  <a:pt x="5267919" y="980003"/>
                </a:cubicBezTo>
                <a:cubicBezTo>
                  <a:pt x="5259188" y="962938"/>
                  <a:pt x="5248274" y="938530"/>
                  <a:pt x="5235177" y="906780"/>
                </a:cubicBezTo>
                <a:cubicBezTo>
                  <a:pt x="5221287" y="872649"/>
                  <a:pt x="5211167" y="849233"/>
                  <a:pt x="5204817" y="836533"/>
                </a:cubicBezTo>
                <a:cubicBezTo>
                  <a:pt x="5199657" y="826214"/>
                  <a:pt x="5193703" y="814903"/>
                  <a:pt x="5186957" y="802600"/>
                </a:cubicBezTo>
                <a:cubicBezTo>
                  <a:pt x="5195689" y="858956"/>
                  <a:pt x="5209976" y="922853"/>
                  <a:pt x="5229819" y="994291"/>
                </a:cubicBezTo>
                <a:lnTo>
                  <a:pt x="5231605" y="999053"/>
                </a:lnTo>
                <a:cubicBezTo>
                  <a:pt x="5233193" y="1000641"/>
                  <a:pt x="5233987" y="1002625"/>
                  <a:pt x="5233987" y="1005006"/>
                </a:cubicBezTo>
                <a:cubicBezTo>
                  <a:pt x="5233987" y="1006197"/>
                  <a:pt x="5233789" y="1007388"/>
                  <a:pt x="5233391" y="1008578"/>
                </a:cubicBezTo>
                <a:cubicBezTo>
                  <a:pt x="5232201" y="1011753"/>
                  <a:pt x="5229621" y="1013539"/>
                  <a:pt x="5225652" y="1013936"/>
                </a:cubicBezTo>
                <a:lnTo>
                  <a:pt x="5223867" y="1013936"/>
                </a:lnTo>
                <a:cubicBezTo>
                  <a:pt x="5222675" y="1013936"/>
                  <a:pt x="5221287" y="1013539"/>
                  <a:pt x="5219699" y="1012745"/>
                </a:cubicBezTo>
                <a:cubicBezTo>
                  <a:pt x="5217318" y="1016317"/>
                  <a:pt x="5213746" y="1021080"/>
                  <a:pt x="5208983" y="1027033"/>
                </a:cubicBezTo>
                <a:cubicBezTo>
                  <a:pt x="5207396" y="1029414"/>
                  <a:pt x="5202633" y="1035169"/>
                  <a:pt x="5194696" y="1044297"/>
                </a:cubicBezTo>
                <a:cubicBezTo>
                  <a:pt x="5194299" y="1044694"/>
                  <a:pt x="5193703" y="1045488"/>
                  <a:pt x="5192910" y="1046678"/>
                </a:cubicBezTo>
                <a:cubicBezTo>
                  <a:pt x="5193703" y="1046678"/>
                  <a:pt x="5194497" y="1046678"/>
                  <a:pt x="5195291" y="1046678"/>
                </a:cubicBezTo>
                <a:cubicBezTo>
                  <a:pt x="5196482" y="1046678"/>
                  <a:pt x="5197673" y="1046877"/>
                  <a:pt x="5198863" y="1047273"/>
                </a:cubicBezTo>
                <a:cubicBezTo>
                  <a:pt x="5202435" y="1048861"/>
                  <a:pt x="5204221" y="1050845"/>
                  <a:pt x="5204221" y="1053227"/>
                </a:cubicBezTo>
                <a:cubicBezTo>
                  <a:pt x="5204221" y="1054417"/>
                  <a:pt x="5203427" y="1056005"/>
                  <a:pt x="5201839" y="1057989"/>
                </a:cubicBezTo>
                <a:cubicBezTo>
                  <a:pt x="5199855" y="1060370"/>
                  <a:pt x="5192315" y="1062752"/>
                  <a:pt x="5179218" y="1065133"/>
                </a:cubicBezTo>
                <a:cubicBezTo>
                  <a:pt x="5171677" y="1066720"/>
                  <a:pt x="5164137" y="1067911"/>
                  <a:pt x="5156596" y="1068705"/>
                </a:cubicBezTo>
                <a:cubicBezTo>
                  <a:pt x="5144293" y="1069895"/>
                  <a:pt x="5128617" y="1071086"/>
                  <a:pt x="5109567" y="1072277"/>
                </a:cubicBezTo>
                <a:cubicBezTo>
                  <a:pt x="5083769" y="1073467"/>
                  <a:pt x="5067101" y="1074261"/>
                  <a:pt x="5059560" y="1074658"/>
                </a:cubicBezTo>
                <a:lnTo>
                  <a:pt x="5036343" y="1076444"/>
                </a:lnTo>
                <a:cubicBezTo>
                  <a:pt x="5021262" y="1078031"/>
                  <a:pt x="5013721" y="1078825"/>
                  <a:pt x="5013721" y="1078825"/>
                </a:cubicBezTo>
                <a:cubicBezTo>
                  <a:pt x="5010943" y="1078825"/>
                  <a:pt x="5009355" y="1077238"/>
                  <a:pt x="5008959" y="1074063"/>
                </a:cubicBezTo>
                <a:cubicBezTo>
                  <a:pt x="5008959" y="1073666"/>
                  <a:pt x="5008959" y="1073269"/>
                  <a:pt x="5008959" y="1072872"/>
                </a:cubicBezTo>
                <a:cubicBezTo>
                  <a:pt x="5008959" y="1070888"/>
                  <a:pt x="5010149" y="1069300"/>
                  <a:pt x="5012531" y="1068109"/>
                </a:cubicBezTo>
                <a:cubicBezTo>
                  <a:pt x="5017293" y="1066522"/>
                  <a:pt x="5025429" y="1064934"/>
                  <a:pt x="5036938" y="1063347"/>
                </a:cubicBezTo>
                <a:cubicBezTo>
                  <a:pt x="5038526" y="1062950"/>
                  <a:pt x="5040312" y="1062553"/>
                  <a:pt x="5042296" y="1062156"/>
                </a:cubicBezTo>
                <a:cubicBezTo>
                  <a:pt x="5042296" y="1061759"/>
                  <a:pt x="5042296" y="1061363"/>
                  <a:pt x="5042296" y="1060966"/>
                </a:cubicBezTo>
                <a:cubicBezTo>
                  <a:pt x="5042296" y="1060172"/>
                  <a:pt x="5042494" y="1059577"/>
                  <a:pt x="5042891" y="1059180"/>
                </a:cubicBezTo>
                <a:cubicBezTo>
                  <a:pt x="5045669" y="1056005"/>
                  <a:pt x="5049638" y="1051242"/>
                  <a:pt x="5054797" y="1044892"/>
                </a:cubicBezTo>
                <a:cubicBezTo>
                  <a:pt x="5059957" y="1038145"/>
                  <a:pt x="5063925" y="1033184"/>
                  <a:pt x="5066704" y="1030009"/>
                </a:cubicBezTo>
                <a:cubicBezTo>
                  <a:pt x="5069482" y="1026438"/>
                  <a:pt x="5071467" y="1024056"/>
                  <a:pt x="5072657" y="1022866"/>
                </a:cubicBezTo>
                <a:lnTo>
                  <a:pt x="5063727" y="1022866"/>
                </a:lnTo>
                <a:cubicBezTo>
                  <a:pt x="5061743" y="1024850"/>
                  <a:pt x="5058567" y="1028223"/>
                  <a:pt x="5054202" y="1032986"/>
                </a:cubicBezTo>
                <a:lnTo>
                  <a:pt x="5044082" y="1043106"/>
                </a:lnTo>
                <a:cubicBezTo>
                  <a:pt x="5037335" y="1050647"/>
                  <a:pt x="5032175" y="1055806"/>
                  <a:pt x="5028604" y="1058584"/>
                </a:cubicBezTo>
                <a:cubicBezTo>
                  <a:pt x="5023444" y="1062553"/>
                  <a:pt x="5019476" y="1064736"/>
                  <a:pt x="5016697" y="1065133"/>
                </a:cubicBezTo>
                <a:cubicBezTo>
                  <a:pt x="5016301" y="1065133"/>
                  <a:pt x="5015904" y="1065133"/>
                  <a:pt x="5015507" y="1065133"/>
                </a:cubicBezTo>
                <a:cubicBezTo>
                  <a:pt x="5013919" y="1065133"/>
                  <a:pt x="5012729" y="1064141"/>
                  <a:pt x="5011935" y="1062156"/>
                </a:cubicBezTo>
                <a:cubicBezTo>
                  <a:pt x="5011935" y="1061759"/>
                  <a:pt x="5011935" y="1061363"/>
                  <a:pt x="5011935" y="1060966"/>
                </a:cubicBezTo>
                <a:cubicBezTo>
                  <a:pt x="5011935" y="1059378"/>
                  <a:pt x="5012927" y="1058584"/>
                  <a:pt x="5014911" y="1058584"/>
                </a:cubicBezTo>
                <a:cubicBezTo>
                  <a:pt x="5018087" y="1057791"/>
                  <a:pt x="5022253" y="1054814"/>
                  <a:pt x="5027413" y="1049655"/>
                </a:cubicBezTo>
                <a:cubicBezTo>
                  <a:pt x="5030985" y="1046083"/>
                  <a:pt x="5036145" y="1040725"/>
                  <a:pt x="5042891" y="1033581"/>
                </a:cubicBezTo>
                <a:cubicBezTo>
                  <a:pt x="5043685" y="1032391"/>
                  <a:pt x="5045273" y="1030406"/>
                  <a:pt x="5047654" y="1027628"/>
                </a:cubicBezTo>
                <a:cubicBezTo>
                  <a:pt x="5049638" y="1025247"/>
                  <a:pt x="5051225" y="1023263"/>
                  <a:pt x="5052417" y="1021675"/>
                </a:cubicBezTo>
                <a:cubicBezTo>
                  <a:pt x="5049241" y="1021278"/>
                  <a:pt x="5046066" y="1020683"/>
                  <a:pt x="5042891" y="1019889"/>
                </a:cubicBezTo>
                <a:lnTo>
                  <a:pt x="5036938" y="1018698"/>
                </a:lnTo>
                <a:cubicBezTo>
                  <a:pt x="5035747" y="1020683"/>
                  <a:pt x="5033961" y="1023461"/>
                  <a:pt x="5031581" y="1027033"/>
                </a:cubicBezTo>
                <a:cubicBezTo>
                  <a:pt x="5026025" y="1034970"/>
                  <a:pt x="5022253" y="1040130"/>
                  <a:pt x="5020269" y="1042511"/>
                </a:cubicBezTo>
                <a:cubicBezTo>
                  <a:pt x="5016301" y="1048861"/>
                  <a:pt x="5013324" y="1054219"/>
                  <a:pt x="5011339" y="1058584"/>
                </a:cubicBezTo>
                <a:cubicBezTo>
                  <a:pt x="5010546" y="1059775"/>
                  <a:pt x="5009355" y="1062355"/>
                  <a:pt x="5007768" y="1066323"/>
                </a:cubicBezTo>
                <a:cubicBezTo>
                  <a:pt x="5006577" y="1069498"/>
                  <a:pt x="5005387" y="1072078"/>
                  <a:pt x="5004196" y="1074063"/>
                </a:cubicBezTo>
                <a:cubicBezTo>
                  <a:pt x="5003403" y="1075253"/>
                  <a:pt x="5002410" y="1075848"/>
                  <a:pt x="5001219" y="1075848"/>
                </a:cubicBezTo>
                <a:cubicBezTo>
                  <a:pt x="5000823" y="1075848"/>
                  <a:pt x="5000426" y="1075848"/>
                  <a:pt x="5000029" y="1075848"/>
                </a:cubicBezTo>
                <a:cubicBezTo>
                  <a:pt x="4998045" y="1075848"/>
                  <a:pt x="4996854" y="1074856"/>
                  <a:pt x="4996457" y="1072872"/>
                </a:cubicBezTo>
                <a:cubicBezTo>
                  <a:pt x="4996060" y="1070888"/>
                  <a:pt x="4995861" y="1068705"/>
                  <a:pt x="4995861" y="1066323"/>
                </a:cubicBezTo>
                <a:cubicBezTo>
                  <a:pt x="4994671" y="1067514"/>
                  <a:pt x="4993083" y="1068109"/>
                  <a:pt x="4991099" y="1068109"/>
                </a:cubicBezTo>
                <a:cubicBezTo>
                  <a:pt x="4990702" y="1068109"/>
                  <a:pt x="4990305" y="1068109"/>
                  <a:pt x="4989909" y="1068109"/>
                </a:cubicBezTo>
                <a:cubicBezTo>
                  <a:pt x="4987527" y="1067713"/>
                  <a:pt x="4986139" y="1066125"/>
                  <a:pt x="4985741" y="1063347"/>
                </a:cubicBezTo>
                <a:cubicBezTo>
                  <a:pt x="4981773" y="1034375"/>
                  <a:pt x="4977209" y="989131"/>
                  <a:pt x="4972049" y="927616"/>
                </a:cubicBezTo>
                <a:cubicBezTo>
                  <a:pt x="4970461" y="911741"/>
                  <a:pt x="4968279" y="890111"/>
                  <a:pt x="4965501" y="862727"/>
                </a:cubicBezTo>
                <a:cubicBezTo>
                  <a:pt x="4962326" y="831373"/>
                  <a:pt x="4960143" y="809744"/>
                  <a:pt x="4958952" y="797838"/>
                </a:cubicBezTo>
                <a:cubicBezTo>
                  <a:pt x="4954587" y="751006"/>
                  <a:pt x="4949625" y="681752"/>
                  <a:pt x="4944069" y="590073"/>
                </a:cubicBezTo>
                <a:cubicBezTo>
                  <a:pt x="4943673" y="587692"/>
                  <a:pt x="4943276" y="581739"/>
                  <a:pt x="4942879" y="572214"/>
                </a:cubicBezTo>
                <a:cubicBezTo>
                  <a:pt x="4942481" y="572611"/>
                  <a:pt x="4941887" y="572809"/>
                  <a:pt x="4941093" y="572809"/>
                </a:cubicBezTo>
                <a:cubicBezTo>
                  <a:pt x="4940299" y="572809"/>
                  <a:pt x="4939505" y="572611"/>
                  <a:pt x="4938711" y="572214"/>
                </a:cubicBezTo>
                <a:cubicBezTo>
                  <a:pt x="4937918" y="571420"/>
                  <a:pt x="4937521" y="570627"/>
                  <a:pt x="4937521" y="569833"/>
                </a:cubicBezTo>
                <a:cubicBezTo>
                  <a:pt x="4937521" y="569436"/>
                  <a:pt x="4937719" y="568841"/>
                  <a:pt x="4938117" y="568047"/>
                </a:cubicBezTo>
                <a:cubicBezTo>
                  <a:pt x="4938910" y="567253"/>
                  <a:pt x="4940299" y="565467"/>
                  <a:pt x="4942283" y="562689"/>
                </a:cubicBezTo>
                <a:cubicBezTo>
                  <a:pt x="4940299" y="530145"/>
                  <a:pt x="4938711" y="505142"/>
                  <a:pt x="4937521" y="487680"/>
                </a:cubicBezTo>
                <a:cubicBezTo>
                  <a:pt x="4937124" y="483314"/>
                  <a:pt x="4936529" y="474980"/>
                  <a:pt x="4935735" y="462677"/>
                </a:cubicBezTo>
                <a:cubicBezTo>
                  <a:pt x="4934941" y="452358"/>
                  <a:pt x="4934346" y="444222"/>
                  <a:pt x="4933949" y="438269"/>
                </a:cubicBezTo>
                <a:cubicBezTo>
                  <a:pt x="4931965" y="410091"/>
                  <a:pt x="4930973" y="394017"/>
                  <a:pt x="4930973" y="390048"/>
                </a:cubicBezTo>
                <a:cubicBezTo>
                  <a:pt x="4931369" y="388064"/>
                  <a:pt x="4932361" y="386675"/>
                  <a:pt x="4933949" y="385881"/>
                </a:cubicBezTo>
                <a:cubicBezTo>
                  <a:pt x="4934743" y="385484"/>
                  <a:pt x="4935338" y="385286"/>
                  <a:pt x="4935735" y="385286"/>
                </a:cubicBezTo>
                <a:cubicBezTo>
                  <a:pt x="4936529" y="385286"/>
                  <a:pt x="4937323" y="385683"/>
                  <a:pt x="4938117" y="386477"/>
                </a:cubicBezTo>
                <a:lnTo>
                  <a:pt x="4941688" y="378738"/>
                </a:lnTo>
                <a:cubicBezTo>
                  <a:pt x="4942879" y="376753"/>
                  <a:pt x="4944467" y="373777"/>
                  <a:pt x="4946451" y="369808"/>
                </a:cubicBezTo>
                <a:cubicBezTo>
                  <a:pt x="4948039" y="365839"/>
                  <a:pt x="4949427" y="362664"/>
                  <a:pt x="4950618" y="360283"/>
                </a:cubicBezTo>
                <a:cubicBezTo>
                  <a:pt x="4954587" y="352345"/>
                  <a:pt x="4957761" y="346392"/>
                  <a:pt x="4960143" y="342423"/>
                </a:cubicBezTo>
                <a:cubicBezTo>
                  <a:pt x="4964509" y="335677"/>
                  <a:pt x="4968279" y="332303"/>
                  <a:pt x="4971454" y="332303"/>
                </a:cubicBezTo>
                <a:cubicBezTo>
                  <a:pt x="4971057" y="331509"/>
                  <a:pt x="4970859" y="330716"/>
                  <a:pt x="4970859" y="329922"/>
                </a:cubicBezTo>
                <a:cubicBezTo>
                  <a:pt x="4970859" y="329128"/>
                  <a:pt x="4971057" y="328334"/>
                  <a:pt x="4971454" y="327541"/>
                </a:cubicBezTo>
                <a:cubicBezTo>
                  <a:pt x="4972247" y="325953"/>
                  <a:pt x="4973637" y="325159"/>
                  <a:pt x="4975621" y="325159"/>
                </a:cubicBezTo>
                <a:cubicBezTo>
                  <a:pt x="5000624" y="325159"/>
                  <a:pt x="5035351" y="320397"/>
                  <a:pt x="5079801" y="310872"/>
                </a:cubicBezTo>
                <a:cubicBezTo>
                  <a:pt x="5095279" y="307697"/>
                  <a:pt x="5114726" y="303331"/>
                  <a:pt x="5138141" y="297775"/>
                </a:cubicBezTo>
                <a:cubicBezTo>
                  <a:pt x="5154017" y="293806"/>
                  <a:pt x="5162549" y="291822"/>
                  <a:pt x="5163739" y="291822"/>
                </a:cubicBezTo>
                <a:cubicBezTo>
                  <a:pt x="5174059" y="289441"/>
                  <a:pt x="5181202" y="288250"/>
                  <a:pt x="5185171" y="288250"/>
                </a:cubicBezTo>
                <a:cubicBezTo>
                  <a:pt x="5186361" y="288250"/>
                  <a:pt x="5187155" y="288250"/>
                  <a:pt x="5187552" y="288250"/>
                </a:cubicBezTo>
                <a:cubicBezTo>
                  <a:pt x="5189933" y="288647"/>
                  <a:pt x="5191521" y="290234"/>
                  <a:pt x="5192315" y="293013"/>
                </a:cubicBezTo>
                <a:cubicBezTo>
                  <a:pt x="5192712" y="293806"/>
                  <a:pt x="5192910" y="294600"/>
                  <a:pt x="5192910" y="295394"/>
                </a:cubicBezTo>
                <a:cubicBezTo>
                  <a:pt x="5192910" y="296981"/>
                  <a:pt x="5192117" y="298370"/>
                  <a:pt x="5190529" y="299561"/>
                </a:cubicBezTo>
                <a:cubicBezTo>
                  <a:pt x="5188941" y="300752"/>
                  <a:pt x="5187155" y="301744"/>
                  <a:pt x="5185171" y="302538"/>
                </a:cubicBezTo>
                <a:cubicBezTo>
                  <a:pt x="5185965" y="304125"/>
                  <a:pt x="5187155" y="306308"/>
                  <a:pt x="5188743" y="309086"/>
                </a:cubicBezTo>
                <a:cubicBezTo>
                  <a:pt x="5190727" y="311864"/>
                  <a:pt x="5191917" y="313650"/>
                  <a:pt x="5192315" y="314444"/>
                </a:cubicBezTo>
                <a:cubicBezTo>
                  <a:pt x="5202633" y="332700"/>
                  <a:pt x="5233589" y="389850"/>
                  <a:pt x="5285183" y="485894"/>
                </a:cubicBezTo>
                <a:cubicBezTo>
                  <a:pt x="5293121" y="499784"/>
                  <a:pt x="5303638" y="520422"/>
                  <a:pt x="5316735" y="547806"/>
                </a:cubicBezTo>
                <a:lnTo>
                  <a:pt x="5316139" y="543639"/>
                </a:lnTo>
                <a:cubicBezTo>
                  <a:pt x="5314949" y="532923"/>
                  <a:pt x="5312568" y="507920"/>
                  <a:pt x="5308996" y="468630"/>
                </a:cubicBezTo>
                <a:cubicBezTo>
                  <a:pt x="5306217" y="436483"/>
                  <a:pt x="5303638" y="411678"/>
                  <a:pt x="5301257" y="394216"/>
                </a:cubicBezTo>
                <a:cubicBezTo>
                  <a:pt x="5300067" y="385881"/>
                  <a:pt x="5298082" y="374372"/>
                  <a:pt x="5295304" y="359688"/>
                </a:cubicBezTo>
                <a:cubicBezTo>
                  <a:pt x="5292525" y="343416"/>
                  <a:pt x="5290541" y="332105"/>
                  <a:pt x="5289351" y="325755"/>
                </a:cubicBezTo>
                <a:cubicBezTo>
                  <a:pt x="5289351" y="324167"/>
                  <a:pt x="5289946" y="322977"/>
                  <a:pt x="5291137" y="322183"/>
                </a:cubicBezTo>
                <a:cubicBezTo>
                  <a:pt x="5291533" y="321786"/>
                  <a:pt x="5291930" y="321588"/>
                  <a:pt x="5292327" y="321588"/>
                </a:cubicBezTo>
                <a:cubicBezTo>
                  <a:pt x="5293121" y="321588"/>
                  <a:pt x="5293716" y="321984"/>
                  <a:pt x="5294113" y="322778"/>
                </a:cubicBezTo>
                <a:cubicBezTo>
                  <a:pt x="5296495" y="317619"/>
                  <a:pt x="5299273" y="312658"/>
                  <a:pt x="5302447" y="307895"/>
                </a:cubicBezTo>
                <a:cubicBezTo>
                  <a:pt x="5306417" y="301545"/>
                  <a:pt x="5310187" y="295791"/>
                  <a:pt x="5313759" y="290631"/>
                </a:cubicBezTo>
                <a:cubicBezTo>
                  <a:pt x="5317331" y="284678"/>
                  <a:pt x="5321101" y="278527"/>
                  <a:pt x="5325069" y="272177"/>
                </a:cubicBezTo>
                <a:cubicBezTo>
                  <a:pt x="5331023" y="262255"/>
                  <a:pt x="5333999" y="256897"/>
                  <a:pt x="5333999" y="256103"/>
                </a:cubicBezTo>
                <a:cubicBezTo>
                  <a:pt x="5335189" y="254516"/>
                  <a:pt x="5336777" y="253722"/>
                  <a:pt x="5338761" y="253722"/>
                </a:cubicBezTo>
                <a:cubicBezTo>
                  <a:pt x="5339159" y="253722"/>
                  <a:pt x="5339555" y="253722"/>
                  <a:pt x="5339952" y="253722"/>
                </a:cubicBezTo>
                <a:cubicBezTo>
                  <a:pt x="5342333" y="254516"/>
                  <a:pt x="5343723" y="256103"/>
                  <a:pt x="5344119" y="258484"/>
                </a:cubicBezTo>
                <a:lnTo>
                  <a:pt x="5344119" y="257889"/>
                </a:lnTo>
                <a:lnTo>
                  <a:pt x="5344715" y="257294"/>
                </a:lnTo>
                <a:cubicBezTo>
                  <a:pt x="5344317" y="256897"/>
                  <a:pt x="5344119" y="256302"/>
                  <a:pt x="5344119" y="255508"/>
                </a:cubicBezTo>
                <a:cubicBezTo>
                  <a:pt x="5343723" y="255111"/>
                  <a:pt x="5343524" y="254516"/>
                  <a:pt x="5343524" y="253722"/>
                </a:cubicBezTo>
                <a:cubicBezTo>
                  <a:pt x="5343524" y="252928"/>
                  <a:pt x="5344119" y="252134"/>
                  <a:pt x="5345310" y="251341"/>
                </a:cubicBezTo>
                <a:cubicBezTo>
                  <a:pt x="5346897" y="250547"/>
                  <a:pt x="5349279" y="250150"/>
                  <a:pt x="5352454" y="250150"/>
                </a:cubicBezTo>
                <a:cubicBezTo>
                  <a:pt x="5353645" y="250150"/>
                  <a:pt x="5354835" y="250150"/>
                  <a:pt x="5356025" y="250150"/>
                </a:cubicBezTo>
                <a:cubicBezTo>
                  <a:pt x="5358407" y="250547"/>
                  <a:pt x="5362376" y="250944"/>
                  <a:pt x="5367932" y="251341"/>
                </a:cubicBezTo>
                <a:cubicBezTo>
                  <a:pt x="5375869" y="251737"/>
                  <a:pt x="5385394" y="251936"/>
                  <a:pt x="5396507" y="251936"/>
                </a:cubicBezTo>
                <a:cubicBezTo>
                  <a:pt x="5416351" y="251539"/>
                  <a:pt x="5434409" y="250547"/>
                  <a:pt x="5450681" y="248959"/>
                </a:cubicBezTo>
                <a:cubicBezTo>
                  <a:pt x="5455840" y="248563"/>
                  <a:pt x="5465166" y="247570"/>
                  <a:pt x="5478660" y="245983"/>
                </a:cubicBezTo>
                <a:cubicBezTo>
                  <a:pt x="5490567" y="244395"/>
                  <a:pt x="5499893" y="243403"/>
                  <a:pt x="5506639" y="243006"/>
                </a:cubicBezTo>
                <a:cubicBezTo>
                  <a:pt x="5517753" y="242212"/>
                  <a:pt x="5526682" y="241816"/>
                  <a:pt x="5533429" y="241816"/>
                </a:cubicBezTo>
                <a:close/>
                <a:moveTo>
                  <a:pt x="3030140" y="241816"/>
                </a:moveTo>
                <a:cubicBezTo>
                  <a:pt x="3038474" y="241816"/>
                  <a:pt x="3044229" y="243006"/>
                  <a:pt x="3047404" y="245388"/>
                </a:cubicBezTo>
                <a:cubicBezTo>
                  <a:pt x="3050182" y="247372"/>
                  <a:pt x="3051571" y="249952"/>
                  <a:pt x="3051571" y="253127"/>
                </a:cubicBezTo>
                <a:cubicBezTo>
                  <a:pt x="3051571" y="253523"/>
                  <a:pt x="3051571" y="253920"/>
                  <a:pt x="3051571" y="254317"/>
                </a:cubicBezTo>
                <a:cubicBezTo>
                  <a:pt x="3051174" y="257889"/>
                  <a:pt x="3049587" y="260469"/>
                  <a:pt x="3046809" y="262056"/>
                </a:cubicBezTo>
                <a:cubicBezTo>
                  <a:pt x="3046809" y="266025"/>
                  <a:pt x="3046610" y="271780"/>
                  <a:pt x="3046213" y="279320"/>
                </a:cubicBezTo>
                <a:cubicBezTo>
                  <a:pt x="3045816" y="287258"/>
                  <a:pt x="3045618" y="293013"/>
                  <a:pt x="3045618" y="296584"/>
                </a:cubicBezTo>
                <a:cubicBezTo>
                  <a:pt x="3045618" y="308491"/>
                  <a:pt x="3046412" y="321984"/>
                  <a:pt x="3047999" y="337066"/>
                </a:cubicBezTo>
                <a:cubicBezTo>
                  <a:pt x="3050380" y="365244"/>
                  <a:pt x="3053357" y="390247"/>
                  <a:pt x="3056929" y="412075"/>
                </a:cubicBezTo>
                <a:cubicBezTo>
                  <a:pt x="3057723" y="413266"/>
                  <a:pt x="3058120" y="414655"/>
                  <a:pt x="3058120" y="416242"/>
                </a:cubicBezTo>
                <a:cubicBezTo>
                  <a:pt x="3057723" y="416639"/>
                  <a:pt x="3057524" y="417234"/>
                  <a:pt x="3057524" y="418028"/>
                </a:cubicBezTo>
                <a:cubicBezTo>
                  <a:pt x="3057524" y="422394"/>
                  <a:pt x="3055540" y="425172"/>
                  <a:pt x="3051571" y="426363"/>
                </a:cubicBezTo>
                <a:cubicBezTo>
                  <a:pt x="3050380" y="426759"/>
                  <a:pt x="3049190" y="426958"/>
                  <a:pt x="3047999" y="426958"/>
                </a:cubicBezTo>
                <a:cubicBezTo>
                  <a:pt x="3045618" y="426958"/>
                  <a:pt x="3043435" y="425966"/>
                  <a:pt x="3041451" y="423981"/>
                </a:cubicBezTo>
                <a:cubicBezTo>
                  <a:pt x="3040657" y="424775"/>
                  <a:pt x="3039268" y="425767"/>
                  <a:pt x="3037284" y="426958"/>
                </a:cubicBezTo>
                <a:cubicBezTo>
                  <a:pt x="3036093" y="428148"/>
                  <a:pt x="3035101" y="428942"/>
                  <a:pt x="3034307" y="429339"/>
                </a:cubicBezTo>
                <a:cubicBezTo>
                  <a:pt x="3020416" y="440452"/>
                  <a:pt x="3013471" y="446008"/>
                  <a:pt x="3013471" y="446008"/>
                </a:cubicBezTo>
                <a:cubicBezTo>
                  <a:pt x="3013471" y="446008"/>
                  <a:pt x="3013670" y="446008"/>
                  <a:pt x="3014066" y="446008"/>
                </a:cubicBezTo>
                <a:cubicBezTo>
                  <a:pt x="3000176" y="458311"/>
                  <a:pt x="2989063" y="470019"/>
                  <a:pt x="2980729" y="481131"/>
                </a:cubicBezTo>
                <a:cubicBezTo>
                  <a:pt x="2980332" y="481925"/>
                  <a:pt x="2979737" y="482719"/>
                  <a:pt x="2978943" y="483513"/>
                </a:cubicBezTo>
                <a:lnTo>
                  <a:pt x="2978943" y="484108"/>
                </a:lnTo>
                <a:lnTo>
                  <a:pt x="2978348" y="484108"/>
                </a:lnTo>
                <a:cubicBezTo>
                  <a:pt x="2977157" y="486092"/>
                  <a:pt x="2975570" y="487084"/>
                  <a:pt x="2973585" y="487084"/>
                </a:cubicBezTo>
                <a:cubicBezTo>
                  <a:pt x="2973585" y="487084"/>
                  <a:pt x="2973387" y="487084"/>
                  <a:pt x="2972990" y="487084"/>
                </a:cubicBezTo>
                <a:cubicBezTo>
                  <a:pt x="2958306" y="493434"/>
                  <a:pt x="2933898" y="498792"/>
                  <a:pt x="2899766" y="503158"/>
                </a:cubicBezTo>
                <a:cubicBezTo>
                  <a:pt x="2896195" y="503555"/>
                  <a:pt x="2882899" y="504745"/>
                  <a:pt x="2859880" y="506730"/>
                </a:cubicBezTo>
                <a:cubicBezTo>
                  <a:pt x="2858293" y="507127"/>
                  <a:pt x="2855713" y="507325"/>
                  <a:pt x="2852141" y="507325"/>
                </a:cubicBezTo>
                <a:lnTo>
                  <a:pt x="2850951" y="508516"/>
                </a:lnTo>
                <a:cubicBezTo>
                  <a:pt x="2850157" y="508913"/>
                  <a:pt x="2849562" y="509111"/>
                  <a:pt x="2849165" y="509111"/>
                </a:cubicBezTo>
                <a:cubicBezTo>
                  <a:pt x="2847974" y="509111"/>
                  <a:pt x="2846982" y="508714"/>
                  <a:pt x="2846188" y="507920"/>
                </a:cubicBezTo>
                <a:lnTo>
                  <a:pt x="2844998" y="507920"/>
                </a:lnTo>
                <a:cubicBezTo>
                  <a:pt x="2846585" y="519033"/>
                  <a:pt x="2847776" y="527169"/>
                  <a:pt x="2848570" y="532328"/>
                </a:cubicBezTo>
                <a:cubicBezTo>
                  <a:pt x="2851348" y="552966"/>
                  <a:pt x="2853927" y="584517"/>
                  <a:pt x="2856309" y="626983"/>
                </a:cubicBezTo>
                <a:cubicBezTo>
                  <a:pt x="2858690" y="679767"/>
                  <a:pt x="2860873" y="715883"/>
                  <a:pt x="2862857" y="735330"/>
                </a:cubicBezTo>
                <a:cubicBezTo>
                  <a:pt x="2863254" y="739298"/>
                  <a:pt x="2864246" y="747633"/>
                  <a:pt x="2865834" y="760333"/>
                </a:cubicBezTo>
                <a:cubicBezTo>
                  <a:pt x="2867024" y="770255"/>
                  <a:pt x="2868016" y="778391"/>
                  <a:pt x="2868810" y="784741"/>
                </a:cubicBezTo>
                <a:cubicBezTo>
                  <a:pt x="2869207" y="794663"/>
                  <a:pt x="2870398" y="814308"/>
                  <a:pt x="2872382" y="843677"/>
                </a:cubicBezTo>
                <a:cubicBezTo>
                  <a:pt x="2873969" y="868283"/>
                  <a:pt x="2875557" y="887730"/>
                  <a:pt x="2877145" y="902017"/>
                </a:cubicBezTo>
                <a:cubicBezTo>
                  <a:pt x="2879129" y="928211"/>
                  <a:pt x="2881113" y="946666"/>
                  <a:pt x="2883098" y="957381"/>
                </a:cubicBezTo>
                <a:cubicBezTo>
                  <a:pt x="2884288" y="964922"/>
                  <a:pt x="2885082" y="971669"/>
                  <a:pt x="2885479" y="977622"/>
                </a:cubicBezTo>
                <a:lnTo>
                  <a:pt x="2886074" y="977622"/>
                </a:lnTo>
                <a:lnTo>
                  <a:pt x="2886074" y="980003"/>
                </a:lnTo>
                <a:cubicBezTo>
                  <a:pt x="2886074" y="980003"/>
                  <a:pt x="2886273" y="980797"/>
                  <a:pt x="2886670" y="982384"/>
                </a:cubicBezTo>
                <a:lnTo>
                  <a:pt x="2886670" y="982980"/>
                </a:lnTo>
                <a:cubicBezTo>
                  <a:pt x="2887860" y="984170"/>
                  <a:pt x="2888455" y="985361"/>
                  <a:pt x="2888455" y="986552"/>
                </a:cubicBezTo>
                <a:cubicBezTo>
                  <a:pt x="2888455" y="986948"/>
                  <a:pt x="2888257" y="987544"/>
                  <a:pt x="2887860" y="988338"/>
                </a:cubicBezTo>
                <a:cubicBezTo>
                  <a:pt x="2889448" y="990719"/>
                  <a:pt x="2890241" y="992902"/>
                  <a:pt x="2890241" y="994886"/>
                </a:cubicBezTo>
                <a:cubicBezTo>
                  <a:pt x="2890241" y="998061"/>
                  <a:pt x="2887860" y="1000641"/>
                  <a:pt x="2883098" y="1002625"/>
                </a:cubicBezTo>
                <a:cubicBezTo>
                  <a:pt x="2882304" y="1005006"/>
                  <a:pt x="2877541" y="1010563"/>
                  <a:pt x="2868810" y="1019294"/>
                </a:cubicBezTo>
                <a:cubicBezTo>
                  <a:pt x="2866826" y="1021278"/>
                  <a:pt x="2864246" y="1024056"/>
                  <a:pt x="2861071" y="1027628"/>
                </a:cubicBezTo>
                <a:lnTo>
                  <a:pt x="2827734" y="1060966"/>
                </a:lnTo>
                <a:cubicBezTo>
                  <a:pt x="2826940" y="1063744"/>
                  <a:pt x="2825154" y="1065530"/>
                  <a:pt x="2822376" y="1066323"/>
                </a:cubicBezTo>
                <a:lnTo>
                  <a:pt x="2820590" y="1066919"/>
                </a:lnTo>
                <a:cubicBezTo>
                  <a:pt x="2819002" y="1068506"/>
                  <a:pt x="2817613" y="1069697"/>
                  <a:pt x="2816423" y="1070491"/>
                </a:cubicBezTo>
                <a:cubicBezTo>
                  <a:pt x="2815232" y="1071681"/>
                  <a:pt x="2814041" y="1072277"/>
                  <a:pt x="2812851" y="1072277"/>
                </a:cubicBezTo>
                <a:cubicBezTo>
                  <a:pt x="2811263" y="1072277"/>
                  <a:pt x="2809874" y="1071284"/>
                  <a:pt x="2808684" y="1069300"/>
                </a:cubicBezTo>
                <a:cubicBezTo>
                  <a:pt x="2807096" y="1069697"/>
                  <a:pt x="2803127" y="1070292"/>
                  <a:pt x="2796777" y="1071086"/>
                </a:cubicBezTo>
                <a:cubicBezTo>
                  <a:pt x="2788443" y="1071880"/>
                  <a:pt x="2779513" y="1072475"/>
                  <a:pt x="2769988" y="1072872"/>
                </a:cubicBezTo>
                <a:cubicBezTo>
                  <a:pt x="2765226" y="1073269"/>
                  <a:pt x="2756098" y="1073666"/>
                  <a:pt x="2742604" y="1074063"/>
                </a:cubicBezTo>
                <a:cubicBezTo>
                  <a:pt x="2731094" y="1074459"/>
                  <a:pt x="2721966" y="1074856"/>
                  <a:pt x="2715220" y="1075253"/>
                </a:cubicBezTo>
                <a:cubicBezTo>
                  <a:pt x="2686645" y="1077634"/>
                  <a:pt x="2672158" y="1078825"/>
                  <a:pt x="2671762" y="1078825"/>
                </a:cubicBezTo>
                <a:cubicBezTo>
                  <a:pt x="2655490" y="1078428"/>
                  <a:pt x="2644774" y="1076642"/>
                  <a:pt x="2639615" y="1073467"/>
                </a:cubicBezTo>
                <a:cubicBezTo>
                  <a:pt x="2638424" y="1072673"/>
                  <a:pt x="2637829" y="1071483"/>
                  <a:pt x="2637829" y="1069895"/>
                </a:cubicBezTo>
                <a:cubicBezTo>
                  <a:pt x="2637829" y="1068705"/>
                  <a:pt x="2638424" y="1067911"/>
                  <a:pt x="2639615" y="1067514"/>
                </a:cubicBezTo>
                <a:cubicBezTo>
                  <a:pt x="2634456" y="1064736"/>
                  <a:pt x="2631876" y="1058386"/>
                  <a:pt x="2631876" y="1048464"/>
                </a:cubicBezTo>
                <a:cubicBezTo>
                  <a:pt x="2631876" y="1046877"/>
                  <a:pt x="2630884" y="1035566"/>
                  <a:pt x="2628899" y="1014531"/>
                </a:cubicBezTo>
                <a:cubicBezTo>
                  <a:pt x="2626518" y="991116"/>
                  <a:pt x="2624137" y="965716"/>
                  <a:pt x="2621755" y="938331"/>
                </a:cubicBezTo>
                <a:cubicBezTo>
                  <a:pt x="2621359" y="933172"/>
                  <a:pt x="2618382" y="892492"/>
                  <a:pt x="2612826" y="816292"/>
                </a:cubicBezTo>
                <a:cubicBezTo>
                  <a:pt x="2611238" y="796845"/>
                  <a:pt x="2609849" y="778986"/>
                  <a:pt x="2608659" y="762714"/>
                </a:cubicBezTo>
                <a:cubicBezTo>
                  <a:pt x="2606277" y="761127"/>
                  <a:pt x="2605087" y="759539"/>
                  <a:pt x="2605087" y="757952"/>
                </a:cubicBezTo>
                <a:cubicBezTo>
                  <a:pt x="2605087" y="756761"/>
                  <a:pt x="2605881" y="755570"/>
                  <a:pt x="2607468" y="754380"/>
                </a:cubicBezTo>
                <a:cubicBezTo>
                  <a:pt x="2605087" y="725408"/>
                  <a:pt x="2603896" y="708144"/>
                  <a:pt x="2603896" y="702588"/>
                </a:cubicBezTo>
                <a:cubicBezTo>
                  <a:pt x="2603896" y="698222"/>
                  <a:pt x="2603896" y="693459"/>
                  <a:pt x="2603896" y="688300"/>
                </a:cubicBezTo>
                <a:cubicBezTo>
                  <a:pt x="2603896" y="677981"/>
                  <a:pt x="2604095" y="666075"/>
                  <a:pt x="2604491" y="652581"/>
                </a:cubicBezTo>
                <a:cubicBezTo>
                  <a:pt x="2605285" y="623609"/>
                  <a:pt x="2605682" y="606941"/>
                  <a:pt x="2605682" y="602575"/>
                </a:cubicBezTo>
                <a:cubicBezTo>
                  <a:pt x="2606079" y="596225"/>
                  <a:pt x="2606277" y="590470"/>
                  <a:pt x="2606277" y="585311"/>
                </a:cubicBezTo>
                <a:cubicBezTo>
                  <a:pt x="2606277" y="579755"/>
                  <a:pt x="2606079" y="574794"/>
                  <a:pt x="2605682" y="570428"/>
                </a:cubicBezTo>
                <a:cubicBezTo>
                  <a:pt x="2604095" y="571619"/>
                  <a:pt x="2602904" y="572413"/>
                  <a:pt x="2602110" y="572809"/>
                </a:cubicBezTo>
                <a:cubicBezTo>
                  <a:pt x="2601316" y="573206"/>
                  <a:pt x="2600523" y="573405"/>
                  <a:pt x="2599729" y="573405"/>
                </a:cubicBezTo>
                <a:cubicBezTo>
                  <a:pt x="2598538" y="573405"/>
                  <a:pt x="2597546" y="572809"/>
                  <a:pt x="2596752" y="571619"/>
                </a:cubicBezTo>
                <a:cubicBezTo>
                  <a:pt x="2595958" y="570825"/>
                  <a:pt x="2595562" y="570031"/>
                  <a:pt x="2595562" y="569238"/>
                </a:cubicBezTo>
                <a:cubicBezTo>
                  <a:pt x="2595562" y="568047"/>
                  <a:pt x="2596356" y="567055"/>
                  <a:pt x="2597943" y="566261"/>
                </a:cubicBezTo>
                <a:cubicBezTo>
                  <a:pt x="2599927" y="564673"/>
                  <a:pt x="2602309" y="563086"/>
                  <a:pt x="2605087" y="561498"/>
                </a:cubicBezTo>
                <a:cubicBezTo>
                  <a:pt x="2604690" y="558720"/>
                  <a:pt x="2604491" y="556141"/>
                  <a:pt x="2604491" y="553759"/>
                </a:cubicBezTo>
                <a:cubicBezTo>
                  <a:pt x="2604095" y="549394"/>
                  <a:pt x="2602904" y="541258"/>
                  <a:pt x="2600920" y="529352"/>
                </a:cubicBezTo>
                <a:cubicBezTo>
                  <a:pt x="2600523" y="528161"/>
                  <a:pt x="2600126" y="525581"/>
                  <a:pt x="2599729" y="521613"/>
                </a:cubicBezTo>
                <a:cubicBezTo>
                  <a:pt x="2598935" y="518041"/>
                  <a:pt x="2598340" y="515461"/>
                  <a:pt x="2597943" y="513873"/>
                </a:cubicBezTo>
                <a:cubicBezTo>
                  <a:pt x="2597149" y="513080"/>
                  <a:pt x="2596752" y="512088"/>
                  <a:pt x="2596752" y="510897"/>
                </a:cubicBezTo>
                <a:cubicBezTo>
                  <a:pt x="2597149" y="510897"/>
                  <a:pt x="2597348" y="510897"/>
                  <a:pt x="2597348" y="510897"/>
                </a:cubicBezTo>
                <a:cubicBezTo>
                  <a:pt x="2597348" y="510500"/>
                  <a:pt x="2597348" y="510302"/>
                  <a:pt x="2597348" y="510302"/>
                </a:cubicBezTo>
                <a:cubicBezTo>
                  <a:pt x="2596554" y="510302"/>
                  <a:pt x="2595165" y="510500"/>
                  <a:pt x="2593180" y="510897"/>
                </a:cubicBezTo>
                <a:cubicBezTo>
                  <a:pt x="2586433" y="511691"/>
                  <a:pt x="2580282" y="512484"/>
                  <a:pt x="2574726" y="513278"/>
                </a:cubicBezTo>
                <a:cubicBezTo>
                  <a:pt x="2565598" y="514866"/>
                  <a:pt x="2554287" y="516850"/>
                  <a:pt x="2540793" y="519231"/>
                </a:cubicBezTo>
                <a:cubicBezTo>
                  <a:pt x="2520949" y="523200"/>
                  <a:pt x="2508845" y="525581"/>
                  <a:pt x="2504479" y="526375"/>
                </a:cubicBezTo>
                <a:cubicBezTo>
                  <a:pt x="2501701" y="526772"/>
                  <a:pt x="2496343" y="527566"/>
                  <a:pt x="2488405" y="528756"/>
                </a:cubicBezTo>
                <a:cubicBezTo>
                  <a:pt x="2481658" y="529947"/>
                  <a:pt x="2476301" y="530939"/>
                  <a:pt x="2472332" y="531733"/>
                </a:cubicBezTo>
                <a:cubicBezTo>
                  <a:pt x="2438995" y="538480"/>
                  <a:pt x="2420540" y="542250"/>
                  <a:pt x="2416968" y="543044"/>
                </a:cubicBezTo>
                <a:cubicBezTo>
                  <a:pt x="2405856" y="544631"/>
                  <a:pt x="2396331" y="545425"/>
                  <a:pt x="2388393" y="545425"/>
                </a:cubicBezTo>
                <a:cubicBezTo>
                  <a:pt x="2377678" y="545425"/>
                  <a:pt x="2369939" y="544036"/>
                  <a:pt x="2365176" y="541258"/>
                </a:cubicBezTo>
                <a:cubicBezTo>
                  <a:pt x="2363192" y="540067"/>
                  <a:pt x="2362199" y="538480"/>
                  <a:pt x="2362199" y="536495"/>
                </a:cubicBezTo>
                <a:cubicBezTo>
                  <a:pt x="2362199" y="535702"/>
                  <a:pt x="2362398" y="534908"/>
                  <a:pt x="2362795" y="534114"/>
                </a:cubicBezTo>
                <a:cubicBezTo>
                  <a:pt x="2363588" y="531336"/>
                  <a:pt x="2365176" y="529947"/>
                  <a:pt x="2367557" y="529947"/>
                </a:cubicBezTo>
                <a:cubicBezTo>
                  <a:pt x="2367557" y="529947"/>
                  <a:pt x="2367756" y="529947"/>
                  <a:pt x="2368153" y="529947"/>
                </a:cubicBezTo>
                <a:cubicBezTo>
                  <a:pt x="2365374" y="529153"/>
                  <a:pt x="2363588" y="527367"/>
                  <a:pt x="2362795" y="524589"/>
                </a:cubicBezTo>
                <a:cubicBezTo>
                  <a:pt x="2358032" y="513477"/>
                  <a:pt x="2355056" y="491252"/>
                  <a:pt x="2353865" y="457914"/>
                </a:cubicBezTo>
                <a:cubicBezTo>
                  <a:pt x="2353468" y="447198"/>
                  <a:pt x="2352079" y="435292"/>
                  <a:pt x="2349698" y="422195"/>
                </a:cubicBezTo>
                <a:lnTo>
                  <a:pt x="2349698" y="420409"/>
                </a:lnTo>
                <a:lnTo>
                  <a:pt x="2347317" y="422791"/>
                </a:lnTo>
                <a:cubicBezTo>
                  <a:pt x="2346920" y="423187"/>
                  <a:pt x="2346324" y="423386"/>
                  <a:pt x="2345531" y="423386"/>
                </a:cubicBezTo>
                <a:cubicBezTo>
                  <a:pt x="2344737" y="423386"/>
                  <a:pt x="2343943" y="422791"/>
                  <a:pt x="2343149" y="421600"/>
                </a:cubicBezTo>
                <a:cubicBezTo>
                  <a:pt x="2342752" y="421203"/>
                  <a:pt x="2342554" y="420608"/>
                  <a:pt x="2342554" y="419814"/>
                </a:cubicBezTo>
                <a:cubicBezTo>
                  <a:pt x="2342554" y="419020"/>
                  <a:pt x="2343149" y="418227"/>
                  <a:pt x="2344340" y="417433"/>
                </a:cubicBezTo>
                <a:cubicBezTo>
                  <a:pt x="2345531" y="416242"/>
                  <a:pt x="2346920" y="415052"/>
                  <a:pt x="2348507" y="413861"/>
                </a:cubicBezTo>
                <a:lnTo>
                  <a:pt x="2345531" y="398978"/>
                </a:lnTo>
                <a:cubicBezTo>
                  <a:pt x="2344340" y="401359"/>
                  <a:pt x="2343546" y="402550"/>
                  <a:pt x="2343149" y="402550"/>
                </a:cubicBezTo>
                <a:cubicBezTo>
                  <a:pt x="2342752" y="402947"/>
                  <a:pt x="2342356" y="403145"/>
                  <a:pt x="2341959" y="403145"/>
                </a:cubicBezTo>
                <a:cubicBezTo>
                  <a:pt x="2341562" y="403145"/>
                  <a:pt x="2341165" y="402947"/>
                  <a:pt x="2340768" y="402550"/>
                </a:cubicBezTo>
                <a:cubicBezTo>
                  <a:pt x="2340371" y="402153"/>
                  <a:pt x="2340173" y="401756"/>
                  <a:pt x="2340173" y="401359"/>
                </a:cubicBezTo>
                <a:cubicBezTo>
                  <a:pt x="2340173" y="400963"/>
                  <a:pt x="2340173" y="400566"/>
                  <a:pt x="2340173" y="400169"/>
                </a:cubicBezTo>
                <a:cubicBezTo>
                  <a:pt x="2341363" y="398184"/>
                  <a:pt x="2343149" y="395009"/>
                  <a:pt x="2345531" y="390644"/>
                </a:cubicBezTo>
                <a:cubicBezTo>
                  <a:pt x="2345928" y="389453"/>
                  <a:pt x="2346523" y="388461"/>
                  <a:pt x="2347317" y="387667"/>
                </a:cubicBezTo>
                <a:cubicBezTo>
                  <a:pt x="2349698" y="383302"/>
                  <a:pt x="2351881" y="379730"/>
                  <a:pt x="2353865" y="376952"/>
                </a:cubicBezTo>
                <a:cubicBezTo>
                  <a:pt x="2362199" y="361473"/>
                  <a:pt x="2368153" y="350956"/>
                  <a:pt x="2371724" y="345400"/>
                </a:cubicBezTo>
                <a:cubicBezTo>
                  <a:pt x="2377678" y="337066"/>
                  <a:pt x="2383432" y="330517"/>
                  <a:pt x="2388989" y="325755"/>
                </a:cubicBezTo>
                <a:cubicBezTo>
                  <a:pt x="2395338" y="320595"/>
                  <a:pt x="2400498" y="318016"/>
                  <a:pt x="2404466" y="318016"/>
                </a:cubicBezTo>
                <a:cubicBezTo>
                  <a:pt x="2404466" y="318016"/>
                  <a:pt x="2404665" y="318016"/>
                  <a:pt x="2405062" y="318016"/>
                </a:cubicBezTo>
                <a:cubicBezTo>
                  <a:pt x="2406252" y="317222"/>
                  <a:pt x="2407245" y="316825"/>
                  <a:pt x="2408039" y="316825"/>
                </a:cubicBezTo>
                <a:cubicBezTo>
                  <a:pt x="2412801" y="314444"/>
                  <a:pt x="2420738" y="312856"/>
                  <a:pt x="2431851" y="312063"/>
                </a:cubicBezTo>
                <a:lnTo>
                  <a:pt x="2480071" y="310872"/>
                </a:lnTo>
                <a:cubicBezTo>
                  <a:pt x="2489993" y="310475"/>
                  <a:pt x="2513409" y="308491"/>
                  <a:pt x="2550318" y="304919"/>
                </a:cubicBezTo>
                <a:cubicBezTo>
                  <a:pt x="2574130" y="302538"/>
                  <a:pt x="2601515" y="299561"/>
                  <a:pt x="2632471" y="295989"/>
                </a:cubicBezTo>
                <a:cubicBezTo>
                  <a:pt x="2706290" y="287258"/>
                  <a:pt x="2746573" y="282495"/>
                  <a:pt x="2753320" y="281702"/>
                </a:cubicBezTo>
                <a:cubicBezTo>
                  <a:pt x="2799754" y="276939"/>
                  <a:pt x="2839838" y="272177"/>
                  <a:pt x="2873573" y="267414"/>
                </a:cubicBezTo>
                <a:cubicBezTo>
                  <a:pt x="2916832" y="261064"/>
                  <a:pt x="2952154" y="254913"/>
                  <a:pt x="2979538" y="248959"/>
                </a:cubicBezTo>
                <a:cubicBezTo>
                  <a:pt x="2996207" y="245388"/>
                  <a:pt x="3009105" y="243205"/>
                  <a:pt x="3018234" y="242411"/>
                </a:cubicBezTo>
                <a:cubicBezTo>
                  <a:pt x="3022599" y="242014"/>
                  <a:pt x="3026568" y="241816"/>
                  <a:pt x="3030140" y="241816"/>
                </a:cubicBezTo>
                <a:close/>
                <a:moveTo>
                  <a:pt x="605432" y="237648"/>
                </a:moveTo>
                <a:cubicBezTo>
                  <a:pt x="605829" y="237648"/>
                  <a:pt x="606425" y="237847"/>
                  <a:pt x="607218" y="238244"/>
                </a:cubicBezTo>
                <a:cubicBezTo>
                  <a:pt x="608806" y="238641"/>
                  <a:pt x="609599" y="239831"/>
                  <a:pt x="609599" y="241816"/>
                </a:cubicBezTo>
                <a:cubicBezTo>
                  <a:pt x="609996" y="244991"/>
                  <a:pt x="611187" y="256302"/>
                  <a:pt x="613171" y="275748"/>
                </a:cubicBezTo>
                <a:cubicBezTo>
                  <a:pt x="614759" y="290036"/>
                  <a:pt x="615553" y="301545"/>
                  <a:pt x="615553" y="310277"/>
                </a:cubicBezTo>
                <a:cubicBezTo>
                  <a:pt x="616346" y="345598"/>
                  <a:pt x="617140" y="379134"/>
                  <a:pt x="617934" y="410884"/>
                </a:cubicBezTo>
                <a:cubicBezTo>
                  <a:pt x="618728" y="430331"/>
                  <a:pt x="620911" y="471408"/>
                  <a:pt x="624482" y="534114"/>
                </a:cubicBezTo>
                <a:cubicBezTo>
                  <a:pt x="625277" y="548005"/>
                  <a:pt x="626268" y="568642"/>
                  <a:pt x="627459" y="596027"/>
                </a:cubicBezTo>
                <a:cubicBezTo>
                  <a:pt x="629046" y="623808"/>
                  <a:pt x="630039" y="644644"/>
                  <a:pt x="630436" y="658534"/>
                </a:cubicBezTo>
                <a:cubicBezTo>
                  <a:pt x="633213" y="707350"/>
                  <a:pt x="636190" y="748625"/>
                  <a:pt x="639365" y="782359"/>
                </a:cubicBezTo>
                <a:cubicBezTo>
                  <a:pt x="641350" y="804188"/>
                  <a:pt x="643929" y="824230"/>
                  <a:pt x="647105" y="842486"/>
                </a:cubicBezTo>
                <a:cubicBezTo>
                  <a:pt x="647898" y="846455"/>
                  <a:pt x="649485" y="854988"/>
                  <a:pt x="651867" y="868084"/>
                </a:cubicBezTo>
                <a:cubicBezTo>
                  <a:pt x="653852" y="878800"/>
                  <a:pt x="655439" y="887333"/>
                  <a:pt x="656630" y="893683"/>
                </a:cubicBezTo>
                <a:cubicBezTo>
                  <a:pt x="657026" y="894477"/>
                  <a:pt x="657225" y="895072"/>
                  <a:pt x="657225" y="895469"/>
                </a:cubicBezTo>
                <a:lnTo>
                  <a:pt x="661987" y="894278"/>
                </a:lnTo>
                <a:cubicBezTo>
                  <a:pt x="662384" y="894278"/>
                  <a:pt x="662582" y="894278"/>
                  <a:pt x="662582" y="894278"/>
                </a:cubicBezTo>
                <a:cubicBezTo>
                  <a:pt x="665360" y="894278"/>
                  <a:pt x="666948" y="896064"/>
                  <a:pt x="667345" y="899636"/>
                </a:cubicBezTo>
                <a:cubicBezTo>
                  <a:pt x="667345" y="902414"/>
                  <a:pt x="664170" y="908367"/>
                  <a:pt x="657820" y="917495"/>
                </a:cubicBezTo>
                <a:cubicBezTo>
                  <a:pt x="649882" y="928211"/>
                  <a:pt x="645120" y="934561"/>
                  <a:pt x="643532" y="936545"/>
                </a:cubicBezTo>
                <a:cubicBezTo>
                  <a:pt x="635992" y="947658"/>
                  <a:pt x="629642" y="958175"/>
                  <a:pt x="624482" y="968097"/>
                </a:cubicBezTo>
                <a:lnTo>
                  <a:pt x="624482" y="969288"/>
                </a:lnTo>
                <a:cubicBezTo>
                  <a:pt x="624085" y="970875"/>
                  <a:pt x="623292" y="972066"/>
                  <a:pt x="622101" y="972859"/>
                </a:cubicBezTo>
                <a:cubicBezTo>
                  <a:pt x="622101" y="973653"/>
                  <a:pt x="621903" y="974447"/>
                  <a:pt x="621506" y="975241"/>
                </a:cubicBezTo>
                <a:cubicBezTo>
                  <a:pt x="620712" y="976828"/>
                  <a:pt x="619720" y="977622"/>
                  <a:pt x="618529" y="977622"/>
                </a:cubicBezTo>
                <a:cubicBezTo>
                  <a:pt x="617735" y="977622"/>
                  <a:pt x="616743" y="977423"/>
                  <a:pt x="615553" y="977027"/>
                </a:cubicBezTo>
                <a:cubicBezTo>
                  <a:pt x="613171" y="976233"/>
                  <a:pt x="611981" y="974645"/>
                  <a:pt x="611981" y="972264"/>
                </a:cubicBezTo>
                <a:cubicBezTo>
                  <a:pt x="611187" y="971867"/>
                  <a:pt x="610592" y="971669"/>
                  <a:pt x="610195" y="971669"/>
                </a:cubicBezTo>
                <a:lnTo>
                  <a:pt x="605432" y="971669"/>
                </a:lnTo>
                <a:cubicBezTo>
                  <a:pt x="600670" y="971669"/>
                  <a:pt x="594518" y="972661"/>
                  <a:pt x="586978" y="974645"/>
                </a:cubicBezTo>
                <a:cubicBezTo>
                  <a:pt x="581818" y="975836"/>
                  <a:pt x="563562" y="981987"/>
                  <a:pt x="532209" y="993100"/>
                </a:cubicBezTo>
                <a:cubicBezTo>
                  <a:pt x="508396" y="1001434"/>
                  <a:pt x="490339" y="1006594"/>
                  <a:pt x="478035" y="1008578"/>
                </a:cubicBezTo>
                <a:cubicBezTo>
                  <a:pt x="474067" y="1008975"/>
                  <a:pt x="470495" y="1009173"/>
                  <a:pt x="467320" y="1009173"/>
                </a:cubicBezTo>
                <a:cubicBezTo>
                  <a:pt x="459779" y="1009173"/>
                  <a:pt x="454024" y="1007983"/>
                  <a:pt x="450056" y="1005602"/>
                </a:cubicBezTo>
                <a:cubicBezTo>
                  <a:pt x="448865" y="1006792"/>
                  <a:pt x="447675" y="1007388"/>
                  <a:pt x="446484" y="1007388"/>
                </a:cubicBezTo>
                <a:cubicBezTo>
                  <a:pt x="445293" y="1007388"/>
                  <a:pt x="443904" y="1006792"/>
                  <a:pt x="442317" y="1005602"/>
                </a:cubicBezTo>
                <a:cubicBezTo>
                  <a:pt x="437157" y="1003617"/>
                  <a:pt x="433585" y="992108"/>
                  <a:pt x="431601" y="971073"/>
                </a:cubicBezTo>
                <a:cubicBezTo>
                  <a:pt x="430807" y="961152"/>
                  <a:pt x="430213" y="950436"/>
                  <a:pt x="429815" y="938927"/>
                </a:cubicBezTo>
                <a:cubicBezTo>
                  <a:pt x="428228" y="938530"/>
                  <a:pt x="427235" y="937538"/>
                  <a:pt x="426839" y="935950"/>
                </a:cubicBezTo>
                <a:cubicBezTo>
                  <a:pt x="426442" y="935553"/>
                  <a:pt x="426243" y="934958"/>
                  <a:pt x="426243" y="934164"/>
                </a:cubicBezTo>
                <a:cubicBezTo>
                  <a:pt x="426243" y="933370"/>
                  <a:pt x="426839" y="932577"/>
                  <a:pt x="428030" y="931783"/>
                </a:cubicBezTo>
                <a:lnTo>
                  <a:pt x="429220" y="930592"/>
                </a:lnTo>
                <a:cubicBezTo>
                  <a:pt x="429220" y="926623"/>
                  <a:pt x="429220" y="921067"/>
                  <a:pt x="429220" y="913923"/>
                </a:cubicBezTo>
                <a:cubicBezTo>
                  <a:pt x="429220" y="899239"/>
                  <a:pt x="429418" y="877411"/>
                  <a:pt x="429815" y="848439"/>
                </a:cubicBezTo>
                <a:cubicBezTo>
                  <a:pt x="429815" y="823436"/>
                  <a:pt x="429418" y="805180"/>
                  <a:pt x="428624" y="793670"/>
                </a:cubicBezTo>
                <a:cubicBezTo>
                  <a:pt x="428228" y="785733"/>
                  <a:pt x="427831" y="780177"/>
                  <a:pt x="427434" y="777002"/>
                </a:cubicBezTo>
                <a:cubicBezTo>
                  <a:pt x="426640" y="774223"/>
                  <a:pt x="426045" y="772438"/>
                  <a:pt x="425648" y="771644"/>
                </a:cubicBezTo>
                <a:lnTo>
                  <a:pt x="426243" y="771048"/>
                </a:lnTo>
                <a:cubicBezTo>
                  <a:pt x="424259" y="770652"/>
                  <a:pt x="423267" y="769659"/>
                  <a:pt x="423267" y="768072"/>
                </a:cubicBezTo>
                <a:cubicBezTo>
                  <a:pt x="423267" y="767675"/>
                  <a:pt x="423465" y="767080"/>
                  <a:pt x="423862" y="766286"/>
                </a:cubicBezTo>
                <a:cubicBezTo>
                  <a:pt x="421481" y="766683"/>
                  <a:pt x="418306" y="767080"/>
                  <a:pt x="414337" y="767477"/>
                </a:cubicBezTo>
                <a:cubicBezTo>
                  <a:pt x="405606" y="769064"/>
                  <a:pt x="395882" y="770255"/>
                  <a:pt x="385167" y="771048"/>
                </a:cubicBezTo>
                <a:cubicBezTo>
                  <a:pt x="382785" y="771048"/>
                  <a:pt x="373260" y="772041"/>
                  <a:pt x="356592" y="774025"/>
                </a:cubicBezTo>
                <a:cubicBezTo>
                  <a:pt x="343098" y="775216"/>
                  <a:pt x="336352" y="776009"/>
                  <a:pt x="336352" y="776406"/>
                </a:cubicBezTo>
                <a:cubicBezTo>
                  <a:pt x="336352" y="776406"/>
                  <a:pt x="336549" y="776406"/>
                  <a:pt x="336946" y="776406"/>
                </a:cubicBezTo>
                <a:cubicBezTo>
                  <a:pt x="336946" y="777200"/>
                  <a:pt x="337740" y="788709"/>
                  <a:pt x="339328" y="810934"/>
                </a:cubicBezTo>
                <a:cubicBezTo>
                  <a:pt x="340518" y="825619"/>
                  <a:pt x="341312" y="848836"/>
                  <a:pt x="341709" y="880586"/>
                </a:cubicBezTo>
                <a:cubicBezTo>
                  <a:pt x="342106" y="896064"/>
                  <a:pt x="342701" y="908367"/>
                  <a:pt x="343495" y="917495"/>
                </a:cubicBezTo>
                <a:cubicBezTo>
                  <a:pt x="343892" y="922258"/>
                  <a:pt x="344685" y="929005"/>
                  <a:pt x="345877" y="937736"/>
                </a:cubicBezTo>
                <a:cubicBezTo>
                  <a:pt x="347464" y="940117"/>
                  <a:pt x="348257" y="943292"/>
                  <a:pt x="348257" y="947261"/>
                </a:cubicBezTo>
                <a:cubicBezTo>
                  <a:pt x="348257" y="949642"/>
                  <a:pt x="348059" y="952023"/>
                  <a:pt x="347662" y="954405"/>
                </a:cubicBezTo>
                <a:cubicBezTo>
                  <a:pt x="346868" y="958770"/>
                  <a:pt x="344090" y="960953"/>
                  <a:pt x="339328" y="960953"/>
                </a:cubicBezTo>
                <a:cubicBezTo>
                  <a:pt x="334565" y="960556"/>
                  <a:pt x="331589" y="958373"/>
                  <a:pt x="330398" y="954405"/>
                </a:cubicBezTo>
                <a:cubicBezTo>
                  <a:pt x="326429" y="941705"/>
                  <a:pt x="324445" y="920075"/>
                  <a:pt x="324445" y="889516"/>
                </a:cubicBezTo>
                <a:cubicBezTo>
                  <a:pt x="324049" y="848638"/>
                  <a:pt x="323849" y="828198"/>
                  <a:pt x="323849" y="828198"/>
                </a:cubicBezTo>
                <a:cubicBezTo>
                  <a:pt x="322659" y="800417"/>
                  <a:pt x="321468" y="781169"/>
                  <a:pt x="320278" y="770453"/>
                </a:cubicBezTo>
                <a:cubicBezTo>
                  <a:pt x="319087" y="758150"/>
                  <a:pt x="317698" y="748427"/>
                  <a:pt x="316110" y="741283"/>
                </a:cubicBezTo>
                <a:cubicBezTo>
                  <a:pt x="313729" y="733345"/>
                  <a:pt x="312341" y="728980"/>
                  <a:pt x="311943" y="728186"/>
                </a:cubicBezTo>
                <a:lnTo>
                  <a:pt x="311943" y="726400"/>
                </a:lnTo>
                <a:cubicBezTo>
                  <a:pt x="311943" y="726003"/>
                  <a:pt x="311943" y="725606"/>
                  <a:pt x="311943" y="725209"/>
                </a:cubicBezTo>
                <a:cubicBezTo>
                  <a:pt x="311943" y="724813"/>
                  <a:pt x="311943" y="724416"/>
                  <a:pt x="311943" y="724019"/>
                </a:cubicBezTo>
                <a:lnTo>
                  <a:pt x="311943" y="722828"/>
                </a:lnTo>
                <a:cubicBezTo>
                  <a:pt x="309562" y="721638"/>
                  <a:pt x="308371" y="719852"/>
                  <a:pt x="308371" y="717470"/>
                </a:cubicBezTo>
                <a:cubicBezTo>
                  <a:pt x="308371" y="717073"/>
                  <a:pt x="308371" y="716677"/>
                  <a:pt x="308371" y="716280"/>
                </a:cubicBezTo>
                <a:cubicBezTo>
                  <a:pt x="308768" y="713105"/>
                  <a:pt x="310753" y="711319"/>
                  <a:pt x="314324" y="710922"/>
                </a:cubicBezTo>
                <a:cubicBezTo>
                  <a:pt x="371475" y="704175"/>
                  <a:pt x="400049" y="700802"/>
                  <a:pt x="400049" y="700802"/>
                </a:cubicBezTo>
                <a:cubicBezTo>
                  <a:pt x="411162" y="699214"/>
                  <a:pt x="425450" y="696833"/>
                  <a:pt x="442912" y="693658"/>
                </a:cubicBezTo>
                <a:cubicBezTo>
                  <a:pt x="456406" y="691277"/>
                  <a:pt x="463946" y="690086"/>
                  <a:pt x="465534" y="690086"/>
                </a:cubicBezTo>
                <a:cubicBezTo>
                  <a:pt x="466725" y="687308"/>
                  <a:pt x="468312" y="685919"/>
                  <a:pt x="470296" y="685919"/>
                </a:cubicBezTo>
                <a:cubicBezTo>
                  <a:pt x="471487" y="685919"/>
                  <a:pt x="472876" y="686713"/>
                  <a:pt x="474464" y="688300"/>
                </a:cubicBezTo>
                <a:cubicBezTo>
                  <a:pt x="479226" y="693063"/>
                  <a:pt x="483790" y="701794"/>
                  <a:pt x="488156" y="714494"/>
                </a:cubicBezTo>
                <a:cubicBezTo>
                  <a:pt x="490537" y="720050"/>
                  <a:pt x="492521" y="726003"/>
                  <a:pt x="494109" y="732353"/>
                </a:cubicBezTo>
                <a:cubicBezTo>
                  <a:pt x="494903" y="732750"/>
                  <a:pt x="495299" y="733345"/>
                  <a:pt x="495299" y="734139"/>
                </a:cubicBezTo>
                <a:cubicBezTo>
                  <a:pt x="495299" y="734536"/>
                  <a:pt x="495102" y="734933"/>
                  <a:pt x="494704" y="735330"/>
                </a:cubicBezTo>
                <a:cubicBezTo>
                  <a:pt x="495498" y="738505"/>
                  <a:pt x="496093" y="741481"/>
                  <a:pt x="496490" y="744259"/>
                </a:cubicBezTo>
                <a:cubicBezTo>
                  <a:pt x="500459" y="763706"/>
                  <a:pt x="503039" y="785931"/>
                  <a:pt x="504229" y="810934"/>
                </a:cubicBezTo>
                <a:cubicBezTo>
                  <a:pt x="504229" y="813713"/>
                  <a:pt x="504229" y="817284"/>
                  <a:pt x="504229" y="821650"/>
                </a:cubicBezTo>
                <a:cubicBezTo>
                  <a:pt x="504229" y="841891"/>
                  <a:pt x="503435" y="877212"/>
                  <a:pt x="501848" y="927616"/>
                </a:cubicBezTo>
                <a:cubicBezTo>
                  <a:pt x="510579" y="925234"/>
                  <a:pt x="527645" y="922655"/>
                  <a:pt x="553045" y="919877"/>
                </a:cubicBezTo>
                <a:cubicBezTo>
                  <a:pt x="567332" y="918289"/>
                  <a:pt x="578048" y="916702"/>
                  <a:pt x="585192" y="915114"/>
                </a:cubicBezTo>
                <a:cubicBezTo>
                  <a:pt x="594717" y="913130"/>
                  <a:pt x="601662" y="911741"/>
                  <a:pt x="606028" y="910947"/>
                </a:cubicBezTo>
                <a:lnTo>
                  <a:pt x="610195" y="906780"/>
                </a:lnTo>
                <a:cubicBezTo>
                  <a:pt x="614163" y="904795"/>
                  <a:pt x="617735" y="903406"/>
                  <a:pt x="620911" y="902613"/>
                </a:cubicBezTo>
                <a:cubicBezTo>
                  <a:pt x="629245" y="900628"/>
                  <a:pt x="635396" y="899636"/>
                  <a:pt x="639365" y="899636"/>
                </a:cubicBezTo>
                <a:cubicBezTo>
                  <a:pt x="631428" y="859155"/>
                  <a:pt x="626070" y="827405"/>
                  <a:pt x="623292" y="804386"/>
                </a:cubicBezTo>
                <a:cubicBezTo>
                  <a:pt x="620514" y="777398"/>
                  <a:pt x="617735" y="741878"/>
                  <a:pt x="614957" y="697825"/>
                </a:cubicBezTo>
                <a:cubicBezTo>
                  <a:pt x="613370" y="675600"/>
                  <a:pt x="611187" y="634325"/>
                  <a:pt x="608409" y="574000"/>
                </a:cubicBezTo>
                <a:cubicBezTo>
                  <a:pt x="608012" y="567650"/>
                  <a:pt x="606821" y="547013"/>
                  <a:pt x="604837" y="512088"/>
                </a:cubicBezTo>
                <a:cubicBezTo>
                  <a:pt x="603646" y="486687"/>
                  <a:pt x="602654" y="465852"/>
                  <a:pt x="601860" y="449580"/>
                </a:cubicBezTo>
                <a:cubicBezTo>
                  <a:pt x="600273" y="390842"/>
                  <a:pt x="599479" y="350163"/>
                  <a:pt x="599479" y="327541"/>
                </a:cubicBezTo>
                <a:cubicBezTo>
                  <a:pt x="599479" y="307300"/>
                  <a:pt x="599083" y="290830"/>
                  <a:pt x="598289" y="278130"/>
                </a:cubicBezTo>
                <a:cubicBezTo>
                  <a:pt x="597892" y="270192"/>
                  <a:pt x="597693" y="264041"/>
                  <a:pt x="597693" y="259675"/>
                </a:cubicBezTo>
                <a:cubicBezTo>
                  <a:pt x="597693" y="257294"/>
                  <a:pt x="597693" y="255508"/>
                  <a:pt x="597693" y="254317"/>
                </a:cubicBezTo>
                <a:cubicBezTo>
                  <a:pt x="595709" y="254714"/>
                  <a:pt x="589160" y="255508"/>
                  <a:pt x="578048" y="256698"/>
                </a:cubicBezTo>
                <a:cubicBezTo>
                  <a:pt x="565348" y="258286"/>
                  <a:pt x="555228" y="259477"/>
                  <a:pt x="547687" y="260270"/>
                </a:cubicBezTo>
                <a:cubicBezTo>
                  <a:pt x="533796" y="261461"/>
                  <a:pt x="523081" y="262056"/>
                  <a:pt x="515540" y="262056"/>
                </a:cubicBezTo>
                <a:cubicBezTo>
                  <a:pt x="513556" y="262056"/>
                  <a:pt x="511770" y="262056"/>
                  <a:pt x="510182" y="262056"/>
                </a:cubicBezTo>
                <a:cubicBezTo>
                  <a:pt x="484782" y="261659"/>
                  <a:pt x="470296" y="261461"/>
                  <a:pt x="466725" y="261461"/>
                </a:cubicBezTo>
                <a:cubicBezTo>
                  <a:pt x="459978" y="261461"/>
                  <a:pt x="454024" y="261659"/>
                  <a:pt x="448865" y="262056"/>
                </a:cubicBezTo>
                <a:lnTo>
                  <a:pt x="445293" y="262056"/>
                </a:lnTo>
                <a:cubicBezTo>
                  <a:pt x="445690" y="263644"/>
                  <a:pt x="445889" y="264636"/>
                  <a:pt x="445889" y="265033"/>
                </a:cubicBezTo>
                <a:cubicBezTo>
                  <a:pt x="446286" y="271383"/>
                  <a:pt x="446484" y="275352"/>
                  <a:pt x="446484" y="276939"/>
                </a:cubicBezTo>
                <a:cubicBezTo>
                  <a:pt x="446484" y="277336"/>
                  <a:pt x="446484" y="277534"/>
                  <a:pt x="446484" y="277534"/>
                </a:cubicBezTo>
                <a:cubicBezTo>
                  <a:pt x="447278" y="284281"/>
                  <a:pt x="452635" y="307498"/>
                  <a:pt x="462557" y="347186"/>
                </a:cubicBezTo>
                <a:cubicBezTo>
                  <a:pt x="466923" y="365442"/>
                  <a:pt x="469304" y="389652"/>
                  <a:pt x="469701" y="419814"/>
                </a:cubicBezTo>
                <a:cubicBezTo>
                  <a:pt x="469701" y="428942"/>
                  <a:pt x="469503" y="441245"/>
                  <a:pt x="469106" y="456723"/>
                </a:cubicBezTo>
                <a:cubicBezTo>
                  <a:pt x="469106" y="463867"/>
                  <a:pt x="468709" y="468630"/>
                  <a:pt x="467915" y="471011"/>
                </a:cubicBezTo>
                <a:cubicBezTo>
                  <a:pt x="467915" y="471408"/>
                  <a:pt x="467717" y="471805"/>
                  <a:pt x="467320" y="472202"/>
                </a:cubicBezTo>
                <a:cubicBezTo>
                  <a:pt x="468114" y="473392"/>
                  <a:pt x="468510" y="474384"/>
                  <a:pt x="468510" y="475178"/>
                </a:cubicBezTo>
                <a:cubicBezTo>
                  <a:pt x="468510" y="475972"/>
                  <a:pt x="467915" y="476766"/>
                  <a:pt x="466725" y="477559"/>
                </a:cubicBezTo>
                <a:cubicBezTo>
                  <a:pt x="467121" y="478353"/>
                  <a:pt x="467320" y="479147"/>
                  <a:pt x="467320" y="479941"/>
                </a:cubicBezTo>
                <a:cubicBezTo>
                  <a:pt x="467717" y="481131"/>
                  <a:pt x="467915" y="482322"/>
                  <a:pt x="467915" y="483513"/>
                </a:cubicBezTo>
                <a:cubicBezTo>
                  <a:pt x="467915" y="487481"/>
                  <a:pt x="465732" y="489863"/>
                  <a:pt x="461367" y="490656"/>
                </a:cubicBezTo>
                <a:cubicBezTo>
                  <a:pt x="452635" y="491847"/>
                  <a:pt x="442118" y="493831"/>
                  <a:pt x="429815" y="496609"/>
                </a:cubicBezTo>
                <a:cubicBezTo>
                  <a:pt x="429418" y="497403"/>
                  <a:pt x="429021" y="497998"/>
                  <a:pt x="428624" y="498395"/>
                </a:cubicBezTo>
                <a:cubicBezTo>
                  <a:pt x="426640" y="499983"/>
                  <a:pt x="424656" y="500777"/>
                  <a:pt x="422671" y="500777"/>
                </a:cubicBezTo>
                <a:cubicBezTo>
                  <a:pt x="421481" y="500777"/>
                  <a:pt x="420092" y="500380"/>
                  <a:pt x="418505" y="499586"/>
                </a:cubicBezTo>
                <a:lnTo>
                  <a:pt x="417909" y="499586"/>
                </a:lnTo>
                <a:cubicBezTo>
                  <a:pt x="373062" y="509508"/>
                  <a:pt x="337740" y="514469"/>
                  <a:pt x="311943" y="514469"/>
                </a:cubicBezTo>
                <a:cubicBezTo>
                  <a:pt x="305990" y="514469"/>
                  <a:pt x="300633" y="514270"/>
                  <a:pt x="295870" y="513873"/>
                </a:cubicBezTo>
                <a:cubicBezTo>
                  <a:pt x="289520" y="513080"/>
                  <a:pt x="286345" y="510103"/>
                  <a:pt x="286345" y="504944"/>
                </a:cubicBezTo>
                <a:cubicBezTo>
                  <a:pt x="286345" y="502166"/>
                  <a:pt x="286345" y="499388"/>
                  <a:pt x="286345" y="496609"/>
                </a:cubicBezTo>
                <a:cubicBezTo>
                  <a:pt x="286345" y="480338"/>
                  <a:pt x="284559" y="459700"/>
                  <a:pt x="280988" y="434697"/>
                </a:cubicBezTo>
                <a:cubicBezTo>
                  <a:pt x="280193" y="428744"/>
                  <a:pt x="279003" y="418425"/>
                  <a:pt x="277415" y="403741"/>
                </a:cubicBezTo>
                <a:cubicBezTo>
                  <a:pt x="275431" y="391041"/>
                  <a:pt x="273843" y="380920"/>
                  <a:pt x="272653" y="373380"/>
                </a:cubicBezTo>
                <a:cubicBezTo>
                  <a:pt x="266700" y="335280"/>
                  <a:pt x="263723" y="307498"/>
                  <a:pt x="263723" y="290036"/>
                </a:cubicBezTo>
                <a:cubicBezTo>
                  <a:pt x="263723" y="284877"/>
                  <a:pt x="263921" y="280511"/>
                  <a:pt x="264319" y="276939"/>
                </a:cubicBezTo>
                <a:cubicBezTo>
                  <a:pt x="240506" y="280511"/>
                  <a:pt x="216693" y="283686"/>
                  <a:pt x="192881" y="286464"/>
                </a:cubicBezTo>
                <a:cubicBezTo>
                  <a:pt x="163512" y="289639"/>
                  <a:pt x="143668" y="291227"/>
                  <a:pt x="133350" y="291227"/>
                </a:cubicBezTo>
                <a:cubicBezTo>
                  <a:pt x="117474" y="290830"/>
                  <a:pt x="101203" y="289837"/>
                  <a:pt x="84534" y="288250"/>
                </a:cubicBezTo>
                <a:cubicBezTo>
                  <a:pt x="74216" y="287456"/>
                  <a:pt x="67468" y="286266"/>
                  <a:pt x="64293" y="284678"/>
                </a:cubicBezTo>
                <a:lnTo>
                  <a:pt x="64293" y="285273"/>
                </a:lnTo>
                <a:lnTo>
                  <a:pt x="63103" y="286464"/>
                </a:lnTo>
                <a:cubicBezTo>
                  <a:pt x="65484" y="286464"/>
                  <a:pt x="67270" y="287456"/>
                  <a:pt x="68460" y="289441"/>
                </a:cubicBezTo>
                <a:cubicBezTo>
                  <a:pt x="70048" y="291028"/>
                  <a:pt x="70842" y="292616"/>
                  <a:pt x="70842" y="294203"/>
                </a:cubicBezTo>
                <a:cubicBezTo>
                  <a:pt x="70842" y="294997"/>
                  <a:pt x="70643" y="295791"/>
                  <a:pt x="70246" y="296584"/>
                </a:cubicBezTo>
                <a:cubicBezTo>
                  <a:pt x="77390" y="325953"/>
                  <a:pt x="83741" y="362664"/>
                  <a:pt x="89296" y="406717"/>
                </a:cubicBezTo>
                <a:cubicBezTo>
                  <a:pt x="93662" y="442833"/>
                  <a:pt x="97432" y="481925"/>
                  <a:pt x="100607" y="523994"/>
                </a:cubicBezTo>
                <a:cubicBezTo>
                  <a:pt x="101798" y="538281"/>
                  <a:pt x="102790" y="553164"/>
                  <a:pt x="103584" y="568642"/>
                </a:cubicBezTo>
                <a:cubicBezTo>
                  <a:pt x="103981" y="569436"/>
                  <a:pt x="104179" y="570230"/>
                  <a:pt x="104179" y="571023"/>
                </a:cubicBezTo>
                <a:cubicBezTo>
                  <a:pt x="104179" y="571023"/>
                  <a:pt x="104179" y="571222"/>
                  <a:pt x="104179" y="571619"/>
                </a:cubicBezTo>
                <a:cubicBezTo>
                  <a:pt x="104576" y="581541"/>
                  <a:pt x="105171" y="592455"/>
                  <a:pt x="105965" y="604361"/>
                </a:cubicBezTo>
                <a:cubicBezTo>
                  <a:pt x="107156" y="603567"/>
                  <a:pt x="108148" y="602972"/>
                  <a:pt x="108942" y="602575"/>
                </a:cubicBezTo>
                <a:cubicBezTo>
                  <a:pt x="109339" y="602575"/>
                  <a:pt x="109537" y="602575"/>
                  <a:pt x="109537" y="602575"/>
                </a:cubicBezTo>
                <a:cubicBezTo>
                  <a:pt x="109934" y="602575"/>
                  <a:pt x="110331" y="602773"/>
                  <a:pt x="110728" y="603170"/>
                </a:cubicBezTo>
                <a:cubicBezTo>
                  <a:pt x="111124" y="603567"/>
                  <a:pt x="111323" y="603964"/>
                  <a:pt x="111323" y="604361"/>
                </a:cubicBezTo>
                <a:cubicBezTo>
                  <a:pt x="111323" y="604758"/>
                  <a:pt x="111124" y="605155"/>
                  <a:pt x="110728" y="605552"/>
                </a:cubicBezTo>
                <a:cubicBezTo>
                  <a:pt x="109537" y="607139"/>
                  <a:pt x="108148" y="608727"/>
                  <a:pt x="106560" y="610314"/>
                </a:cubicBezTo>
                <a:cubicBezTo>
                  <a:pt x="106560" y="614680"/>
                  <a:pt x="106957" y="623808"/>
                  <a:pt x="107752" y="637698"/>
                </a:cubicBezTo>
                <a:lnTo>
                  <a:pt x="110132" y="636508"/>
                </a:lnTo>
                <a:cubicBezTo>
                  <a:pt x="110529" y="636111"/>
                  <a:pt x="110926" y="635913"/>
                  <a:pt x="111323" y="635913"/>
                </a:cubicBezTo>
                <a:cubicBezTo>
                  <a:pt x="112117" y="635913"/>
                  <a:pt x="112712" y="636309"/>
                  <a:pt x="113109" y="637103"/>
                </a:cubicBezTo>
                <a:cubicBezTo>
                  <a:pt x="113506" y="637500"/>
                  <a:pt x="113704" y="637897"/>
                  <a:pt x="113704" y="638294"/>
                </a:cubicBezTo>
                <a:cubicBezTo>
                  <a:pt x="113704" y="638691"/>
                  <a:pt x="113506" y="639088"/>
                  <a:pt x="113109" y="639484"/>
                </a:cubicBezTo>
                <a:cubicBezTo>
                  <a:pt x="112712" y="639484"/>
                  <a:pt x="110926" y="641072"/>
                  <a:pt x="107752" y="644247"/>
                </a:cubicBezTo>
                <a:cubicBezTo>
                  <a:pt x="108942" y="658931"/>
                  <a:pt x="110132" y="677584"/>
                  <a:pt x="111323" y="700206"/>
                </a:cubicBezTo>
                <a:cubicBezTo>
                  <a:pt x="112117" y="700603"/>
                  <a:pt x="112514" y="701198"/>
                  <a:pt x="112514" y="701992"/>
                </a:cubicBezTo>
                <a:cubicBezTo>
                  <a:pt x="112514" y="702389"/>
                  <a:pt x="112315" y="702786"/>
                  <a:pt x="111918" y="703183"/>
                </a:cubicBezTo>
                <a:lnTo>
                  <a:pt x="111323" y="704373"/>
                </a:lnTo>
                <a:cubicBezTo>
                  <a:pt x="112514" y="727789"/>
                  <a:pt x="113704" y="748228"/>
                  <a:pt x="114895" y="765691"/>
                </a:cubicBezTo>
                <a:cubicBezTo>
                  <a:pt x="115292" y="765691"/>
                  <a:pt x="115490" y="765691"/>
                  <a:pt x="115490" y="765691"/>
                </a:cubicBezTo>
                <a:cubicBezTo>
                  <a:pt x="116284" y="765691"/>
                  <a:pt x="116879" y="765889"/>
                  <a:pt x="117277" y="766286"/>
                </a:cubicBezTo>
                <a:cubicBezTo>
                  <a:pt x="117673" y="766683"/>
                  <a:pt x="117872" y="767278"/>
                  <a:pt x="117872" y="768072"/>
                </a:cubicBezTo>
                <a:cubicBezTo>
                  <a:pt x="117872" y="768469"/>
                  <a:pt x="117673" y="768866"/>
                  <a:pt x="117277" y="769263"/>
                </a:cubicBezTo>
                <a:cubicBezTo>
                  <a:pt x="116879" y="769659"/>
                  <a:pt x="116284" y="770453"/>
                  <a:pt x="115490" y="771644"/>
                </a:cubicBezTo>
                <a:cubicBezTo>
                  <a:pt x="115490" y="777200"/>
                  <a:pt x="115887" y="783748"/>
                  <a:pt x="116681" y="791289"/>
                </a:cubicBezTo>
                <a:cubicBezTo>
                  <a:pt x="117872" y="790495"/>
                  <a:pt x="119062" y="789900"/>
                  <a:pt x="120253" y="789503"/>
                </a:cubicBezTo>
                <a:cubicBezTo>
                  <a:pt x="121443" y="789503"/>
                  <a:pt x="122435" y="789900"/>
                  <a:pt x="123229" y="790694"/>
                </a:cubicBezTo>
                <a:cubicBezTo>
                  <a:pt x="123626" y="791091"/>
                  <a:pt x="123824" y="791488"/>
                  <a:pt x="123824" y="791884"/>
                </a:cubicBezTo>
                <a:cubicBezTo>
                  <a:pt x="123824" y="792281"/>
                  <a:pt x="123626" y="792877"/>
                  <a:pt x="123229" y="793670"/>
                </a:cubicBezTo>
                <a:cubicBezTo>
                  <a:pt x="121642" y="795655"/>
                  <a:pt x="119657" y="798036"/>
                  <a:pt x="117277" y="800814"/>
                </a:cubicBezTo>
                <a:cubicBezTo>
                  <a:pt x="118070" y="812323"/>
                  <a:pt x="118864" y="823634"/>
                  <a:pt x="119657" y="834747"/>
                </a:cubicBezTo>
                <a:cubicBezTo>
                  <a:pt x="121245" y="833953"/>
                  <a:pt x="122832" y="833556"/>
                  <a:pt x="124420" y="833556"/>
                </a:cubicBezTo>
                <a:cubicBezTo>
                  <a:pt x="126007" y="833556"/>
                  <a:pt x="126802" y="833953"/>
                  <a:pt x="126802" y="834747"/>
                </a:cubicBezTo>
                <a:cubicBezTo>
                  <a:pt x="126802" y="835144"/>
                  <a:pt x="126603" y="835739"/>
                  <a:pt x="126206" y="836533"/>
                </a:cubicBezTo>
                <a:lnTo>
                  <a:pt x="120253" y="842486"/>
                </a:lnTo>
                <a:cubicBezTo>
                  <a:pt x="125015" y="900827"/>
                  <a:pt x="130770" y="952420"/>
                  <a:pt x="137517" y="997267"/>
                </a:cubicBezTo>
                <a:cubicBezTo>
                  <a:pt x="137914" y="997267"/>
                  <a:pt x="138509" y="997069"/>
                  <a:pt x="139303" y="996672"/>
                </a:cubicBezTo>
                <a:cubicBezTo>
                  <a:pt x="141684" y="993894"/>
                  <a:pt x="142875" y="992306"/>
                  <a:pt x="142875" y="991909"/>
                </a:cubicBezTo>
                <a:cubicBezTo>
                  <a:pt x="146050" y="987544"/>
                  <a:pt x="148431" y="985163"/>
                  <a:pt x="150018" y="984766"/>
                </a:cubicBezTo>
                <a:cubicBezTo>
                  <a:pt x="151606" y="983972"/>
                  <a:pt x="152995" y="983575"/>
                  <a:pt x="154185" y="983575"/>
                </a:cubicBezTo>
                <a:cubicBezTo>
                  <a:pt x="156964" y="983575"/>
                  <a:pt x="158551" y="985559"/>
                  <a:pt x="158948" y="989528"/>
                </a:cubicBezTo>
                <a:cubicBezTo>
                  <a:pt x="158948" y="990322"/>
                  <a:pt x="158750" y="991314"/>
                  <a:pt x="158353" y="992505"/>
                </a:cubicBezTo>
                <a:cubicBezTo>
                  <a:pt x="178196" y="988536"/>
                  <a:pt x="204589" y="984170"/>
                  <a:pt x="237529" y="979408"/>
                </a:cubicBezTo>
                <a:cubicBezTo>
                  <a:pt x="239910" y="977423"/>
                  <a:pt x="242093" y="976233"/>
                  <a:pt x="244078" y="975836"/>
                </a:cubicBezTo>
                <a:cubicBezTo>
                  <a:pt x="244475" y="975439"/>
                  <a:pt x="244871" y="975241"/>
                  <a:pt x="245269" y="975241"/>
                </a:cubicBezTo>
                <a:cubicBezTo>
                  <a:pt x="246459" y="975241"/>
                  <a:pt x="247253" y="976233"/>
                  <a:pt x="247650" y="978217"/>
                </a:cubicBezTo>
                <a:lnTo>
                  <a:pt x="248245" y="978217"/>
                </a:lnTo>
                <a:cubicBezTo>
                  <a:pt x="290710" y="971867"/>
                  <a:pt x="311943" y="968692"/>
                  <a:pt x="311943" y="968692"/>
                </a:cubicBezTo>
                <a:cubicBezTo>
                  <a:pt x="313928" y="968295"/>
                  <a:pt x="318889" y="967105"/>
                  <a:pt x="326827" y="965120"/>
                </a:cubicBezTo>
                <a:cubicBezTo>
                  <a:pt x="332779" y="963930"/>
                  <a:pt x="337740" y="963136"/>
                  <a:pt x="341709" y="962739"/>
                </a:cubicBezTo>
                <a:lnTo>
                  <a:pt x="346472" y="962739"/>
                </a:lnTo>
                <a:cubicBezTo>
                  <a:pt x="347662" y="960358"/>
                  <a:pt x="349646" y="958969"/>
                  <a:pt x="352425" y="958572"/>
                </a:cubicBezTo>
                <a:cubicBezTo>
                  <a:pt x="353218" y="958175"/>
                  <a:pt x="353814" y="957977"/>
                  <a:pt x="354210" y="957977"/>
                </a:cubicBezTo>
                <a:cubicBezTo>
                  <a:pt x="356592" y="957977"/>
                  <a:pt x="358576" y="958969"/>
                  <a:pt x="360164" y="960953"/>
                </a:cubicBezTo>
                <a:cubicBezTo>
                  <a:pt x="363735" y="964128"/>
                  <a:pt x="365522" y="967899"/>
                  <a:pt x="365522" y="972264"/>
                </a:cubicBezTo>
                <a:cubicBezTo>
                  <a:pt x="365522" y="972661"/>
                  <a:pt x="365522" y="973058"/>
                  <a:pt x="365522" y="973455"/>
                </a:cubicBezTo>
                <a:cubicBezTo>
                  <a:pt x="365522" y="977423"/>
                  <a:pt x="363140" y="980003"/>
                  <a:pt x="358378" y="981194"/>
                </a:cubicBezTo>
                <a:cubicBezTo>
                  <a:pt x="355997" y="981987"/>
                  <a:pt x="353020" y="982384"/>
                  <a:pt x="349448" y="982384"/>
                </a:cubicBezTo>
                <a:cubicBezTo>
                  <a:pt x="342304" y="989925"/>
                  <a:pt x="327421" y="1005006"/>
                  <a:pt x="304799" y="1027628"/>
                </a:cubicBezTo>
                <a:cubicBezTo>
                  <a:pt x="304403" y="1029216"/>
                  <a:pt x="303410" y="1030406"/>
                  <a:pt x="301823" y="1031200"/>
                </a:cubicBezTo>
                <a:cubicBezTo>
                  <a:pt x="300633" y="1032391"/>
                  <a:pt x="299243" y="1032986"/>
                  <a:pt x="297656" y="1032986"/>
                </a:cubicBezTo>
                <a:cubicBezTo>
                  <a:pt x="296862" y="1032986"/>
                  <a:pt x="296068" y="1032788"/>
                  <a:pt x="295274" y="1032391"/>
                </a:cubicBezTo>
                <a:lnTo>
                  <a:pt x="288131" y="1032391"/>
                </a:lnTo>
                <a:cubicBezTo>
                  <a:pt x="285353" y="1032788"/>
                  <a:pt x="283170" y="1032986"/>
                  <a:pt x="281582" y="1032986"/>
                </a:cubicBezTo>
                <a:cubicBezTo>
                  <a:pt x="273645" y="1034177"/>
                  <a:pt x="265310" y="1036161"/>
                  <a:pt x="256579" y="1038939"/>
                </a:cubicBezTo>
                <a:cubicBezTo>
                  <a:pt x="249436" y="1040923"/>
                  <a:pt x="240506" y="1043702"/>
                  <a:pt x="229790" y="1047273"/>
                </a:cubicBezTo>
                <a:cubicBezTo>
                  <a:pt x="215503" y="1052036"/>
                  <a:pt x="206573" y="1054814"/>
                  <a:pt x="203001" y="1055608"/>
                </a:cubicBezTo>
                <a:cubicBezTo>
                  <a:pt x="197048" y="1057592"/>
                  <a:pt x="177403" y="1062752"/>
                  <a:pt x="144066" y="1071086"/>
                </a:cubicBezTo>
                <a:cubicBezTo>
                  <a:pt x="124221" y="1076245"/>
                  <a:pt x="108148" y="1078825"/>
                  <a:pt x="95845" y="1078825"/>
                </a:cubicBezTo>
                <a:cubicBezTo>
                  <a:pt x="88701" y="1078825"/>
                  <a:pt x="82946" y="1078031"/>
                  <a:pt x="78581" y="1076444"/>
                </a:cubicBezTo>
                <a:cubicBezTo>
                  <a:pt x="76200" y="1075650"/>
                  <a:pt x="75009" y="1074261"/>
                  <a:pt x="75009" y="1072277"/>
                </a:cubicBezTo>
                <a:cubicBezTo>
                  <a:pt x="75009" y="1071483"/>
                  <a:pt x="75207" y="1070689"/>
                  <a:pt x="75604" y="1069895"/>
                </a:cubicBezTo>
                <a:cubicBezTo>
                  <a:pt x="73620" y="1069895"/>
                  <a:pt x="72231" y="1068705"/>
                  <a:pt x="71438" y="1066323"/>
                </a:cubicBezTo>
                <a:cubicBezTo>
                  <a:pt x="65087" y="1052433"/>
                  <a:pt x="60325" y="1032391"/>
                  <a:pt x="57150" y="1006197"/>
                </a:cubicBezTo>
                <a:cubicBezTo>
                  <a:pt x="55959" y="994688"/>
                  <a:pt x="54371" y="971073"/>
                  <a:pt x="52388" y="935355"/>
                </a:cubicBezTo>
                <a:cubicBezTo>
                  <a:pt x="52388" y="935355"/>
                  <a:pt x="46434" y="882769"/>
                  <a:pt x="34528" y="777597"/>
                </a:cubicBezTo>
                <a:cubicBezTo>
                  <a:pt x="28971" y="731956"/>
                  <a:pt x="25201" y="691475"/>
                  <a:pt x="23217" y="656153"/>
                </a:cubicBezTo>
                <a:cubicBezTo>
                  <a:pt x="21232" y="626388"/>
                  <a:pt x="20240" y="592058"/>
                  <a:pt x="20240" y="553164"/>
                </a:cubicBezTo>
                <a:cubicBezTo>
                  <a:pt x="20240" y="546417"/>
                  <a:pt x="20240" y="539670"/>
                  <a:pt x="20240" y="532923"/>
                </a:cubicBezTo>
                <a:cubicBezTo>
                  <a:pt x="20240" y="477361"/>
                  <a:pt x="19049" y="436086"/>
                  <a:pt x="16669" y="409098"/>
                </a:cubicBezTo>
                <a:cubicBezTo>
                  <a:pt x="16271" y="403542"/>
                  <a:pt x="14486" y="391636"/>
                  <a:pt x="11310" y="373380"/>
                </a:cubicBezTo>
                <a:cubicBezTo>
                  <a:pt x="9723" y="373380"/>
                  <a:pt x="8929" y="372784"/>
                  <a:pt x="8929" y="371594"/>
                </a:cubicBezTo>
                <a:cubicBezTo>
                  <a:pt x="8929" y="371197"/>
                  <a:pt x="9128" y="370800"/>
                  <a:pt x="9525" y="370403"/>
                </a:cubicBezTo>
                <a:lnTo>
                  <a:pt x="10120" y="368022"/>
                </a:lnTo>
                <a:cubicBezTo>
                  <a:pt x="10120" y="366037"/>
                  <a:pt x="9921" y="364648"/>
                  <a:pt x="9525" y="363855"/>
                </a:cubicBezTo>
                <a:cubicBezTo>
                  <a:pt x="8334" y="355123"/>
                  <a:pt x="7739" y="348575"/>
                  <a:pt x="7739" y="344209"/>
                </a:cubicBezTo>
                <a:cubicBezTo>
                  <a:pt x="6945" y="345003"/>
                  <a:pt x="5953" y="345400"/>
                  <a:pt x="4762" y="345400"/>
                </a:cubicBezTo>
                <a:cubicBezTo>
                  <a:pt x="4366" y="345400"/>
                  <a:pt x="3968" y="345400"/>
                  <a:pt x="3571" y="345400"/>
                </a:cubicBezTo>
                <a:cubicBezTo>
                  <a:pt x="1588" y="345003"/>
                  <a:pt x="396" y="344011"/>
                  <a:pt x="0" y="342423"/>
                </a:cubicBezTo>
                <a:cubicBezTo>
                  <a:pt x="0" y="342027"/>
                  <a:pt x="0" y="341630"/>
                  <a:pt x="0" y="341233"/>
                </a:cubicBezTo>
                <a:cubicBezTo>
                  <a:pt x="0" y="338058"/>
                  <a:pt x="2381" y="333097"/>
                  <a:pt x="7143" y="326350"/>
                </a:cubicBezTo>
                <a:cubicBezTo>
                  <a:pt x="11112" y="321191"/>
                  <a:pt x="16074" y="315039"/>
                  <a:pt x="22026" y="307895"/>
                </a:cubicBezTo>
                <a:cubicBezTo>
                  <a:pt x="36314" y="291227"/>
                  <a:pt x="47625" y="280114"/>
                  <a:pt x="55959" y="274558"/>
                </a:cubicBezTo>
                <a:cubicBezTo>
                  <a:pt x="57150" y="273764"/>
                  <a:pt x="58142" y="273367"/>
                  <a:pt x="58935" y="273367"/>
                </a:cubicBezTo>
                <a:cubicBezTo>
                  <a:pt x="60126" y="273367"/>
                  <a:pt x="61317" y="273764"/>
                  <a:pt x="62508" y="274558"/>
                </a:cubicBezTo>
                <a:cubicBezTo>
                  <a:pt x="63698" y="273367"/>
                  <a:pt x="64889" y="272772"/>
                  <a:pt x="66079" y="272772"/>
                </a:cubicBezTo>
                <a:cubicBezTo>
                  <a:pt x="66873" y="272772"/>
                  <a:pt x="67667" y="272970"/>
                  <a:pt x="68460" y="273367"/>
                </a:cubicBezTo>
                <a:lnTo>
                  <a:pt x="69651" y="273963"/>
                </a:lnTo>
                <a:lnTo>
                  <a:pt x="76795" y="273963"/>
                </a:lnTo>
                <a:cubicBezTo>
                  <a:pt x="77192" y="274359"/>
                  <a:pt x="84137" y="274756"/>
                  <a:pt x="97631" y="275153"/>
                </a:cubicBezTo>
                <a:cubicBezTo>
                  <a:pt x="109537" y="275550"/>
                  <a:pt x="119856" y="275748"/>
                  <a:pt x="128587" y="275748"/>
                </a:cubicBezTo>
                <a:cubicBezTo>
                  <a:pt x="132556" y="275748"/>
                  <a:pt x="136326" y="275748"/>
                  <a:pt x="139898" y="275748"/>
                </a:cubicBezTo>
                <a:cubicBezTo>
                  <a:pt x="148629" y="275352"/>
                  <a:pt x="167878" y="273367"/>
                  <a:pt x="197643" y="269795"/>
                </a:cubicBezTo>
                <a:cubicBezTo>
                  <a:pt x="222249" y="266620"/>
                  <a:pt x="246459" y="263048"/>
                  <a:pt x="270271" y="259080"/>
                </a:cubicBezTo>
                <a:cubicBezTo>
                  <a:pt x="271859" y="257889"/>
                  <a:pt x="273446" y="257294"/>
                  <a:pt x="275034" y="257294"/>
                </a:cubicBezTo>
                <a:lnTo>
                  <a:pt x="278606" y="257889"/>
                </a:lnTo>
                <a:cubicBezTo>
                  <a:pt x="282971" y="257889"/>
                  <a:pt x="285749" y="260270"/>
                  <a:pt x="286940" y="265033"/>
                </a:cubicBezTo>
                <a:cubicBezTo>
                  <a:pt x="286940" y="265827"/>
                  <a:pt x="286940" y="266620"/>
                  <a:pt x="286940" y="267414"/>
                </a:cubicBezTo>
                <a:cubicBezTo>
                  <a:pt x="286940" y="270589"/>
                  <a:pt x="285353" y="272772"/>
                  <a:pt x="282178" y="273963"/>
                </a:cubicBezTo>
                <a:cubicBezTo>
                  <a:pt x="281384" y="279122"/>
                  <a:pt x="280988" y="285075"/>
                  <a:pt x="280988" y="291822"/>
                </a:cubicBezTo>
                <a:cubicBezTo>
                  <a:pt x="280988" y="300156"/>
                  <a:pt x="281582" y="309681"/>
                  <a:pt x="282773" y="320397"/>
                </a:cubicBezTo>
                <a:cubicBezTo>
                  <a:pt x="282773" y="321191"/>
                  <a:pt x="285551" y="338852"/>
                  <a:pt x="291108" y="373380"/>
                </a:cubicBezTo>
                <a:cubicBezTo>
                  <a:pt x="292298" y="381714"/>
                  <a:pt x="293885" y="392231"/>
                  <a:pt x="295870" y="404931"/>
                </a:cubicBezTo>
                <a:cubicBezTo>
                  <a:pt x="297855" y="421997"/>
                  <a:pt x="299243" y="432514"/>
                  <a:pt x="300038" y="436483"/>
                </a:cubicBezTo>
                <a:cubicBezTo>
                  <a:pt x="303212" y="459105"/>
                  <a:pt x="304799" y="477361"/>
                  <a:pt x="304799" y="491252"/>
                </a:cubicBezTo>
                <a:cubicBezTo>
                  <a:pt x="304799" y="492839"/>
                  <a:pt x="304799" y="494427"/>
                  <a:pt x="304799" y="496014"/>
                </a:cubicBezTo>
                <a:cubicBezTo>
                  <a:pt x="307181" y="496014"/>
                  <a:pt x="309562" y="496014"/>
                  <a:pt x="311943" y="496014"/>
                </a:cubicBezTo>
                <a:cubicBezTo>
                  <a:pt x="334169" y="496014"/>
                  <a:pt x="367506" y="491252"/>
                  <a:pt x="411956" y="481727"/>
                </a:cubicBezTo>
                <a:lnTo>
                  <a:pt x="411956" y="477559"/>
                </a:lnTo>
                <a:cubicBezTo>
                  <a:pt x="411162" y="470812"/>
                  <a:pt x="410368" y="462677"/>
                  <a:pt x="409574" y="453152"/>
                </a:cubicBezTo>
                <a:cubicBezTo>
                  <a:pt x="407193" y="418227"/>
                  <a:pt x="406003" y="399772"/>
                  <a:pt x="406003" y="397788"/>
                </a:cubicBezTo>
                <a:cubicBezTo>
                  <a:pt x="404019" y="375562"/>
                  <a:pt x="401439" y="357505"/>
                  <a:pt x="398264" y="343614"/>
                </a:cubicBezTo>
                <a:cubicBezTo>
                  <a:pt x="396279" y="336073"/>
                  <a:pt x="393899" y="328334"/>
                  <a:pt x="391120" y="320397"/>
                </a:cubicBezTo>
                <a:cubicBezTo>
                  <a:pt x="390723" y="318809"/>
                  <a:pt x="389533" y="315833"/>
                  <a:pt x="387548" y="311467"/>
                </a:cubicBezTo>
                <a:cubicBezTo>
                  <a:pt x="385960" y="307895"/>
                  <a:pt x="384770" y="304919"/>
                  <a:pt x="383976" y="302538"/>
                </a:cubicBezTo>
                <a:cubicBezTo>
                  <a:pt x="383976" y="302141"/>
                  <a:pt x="383976" y="301744"/>
                  <a:pt x="383976" y="301347"/>
                </a:cubicBezTo>
                <a:cubicBezTo>
                  <a:pt x="383976" y="300553"/>
                  <a:pt x="384571" y="299759"/>
                  <a:pt x="385762" y="298966"/>
                </a:cubicBezTo>
                <a:cubicBezTo>
                  <a:pt x="386556" y="298172"/>
                  <a:pt x="387350" y="297775"/>
                  <a:pt x="388143" y="297775"/>
                </a:cubicBezTo>
                <a:cubicBezTo>
                  <a:pt x="388540" y="297775"/>
                  <a:pt x="389135" y="297973"/>
                  <a:pt x="389929" y="298370"/>
                </a:cubicBezTo>
                <a:cubicBezTo>
                  <a:pt x="391914" y="299561"/>
                  <a:pt x="393899" y="301347"/>
                  <a:pt x="395882" y="303728"/>
                </a:cubicBezTo>
                <a:cubicBezTo>
                  <a:pt x="400248" y="294997"/>
                  <a:pt x="406003" y="286266"/>
                  <a:pt x="413146" y="277534"/>
                </a:cubicBezTo>
                <a:cubicBezTo>
                  <a:pt x="418703" y="269994"/>
                  <a:pt x="422671" y="264438"/>
                  <a:pt x="425053" y="260866"/>
                </a:cubicBezTo>
                <a:cubicBezTo>
                  <a:pt x="427037" y="257691"/>
                  <a:pt x="428228" y="255905"/>
                  <a:pt x="428624" y="255508"/>
                </a:cubicBezTo>
                <a:cubicBezTo>
                  <a:pt x="428624" y="251539"/>
                  <a:pt x="429617" y="248761"/>
                  <a:pt x="431601" y="247173"/>
                </a:cubicBezTo>
                <a:cubicBezTo>
                  <a:pt x="433585" y="245189"/>
                  <a:pt x="435372" y="244197"/>
                  <a:pt x="436959" y="244197"/>
                </a:cubicBezTo>
                <a:cubicBezTo>
                  <a:pt x="438546" y="244197"/>
                  <a:pt x="439935" y="244792"/>
                  <a:pt x="441126" y="245983"/>
                </a:cubicBezTo>
                <a:cubicBezTo>
                  <a:pt x="442714" y="247173"/>
                  <a:pt x="443706" y="248563"/>
                  <a:pt x="444103" y="250150"/>
                </a:cubicBezTo>
                <a:cubicBezTo>
                  <a:pt x="447675" y="248959"/>
                  <a:pt x="453032" y="247967"/>
                  <a:pt x="460176" y="247173"/>
                </a:cubicBezTo>
                <a:cubicBezTo>
                  <a:pt x="466923" y="246380"/>
                  <a:pt x="482203" y="245983"/>
                  <a:pt x="506015" y="245983"/>
                </a:cubicBezTo>
                <a:cubicBezTo>
                  <a:pt x="516334" y="245983"/>
                  <a:pt x="522882" y="245784"/>
                  <a:pt x="525660" y="245388"/>
                </a:cubicBezTo>
                <a:cubicBezTo>
                  <a:pt x="526057" y="245388"/>
                  <a:pt x="532804" y="244792"/>
                  <a:pt x="545901" y="243602"/>
                </a:cubicBezTo>
                <a:cubicBezTo>
                  <a:pt x="555029" y="242411"/>
                  <a:pt x="565745" y="241220"/>
                  <a:pt x="578048" y="240030"/>
                </a:cubicBezTo>
                <a:cubicBezTo>
                  <a:pt x="586382" y="238839"/>
                  <a:pt x="592931" y="238244"/>
                  <a:pt x="597693" y="238244"/>
                </a:cubicBezTo>
                <a:cubicBezTo>
                  <a:pt x="600074" y="238244"/>
                  <a:pt x="601860" y="238442"/>
                  <a:pt x="603051" y="238839"/>
                </a:cubicBezTo>
                <a:cubicBezTo>
                  <a:pt x="603845" y="238045"/>
                  <a:pt x="604638" y="237648"/>
                  <a:pt x="605432" y="237648"/>
                </a:cubicBezTo>
                <a:close/>
                <a:moveTo>
                  <a:pt x="6975871" y="234077"/>
                </a:moveTo>
                <a:cubicBezTo>
                  <a:pt x="7029449" y="234077"/>
                  <a:pt x="7075685" y="249555"/>
                  <a:pt x="7114579" y="280511"/>
                </a:cubicBezTo>
                <a:cubicBezTo>
                  <a:pt x="7159823" y="316627"/>
                  <a:pt x="7182445" y="361672"/>
                  <a:pt x="7182445" y="415647"/>
                </a:cubicBezTo>
                <a:cubicBezTo>
                  <a:pt x="7182445" y="416838"/>
                  <a:pt x="7182445" y="417830"/>
                  <a:pt x="7182445" y="418623"/>
                </a:cubicBezTo>
                <a:cubicBezTo>
                  <a:pt x="7181651" y="454739"/>
                  <a:pt x="7159823" y="508714"/>
                  <a:pt x="7116960" y="580548"/>
                </a:cubicBezTo>
                <a:cubicBezTo>
                  <a:pt x="7117753" y="580548"/>
                  <a:pt x="7126882" y="585113"/>
                  <a:pt x="7144345" y="594241"/>
                </a:cubicBezTo>
                <a:cubicBezTo>
                  <a:pt x="7163395" y="604163"/>
                  <a:pt x="7176689" y="611902"/>
                  <a:pt x="7184231" y="617458"/>
                </a:cubicBezTo>
                <a:cubicBezTo>
                  <a:pt x="7196137" y="626189"/>
                  <a:pt x="7207845" y="636905"/>
                  <a:pt x="7219354" y="649605"/>
                </a:cubicBezTo>
                <a:cubicBezTo>
                  <a:pt x="7239991" y="673417"/>
                  <a:pt x="7254675" y="698420"/>
                  <a:pt x="7263407" y="724614"/>
                </a:cubicBezTo>
                <a:cubicBezTo>
                  <a:pt x="7272932" y="753189"/>
                  <a:pt x="7277695" y="781963"/>
                  <a:pt x="7277695" y="810934"/>
                </a:cubicBezTo>
                <a:cubicBezTo>
                  <a:pt x="7277695" y="833953"/>
                  <a:pt x="7274718" y="857170"/>
                  <a:pt x="7268765" y="880586"/>
                </a:cubicBezTo>
                <a:cubicBezTo>
                  <a:pt x="7262018" y="905986"/>
                  <a:pt x="7251699" y="929005"/>
                  <a:pt x="7237809" y="949642"/>
                </a:cubicBezTo>
                <a:cubicBezTo>
                  <a:pt x="7240189" y="948055"/>
                  <a:pt x="7242373" y="946666"/>
                  <a:pt x="7244357" y="945475"/>
                </a:cubicBezTo>
                <a:cubicBezTo>
                  <a:pt x="7245547" y="944681"/>
                  <a:pt x="7246540" y="944284"/>
                  <a:pt x="7247333" y="944284"/>
                </a:cubicBezTo>
                <a:cubicBezTo>
                  <a:pt x="7248921" y="944284"/>
                  <a:pt x="7250310" y="945277"/>
                  <a:pt x="7251501" y="947261"/>
                </a:cubicBezTo>
                <a:cubicBezTo>
                  <a:pt x="7252691" y="948452"/>
                  <a:pt x="7253287" y="949841"/>
                  <a:pt x="7253287" y="951428"/>
                </a:cubicBezTo>
                <a:cubicBezTo>
                  <a:pt x="7253287" y="952619"/>
                  <a:pt x="7252691" y="953809"/>
                  <a:pt x="7251501" y="955000"/>
                </a:cubicBezTo>
                <a:cubicBezTo>
                  <a:pt x="7210623" y="990719"/>
                  <a:pt x="7179666" y="1016119"/>
                  <a:pt x="7158632" y="1031200"/>
                </a:cubicBezTo>
                <a:cubicBezTo>
                  <a:pt x="7122913" y="1056600"/>
                  <a:pt x="7087988" y="1071681"/>
                  <a:pt x="7053857" y="1076444"/>
                </a:cubicBezTo>
                <a:cubicBezTo>
                  <a:pt x="7043141" y="1078031"/>
                  <a:pt x="7032029" y="1078825"/>
                  <a:pt x="7020519" y="1078825"/>
                </a:cubicBezTo>
                <a:cubicBezTo>
                  <a:pt x="7005041" y="1078825"/>
                  <a:pt x="6988373" y="1077436"/>
                  <a:pt x="6970513" y="1074658"/>
                </a:cubicBezTo>
                <a:cubicBezTo>
                  <a:pt x="6941145" y="1070292"/>
                  <a:pt x="6913363" y="1063148"/>
                  <a:pt x="6887169" y="1053227"/>
                </a:cubicBezTo>
                <a:cubicBezTo>
                  <a:pt x="6857007" y="1042114"/>
                  <a:pt x="6832401" y="1029613"/>
                  <a:pt x="6813351" y="1015722"/>
                </a:cubicBezTo>
                <a:cubicBezTo>
                  <a:pt x="6793110" y="1000641"/>
                  <a:pt x="6776045" y="980995"/>
                  <a:pt x="6762154" y="956786"/>
                </a:cubicBezTo>
                <a:cubicBezTo>
                  <a:pt x="6759773" y="952817"/>
                  <a:pt x="6757590" y="948848"/>
                  <a:pt x="6755605" y="944880"/>
                </a:cubicBezTo>
                <a:cubicBezTo>
                  <a:pt x="6754415" y="945673"/>
                  <a:pt x="6753819" y="946070"/>
                  <a:pt x="6753819" y="946070"/>
                </a:cubicBezTo>
                <a:cubicBezTo>
                  <a:pt x="6753819" y="946070"/>
                  <a:pt x="6754018" y="945872"/>
                  <a:pt x="6754415" y="945475"/>
                </a:cubicBezTo>
                <a:cubicBezTo>
                  <a:pt x="6753621" y="946269"/>
                  <a:pt x="6752827" y="946666"/>
                  <a:pt x="6752033" y="946666"/>
                </a:cubicBezTo>
                <a:cubicBezTo>
                  <a:pt x="6750843" y="946666"/>
                  <a:pt x="6749851" y="945872"/>
                  <a:pt x="6749057" y="944284"/>
                </a:cubicBezTo>
                <a:cubicBezTo>
                  <a:pt x="6748263" y="943491"/>
                  <a:pt x="6747867" y="942697"/>
                  <a:pt x="6747867" y="941903"/>
                </a:cubicBezTo>
                <a:cubicBezTo>
                  <a:pt x="6747867" y="940713"/>
                  <a:pt x="6748461" y="939720"/>
                  <a:pt x="6749652" y="938927"/>
                </a:cubicBezTo>
                <a:lnTo>
                  <a:pt x="6752033" y="937736"/>
                </a:lnTo>
                <a:cubicBezTo>
                  <a:pt x="6731793" y="895270"/>
                  <a:pt x="6721673" y="852209"/>
                  <a:pt x="6721673" y="808553"/>
                </a:cubicBezTo>
                <a:cubicBezTo>
                  <a:pt x="6721673" y="806172"/>
                  <a:pt x="6721673" y="803791"/>
                  <a:pt x="6721673" y="801409"/>
                </a:cubicBezTo>
                <a:cubicBezTo>
                  <a:pt x="6722467" y="774025"/>
                  <a:pt x="6729611" y="742672"/>
                  <a:pt x="6743104" y="707350"/>
                </a:cubicBezTo>
                <a:cubicBezTo>
                  <a:pt x="6747867" y="695047"/>
                  <a:pt x="6754217" y="680363"/>
                  <a:pt x="6762154" y="663297"/>
                </a:cubicBezTo>
                <a:cubicBezTo>
                  <a:pt x="6770885" y="643453"/>
                  <a:pt x="6777433" y="629761"/>
                  <a:pt x="6781799" y="622220"/>
                </a:cubicBezTo>
                <a:cubicBezTo>
                  <a:pt x="6780212" y="621823"/>
                  <a:pt x="6778823" y="621427"/>
                  <a:pt x="6777632" y="621030"/>
                </a:cubicBezTo>
                <a:cubicBezTo>
                  <a:pt x="6772076" y="619442"/>
                  <a:pt x="6767313" y="616466"/>
                  <a:pt x="6763345" y="612100"/>
                </a:cubicBezTo>
                <a:cubicBezTo>
                  <a:pt x="6756201" y="604163"/>
                  <a:pt x="6749851" y="592455"/>
                  <a:pt x="6744295" y="576977"/>
                </a:cubicBezTo>
                <a:cubicBezTo>
                  <a:pt x="6740326" y="565070"/>
                  <a:pt x="6736754" y="551577"/>
                  <a:pt x="6733579" y="536495"/>
                </a:cubicBezTo>
                <a:cubicBezTo>
                  <a:pt x="6730404" y="520620"/>
                  <a:pt x="6728618" y="508913"/>
                  <a:pt x="6728221" y="501372"/>
                </a:cubicBezTo>
                <a:cubicBezTo>
                  <a:pt x="6728221" y="498594"/>
                  <a:pt x="6728221" y="496014"/>
                  <a:pt x="6728221" y="493633"/>
                </a:cubicBezTo>
                <a:cubicBezTo>
                  <a:pt x="6728221" y="439658"/>
                  <a:pt x="6743898" y="388659"/>
                  <a:pt x="6775251" y="340638"/>
                </a:cubicBezTo>
                <a:cubicBezTo>
                  <a:pt x="6791523" y="314841"/>
                  <a:pt x="6808390" y="294798"/>
                  <a:pt x="6825852" y="280511"/>
                </a:cubicBezTo>
                <a:cubicBezTo>
                  <a:pt x="6836568" y="271383"/>
                  <a:pt x="6846887" y="264834"/>
                  <a:pt x="6856809" y="260866"/>
                </a:cubicBezTo>
                <a:cubicBezTo>
                  <a:pt x="6865937" y="256897"/>
                  <a:pt x="6873676" y="254913"/>
                  <a:pt x="6880025" y="254913"/>
                </a:cubicBezTo>
                <a:cubicBezTo>
                  <a:pt x="6882407" y="254913"/>
                  <a:pt x="6884590" y="255111"/>
                  <a:pt x="6886574" y="255508"/>
                </a:cubicBezTo>
                <a:cubicBezTo>
                  <a:pt x="6908403" y="243205"/>
                  <a:pt x="6933009" y="236259"/>
                  <a:pt x="6960393" y="234672"/>
                </a:cubicBezTo>
                <a:cubicBezTo>
                  <a:pt x="6965553" y="234275"/>
                  <a:pt x="6970712" y="234077"/>
                  <a:pt x="6975871" y="234077"/>
                </a:cubicBezTo>
                <a:close/>
                <a:moveTo>
                  <a:pt x="4410074" y="208478"/>
                </a:moveTo>
                <a:lnTo>
                  <a:pt x="4408883" y="209073"/>
                </a:lnTo>
                <a:cubicBezTo>
                  <a:pt x="4405709" y="211058"/>
                  <a:pt x="4403525" y="212447"/>
                  <a:pt x="4402335" y="213240"/>
                </a:cubicBezTo>
                <a:lnTo>
                  <a:pt x="4409479" y="213240"/>
                </a:lnTo>
                <a:cubicBezTo>
                  <a:pt x="4408685" y="210859"/>
                  <a:pt x="4408883" y="209272"/>
                  <a:pt x="4410074" y="208478"/>
                </a:cubicBezTo>
                <a:close/>
                <a:moveTo>
                  <a:pt x="4488060" y="198953"/>
                </a:moveTo>
                <a:cubicBezTo>
                  <a:pt x="4485679" y="200143"/>
                  <a:pt x="4482702" y="201929"/>
                  <a:pt x="4479131" y="204311"/>
                </a:cubicBezTo>
                <a:cubicBezTo>
                  <a:pt x="4472781" y="207883"/>
                  <a:pt x="4467819" y="211058"/>
                  <a:pt x="4464247" y="213836"/>
                </a:cubicBezTo>
                <a:cubicBezTo>
                  <a:pt x="4470597" y="214233"/>
                  <a:pt x="4476749" y="214828"/>
                  <a:pt x="4482702" y="215622"/>
                </a:cubicBezTo>
                <a:lnTo>
                  <a:pt x="4486274" y="213240"/>
                </a:lnTo>
                <a:cubicBezTo>
                  <a:pt x="4483893" y="213240"/>
                  <a:pt x="4482702" y="212050"/>
                  <a:pt x="4482702" y="209668"/>
                </a:cubicBezTo>
                <a:cubicBezTo>
                  <a:pt x="4482702" y="208081"/>
                  <a:pt x="4483893" y="207287"/>
                  <a:pt x="4486274" y="207287"/>
                </a:cubicBezTo>
                <a:cubicBezTo>
                  <a:pt x="4487861" y="207287"/>
                  <a:pt x="4488655" y="208081"/>
                  <a:pt x="4488655" y="209668"/>
                </a:cubicBezTo>
                <a:cubicBezTo>
                  <a:pt x="4488655" y="210859"/>
                  <a:pt x="4488457" y="211851"/>
                  <a:pt x="4488060" y="212645"/>
                </a:cubicBezTo>
                <a:cubicBezTo>
                  <a:pt x="4493617" y="208676"/>
                  <a:pt x="4498775" y="204906"/>
                  <a:pt x="4503538" y="201334"/>
                </a:cubicBezTo>
                <a:lnTo>
                  <a:pt x="4505919" y="198953"/>
                </a:lnTo>
                <a:close/>
                <a:moveTo>
                  <a:pt x="4469605" y="197167"/>
                </a:moveTo>
                <a:cubicBezTo>
                  <a:pt x="4465239" y="200342"/>
                  <a:pt x="4456707" y="205700"/>
                  <a:pt x="4444007" y="213240"/>
                </a:cubicBezTo>
                <a:cubicBezTo>
                  <a:pt x="4448373" y="213240"/>
                  <a:pt x="4452341" y="213439"/>
                  <a:pt x="4455913" y="213836"/>
                </a:cubicBezTo>
                <a:cubicBezTo>
                  <a:pt x="4455913" y="213439"/>
                  <a:pt x="4456310" y="213240"/>
                  <a:pt x="4457104" y="213240"/>
                </a:cubicBezTo>
                <a:cubicBezTo>
                  <a:pt x="4465041" y="206890"/>
                  <a:pt x="4472185" y="201929"/>
                  <a:pt x="4478535" y="198358"/>
                </a:cubicBezTo>
                <a:cubicBezTo>
                  <a:pt x="4475757" y="197961"/>
                  <a:pt x="4472781" y="197564"/>
                  <a:pt x="4469605" y="197167"/>
                </a:cubicBezTo>
                <a:close/>
                <a:moveTo>
                  <a:pt x="4447579" y="196572"/>
                </a:moveTo>
                <a:lnTo>
                  <a:pt x="4436863" y="201929"/>
                </a:lnTo>
                <a:cubicBezTo>
                  <a:pt x="4431307" y="204311"/>
                  <a:pt x="4424361" y="208081"/>
                  <a:pt x="4416027" y="213240"/>
                </a:cubicBezTo>
                <a:lnTo>
                  <a:pt x="4432101" y="213240"/>
                </a:lnTo>
                <a:cubicBezTo>
                  <a:pt x="4432497" y="212447"/>
                  <a:pt x="4432895" y="211851"/>
                  <a:pt x="4433291" y="211454"/>
                </a:cubicBezTo>
                <a:cubicBezTo>
                  <a:pt x="4442419" y="205501"/>
                  <a:pt x="4450159" y="200739"/>
                  <a:pt x="4456509" y="197167"/>
                </a:cubicBezTo>
                <a:cubicBezTo>
                  <a:pt x="4452143" y="196770"/>
                  <a:pt x="4449166" y="196572"/>
                  <a:pt x="4447579" y="196572"/>
                </a:cubicBezTo>
                <a:close/>
                <a:moveTo>
                  <a:pt x="4688085" y="195381"/>
                </a:moveTo>
                <a:lnTo>
                  <a:pt x="4683323" y="195976"/>
                </a:lnTo>
                <a:cubicBezTo>
                  <a:pt x="4680147" y="195976"/>
                  <a:pt x="4677568" y="196175"/>
                  <a:pt x="4675583" y="196572"/>
                </a:cubicBezTo>
                <a:cubicBezTo>
                  <a:pt x="4675980" y="196175"/>
                  <a:pt x="4672409" y="198159"/>
                  <a:pt x="4664868" y="202525"/>
                </a:cubicBezTo>
                <a:cubicBezTo>
                  <a:pt x="4662090" y="204509"/>
                  <a:pt x="4657327" y="208081"/>
                  <a:pt x="4650581" y="213240"/>
                </a:cubicBezTo>
                <a:cubicBezTo>
                  <a:pt x="4648993" y="213637"/>
                  <a:pt x="4647604" y="213637"/>
                  <a:pt x="4646413" y="213240"/>
                </a:cubicBezTo>
                <a:cubicBezTo>
                  <a:pt x="4645619" y="212050"/>
                  <a:pt x="4645619" y="210859"/>
                  <a:pt x="4646413" y="209668"/>
                </a:cubicBezTo>
                <a:cubicBezTo>
                  <a:pt x="4653160" y="204509"/>
                  <a:pt x="4658716" y="200540"/>
                  <a:pt x="4663082" y="197762"/>
                </a:cubicBezTo>
                <a:lnTo>
                  <a:pt x="4664273" y="196572"/>
                </a:lnTo>
                <a:lnTo>
                  <a:pt x="4657129" y="196572"/>
                </a:lnTo>
                <a:cubicBezTo>
                  <a:pt x="4657129" y="197365"/>
                  <a:pt x="4653359" y="200143"/>
                  <a:pt x="4645818" y="204906"/>
                </a:cubicBezTo>
                <a:cubicBezTo>
                  <a:pt x="4640261" y="209272"/>
                  <a:pt x="4635301" y="213240"/>
                  <a:pt x="4630935" y="216812"/>
                </a:cubicBezTo>
                <a:cubicBezTo>
                  <a:pt x="4634110" y="217209"/>
                  <a:pt x="4637880" y="217209"/>
                  <a:pt x="4642246" y="216812"/>
                </a:cubicBezTo>
                <a:cubicBezTo>
                  <a:pt x="4641055" y="216812"/>
                  <a:pt x="4647009" y="215820"/>
                  <a:pt x="4660105" y="213836"/>
                </a:cubicBezTo>
                <a:cubicBezTo>
                  <a:pt x="4661296" y="213836"/>
                  <a:pt x="4662487" y="213637"/>
                  <a:pt x="4663677" y="213240"/>
                </a:cubicBezTo>
                <a:lnTo>
                  <a:pt x="4668439" y="213240"/>
                </a:lnTo>
                <a:cubicBezTo>
                  <a:pt x="4671615" y="210859"/>
                  <a:pt x="4675583" y="207287"/>
                  <a:pt x="4680346" y="202525"/>
                </a:cubicBezTo>
                <a:cubicBezTo>
                  <a:pt x="4683124" y="199747"/>
                  <a:pt x="4685704" y="197365"/>
                  <a:pt x="4688085" y="195381"/>
                </a:cubicBezTo>
                <a:close/>
                <a:moveTo>
                  <a:pt x="4703563" y="193595"/>
                </a:moveTo>
                <a:lnTo>
                  <a:pt x="4698801" y="194190"/>
                </a:lnTo>
                <a:lnTo>
                  <a:pt x="4698801" y="194786"/>
                </a:lnTo>
                <a:cubicBezTo>
                  <a:pt x="4697610" y="196373"/>
                  <a:pt x="4691657" y="201334"/>
                  <a:pt x="4680941" y="209668"/>
                </a:cubicBezTo>
                <a:cubicBezTo>
                  <a:pt x="4680545" y="209668"/>
                  <a:pt x="4680147" y="210264"/>
                  <a:pt x="4679751" y="211454"/>
                </a:cubicBezTo>
                <a:cubicBezTo>
                  <a:pt x="4685307" y="210264"/>
                  <a:pt x="4690863" y="210264"/>
                  <a:pt x="4696419" y="211454"/>
                </a:cubicBezTo>
                <a:lnTo>
                  <a:pt x="4703563" y="203120"/>
                </a:lnTo>
                <a:lnTo>
                  <a:pt x="4702968" y="203120"/>
                </a:lnTo>
                <a:cubicBezTo>
                  <a:pt x="4700587" y="203120"/>
                  <a:pt x="4699396" y="202525"/>
                  <a:pt x="4699396" y="201334"/>
                </a:cubicBezTo>
                <a:cubicBezTo>
                  <a:pt x="4699396" y="198556"/>
                  <a:pt x="4700587" y="196968"/>
                  <a:pt x="4702968" y="196572"/>
                </a:cubicBezTo>
                <a:cubicBezTo>
                  <a:pt x="4703365" y="196572"/>
                  <a:pt x="4704159" y="196373"/>
                  <a:pt x="4705349" y="195976"/>
                </a:cubicBezTo>
                <a:lnTo>
                  <a:pt x="4707731" y="193595"/>
                </a:lnTo>
                <a:close/>
                <a:moveTo>
                  <a:pt x="4612481" y="170973"/>
                </a:moveTo>
                <a:lnTo>
                  <a:pt x="4613075" y="170973"/>
                </a:lnTo>
                <a:lnTo>
                  <a:pt x="4613075" y="172164"/>
                </a:lnTo>
                <a:lnTo>
                  <a:pt x="4608909" y="176926"/>
                </a:lnTo>
                <a:lnTo>
                  <a:pt x="4607718" y="176926"/>
                </a:lnTo>
                <a:cubicBezTo>
                  <a:pt x="4607321" y="175339"/>
                  <a:pt x="4607321" y="174545"/>
                  <a:pt x="4607718" y="174545"/>
                </a:cubicBezTo>
                <a:cubicBezTo>
                  <a:pt x="4610496" y="172561"/>
                  <a:pt x="4612083" y="171370"/>
                  <a:pt x="4612481" y="170973"/>
                </a:cubicBezTo>
                <a:close/>
                <a:moveTo>
                  <a:pt x="4442221" y="162639"/>
                </a:moveTo>
                <a:cubicBezTo>
                  <a:pt x="4440237" y="163829"/>
                  <a:pt x="4438054" y="164822"/>
                  <a:pt x="4435673" y="165615"/>
                </a:cubicBezTo>
                <a:cubicBezTo>
                  <a:pt x="4429323" y="167997"/>
                  <a:pt x="4422774" y="169783"/>
                  <a:pt x="4416027" y="170973"/>
                </a:cubicBezTo>
                <a:lnTo>
                  <a:pt x="4415432" y="171568"/>
                </a:lnTo>
                <a:lnTo>
                  <a:pt x="4415432" y="172164"/>
                </a:lnTo>
                <a:cubicBezTo>
                  <a:pt x="4414241" y="173354"/>
                  <a:pt x="4411860" y="176331"/>
                  <a:pt x="4408288" y="181093"/>
                </a:cubicBezTo>
                <a:cubicBezTo>
                  <a:pt x="4413051" y="181490"/>
                  <a:pt x="4422575" y="180895"/>
                  <a:pt x="4436863" y="179308"/>
                </a:cubicBezTo>
                <a:cubicBezTo>
                  <a:pt x="4437260" y="174545"/>
                  <a:pt x="4439046" y="168989"/>
                  <a:pt x="4442221" y="162639"/>
                </a:cubicBezTo>
                <a:close/>
                <a:moveTo>
                  <a:pt x="4615457" y="154304"/>
                </a:moveTo>
                <a:cubicBezTo>
                  <a:pt x="4613473" y="155495"/>
                  <a:pt x="4610893" y="156686"/>
                  <a:pt x="4607718" y="157876"/>
                </a:cubicBezTo>
                <a:cubicBezTo>
                  <a:pt x="4602955" y="160258"/>
                  <a:pt x="4599185" y="161448"/>
                  <a:pt x="4596407" y="161448"/>
                </a:cubicBezTo>
                <a:cubicBezTo>
                  <a:pt x="4599979" y="167798"/>
                  <a:pt x="4604543" y="175934"/>
                  <a:pt x="4610099" y="185856"/>
                </a:cubicBezTo>
                <a:cubicBezTo>
                  <a:pt x="4611289" y="185062"/>
                  <a:pt x="4613075" y="184070"/>
                  <a:pt x="4615457" y="182879"/>
                </a:cubicBezTo>
                <a:cubicBezTo>
                  <a:pt x="4617838" y="181292"/>
                  <a:pt x="4619624" y="180300"/>
                  <a:pt x="4620815" y="179903"/>
                </a:cubicBezTo>
                <a:cubicBezTo>
                  <a:pt x="4621609" y="179506"/>
                  <a:pt x="4622601" y="179506"/>
                  <a:pt x="4623791" y="179903"/>
                </a:cubicBezTo>
                <a:cubicBezTo>
                  <a:pt x="4624188" y="180300"/>
                  <a:pt x="4624188" y="180895"/>
                  <a:pt x="4623791" y="181689"/>
                </a:cubicBezTo>
                <a:cubicBezTo>
                  <a:pt x="4621410" y="184864"/>
                  <a:pt x="4617838" y="187840"/>
                  <a:pt x="4613075" y="190618"/>
                </a:cubicBezTo>
                <a:cubicBezTo>
                  <a:pt x="4617045" y="198159"/>
                  <a:pt x="4620021" y="203715"/>
                  <a:pt x="4622005" y="207287"/>
                </a:cubicBezTo>
                <a:cubicBezTo>
                  <a:pt x="4625974" y="204509"/>
                  <a:pt x="4631133" y="200937"/>
                  <a:pt x="4637483" y="196572"/>
                </a:cubicBezTo>
                <a:cubicBezTo>
                  <a:pt x="4637483" y="196175"/>
                  <a:pt x="4638079" y="195778"/>
                  <a:pt x="4639269" y="195381"/>
                </a:cubicBezTo>
                <a:cubicBezTo>
                  <a:pt x="4636888" y="195381"/>
                  <a:pt x="4635102" y="193992"/>
                  <a:pt x="4633911" y="191214"/>
                </a:cubicBezTo>
                <a:cubicBezTo>
                  <a:pt x="4633515" y="190817"/>
                  <a:pt x="4633117" y="189229"/>
                  <a:pt x="4632721" y="186451"/>
                </a:cubicBezTo>
                <a:cubicBezTo>
                  <a:pt x="4631927" y="184467"/>
                  <a:pt x="4631332" y="183276"/>
                  <a:pt x="4630935" y="182879"/>
                </a:cubicBezTo>
                <a:cubicBezTo>
                  <a:pt x="4628951" y="179704"/>
                  <a:pt x="4626967" y="175736"/>
                  <a:pt x="4624982" y="170973"/>
                </a:cubicBezTo>
                <a:cubicBezTo>
                  <a:pt x="4621807" y="165020"/>
                  <a:pt x="4618632" y="159464"/>
                  <a:pt x="4615457" y="154304"/>
                </a:cubicBezTo>
                <a:close/>
                <a:moveTo>
                  <a:pt x="4457104" y="144184"/>
                </a:moveTo>
                <a:cubicBezTo>
                  <a:pt x="4455119" y="144184"/>
                  <a:pt x="4453731" y="144383"/>
                  <a:pt x="4452937" y="144779"/>
                </a:cubicBezTo>
                <a:cubicBezTo>
                  <a:pt x="4443015" y="148748"/>
                  <a:pt x="4434879" y="150931"/>
                  <a:pt x="4428529" y="151328"/>
                </a:cubicBezTo>
                <a:cubicBezTo>
                  <a:pt x="4428132" y="152518"/>
                  <a:pt x="4425751" y="156090"/>
                  <a:pt x="4421385" y="162043"/>
                </a:cubicBezTo>
                <a:cubicBezTo>
                  <a:pt x="4425353" y="161647"/>
                  <a:pt x="4429521" y="160853"/>
                  <a:pt x="4433887" y="159662"/>
                </a:cubicBezTo>
                <a:cubicBezTo>
                  <a:pt x="4435871" y="159265"/>
                  <a:pt x="4438649" y="158075"/>
                  <a:pt x="4442221" y="156090"/>
                </a:cubicBezTo>
                <a:cubicBezTo>
                  <a:pt x="4444602" y="155297"/>
                  <a:pt x="4447182" y="154701"/>
                  <a:pt x="4449960" y="154304"/>
                </a:cubicBezTo>
                <a:cubicBezTo>
                  <a:pt x="4451547" y="151526"/>
                  <a:pt x="4453929" y="148153"/>
                  <a:pt x="4457104" y="144184"/>
                </a:cubicBezTo>
                <a:close/>
                <a:moveTo>
                  <a:pt x="4607718" y="138826"/>
                </a:moveTo>
                <a:cubicBezTo>
                  <a:pt x="4602559" y="143986"/>
                  <a:pt x="4596605" y="147756"/>
                  <a:pt x="4589859" y="150137"/>
                </a:cubicBezTo>
                <a:cubicBezTo>
                  <a:pt x="4590653" y="151725"/>
                  <a:pt x="4592041" y="153709"/>
                  <a:pt x="4594025" y="156090"/>
                </a:cubicBezTo>
                <a:cubicBezTo>
                  <a:pt x="4594423" y="155694"/>
                  <a:pt x="4595217" y="155495"/>
                  <a:pt x="4596407" y="155495"/>
                </a:cubicBezTo>
                <a:cubicBezTo>
                  <a:pt x="4599185" y="155892"/>
                  <a:pt x="4602955" y="154304"/>
                  <a:pt x="4607718" y="150733"/>
                </a:cubicBezTo>
                <a:cubicBezTo>
                  <a:pt x="4608511" y="150733"/>
                  <a:pt x="4609305" y="150534"/>
                  <a:pt x="4610099" y="150137"/>
                </a:cubicBezTo>
                <a:cubicBezTo>
                  <a:pt x="4611289" y="149344"/>
                  <a:pt x="4612282" y="148947"/>
                  <a:pt x="4613075" y="148947"/>
                </a:cubicBezTo>
                <a:cubicBezTo>
                  <a:pt x="4611091" y="145375"/>
                  <a:pt x="4609305" y="142001"/>
                  <a:pt x="4607718" y="138826"/>
                </a:cubicBezTo>
                <a:close/>
                <a:moveTo>
                  <a:pt x="4601169" y="129301"/>
                </a:moveTo>
                <a:cubicBezTo>
                  <a:pt x="4599185" y="130889"/>
                  <a:pt x="4596010" y="133072"/>
                  <a:pt x="4591645" y="135850"/>
                </a:cubicBezTo>
                <a:cubicBezTo>
                  <a:pt x="4588073" y="137834"/>
                  <a:pt x="4585493" y="139422"/>
                  <a:pt x="4583905" y="140612"/>
                </a:cubicBezTo>
                <a:cubicBezTo>
                  <a:pt x="4584699" y="142200"/>
                  <a:pt x="4585493" y="143589"/>
                  <a:pt x="4586287" y="144779"/>
                </a:cubicBezTo>
                <a:cubicBezTo>
                  <a:pt x="4587081" y="144779"/>
                  <a:pt x="4587675" y="144581"/>
                  <a:pt x="4588073" y="144184"/>
                </a:cubicBezTo>
                <a:cubicBezTo>
                  <a:pt x="4588867" y="144184"/>
                  <a:pt x="4594224" y="141208"/>
                  <a:pt x="4604146" y="135254"/>
                </a:cubicBezTo>
                <a:close/>
                <a:moveTo>
                  <a:pt x="4473177" y="126325"/>
                </a:moveTo>
                <a:cubicBezTo>
                  <a:pt x="4470796" y="127119"/>
                  <a:pt x="4468216" y="128309"/>
                  <a:pt x="4465438" y="129897"/>
                </a:cubicBezTo>
                <a:cubicBezTo>
                  <a:pt x="4456707" y="133865"/>
                  <a:pt x="4448174" y="135850"/>
                  <a:pt x="4439839" y="135850"/>
                </a:cubicBezTo>
                <a:lnTo>
                  <a:pt x="4439245" y="135850"/>
                </a:lnTo>
                <a:cubicBezTo>
                  <a:pt x="4438847" y="136247"/>
                  <a:pt x="4436665" y="139422"/>
                  <a:pt x="4432696" y="145375"/>
                </a:cubicBezTo>
                <a:cubicBezTo>
                  <a:pt x="4437061" y="144581"/>
                  <a:pt x="4443015" y="142597"/>
                  <a:pt x="4450555" y="139422"/>
                </a:cubicBezTo>
                <a:cubicBezTo>
                  <a:pt x="4459683" y="135453"/>
                  <a:pt x="4465239" y="133469"/>
                  <a:pt x="4467224" y="133469"/>
                </a:cubicBezTo>
                <a:cubicBezTo>
                  <a:pt x="4469605" y="130294"/>
                  <a:pt x="4471590" y="127912"/>
                  <a:pt x="4473177" y="126325"/>
                </a:cubicBezTo>
                <a:close/>
                <a:moveTo>
                  <a:pt x="4594025" y="117395"/>
                </a:moveTo>
                <a:cubicBezTo>
                  <a:pt x="4592438" y="117792"/>
                  <a:pt x="4590454" y="118983"/>
                  <a:pt x="4588073" y="120967"/>
                </a:cubicBezTo>
                <a:cubicBezTo>
                  <a:pt x="4585295" y="122554"/>
                  <a:pt x="4583509" y="123944"/>
                  <a:pt x="4582715" y="125134"/>
                </a:cubicBezTo>
                <a:cubicBezTo>
                  <a:pt x="4579937" y="126722"/>
                  <a:pt x="4577555" y="128508"/>
                  <a:pt x="4575571" y="130492"/>
                </a:cubicBezTo>
                <a:cubicBezTo>
                  <a:pt x="4576761" y="132079"/>
                  <a:pt x="4577555" y="133072"/>
                  <a:pt x="4577952" y="133469"/>
                </a:cubicBezTo>
                <a:lnTo>
                  <a:pt x="4580929" y="137040"/>
                </a:lnTo>
                <a:cubicBezTo>
                  <a:pt x="4582913" y="135453"/>
                  <a:pt x="4585691" y="133667"/>
                  <a:pt x="4589263" y="131683"/>
                </a:cubicBezTo>
                <a:cubicBezTo>
                  <a:pt x="4594423" y="128111"/>
                  <a:pt x="4597399" y="126126"/>
                  <a:pt x="4598193" y="125729"/>
                </a:cubicBezTo>
                <a:close/>
                <a:moveTo>
                  <a:pt x="4492227" y="102512"/>
                </a:moveTo>
                <a:cubicBezTo>
                  <a:pt x="4489846" y="103703"/>
                  <a:pt x="4487068" y="104695"/>
                  <a:pt x="4483893" y="105489"/>
                </a:cubicBezTo>
                <a:cubicBezTo>
                  <a:pt x="4473574" y="109061"/>
                  <a:pt x="4464247" y="111045"/>
                  <a:pt x="4455913" y="111442"/>
                </a:cubicBezTo>
                <a:cubicBezTo>
                  <a:pt x="4452738" y="116601"/>
                  <a:pt x="4448373" y="122951"/>
                  <a:pt x="4442817" y="130492"/>
                </a:cubicBezTo>
                <a:cubicBezTo>
                  <a:pt x="4450754" y="130095"/>
                  <a:pt x="4458889" y="127714"/>
                  <a:pt x="4467224" y="123348"/>
                </a:cubicBezTo>
                <a:cubicBezTo>
                  <a:pt x="4468811" y="122158"/>
                  <a:pt x="4471193" y="120769"/>
                  <a:pt x="4474368" y="119181"/>
                </a:cubicBezTo>
                <a:cubicBezTo>
                  <a:pt x="4477543" y="117594"/>
                  <a:pt x="4479924" y="116601"/>
                  <a:pt x="4481511" y="116204"/>
                </a:cubicBezTo>
                <a:cubicBezTo>
                  <a:pt x="4484687" y="113029"/>
                  <a:pt x="4487068" y="109855"/>
                  <a:pt x="4488655" y="106679"/>
                </a:cubicBezTo>
                <a:cubicBezTo>
                  <a:pt x="4489052" y="105886"/>
                  <a:pt x="4490243" y="104497"/>
                  <a:pt x="4492227" y="102512"/>
                </a:cubicBezTo>
                <a:close/>
                <a:moveTo>
                  <a:pt x="4577357" y="95369"/>
                </a:moveTo>
                <a:cubicBezTo>
                  <a:pt x="4575373" y="98940"/>
                  <a:pt x="4571404" y="105092"/>
                  <a:pt x="4565451" y="113823"/>
                </a:cubicBezTo>
                <a:lnTo>
                  <a:pt x="4563069" y="116800"/>
                </a:lnTo>
                <a:cubicBezTo>
                  <a:pt x="4565054" y="119578"/>
                  <a:pt x="4567832" y="122554"/>
                  <a:pt x="4571404" y="125729"/>
                </a:cubicBezTo>
                <a:cubicBezTo>
                  <a:pt x="4572595" y="122951"/>
                  <a:pt x="4574579" y="121165"/>
                  <a:pt x="4577357" y="120372"/>
                </a:cubicBezTo>
                <a:cubicBezTo>
                  <a:pt x="4583310" y="115609"/>
                  <a:pt x="4587279" y="112633"/>
                  <a:pt x="4589263" y="111442"/>
                </a:cubicBezTo>
                <a:cubicBezTo>
                  <a:pt x="4588073" y="109061"/>
                  <a:pt x="4586683" y="107076"/>
                  <a:pt x="4585096" y="105489"/>
                </a:cubicBezTo>
                <a:cubicBezTo>
                  <a:pt x="4583509" y="102314"/>
                  <a:pt x="4581127" y="99139"/>
                  <a:pt x="4577952" y="95964"/>
                </a:cubicBezTo>
                <a:close/>
                <a:moveTo>
                  <a:pt x="4505919" y="79295"/>
                </a:moveTo>
                <a:cubicBezTo>
                  <a:pt x="4501157" y="81280"/>
                  <a:pt x="4497585" y="82669"/>
                  <a:pt x="4495204" y="83462"/>
                </a:cubicBezTo>
                <a:cubicBezTo>
                  <a:pt x="4484885" y="87431"/>
                  <a:pt x="4475955" y="90011"/>
                  <a:pt x="4468415" y="91201"/>
                </a:cubicBezTo>
                <a:cubicBezTo>
                  <a:pt x="4467224" y="93583"/>
                  <a:pt x="4464645" y="98345"/>
                  <a:pt x="4460675" y="105489"/>
                </a:cubicBezTo>
                <a:cubicBezTo>
                  <a:pt x="4467423" y="105092"/>
                  <a:pt x="4474765" y="103108"/>
                  <a:pt x="4482702" y="99536"/>
                </a:cubicBezTo>
                <a:cubicBezTo>
                  <a:pt x="4481909" y="100330"/>
                  <a:pt x="4486869" y="98147"/>
                  <a:pt x="4497585" y="92987"/>
                </a:cubicBezTo>
                <a:cubicBezTo>
                  <a:pt x="4499173" y="89812"/>
                  <a:pt x="4501951" y="85248"/>
                  <a:pt x="4505919" y="79295"/>
                </a:cubicBezTo>
                <a:close/>
                <a:moveTo>
                  <a:pt x="4527946" y="45362"/>
                </a:moveTo>
                <a:cubicBezTo>
                  <a:pt x="4525961" y="46156"/>
                  <a:pt x="4524573" y="46553"/>
                  <a:pt x="4523779" y="46553"/>
                </a:cubicBezTo>
                <a:cubicBezTo>
                  <a:pt x="4515047" y="50919"/>
                  <a:pt x="4509293" y="53697"/>
                  <a:pt x="4506515" y="54887"/>
                </a:cubicBezTo>
                <a:cubicBezTo>
                  <a:pt x="4499371" y="58459"/>
                  <a:pt x="4492823" y="61436"/>
                  <a:pt x="4486869" y="63817"/>
                </a:cubicBezTo>
                <a:cubicBezTo>
                  <a:pt x="4484091" y="68183"/>
                  <a:pt x="4479725" y="74929"/>
                  <a:pt x="4473773" y="84058"/>
                </a:cubicBezTo>
                <a:cubicBezTo>
                  <a:pt x="4479725" y="82867"/>
                  <a:pt x="4486869" y="80684"/>
                  <a:pt x="4495204" y="77509"/>
                </a:cubicBezTo>
                <a:cubicBezTo>
                  <a:pt x="4496791" y="76715"/>
                  <a:pt x="4499569" y="75525"/>
                  <a:pt x="4503538" y="73937"/>
                </a:cubicBezTo>
                <a:cubicBezTo>
                  <a:pt x="4507507" y="72350"/>
                  <a:pt x="4510087" y="71159"/>
                  <a:pt x="4511277" y="70365"/>
                </a:cubicBezTo>
                <a:cubicBezTo>
                  <a:pt x="4514453" y="66794"/>
                  <a:pt x="4516833" y="63023"/>
                  <a:pt x="4518421" y="59054"/>
                </a:cubicBezTo>
                <a:cubicBezTo>
                  <a:pt x="4521993" y="53498"/>
                  <a:pt x="4525168" y="48934"/>
                  <a:pt x="4527946" y="45362"/>
                </a:cubicBezTo>
                <a:close/>
                <a:moveTo>
                  <a:pt x="4545805" y="22145"/>
                </a:moveTo>
                <a:cubicBezTo>
                  <a:pt x="4536677" y="27701"/>
                  <a:pt x="4530129" y="31869"/>
                  <a:pt x="4526160" y="34647"/>
                </a:cubicBezTo>
                <a:cubicBezTo>
                  <a:pt x="4520207" y="38219"/>
                  <a:pt x="4513460" y="42187"/>
                  <a:pt x="4505919" y="46553"/>
                </a:cubicBezTo>
                <a:cubicBezTo>
                  <a:pt x="4498379" y="50919"/>
                  <a:pt x="4493219" y="53498"/>
                  <a:pt x="4490441" y="54292"/>
                </a:cubicBezTo>
                <a:cubicBezTo>
                  <a:pt x="4489251" y="56276"/>
                  <a:pt x="4488655" y="57864"/>
                  <a:pt x="4488655" y="59054"/>
                </a:cubicBezTo>
                <a:cubicBezTo>
                  <a:pt x="4493418" y="57467"/>
                  <a:pt x="4499569" y="53895"/>
                  <a:pt x="4507110" y="48339"/>
                </a:cubicBezTo>
                <a:cubicBezTo>
                  <a:pt x="4514651" y="44767"/>
                  <a:pt x="4520207" y="41989"/>
                  <a:pt x="4523779" y="40004"/>
                </a:cubicBezTo>
                <a:cubicBezTo>
                  <a:pt x="4528145" y="37623"/>
                  <a:pt x="4531717" y="36234"/>
                  <a:pt x="4534495" y="35837"/>
                </a:cubicBezTo>
                <a:lnTo>
                  <a:pt x="4535089" y="35837"/>
                </a:lnTo>
                <a:lnTo>
                  <a:pt x="4535089" y="35242"/>
                </a:lnTo>
                <a:cubicBezTo>
                  <a:pt x="4539455" y="29289"/>
                  <a:pt x="4543027" y="24923"/>
                  <a:pt x="4545805" y="22145"/>
                </a:cubicBezTo>
                <a:close/>
                <a:moveTo>
                  <a:pt x="4623196" y="12025"/>
                </a:moveTo>
                <a:cubicBezTo>
                  <a:pt x="4621211" y="12422"/>
                  <a:pt x="4616052" y="13017"/>
                  <a:pt x="4607718" y="13811"/>
                </a:cubicBezTo>
                <a:cubicBezTo>
                  <a:pt x="4594621" y="14605"/>
                  <a:pt x="4586882" y="15200"/>
                  <a:pt x="4584501" y="15597"/>
                </a:cubicBezTo>
                <a:cubicBezTo>
                  <a:pt x="4572991" y="16787"/>
                  <a:pt x="4565054" y="16787"/>
                  <a:pt x="4560688" y="15597"/>
                </a:cubicBezTo>
                <a:cubicBezTo>
                  <a:pt x="4563069" y="17978"/>
                  <a:pt x="4563268" y="20359"/>
                  <a:pt x="4561283" y="22740"/>
                </a:cubicBezTo>
                <a:cubicBezTo>
                  <a:pt x="4559696" y="25122"/>
                  <a:pt x="4557117" y="28495"/>
                  <a:pt x="4553545" y="32861"/>
                </a:cubicBezTo>
                <a:cubicBezTo>
                  <a:pt x="4549575" y="37623"/>
                  <a:pt x="4546797" y="41394"/>
                  <a:pt x="4545210" y="44172"/>
                </a:cubicBezTo>
                <a:cubicBezTo>
                  <a:pt x="4540051" y="50125"/>
                  <a:pt x="4534693" y="57467"/>
                  <a:pt x="4529137" y="66198"/>
                </a:cubicBezTo>
                <a:cubicBezTo>
                  <a:pt x="4529137" y="65801"/>
                  <a:pt x="4528541" y="66794"/>
                  <a:pt x="4527351" y="69175"/>
                </a:cubicBezTo>
                <a:lnTo>
                  <a:pt x="4527351" y="70365"/>
                </a:lnTo>
                <a:lnTo>
                  <a:pt x="4524969" y="70365"/>
                </a:lnTo>
                <a:cubicBezTo>
                  <a:pt x="4511475" y="93781"/>
                  <a:pt x="4503141" y="107672"/>
                  <a:pt x="4499967" y="112037"/>
                </a:cubicBezTo>
                <a:cubicBezTo>
                  <a:pt x="4494013" y="120769"/>
                  <a:pt x="4483297" y="133072"/>
                  <a:pt x="4467819" y="148947"/>
                </a:cubicBezTo>
                <a:cubicBezTo>
                  <a:pt x="4452738" y="164822"/>
                  <a:pt x="4444205" y="176331"/>
                  <a:pt x="4442221" y="183475"/>
                </a:cubicBezTo>
                <a:cubicBezTo>
                  <a:pt x="4441427" y="184269"/>
                  <a:pt x="4440038" y="184665"/>
                  <a:pt x="4438054" y="184665"/>
                </a:cubicBezTo>
                <a:cubicBezTo>
                  <a:pt x="4436467" y="184665"/>
                  <a:pt x="4435673" y="184070"/>
                  <a:pt x="4435673" y="182879"/>
                </a:cubicBezTo>
                <a:lnTo>
                  <a:pt x="4435673" y="181093"/>
                </a:lnTo>
                <a:cubicBezTo>
                  <a:pt x="4424560" y="185062"/>
                  <a:pt x="4414837" y="186848"/>
                  <a:pt x="4406502" y="186451"/>
                </a:cubicBezTo>
                <a:cubicBezTo>
                  <a:pt x="4405709" y="186451"/>
                  <a:pt x="4405113" y="186253"/>
                  <a:pt x="4404717" y="185856"/>
                </a:cubicBezTo>
                <a:cubicBezTo>
                  <a:pt x="4399954" y="193397"/>
                  <a:pt x="4395985" y="199548"/>
                  <a:pt x="4392810" y="204311"/>
                </a:cubicBezTo>
                <a:cubicBezTo>
                  <a:pt x="4392413" y="205104"/>
                  <a:pt x="4391619" y="206295"/>
                  <a:pt x="4390429" y="207883"/>
                </a:cubicBezTo>
                <a:cubicBezTo>
                  <a:pt x="4391223" y="207883"/>
                  <a:pt x="4391619" y="207684"/>
                  <a:pt x="4391619" y="207287"/>
                </a:cubicBezTo>
                <a:cubicBezTo>
                  <a:pt x="4395985" y="204906"/>
                  <a:pt x="4401343" y="201731"/>
                  <a:pt x="4407693" y="197762"/>
                </a:cubicBezTo>
                <a:cubicBezTo>
                  <a:pt x="4414043" y="193794"/>
                  <a:pt x="4419797" y="191214"/>
                  <a:pt x="4424957" y="190023"/>
                </a:cubicBezTo>
                <a:cubicBezTo>
                  <a:pt x="4427735" y="188436"/>
                  <a:pt x="4430315" y="187443"/>
                  <a:pt x="4432696" y="187047"/>
                </a:cubicBezTo>
                <a:cubicBezTo>
                  <a:pt x="4434681" y="186253"/>
                  <a:pt x="4440038" y="185459"/>
                  <a:pt x="4448769" y="184665"/>
                </a:cubicBezTo>
                <a:lnTo>
                  <a:pt x="4468415" y="184665"/>
                </a:lnTo>
                <a:cubicBezTo>
                  <a:pt x="4478733" y="185062"/>
                  <a:pt x="4486274" y="185459"/>
                  <a:pt x="4491037" y="185856"/>
                </a:cubicBezTo>
                <a:lnTo>
                  <a:pt x="4505919" y="185856"/>
                </a:lnTo>
                <a:cubicBezTo>
                  <a:pt x="4510285" y="182681"/>
                  <a:pt x="4514254" y="178117"/>
                  <a:pt x="4517825" y="172164"/>
                </a:cubicBezTo>
                <a:cubicBezTo>
                  <a:pt x="4521795" y="164226"/>
                  <a:pt x="4527152" y="154106"/>
                  <a:pt x="4533899" y="141803"/>
                </a:cubicBezTo>
                <a:cubicBezTo>
                  <a:pt x="4535089" y="139819"/>
                  <a:pt x="4538067" y="135453"/>
                  <a:pt x="4542829" y="128706"/>
                </a:cubicBezTo>
                <a:cubicBezTo>
                  <a:pt x="4544416" y="123547"/>
                  <a:pt x="4546599" y="119380"/>
                  <a:pt x="4549377" y="116204"/>
                </a:cubicBezTo>
                <a:cubicBezTo>
                  <a:pt x="4548981" y="114617"/>
                  <a:pt x="4548981" y="113228"/>
                  <a:pt x="4549377" y="112037"/>
                </a:cubicBezTo>
                <a:cubicBezTo>
                  <a:pt x="4550568" y="111244"/>
                  <a:pt x="4551560" y="110847"/>
                  <a:pt x="4552354" y="110847"/>
                </a:cubicBezTo>
                <a:lnTo>
                  <a:pt x="4552949" y="110847"/>
                </a:lnTo>
                <a:cubicBezTo>
                  <a:pt x="4556521" y="104497"/>
                  <a:pt x="4559299" y="99734"/>
                  <a:pt x="4561283" y="96559"/>
                </a:cubicBezTo>
                <a:cubicBezTo>
                  <a:pt x="4562474" y="94972"/>
                  <a:pt x="4563466" y="93186"/>
                  <a:pt x="4564260" y="91201"/>
                </a:cubicBezTo>
                <a:lnTo>
                  <a:pt x="4564855" y="89415"/>
                </a:lnTo>
                <a:cubicBezTo>
                  <a:pt x="4565252" y="89415"/>
                  <a:pt x="4565451" y="89019"/>
                  <a:pt x="4565451" y="88225"/>
                </a:cubicBezTo>
                <a:lnTo>
                  <a:pt x="4565451" y="87629"/>
                </a:lnTo>
                <a:cubicBezTo>
                  <a:pt x="4567038" y="84058"/>
                  <a:pt x="4569817" y="82669"/>
                  <a:pt x="4573785" y="83462"/>
                </a:cubicBezTo>
                <a:cubicBezTo>
                  <a:pt x="4575769" y="83859"/>
                  <a:pt x="4577159" y="85050"/>
                  <a:pt x="4577952" y="87034"/>
                </a:cubicBezTo>
                <a:cubicBezTo>
                  <a:pt x="4586287" y="87828"/>
                  <a:pt x="4598391" y="100925"/>
                  <a:pt x="4614267" y="126325"/>
                </a:cubicBezTo>
                <a:cubicBezTo>
                  <a:pt x="4622601" y="139025"/>
                  <a:pt x="4629943" y="151129"/>
                  <a:pt x="4636293" y="162639"/>
                </a:cubicBezTo>
                <a:cubicBezTo>
                  <a:pt x="4639865" y="169386"/>
                  <a:pt x="4642246" y="174942"/>
                  <a:pt x="4643437" y="179308"/>
                </a:cubicBezTo>
                <a:cubicBezTo>
                  <a:pt x="4645024" y="182879"/>
                  <a:pt x="4645818" y="185459"/>
                  <a:pt x="4645818" y="187047"/>
                </a:cubicBezTo>
                <a:cubicBezTo>
                  <a:pt x="4646215" y="186650"/>
                  <a:pt x="4646810" y="186451"/>
                  <a:pt x="4647604" y="186451"/>
                </a:cubicBezTo>
                <a:lnTo>
                  <a:pt x="4648795" y="186451"/>
                </a:lnTo>
                <a:cubicBezTo>
                  <a:pt x="4653557" y="184070"/>
                  <a:pt x="4657327" y="182483"/>
                  <a:pt x="4660105" y="181689"/>
                </a:cubicBezTo>
                <a:cubicBezTo>
                  <a:pt x="4661693" y="181292"/>
                  <a:pt x="4662883" y="181689"/>
                  <a:pt x="4663677" y="182879"/>
                </a:cubicBezTo>
                <a:cubicBezTo>
                  <a:pt x="4664471" y="183673"/>
                  <a:pt x="4664868" y="184269"/>
                  <a:pt x="4664868" y="184665"/>
                </a:cubicBezTo>
                <a:cubicBezTo>
                  <a:pt x="4667249" y="184665"/>
                  <a:pt x="4670623" y="184467"/>
                  <a:pt x="4674988" y="184070"/>
                </a:cubicBezTo>
                <a:cubicBezTo>
                  <a:pt x="4678957" y="183673"/>
                  <a:pt x="4682331" y="183276"/>
                  <a:pt x="4685109" y="182879"/>
                </a:cubicBezTo>
                <a:cubicBezTo>
                  <a:pt x="4694633" y="181689"/>
                  <a:pt x="4701182" y="180895"/>
                  <a:pt x="4704754" y="180498"/>
                </a:cubicBezTo>
                <a:cubicBezTo>
                  <a:pt x="4711104" y="180101"/>
                  <a:pt x="4714477" y="179903"/>
                  <a:pt x="4714874" y="179903"/>
                </a:cubicBezTo>
                <a:cubicBezTo>
                  <a:pt x="4716065" y="179109"/>
                  <a:pt x="4717454" y="178117"/>
                  <a:pt x="4719041" y="176926"/>
                </a:cubicBezTo>
                <a:cubicBezTo>
                  <a:pt x="4716660" y="171370"/>
                  <a:pt x="4714874" y="167600"/>
                  <a:pt x="4713683" y="165615"/>
                </a:cubicBezTo>
                <a:cubicBezTo>
                  <a:pt x="4710905" y="166806"/>
                  <a:pt x="4708325" y="165814"/>
                  <a:pt x="4705945" y="162639"/>
                </a:cubicBezTo>
                <a:cubicBezTo>
                  <a:pt x="4704754" y="161845"/>
                  <a:pt x="4703762" y="160654"/>
                  <a:pt x="4702968" y="159067"/>
                </a:cubicBezTo>
                <a:cubicBezTo>
                  <a:pt x="4700983" y="156289"/>
                  <a:pt x="4695031" y="144383"/>
                  <a:pt x="4685109" y="123348"/>
                </a:cubicBezTo>
                <a:cubicBezTo>
                  <a:pt x="4673996" y="99536"/>
                  <a:pt x="4665860" y="83661"/>
                  <a:pt x="4660701" y="75723"/>
                </a:cubicBezTo>
                <a:cubicBezTo>
                  <a:pt x="4649191" y="56673"/>
                  <a:pt x="4641055" y="42386"/>
                  <a:pt x="4636293" y="32861"/>
                </a:cubicBezTo>
                <a:cubicBezTo>
                  <a:pt x="4635102" y="30083"/>
                  <a:pt x="4633117" y="25519"/>
                  <a:pt x="4630339" y="19169"/>
                </a:cubicBezTo>
                <a:cubicBezTo>
                  <a:pt x="4628753" y="16787"/>
                  <a:pt x="4627363" y="15200"/>
                  <a:pt x="4626173" y="14406"/>
                </a:cubicBezTo>
                <a:cubicBezTo>
                  <a:pt x="4624585" y="14009"/>
                  <a:pt x="4623791" y="13215"/>
                  <a:pt x="4623791" y="12025"/>
                </a:cubicBezTo>
                <a:close/>
                <a:moveTo>
                  <a:pt x="4624982" y="119"/>
                </a:moveTo>
                <a:cubicBezTo>
                  <a:pt x="4630935" y="-278"/>
                  <a:pt x="4635102" y="317"/>
                  <a:pt x="4637483" y="1904"/>
                </a:cubicBezTo>
                <a:cubicBezTo>
                  <a:pt x="4640659" y="2698"/>
                  <a:pt x="4642246" y="3492"/>
                  <a:pt x="4642246" y="4286"/>
                </a:cubicBezTo>
                <a:cubicBezTo>
                  <a:pt x="4641849" y="5476"/>
                  <a:pt x="4641254" y="6469"/>
                  <a:pt x="4640460" y="7262"/>
                </a:cubicBezTo>
                <a:cubicBezTo>
                  <a:pt x="4639666" y="8453"/>
                  <a:pt x="4638475" y="9644"/>
                  <a:pt x="4636888" y="10834"/>
                </a:cubicBezTo>
                <a:cubicBezTo>
                  <a:pt x="4641254" y="14406"/>
                  <a:pt x="4647009" y="23137"/>
                  <a:pt x="4654152" y="37028"/>
                </a:cubicBezTo>
                <a:cubicBezTo>
                  <a:pt x="4658121" y="46156"/>
                  <a:pt x="4666853" y="61833"/>
                  <a:pt x="4680346" y="84058"/>
                </a:cubicBezTo>
                <a:cubicBezTo>
                  <a:pt x="4683124" y="90011"/>
                  <a:pt x="4686696" y="97551"/>
                  <a:pt x="4691061" y="106679"/>
                </a:cubicBezTo>
                <a:cubicBezTo>
                  <a:pt x="4698603" y="120173"/>
                  <a:pt x="4702968" y="128111"/>
                  <a:pt x="4704159" y="130492"/>
                </a:cubicBezTo>
                <a:cubicBezTo>
                  <a:pt x="4704159" y="129698"/>
                  <a:pt x="4706341" y="134262"/>
                  <a:pt x="4710707" y="144184"/>
                </a:cubicBezTo>
                <a:cubicBezTo>
                  <a:pt x="4714279" y="145772"/>
                  <a:pt x="4718843" y="151526"/>
                  <a:pt x="4724399" y="161448"/>
                </a:cubicBezTo>
                <a:cubicBezTo>
                  <a:pt x="4728368" y="167798"/>
                  <a:pt x="4728765" y="173553"/>
                  <a:pt x="4725589" y="178712"/>
                </a:cubicBezTo>
                <a:lnTo>
                  <a:pt x="4727971" y="177522"/>
                </a:lnTo>
                <a:cubicBezTo>
                  <a:pt x="4729955" y="177125"/>
                  <a:pt x="4731543" y="177323"/>
                  <a:pt x="4732733" y="178117"/>
                </a:cubicBezTo>
                <a:cubicBezTo>
                  <a:pt x="4733527" y="178911"/>
                  <a:pt x="4733924" y="179903"/>
                  <a:pt x="4733924" y="181093"/>
                </a:cubicBezTo>
                <a:cubicBezTo>
                  <a:pt x="4734321" y="183475"/>
                  <a:pt x="4730947" y="189626"/>
                  <a:pt x="4723804" y="199548"/>
                </a:cubicBezTo>
                <a:cubicBezTo>
                  <a:pt x="4720629" y="202723"/>
                  <a:pt x="4715668" y="207883"/>
                  <a:pt x="4708921" y="215026"/>
                </a:cubicBezTo>
                <a:cubicBezTo>
                  <a:pt x="4704555" y="219789"/>
                  <a:pt x="4702175" y="222369"/>
                  <a:pt x="4701777" y="222765"/>
                </a:cubicBezTo>
                <a:cubicBezTo>
                  <a:pt x="4700587" y="223162"/>
                  <a:pt x="4697809" y="223361"/>
                  <a:pt x="4693443" y="223361"/>
                </a:cubicBezTo>
                <a:cubicBezTo>
                  <a:pt x="4689077" y="222567"/>
                  <a:pt x="4684117" y="222567"/>
                  <a:pt x="4678560" y="223361"/>
                </a:cubicBezTo>
                <a:cubicBezTo>
                  <a:pt x="4676575" y="223361"/>
                  <a:pt x="4671019" y="223956"/>
                  <a:pt x="4661891" y="225147"/>
                </a:cubicBezTo>
                <a:cubicBezTo>
                  <a:pt x="4654747" y="225543"/>
                  <a:pt x="4648993" y="225940"/>
                  <a:pt x="4644627" y="226337"/>
                </a:cubicBezTo>
                <a:cubicBezTo>
                  <a:pt x="4636293" y="226734"/>
                  <a:pt x="4629347" y="225940"/>
                  <a:pt x="4623791" y="223956"/>
                </a:cubicBezTo>
                <a:cubicBezTo>
                  <a:pt x="4622997" y="224750"/>
                  <a:pt x="4621609" y="224750"/>
                  <a:pt x="4619624" y="223956"/>
                </a:cubicBezTo>
                <a:cubicBezTo>
                  <a:pt x="4616846" y="223559"/>
                  <a:pt x="4615060" y="222369"/>
                  <a:pt x="4614267" y="220384"/>
                </a:cubicBezTo>
                <a:cubicBezTo>
                  <a:pt x="4611488" y="215622"/>
                  <a:pt x="4606924" y="206692"/>
                  <a:pt x="4600574" y="193595"/>
                </a:cubicBezTo>
                <a:cubicBezTo>
                  <a:pt x="4593827" y="182483"/>
                  <a:pt x="4588668" y="173553"/>
                  <a:pt x="4585096" y="166806"/>
                </a:cubicBezTo>
                <a:cubicBezTo>
                  <a:pt x="4579539" y="155694"/>
                  <a:pt x="4573587" y="146962"/>
                  <a:pt x="4567237" y="140612"/>
                </a:cubicBezTo>
                <a:cubicBezTo>
                  <a:pt x="4566046" y="142597"/>
                  <a:pt x="4564657" y="142994"/>
                  <a:pt x="4563069" y="141803"/>
                </a:cubicBezTo>
                <a:cubicBezTo>
                  <a:pt x="4563466" y="140215"/>
                  <a:pt x="4562871" y="138826"/>
                  <a:pt x="4561283" y="137636"/>
                </a:cubicBezTo>
                <a:cubicBezTo>
                  <a:pt x="4561680" y="136842"/>
                  <a:pt x="4562275" y="135850"/>
                  <a:pt x="4563069" y="134659"/>
                </a:cubicBezTo>
                <a:cubicBezTo>
                  <a:pt x="4557910" y="129103"/>
                  <a:pt x="4555529" y="126325"/>
                  <a:pt x="4555925" y="126325"/>
                </a:cubicBezTo>
                <a:cubicBezTo>
                  <a:pt x="4554735" y="128706"/>
                  <a:pt x="4553941" y="131683"/>
                  <a:pt x="4553545" y="135254"/>
                </a:cubicBezTo>
                <a:cubicBezTo>
                  <a:pt x="4550369" y="139620"/>
                  <a:pt x="4548187" y="142398"/>
                  <a:pt x="4546996" y="143589"/>
                </a:cubicBezTo>
                <a:cubicBezTo>
                  <a:pt x="4539455" y="156686"/>
                  <a:pt x="4534891" y="166608"/>
                  <a:pt x="4533304" y="173354"/>
                </a:cubicBezTo>
                <a:cubicBezTo>
                  <a:pt x="4527747" y="177720"/>
                  <a:pt x="4525961" y="181887"/>
                  <a:pt x="4527946" y="185856"/>
                </a:cubicBezTo>
                <a:lnTo>
                  <a:pt x="4525565" y="188237"/>
                </a:lnTo>
                <a:cubicBezTo>
                  <a:pt x="4525961" y="189031"/>
                  <a:pt x="4526160" y="189825"/>
                  <a:pt x="4526160" y="190618"/>
                </a:cubicBezTo>
                <a:cubicBezTo>
                  <a:pt x="4526160" y="193397"/>
                  <a:pt x="4524374" y="196572"/>
                  <a:pt x="4520802" y="200143"/>
                </a:cubicBezTo>
                <a:cubicBezTo>
                  <a:pt x="4517627" y="203319"/>
                  <a:pt x="4514254" y="206295"/>
                  <a:pt x="4510682" y="209073"/>
                </a:cubicBezTo>
                <a:cubicBezTo>
                  <a:pt x="4502745" y="215820"/>
                  <a:pt x="4495005" y="221773"/>
                  <a:pt x="4487465" y="226933"/>
                </a:cubicBezTo>
                <a:cubicBezTo>
                  <a:pt x="4486671" y="227329"/>
                  <a:pt x="4482107" y="227329"/>
                  <a:pt x="4473773" y="226933"/>
                </a:cubicBezTo>
                <a:cubicBezTo>
                  <a:pt x="4468216" y="226139"/>
                  <a:pt x="4463453" y="225742"/>
                  <a:pt x="4459485" y="225742"/>
                </a:cubicBezTo>
                <a:cubicBezTo>
                  <a:pt x="4447975" y="225345"/>
                  <a:pt x="4438451" y="225147"/>
                  <a:pt x="4430910" y="225147"/>
                </a:cubicBezTo>
                <a:cubicBezTo>
                  <a:pt x="4416623" y="225147"/>
                  <a:pt x="4405510" y="224750"/>
                  <a:pt x="4397573" y="223956"/>
                </a:cubicBezTo>
                <a:cubicBezTo>
                  <a:pt x="4389238" y="223559"/>
                  <a:pt x="4384277" y="223162"/>
                  <a:pt x="4382689" y="222765"/>
                </a:cubicBezTo>
                <a:cubicBezTo>
                  <a:pt x="4382293" y="222765"/>
                  <a:pt x="4381103" y="222567"/>
                  <a:pt x="4379118" y="222170"/>
                </a:cubicBezTo>
                <a:cubicBezTo>
                  <a:pt x="4377531" y="222170"/>
                  <a:pt x="4376538" y="221575"/>
                  <a:pt x="4376141" y="220384"/>
                </a:cubicBezTo>
                <a:cubicBezTo>
                  <a:pt x="4374554" y="219987"/>
                  <a:pt x="4373760" y="219193"/>
                  <a:pt x="4373760" y="218003"/>
                </a:cubicBezTo>
                <a:lnTo>
                  <a:pt x="4373760" y="217408"/>
                </a:lnTo>
                <a:cubicBezTo>
                  <a:pt x="4373363" y="216217"/>
                  <a:pt x="4373165" y="215423"/>
                  <a:pt x="4373165" y="215026"/>
                </a:cubicBezTo>
                <a:cubicBezTo>
                  <a:pt x="4373561" y="214629"/>
                  <a:pt x="4373760" y="214034"/>
                  <a:pt x="4373760" y="213240"/>
                </a:cubicBezTo>
                <a:cubicBezTo>
                  <a:pt x="4374554" y="210859"/>
                  <a:pt x="4375546" y="209073"/>
                  <a:pt x="4376737" y="207883"/>
                </a:cubicBezTo>
                <a:cubicBezTo>
                  <a:pt x="4379118" y="204311"/>
                  <a:pt x="4383285" y="198159"/>
                  <a:pt x="4389238" y="189428"/>
                </a:cubicBezTo>
                <a:cubicBezTo>
                  <a:pt x="4421782" y="141406"/>
                  <a:pt x="4439839" y="115212"/>
                  <a:pt x="4443411" y="110847"/>
                </a:cubicBezTo>
                <a:cubicBezTo>
                  <a:pt x="4449365" y="101322"/>
                  <a:pt x="4457501" y="88423"/>
                  <a:pt x="4467819" y="72151"/>
                </a:cubicBezTo>
                <a:cubicBezTo>
                  <a:pt x="4469407" y="70961"/>
                  <a:pt x="4470995" y="68976"/>
                  <a:pt x="4472582" y="66198"/>
                </a:cubicBezTo>
                <a:lnTo>
                  <a:pt x="4471391" y="66198"/>
                </a:lnTo>
                <a:cubicBezTo>
                  <a:pt x="4470597" y="66595"/>
                  <a:pt x="4470201" y="66198"/>
                  <a:pt x="4470201" y="65008"/>
                </a:cubicBezTo>
                <a:cubicBezTo>
                  <a:pt x="4469804" y="64214"/>
                  <a:pt x="4470201" y="63817"/>
                  <a:pt x="4471391" y="63817"/>
                </a:cubicBezTo>
                <a:lnTo>
                  <a:pt x="4473773" y="63817"/>
                </a:lnTo>
                <a:cubicBezTo>
                  <a:pt x="4474169" y="63023"/>
                  <a:pt x="4474567" y="61833"/>
                  <a:pt x="4474963" y="60245"/>
                </a:cubicBezTo>
                <a:lnTo>
                  <a:pt x="4476154" y="59054"/>
                </a:lnTo>
                <a:cubicBezTo>
                  <a:pt x="4478535" y="55879"/>
                  <a:pt x="4480123" y="53895"/>
                  <a:pt x="4480917" y="53101"/>
                </a:cubicBezTo>
                <a:cubicBezTo>
                  <a:pt x="4481313" y="51911"/>
                  <a:pt x="4481710" y="51315"/>
                  <a:pt x="4482107" y="51315"/>
                </a:cubicBezTo>
                <a:lnTo>
                  <a:pt x="4482702" y="50125"/>
                </a:lnTo>
                <a:cubicBezTo>
                  <a:pt x="4483496" y="48140"/>
                  <a:pt x="4485083" y="47347"/>
                  <a:pt x="4487465" y="47744"/>
                </a:cubicBezTo>
                <a:cubicBezTo>
                  <a:pt x="4486671" y="48140"/>
                  <a:pt x="4491235" y="45362"/>
                  <a:pt x="4501157" y="39409"/>
                </a:cubicBezTo>
                <a:cubicBezTo>
                  <a:pt x="4503935" y="37425"/>
                  <a:pt x="4510682" y="32861"/>
                  <a:pt x="4521397" y="25717"/>
                </a:cubicBezTo>
                <a:cubicBezTo>
                  <a:pt x="4526160" y="22939"/>
                  <a:pt x="4532907" y="18573"/>
                  <a:pt x="4541638" y="12620"/>
                </a:cubicBezTo>
                <a:cubicBezTo>
                  <a:pt x="4549973" y="5476"/>
                  <a:pt x="4555529" y="1904"/>
                  <a:pt x="4558307" y="1904"/>
                </a:cubicBezTo>
                <a:cubicBezTo>
                  <a:pt x="4559497" y="1904"/>
                  <a:pt x="4560489" y="2500"/>
                  <a:pt x="4561283" y="3690"/>
                </a:cubicBezTo>
                <a:cubicBezTo>
                  <a:pt x="4562474" y="4881"/>
                  <a:pt x="4563069" y="6072"/>
                  <a:pt x="4563069" y="7262"/>
                </a:cubicBezTo>
                <a:lnTo>
                  <a:pt x="4561879" y="8453"/>
                </a:lnTo>
                <a:cubicBezTo>
                  <a:pt x="4563466" y="7659"/>
                  <a:pt x="4565451" y="7262"/>
                  <a:pt x="4567832" y="7262"/>
                </a:cubicBezTo>
                <a:cubicBezTo>
                  <a:pt x="4577753" y="5278"/>
                  <a:pt x="4583111" y="4286"/>
                  <a:pt x="4583905" y="4286"/>
                </a:cubicBezTo>
                <a:cubicBezTo>
                  <a:pt x="4586287" y="3492"/>
                  <a:pt x="4594621" y="2698"/>
                  <a:pt x="4608909" y="1904"/>
                </a:cubicBezTo>
                <a:close/>
              </a:path>
            </a:pathLst>
          </a:custGeom>
          <a:solidFill>
            <a:srgbClr val="6C86D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lnSpc>
                <a:spcPts val="8587"/>
              </a:lnSpc>
              <a:defRPr/>
            </a:pPr>
            <a:endParaRPr lang="en-US" sz="9600">
              <a:solidFill>
                <a:srgbClr val="6C86DD"/>
              </a:solidFill>
              <a:latin typeface="SVN-Doodly" panose="02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688504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B4A6548-FC48-424A-FC9B-1B3480C4B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4" r="827" b="21013"/>
          <a:stretch/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9EC98770-7608-7486-3F0B-EA6D8BC40A1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5849" y="728530"/>
            <a:ext cx="16936302" cy="8829940"/>
            <a:chOff x="2888962" y="1735540"/>
            <a:chExt cx="12510076" cy="681591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276F5230-C613-17EA-9BB0-8B6A408EA0D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8962" y="1735540"/>
              <a:ext cx="12510076" cy="6815919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F7E12D6F-5D5A-E08B-402A-BA56B0A536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24200" y="1866900"/>
              <a:ext cx="1676400" cy="533400"/>
            </a:xfrm>
            <a:prstGeom prst="rect">
              <a:avLst/>
            </a:prstGeom>
            <a:solidFill>
              <a:srgbClr val="FDF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01B582A4-57E2-28C2-5628-1F8037C4F9B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00" y="6819900"/>
              <a:ext cx="3733800" cy="1446550"/>
            </a:xfrm>
            <a:prstGeom prst="rect">
              <a:avLst/>
            </a:prstGeom>
            <a:solidFill>
              <a:srgbClr val="FDF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76B763B-C2B5-11A7-D2D6-66E5D2A0EB24}"/>
              </a:ext>
            </a:extLst>
          </p:cNvPr>
          <p:cNvSpPr/>
          <p:nvPr/>
        </p:nvSpPr>
        <p:spPr>
          <a:xfrm>
            <a:off x="2985526" y="1008904"/>
            <a:ext cx="127116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</a:rPr>
              <a:t>Xác định các đồ dùng, vật dụng trong kế hoạch kinh doanh có thể chuẩn bị ở lớp.</a:t>
            </a:r>
            <a:endParaRPr lang="vi-VN" sz="54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058DDBC5-156C-D7AE-780D-BF3F6973967E}"/>
              </a:ext>
            </a:extLst>
          </p:cNvPr>
          <p:cNvSpPr/>
          <p:nvPr/>
        </p:nvSpPr>
        <p:spPr>
          <a:xfrm>
            <a:off x="15585530" y="760226"/>
            <a:ext cx="2089683" cy="1867383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7"/>
                </a:lnTo>
                <a:lnTo>
                  <a:pt x="0" y="1698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D7180B5-648D-AA4A-4EC2-5C451AD4EACC}"/>
              </a:ext>
            </a:extLst>
          </p:cNvPr>
          <p:cNvSpPr/>
          <p:nvPr/>
        </p:nvSpPr>
        <p:spPr>
          <a:xfrm rot="1045462">
            <a:off x="231743" y="8390965"/>
            <a:ext cx="1356227" cy="1755634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F1E4C5B0-ABE1-AB65-1D5A-BE3FC2516CB7}"/>
              </a:ext>
            </a:extLst>
          </p:cNvPr>
          <p:cNvSpPr/>
          <p:nvPr/>
        </p:nvSpPr>
        <p:spPr>
          <a:xfrm>
            <a:off x="1238250" y="1066967"/>
            <a:ext cx="1540295" cy="1540295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B85AB5BD-5CA2-7EF1-2F29-ED5F37095E98}"/>
              </a:ext>
            </a:extLst>
          </p:cNvPr>
          <p:cNvGrpSpPr/>
          <p:nvPr/>
        </p:nvGrpSpPr>
        <p:grpSpPr>
          <a:xfrm>
            <a:off x="2274169" y="7519196"/>
            <a:ext cx="5916526" cy="1098946"/>
            <a:chOff x="615087" y="3206354"/>
            <a:chExt cx="5916526" cy="1098946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B5F608BB-D44C-AC3C-22B6-9EBF6C4293CA}"/>
                </a:ext>
              </a:extLst>
            </p:cNvPr>
            <p:cNvSpPr/>
            <p:nvPr/>
          </p:nvSpPr>
          <p:spPr>
            <a:xfrm>
              <a:off x="615087" y="3206354"/>
              <a:ext cx="5916526" cy="1098946"/>
            </a:xfrm>
            <a:custGeom>
              <a:avLst/>
              <a:gdLst>
                <a:gd name="connsiteX0" fmla="*/ 0 w 2514600"/>
                <a:gd name="connsiteY0" fmla="*/ 276688 h 914400"/>
                <a:gd name="connsiteX1" fmla="*/ 276688 w 2514600"/>
                <a:gd name="connsiteY1" fmla="*/ 0 h 914400"/>
                <a:gd name="connsiteX2" fmla="*/ 2237912 w 2514600"/>
                <a:gd name="connsiteY2" fmla="*/ 0 h 914400"/>
                <a:gd name="connsiteX3" fmla="*/ 2514600 w 2514600"/>
                <a:gd name="connsiteY3" fmla="*/ 276688 h 914400"/>
                <a:gd name="connsiteX4" fmla="*/ 2514600 w 2514600"/>
                <a:gd name="connsiteY4" fmla="*/ 637712 h 914400"/>
                <a:gd name="connsiteX5" fmla="*/ 2237912 w 2514600"/>
                <a:gd name="connsiteY5" fmla="*/ 914400 h 914400"/>
                <a:gd name="connsiteX6" fmla="*/ 276688 w 2514600"/>
                <a:gd name="connsiteY6" fmla="*/ 914400 h 914400"/>
                <a:gd name="connsiteX7" fmla="*/ 0 w 2514600"/>
                <a:gd name="connsiteY7" fmla="*/ 637712 h 914400"/>
                <a:gd name="connsiteX8" fmla="*/ 0 w 2514600"/>
                <a:gd name="connsiteY8" fmla="*/ 276688 h 914400"/>
                <a:gd name="connsiteX0" fmla="*/ 0 w 2514600"/>
                <a:gd name="connsiteY0" fmla="*/ 330663 h 968375"/>
                <a:gd name="connsiteX1" fmla="*/ 251288 w 2514600"/>
                <a:gd name="connsiteY1" fmla="*/ 0 h 968375"/>
                <a:gd name="connsiteX2" fmla="*/ 2237912 w 2514600"/>
                <a:gd name="connsiteY2" fmla="*/ 53975 h 968375"/>
                <a:gd name="connsiteX3" fmla="*/ 2514600 w 2514600"/>
                <a:gd name="connsiteY3" fmla="*/ 330663 h 968375"/>
                <a:gd name="connsiteX4" fmla="*/ 2514600 w 2514600"/>
                <a:gd name="connsiteY4" fmla="*/ 691687 h 968375"/>
                <a:gd name="connsiteX5" fmla="*/ 2237912 w 2514600"/>
                <a:gd name="connsiteY5" fmla="*/ 968375 h 968375"/>
                <a:gd name="connsiteX6" fmla="*/ 276688 w 2514600"/>
                <a:gd name="connsiteY6" fmla="*/ 968375 h 968375"/>
                <a:gd name="connsiteX7" fmla="*/ 0 w 2514600"/>
                <a:gd name="connsiteY7" fmla="*/ 691687 h 968375"/>
                <a:gd name="connsiteX8" fmla="*/ 0 w 2514600"/>
                <a:gd name="connsiteY8" fmla="*/ 330663 h 968375"/>
                <a:gd name="connsiteX0" fmla="*/ 0 w 2514600"/>
                <a:gd name="connsiteY0" fmla="*/ 330663 h 968375"/>
                <a:gd name="connsiteX1" fmla="*/ 251288 w 2514600"/>
                <a:gd name="connsiteY1" fmla="*/ 0 h 968375"/>
                <a:gd name="connsiteX2" fmla="*/ 2269662 w 2514600"/>
                <a:gd name="connsiteY2" fmla="*/ 25400 h 968375"/>
                <a:gd name="connsiteX3" fmla="*/ 2514600 w 2514600"/>
                <a:gd name="connsiteY3" fmla="*/ 330663 h 968375"/>
                <a:gd name="connsiteX4" fmla="*/ 2514600 w 2514600"/>
                <a:gd name="connsiteY4" fmla="*/ 691687 h 968375"/>
                <a:gd name="connsiteX5" fmla="*/ 2237912 w 2514600"/>
                <a:gd name="connsiteY5" fmla="*/ 968375 h 968375"/>
                <a:gd name="connsiteX6" fmla="*/ 276688 w 2514600"/>
                <a:gd name="connsiteY6" fmla="*/ 968375 h 968375"/>
                <a:gd name="connsiteX7" fmla="*/ 0 w 2514600"/>
                <a:gd name="connsiteY7" fmla="*/ 691687 h 968375"/>
                <a:gd name="connsiteX8" fmla="*/ 0 w 2514600"/>
                <a:gd name="connsiteY8" fmla="*/ 330663 h 968375"/>
                <a:gd name="connsiteX0" fmla="*/ 0 w 2514600"/>
                <a:gd name="connsiteY0" fmla="*/ 330663 h 968375"/>
                <a:gd name="connsiteX1" fmla="*/ 251288 w 2514600"/>
                <a:gd name="connsiteY1" fmla="*/ 0 h 968375"/>
                <a:gd name="connsiteX2" fmla="*/ 2269662 w 2514600"/>
                <a:gd name="connsiteY2" fmla="*/ 25400 h 968375"/>
                <a:gd name="connsiteX3" fmla="*/ 2514600 w 2514600"/>
                <a:gd name="connsiteY3" fmla="*/ 330663 h 968375"/>
                <a:gd name="connsiteX4" fmla="*/ 2514600 w 2514600"/>
                <a:gd name="connsiteY4" fmla="*/ 691687 h 968375"/>
                <a:gd name="connsiteX5" fmla="*/ 2237912 w 2514600"/>
                <a:gd name="connsiteY5" fmla="*/ 968375 h 968375"/>
                <a:gd name="connsiteX6" fmla="*/ 276688 w 2514600"/>
                <a:gd name="connsiteY6" fmla="*/ 968375 h 968375"/>
                <a:gd name="connsiteX7" fmla="*/ 0 w 2514600"/>
                <a:gd name="connsiteY7" fmla="*/ 691687 h 968375"/>
                <a:gd name="connsiteX8" fmla="*/ 0 w 2514600"/>
                <a:gd name="connsiteY8" fmla="*/ 330663 h 968375"/>
                <a:gd name="connsiteX0" fmla="*/ 0 w 2514600"/>
                <a:gd name="connsiteY0" fmla="*/ 330663 h 968375"/>
                <a:gd name="connsiteX1" fmla="*/ 251288 w 2514600"/>
                <a:gd name="connsiteY1" fmla="*/ 0 h 968375"/>
                <a:gd name="connsiteX2" fmla="*/ 2269662 w 2514600"/>
                <a:gd name="connsiteY2" fmla="*/ 25400 h 968375"/>
                <a:gd name="connsiteX3" fmla="*/ 2505075 w 2514600"/>
                <a:gd name="connsiteY3" fmla="*/ 244938 h 968375"/>
                <a:gd name="connsiteX4" fmla="*/ 2514600 w 2514600"/>
                <a:gd name="connsiteY4" fmla="*/ 691687 h 968375"/>
                <a:gd name="connsiteX5" fmla="*/ 2237912 w 2514600"/>
                <a:gd name="connsiteY5" fmla="*/ 968375 h 968375"/>
                <a:gd name="connsiteX6" fmla="*/ 276688 w 2514600"/>
                <a:gd name="connsiteY6" fmla="*/ 968375 h 968375"/>
                <a:gd name="connsiteX7" fmla="*/ 0 w 2514600"/>
                <a:gd name="connsiteY7" fmla="*/ 691687 h 968375"/>
                <a:gd name="connsiteX8" fmla="*/ 0 w 2514600"/>
                <a:gd name="connsiteY8" fmla="*/ 330663 h 968375"/>
                <a:gd name="connsiteX0" fmla="*/ 0 w 2505075"/>
                <a:gd name="connsiteY0" fmla="*/ 330663 h 968375"/>
                <a:gd name="connsiteX1" fmla="*/ 251288 w 2505075"/>
                <a:gd name="connsiteY1" fmla="*/ 0 h 968375"/>
                <a:gd name="connsiteX2" fmla="*/ 2269662 w 2505075"/>
                <a:gd name="connsiteY2" fmla="*/ 25400 h 968375"/>
                <a:gd name="connsiteX3" fmla="*/ 2505075 w 2505075"/>
                <a:gd name="connsiteY3" fmla="*/ 244938 h 968375"/>
                <a:gd name="connsiteX4" fmla="*/ 2482850 w 2505075"/>
                <a:gd name="connsiteY4" fmla="*/ 698037 h 968375"/>
                <a:gd name="connsiteX5" fmla="*/ 2237912 w 2505075"/>
                <a:gd name="connsiteY5" fmla="*/ 968375 h 968375"/>
                <a:gd name="connsiteX6" fmla="*/ 276688 w 2505075"/>
                <a:gd name="connsiteY6" fmla="*/ 968375 h 968375"/>
                <a:gd name="connsiteX7" fmla="*/ 0 w 2505075"/>
                <a:gd name="connsiteY7" fmla="*/ 691687 h 968375"/>
                <a:gd name="connsiteX8" fmla="*/ 0 w 2505075"/>
                <a:gd name="connsiteY8" fmla="*/ 330663 h 968375"/>
                <a:gd name="connsiteX0" fmla="*/ 25400 w 2505075"/>
                <a:gd name="connsiteY0" fmla="*/ 324313 h 968375"/>
                <a:gd name="connsiteX1" fmla="*/ 251288 w 2505075"/>
                <a:gd name="connsiteY1" fmla="*/ 0 h 968375"/>
                <a:gd name="connsiteX2" fmla="*/ 2269662 w 2505075"/>
                <a:gd name="connsiteY2" fmla="*/ 25400 h 968375"/>
                <a:gd name="connsiteX3" fmla="*/ 2505075 w 2505075"/>
                <a:gd name="connsiteY3" fmla="*/ 244938 h 968375"/>
                <a:gd name="connsiteX4" fmla="*/ 2482850 w 2505075"/>
                <a:gd name="connsiteY4" fmla="*/ 698037 h 968375"/>
                <a:gd name="connsiteX5" fmla="*/ 2237912 w 2505075"/>
                <a:gd name="connsiteY5" fmla="*/ 968375 h 968375"/>
                <a:gd name="connsiteX6" fmla="*/ 276688 w 2505075"/>
                <a:gd name="connsiteY6" fmla="*/ 968375 h 968375"/>
                <a:gd name="connsiteX7" fmla="*/ 0 w 2505075"/>
                <a:gd name="connsiteY7" fmla="*/ 691687 h 968375"/>
                <a:gd name="connsiteX8" fmla="*/ 25400 w 2505075"/>
                <a:gd name="connsiteY8" fmla="*/ 324313 h 968375"/>
                <a:gd name="connsiteX0" fmla="*/ 0 w 2479675"/>
                <a:gd name="connsiteY0" fmla="*/ 324313 h 968375"/>
                <a:gd name="connsiteX1" fmla="*/ 225888 w 2479675"/>
                <a:gd name="connsiteY1" fmla="*/ 0 h 968375"/>
                <a:gd name="connsiteX2" fmla="*/ 2244262 w 2479675"/>
                <a:gd name="connsiteY2" fmla="*/ 25400 h 968375"/>
                <a:gd name="connsiteX3" fmla="*/ 2479675 w 2479675"/>
                <a:gd name="connsiteY3" fmla="*/ 244938 h 968375"/>
                <a:gd name="connsiteX4" fmla="*/ 2457450 w 2479675"/>
                <a:gd name="connsiteY4" fmla="*/ 698037 h 968375"/>
                <a:gd name="connsiteX5" fmla="*/ 2212512 w 2479675"/>
                <a:gd name="connsiteY5" fmla="*/ 968375 h 968375"/>
                <a:gd name="connsiteX6" fmla="*/ 251288 w 2479675"/>
                <a:gd name="connsiteY6" fmla="*/ 968375 h 968375"/>
                <a:gd name="connsiteX7" fmla="*/ 3175 w 2479675"/>
                <a:gd name="connsiteY7" fmla="*/ 698037 h 968375"/>
                <a:gd name="connsiteX8" fmla="*/ 0 w 2479675"/>
                <a:gd name="connsiteY8" fmla="*/ 324313 h 968375"/>
                <a:gd name="connsiteX0" fmla="*/ 0 w 2479675"/>
                <a:gd name="connsiteY0" fmla="*/ 324313 h 968375"/>
                <a:gd name="connsiteX1" fmla="*/ 225888 w 2479675"/>
                <a:gd name="connsiteY1" fmla="*/ 0 h 968375"/>
                <a:gd name="connsiteX2" fmla="*/ 2244262 w 2479675"/>
                <a:gd name="connsiteY2" fmla="*/ 25400 h 968375"/>
                <a:gd name="connsiteX3" fmla="*/ 2479675 w 2479675"/>
                <a:gd name="connsiteY3" fmla="*/ 244938 h 968375"/>
                <a:gd name="connsiteX4" fmla="*/ 2457450 w 2479675"/>
                <a:gd name="connsiteY4" fmla="*/ 698037 h 968375"/>
                <a:gd name="connsiteX5" fmla="*/ 2212512 w 2479675"/>
                <a:gd name="connsiteY5" fmla="*/ 968375 h 968375"/>
                <a:gd name="connsiteX6" fmla="*/ 311613 w 2479675"/>
                <a:gd name="connsiteY6" fmla="*/ 898525 h 968375"/>
                <a:gd name="connsiteX7" fmla="*/ 3175 w 2479675"/>
                <a:gd name="connsiteY7" fmla="*/ 698037 h 968375"/>
                <a:gd name="connsiteX8" fmla="*/ 0 w 2479675"/>
                <a:gd name="connsiteY8" fmla="*/ 324313 h 968375"/>
                <a:gd name="connsiteX0" fmla="*/ 0 w 2479675"/>
                <a:gd name="connsiteY0" fmla="*/ 324313 h 898525"/>
                <a:gd name="connsiteX1" fmla="*/ 225888 w 2479675"/>
                <a:gd name="connsiteY1" fmla="*/ 0 h 898525"/>
                <a:gd name="connsiteX2" fmla="*/ 2244262 w 2479675"/>
                <a:gd name="connsiteY2" fmla="*/ 25400 h 898525"/>
                <a:gd name="connsiteX3" fmla="*/ 2479675 w 2479675"/>
                <a:gd name="connsiteY3" fmla="*/ 244938 h 898525"/>
                <a:gd name="connsiteX4" fmla="*/ 2457450 w 2479675"/>
                <a:gd name="connsiteY4" fmla="*/ 698037 h 898525"/>
                <a:gd name="connsiteX5" fmla="*/ 2260137 w 2479675"/>
                <a:gd name="connsiteY5" fmla="*/ 892175 h 898525"/>
                <a:gd name="connsiteX6" fmla="*/ 311613 w 2479675"/>
                <a:gd name="connsiteY6" fmla="*/ 898525 h 898525"/>
                <a:gd name="connsiteX7" fmla="*/ 3175 w 2479675"/>
                <a:gd name="connsiteY7" fmla="*/ 698037 h 898525"/>
                <a:gd name="connsiteX8" fmla="*/ 0 w 2479675"/>
                <a:gd name="connsiteY8" fmla="*/ 324313 h 898525"/>
                <a:gd name="connsiteX0" fmla="*/ 0 w 2479675"/>
                <a:gd name="connsiteY0" fmla="*/ 339878 h 914090"/>
                <a:gd name="connsiteX1" fmla="*/ 225888 w 2479675"/>
                <a:gd name="connsiteY1" fmla="*/ 15565 h 914090"/>
                <a:gd name="connsiteX2" fmla="*/ 1308101 w 2479675"/>
                <a:gd name="connsiteY2" fmla="*/ 47316 h 914090"/>
                <a:gd name="connsiteX3" fmla="*/ 2244262 w 2479675"/>
                <a:gd name="connsiteY3" fmla="*/ 40965 h 914090"/>
                <a:gd name="connsiteX4" fmla="*/ 2479675 w 2479675"/>
                <a:gd name="connsiteY4" fmla="*/ 260503 h 914090"/>
                <a:gd name="connsiteX5" fmla="*/ 2457450 w 2479675"/>
                <a:gd name="connsiteY5" fmla="*/ 713602 h 914090"/>
                <a:gd name="connsiteX6" fmla="*/ 2260137 w 2479675"/>
                <a:gd name="connsiteY6" fmla="*/ 907740 h 914090"/>
                <a:gd name="connsiteX7" fmla="*/ 311613 w 2479675"/>
                <a:gd name="connsiteY7" fmla="*/ 914090 h 914090"/>
                <a:gd name="connsiteX8" fmla="*/ 3175 w 2479675"/>
                <a:gd name="connsiteY8" fmla="*/ 713602 h 914090"/>
                <a:gd name="connsiteX9" fmla="*/ 0 w 2479675"/>
                <a:gd name="connsiteY9" fmla="*/ 339878 h 914090"/>
                <a:gd name="connsiteX0" fmla="*/ 0 w 2479675"/>
                <a:gd name="connsiteY0" fmla="*/ 339878 h 907740"/>
                <a:gd name="connsiteX1" fmla="*/ 225888 w 2479675"/>
                <a:gd name="connsiteY1" fmla="*/ 15565 h 907740"/>
                <a:gd name="connsiteX2" fmla="*/ 1308101 w 2479675"/>
                <a:gd name="connsiteY2" fmla="*/ 47316 h 907740"/>
                <a:gd name="connsiteX3" fmla="*/ 2244262 w 2479675"/>
                <a:gd name="connsiteY3" fmla="*/ 40965 h 907740"/>
                <a:gd name="connsiteX4" fmla="*/ 2479675 w 2479675"/>
                <a:gd name="connsiteY4" fmla="*/ 260503 h 907740"/>
                <a:gd name="connsiteX5" fmla="*/ 2457450 w 2479675"/>
                <a:gd name="connsiteY5" fmla="*/ 713602 h 907740"/>
                <a:gd name="connsiteX6" fmla="*/ 2260137 w 2479675"/>
                <a:gd name="connsiteY6" fmla="*/ 907740 h 907740"/>
                <a:gd name="connsiteX7" fmla="*/ 337013 w 2479675"/>
                <a:gd name="connsiteY7" fmla="*/ 872815 h 907740"/>
                <a:gd name="connsiteX8" fmla="*/ 3175 w 2479675"/>
                <a:gd name="connsiteY8" fmla="*/ 713602 h 907740"/>
                <a:gd name="connsiteX9" fmla="*/ 0 w 2479675"/>
                <a:gd name="connsiteY9" fmla="*/ 339878 h 90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9675" h="907740">
                  <a:moveTo>
                    <a:pt x="0" y="339878"/>
                  </a:moveTo>
                  <a:cubicBezTo>
                    <a:pt x="0" y="187067"/>
                    <a:pt x="73077" y="15565"/>
                    <a:pt x="225888" y="15565"/>
                  </a:cubicBezTo>
                  <a:cubicBezTo>
                    <a:pt x="442317" y="-31608"/>
                    <a:pt x="971705" y="43083"/>
                    <a:pt x="1308101" y="47316"/>
                  </a:cubicBezTo>
                  <a:cubicBezTo>
                    <a:pt x="1644497" y="51549"/>
                    <a:pt x="2047412" y="7021"/>
                    <a:pt x="2244262" y="40965"/>
                  </a:cubicBezTo>
                  <a:cubicBezTo>
                    <a:pt x="2397073" y="40965"/>
                    <a:pt x="2479675" y="107692"/>
                    <a:pt x="2479675" y="260503"/>
                  </a:cubicBezTo>
                  <a:lnTo>
                    <a:pt x="2457450" y="713602"/>
                  </a:lnTo>
                  <a:cubicBezTo>
                    <a:pt x="2457450" y="866413"/>
                    <a:pt x="2412948" y="907740"/>
                    <a:pt x="2260137" y="907740"/>
                  </a:cubicBezTo>
                  <a:lnTo>
                    <a:pt x="337013" y="872815"/>
                  </a:lnTo>
                  <a:cubicBezTo>
                    <a:pt x="184202" y="872815"/>
                    <a:pt x="3175" y="866413"/>
                    <a:pt x="3175" y="713602"/>
                  </a:cubicBezTo>
                  <a:cubicBezTo>
                    <a:pt x="2117" y="589027"/>
                    <a:pt x="1058" y="464453"/>
                    <a:pt x="0" y="3398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50B8F4D6-B2BD-C87C-C74E-50D176104FFB}"/>
                </a:ext>
              </a:extLst>
            </p:cNvPr>
            <p:cNvSpPr/>
            <p:nvPr/>
          </p:nvSpPr>
          <p:spPr>
            <a:xfrm>
              <a:off x="875341" y="3414543"/>
              <a:ext cx="539602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400" b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THÙNG ƯỚP LẠNH</a:t>
              </a:r>
              <a:endParaRPr lang="vi-VN" sz="4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E12F8DD6-769B-9E1C-C6B2-553F021E83F9}"/>
              </a:ext>
            </a:extLst>
          </p:cNvPr>
          <p:cNvGrpSpPr/>
          <p:nvPr/>
        </p:nvGrpSpPr>
        <p:grpSpPr>
          <a:xfrm>
            <a:off x="11224730" y="7519196"/>
            <a:ext cx="4041067" cy="1098946"/>
            <a:chOff x="1552817" y="3206354"/>
            <a:chExt cx="4041067" cy="1098946"/>
          </a:xfrm>
        </p:grpSpPr>
        <p:sp>
          <p:nvSpPr>
            <p:cNvPr id="16" name="Hình chữ nhật: Góc Tròn 5">
              <a:extLst>
                <a:ext uri="{FF2B5EF4-FFF2-40B4-BE49-F238E27FC236}">
                  <a16:creationId xmlns:a16="http://schemas.microsoft.com/office/drawing/2014/main" id="{FCD47879-840C-030A-17AE-074715D4CF5D}"/>
                </a:ext>
              </a:extLst>
            </p:cNvPr>
            <p:cNvSpPr/>
            <p:nvPr/>
          </p:nvSpPr>
          <p:spPr>
            <a:xfrm>
              <a:off x="1552817" y="3206354"/>
              <a:ext cx="4041067" cy="1098946"/>
            </a:xfrm>
            <a:custGeom>
              <a:avLst/>
              <a:gdLst>
                <a:gd name="connsiteX0" fmla="*/ 0 w 2514600"/>
                <a:gd name="connsiteY0" fmla="*/ 276688 h 914400"/>
                <a:gd name="connsiteX1" fmla="*/ 276688 w 2514600"/>
                <a:gd name="connsiteY1" fmla="*/ 0 h 914400"/>
                <a:gd name="connsiteX2" fmla="*/ 2237912 w 2514600"/>
                <a:gd name="connsiteY2" fmla="*/ 0 h 914400"/>
                <a:gd name="connsiteX3" fmla="*/ 2514600 w 2514600"/>
                <a:gd name="connsiteY3" fmla="*/ 276688 h 914400"/>
                <a:gd name="connsiteX4" fmla="*/ 2514600 w 2514600"/>
                <a:gd name="connsiteY4" fmla="*/ 637712 h 914400"/>
                <a:gd name="connsiteX5" fmla="*/ 2237912 w 2514600"/>
                <a:gd name="connsiteY5" fmla="*/ 914400 h 914400"/>
                <a:gd name="connsiteX6" fmla="*/ 276688 w 2514600"/>
                <a:gd name="connsiteY6" fmla="*/ 914400 h 914400"/>
                <a:gd name="connsiteX7" fmla="*/ 0 w 2514600"/>
                <a:gd name="connsiteY7" fmla="*/ 637712 h 914400"/>
                <a:gd name="connsiteX8" fmla="*/ 0 w 2514600"/>
                <a:gd name="connsiteY8" fmla="*/ 276688 h 914400"/>
                <a:gd name="connsiteX0" fmla="*/ 0 w 2514600"/>
                <a:gd name="connsiteY0" fmla="*/ 330663 h 968375"/>
                <a:gd name="connsiteX1" fmla="*/ 251288 w 2514600"/>
                <a:gd name="connsiteY1" fmla="*/ 0 h 968375"/>
                <a:gd name="connsiteX2" fmla="*/ 2237912 w 2514600"/>
                <a:gd name="connsiteY2" fmla="*/ 53975 h 968375"/>
                <a:gd name="connsiteX3" fmla="*/ 2514600 w 2514600"/>
                <a:gd name="connsiteY3" fmla="*/ 330663 h 968375"/>
                <a:gd name="connsiteX4" fmla="*/ 2514600 w 2514600"/>
                <a:gd name="connsiteY4" fmla="*/ 691687 h 968375"/>
                <a:gd name="connsiteX5" fmla="*/ 2237912 w 2514600"/>
                <a:gd name="connsiteY5" fmla="*/ 968375 h 968375"/>
                <a:gd name="connsiteX6" fmla="*/ 276688 w 2514600"/>
                <a:gd name="connsiteY6" fmla="*/ 968375 h 968375"/>
                <a:gd name="connsiteX7" fmla="*/ 0 w 2514600"/>
                <a:gd name="connsiteY7" fmla="*/ 691687 h 968375"/>
                <a:gd name="connsiteX8" fmla="*/ 0 w 2514600"/>
                <a:gd name="connsiteY8" fmla="*/ 330663 h 968375"/>
                <a:gd name="connsiteX0" fmla="*/ 0 w 2514600"/>
                <a:gd name="connsiteY0" fmla="*/ 330663 h 968375"/>
                <a:gd name="connsiteX1" fmla="*/ 251288 w 2514600"/>
                <a:gd name="connsiteY1" fmla="*/ 0 h 968375"/>
                <a:gd name="connsiteX2" fmla="*/ 2269662 w 2514600"/>
                <a:gd name="connsiteY2" fmla="*/ 25400 h 968375"/>
                <a:gd name="connsiteX3" fmla="*/ 2514600 w 2514600"/>
                <a:gd name="connsiteY3" fmla="*/ 330663 h 968375"/>
                <a:gd name="connsiteX4" fmla="*/ 2514600 w 2514600"/>
                <a:gd name="connsiteY4" fmla="*/ 691687 h 968375"/>
                <a:gd name="connsiteX5" fmla="*/ 2237912 w 2514600"/>
                <a:gd name="connsiteY5" fmla="*/ 968375 h 968375"/>
                <a:gd name="connsiteX6" fmla="*/ 276688 w 2514600"/>
                <a:gd name="connsiteY6" fmla="*/ 968375 h 968375"/>
                <a:gd name="connsiteX7" fmla="*/ 0 w 2514600"/>
                <a:gd name="connsiteY7" fmla="*/ 691687 h 968375"/>
                <a:gd name="connsiteX8" fmla="*/ 0 w 2514600"/>
                <a:gd name="connsiteY8" fmla="*/ 330663 h 968375"/>
                <a:gd name="connsiteX0" fmla="*/ 0 w 2514600"/>
                <a:gd name="connsiteY0" fmla="*/ 330663 h 968375"/>
                <a:gd name="connsiteX1" fmla="*/ 251288 w 2514600"/>
                <a:gd name="connsiteY1" fmla="*/ 0 h 968375"/>
                <a:gd name="connsiteX2" fmla="*/ 2269662 w 2514600"/>
                <a:gd name="connsiteY2" fmla="*/ 25400 h 968375"/>
                <a:gd name="connsiteX3" fmla="*/ 2514600 w 2514600"/>
                <a:gd name="connsiteY3" fmla="*/ 330663 h 968375"/>
                <a:gd name="connsiteX4" fmla="*/ 2514600 w 2514600"/>
                <a:gd name="connsiteY4" fmla="*/ 691687 h 968375"/>
                <a:gd name="connsiteX5" fmla="*/ 2237912 w 2514600"/>
                <a:gd name="connsiteY5" fmla="*/ 968375 h 968375"/>
                <a:gd name="connsiteX6" fmla="*/ 276688 w 2514600"/>
                <a:gd name="connsiteY6" fmla="*/ 968375 h 968375"/>
                <a:gd name="connsiteX7" fmla="*/ 0 w 2514600"/>
                <a:gd name="connsiteY7" fmla="*/ 691687 h 968375"/>
                <a:gd name="connsiteX8" fmla="*/ 0 w 2514600"/>
                <a:gd name="connsiteY8" fmla="*/ 330663 h 968375"/>
                <a:gd name="connsiteX0" fmla="*/ 0 w 2514600"/>
                <a:gd name="connsiteY0" fmla="*/ 330663 h 968375"/>
                <a:gd name="connsiteX1" fmla="*/ 251288 w 2514600"/>
                <a:gd name="connsiteY1" fmla="*/ 0 h 968375"/>
                <a:gd name="connsiteX2" fmla="*/ 2269662 w 2514600"/>
                <a:gd name="connsiteY2" fmla="*/ 25400 h 968375"/>
                <a:gd name="connsiteX3" fmla="*/ 2505075 w 2514600"/>
                <a:gd name="connsiteY3" fmla="*/ 244938 h 968375"/>
                <a:gd name="connsiteX4" fmla="*/ 2514600 w 2514600"/>
                <a:gd name="connsiteY4" fmla="*/ 691687 h 968375"/>
                <a:gd name="connsiteX5" fmla="*/ 2237912 w 2514600"/>
                <a:gd name="connsiteY5" fmla="*/ 968375 h 968375"/>
                <a:gd name="connsiteX6" fmla="*/ 276688 w 2514600"/>
                <a:gd name="connsiteY6" fmla="*/ 968375 h 968375"/>
                <a:gd name="connsiteX7" fmla="*/ 0 w 2514600"/>
                <a:gd name="connsiteY7" fmla="*/ 691687 h 968375"/>
                <a:gd name="connsiteX8" fmla="*/ 0 w 2514600"/>
                <a:gd name="connsiteY8" fmla="*/ 330663 h 968375"/>
                <a:gd name="connsiteX0" fmla="*/ 0 w 2505075"/>
                <a:gd name="connsiteY0" fmla="*/ 330663 h 968375"/>
                <a:gd name="connsiteX1" fmla="*/ 251288 w 2505075"/>
                <a:gd name="connsiteY1" fmla="*/ 0 h 968375"/>
                <a:gd name="connsiteX2" fmla="*/ 2269662 w 2505075"/>
                <a:gd name="connsiteY2" fmla="*/ 25400 h 968375"/>
                <a:gd name="connsiteX3" fmla="*/ 2505075 w 2505075"/>
                <a:gd name="connsiteY3" fmla="*/ 244938 h 968375"/>
                <a:gd name="connsiteX4" fmla="*/ 2482850 w 2505075"/>
                <a:gd name="connsiteY4" fmla="*/ 698037 h 968375"/>
                <a:gd name="connsiteX5" fmla="*/ 2237912 w 2505075"/>
                <a:gd name="connsiteY5" fmla="*/ 968375 h 968375"/>
                <a:gd name="connsiteX6" fmla="*/ 276688 w 2505075"/>
                <a:gd name="connsiteY6" fmla="*/ 968375 h 968375"/>
                <a:gd name="connsiteX7" fmla="*/ 0 w 2505075"/>
                <a:gd name="connsiteY7" fmla="*/ 691687 h 968375"/>
                <a:gd name="connsiteX8" fmla="*/ 0 w 2505075"/>
                <a:gd name="connsiteY8" fmla="*/ 330663 h 968375"/>
                <a:gd name="connsiteX0" fmla="*/ 25400 w 2505075"/>
                <a:gd name="connsiteY0" fmla="*/ 324313 h 968375"/>
                <a:gd name="connsiteX1" fmla="*/ 251288 w 2505075"/>
                <a:gd name="connsiteY1" fmla="*/ 0 h 968375"/>
                <a:gd name="connsiteX2" fmla="*/ 2269662 w 2505075"/>
                <a:gd name="connsiteY2" fmla="*/ 25400 h 968375"/>
                <a:gd name="connsiteX3" fmla="*/ 2505075 w 2505075"/>
                <a:gd name="connsiteY3" fmla="*/ 244938 h 968375"/>
                <a:gd name="connsiteX4" fmla="*/ 2482850 w 2505075"/>
                <a:gd name="connsiteY4" fmla="*/ 698037 h 968375"/>
                <a:gd name="connsiteX5" fmla="*/ 2237912 w 2505075"/>
                <a:gd name="connsiteY5" fmla="*/ 968375 h 968375"/>
                <a:gd name="connsiteX6" fmla="*/ 276688 w 2505075"/>
                <a:gd name="connsiteY6" fmla="*/ 968375 h 968375"/>
                <a:gd name="connsiteX7" fmla="*/ 0 w 2505075"/>
                <a:gd name="connsiteY7" fmla="*/ 691687 h 968375"/>
                <a:gd name="connsiteX8" fmla="*/ 25400 w 2505075"/>
                <a:gd name="connsiteY8" fmla="*/ 324313 h 968375"/>
                <a:gd name="connsiteX0" fmla="*/ 0 w 2479675"/>
                <a:gd name="connsiteY0" fmla="*/ 324313 h 968375"/>
                <a:gd name="connsiteX1" fmla="*/ 225888 w 2479675"/>
                <a:gd name="connsiteY1" fmla="*/ 0 h 968375"/>
                <a:gd name="connsiteX2" fmla="*/ 2244262 w 2479675"/>
                <a:gd name="connsiteY2" fmla="*/ 25400 h 968375"/>
                <a:gd name="connsiteX3" fmla="*/ 2479675 w 2479675"/>
                <a:gd name="connsiteY3" fmla="*/ 244938 h 968375"/>
                <a:gd name="connsiteX4" fmla="*/ 2457450 w 2479675"/>
                <a:gd name="connsiteY4" fmla="*/ 698037 h 968375"/>
                <a:gd name="connsiteX5" fmla="*/ 2212512 w 2479675"/>
                <a:gd name="connsiteY5" fmla="*/ 968375 h 968375"/>
                <a:gd name="connsiteX6" fmla="*/ 251288 w 2479675"/>
                <a:gd name="connsiteY6" fmla="*/ 968375 h 968375"/>
                <a:gd name="connsiteX7" fmla="*/ 3175 w 2479675"/>
                <a:gd name="connsiteY7" fmla="*/ 698037 h 968375"/>
                <a:gd name="connsiteX8" fmla="*/ 0 w 2479675"/>
                <a:gd name="connsiteY8" fmla="*/ 324313 h 968375"/>
                <a:gd name="connsiteX0" fmla="*/ 0 w 2479675"/>
                <a:gd name="connsiteY0" fmla="*/ 324313 h 968375"/>
                <a:gd name="connsiteX1" fmla="*/ 225888 w 2479675"/>
                <a:gd name="connsiteY1" fmla="*/ 0 h 968375"/>
                <a:gd name="connsiteX2" fmla="*/ 2244262 w 2479675"/>
                <a:gd name="connsiteY2" fmla="*/ 25400 h 968375"/>
                <a:gd name="connsiteX3" fmla="*/ 2479675 w 2479675"/>
                <a:gd name="connsiteY3" fmla="*/ 244938 h 968375"/>
                <a:gd name="connsiteX4" fmla="*/ 2457450 w 2479675"/>
                <a:gd name="connsiteY4" fmla="*/ 698037 h 968375"/>
                <a:gd name="connsiteX5" fmla="*/ 2212512 w 2479675"/>
                <a:gd name="connsiteY5" fmla="*/ 968375 h 968375"/>
                <a:gd name="connsiteX6" fmla="*/ 311613 w 2479675"/>
                <a:gd name="connsiteY6" fmla="*/ 898525 h 968375"/>
                <a:gd name="connsiteX7" fmla="*/ 3175 w 2479675"/>
                <a:gd name="connsiteY7" fmla="*/ 698037 h 968375"/>
                <a:gd name="connsiteX8" fmla="*/ 0 w 2479675"/>
                <a:gd name="connsiteY8" fmla="*/ 324313 h 968375"/>
                <a:gd name="connsiteX0" fmla="*/ 0 w 2479675"/>
                <a:gd name="connsiteY0" fmla="*/ 324313 h 898525"/>
                <a:gd name="connsiteX1" fmla="*/ 225888 w 2479675"/>
                <a:gd name="connsiteY1" fmla="*/ 0 h 898525"/>
                <a:gd name="connsiteX2" fmla="*/ 2244262 w 2479675"/>
                <a:gd name="connsiteY2" fmla="*/ 25400 h 898525"/>
                <a:gd name="connsiteX3" fmla="*/ 2479675 w 2479675"/>
                <a:gd name="connsiteY3" fmla="*/ 244938 h 898525"/>
                <a:gd name="connsiteX4" fmla="*/ 2457450 w 2479675"/>
                <a:gd name="connsiteY4" fmla="*/ 698037 h 898525"/>
                <a:gd name="connsiteX5" fmla="*/ 2260137 w 2479675"/>
                <a:gd name="connsiteY5" fmla="*/ 892175 h 898525"/>
                <a:gd name="connsiteX6" fmla="*/ 311613 w 2479675"/>
                <a:gd name="connsiteY6" fmla="*/ 898525 h 898525"/>
                <a:gd name="connsiteX7" fmla="*/ 3175 w 2479675"/>
                <a:gd name="connsiteY7" fmla="*/ 698037 h 898525"/>
                <a:gd name="connsiteX8" fmla="*/ 0 w 2479675"/>
                <a:gd name="connsiteY8" fmla="*/ 324313 h 898525"/>
                <a:gd name="connsiteX0" fmla="*/ 0 w 2479675"/>
                <a:gd name="connsiteY0" fmla="*/ 339878 h 914090"/>
                <a:gd name="connsiteX1" fmla="*/ 225888 w 2479675"/>
                <a:gd name="connsiteY1" fmla="*/ 15565 h 914090"/>
                <a:gd name="connsiteX2" fmla="*/ 1308101 w 2479675"/>
                <a:gd name="connsiteY2" fmla="*/ 47316 h 914090"/>
                <a:gd name="connsiteX3" fmla="*/ 2244262 w 2479675"/>
                <a:gd name="connsiteY3" fmla="*/ 40965 h 914090"/>
                <a:gd name="connsiteX4" fmla="*/ 2479675 w 2479675"/>
                <a:gd name="connsiteY4" fmla="*/ 260503 h 914090"/>
                <a:gd name="connsiteX5" fmla="*/ 2457450 w 2479675"/>
                <a:gd name="connsiteY5" fmla="*/ 713602 h 914090"/>
                <a:gd name="connsiteX6" fmla="*/ 2260137 w 2479675"/>
                <a:gd name="connsiteY6" fmla="*/ 907740 h 914090"/>
                <a:gd name="connsiteX7" fmla="*/ 311613 w 2479675"/>
                <a:gd name="connsiteY7" fmla="*/ 914090 h 914090"/>
                <a:gd name="connsiteX8" fmla="*/ 3175 w 2479675"/>
                <a:gd name="connsiteY8" fmla="*/ 713602 h 914090"/>
                <a:gd name="connsiteX9" fmla="*/ 0 w 2479675"/>
                <a:gd name="connsiteY9" fmla="*/ 339878 h 914090"/>
                <a:gd name="connsiteX0" fmla="*/ 0 w 2479675"/>
                <a:gd name="connsiteY0" fmla="*/ 339878 h 907740"/>
                <a:gd name="connsiteX1" fmla="*/ 225888 w 2479675"/>
                <a:gd name="connsiteY1" fmla="*/ 15565 h 907740"/>
                <a:gd name="connsiteX2" fmla="*/ 1308101 w 2479675"/>
                <a:gd name="connsiteY2" fmla="*/ 47316 h 907740"/>
                <a:gd name="connsiteX3" fmla="*/ 2244262 w 2479675"/>
                <a:gd name="connsiteY3" fmla="*/ 40965 h 907740"/>
                <a:gd name="connsiteX4" fmla="*/ 2479675 w 2479675"/>
                <a:gd name="connsiteY4" fmla="*/ 260503 h 907740"/>
                <a:gd name="connsiteX5" fmla="*/ 2457450 w 2479675"/>
                <a:gd name="connsiteY5" fmla="*/ 713602 h 907740"/>
                <a:gd name="connsiteX6" fmla="*/ 2260137 w 2479675"/>
                <a:gd name="connsiteY6" fmla="*/ 907740 h 907740"/>
                <a:gd name="connsiteX7" fmla="*/ 337013 w 2479675"/>
                <a:gd name="connsiteY7" fmla="*/ 872815 h 907740"/>
                <a:gd name="connsiteX8" fmla="*/ 3175 w 2479675"/>
                <a:gd name="connsiteY8" fmla="*/ 713602 h 907740"/>
                <a:gd name="connsiteX9" fmla="*/ 0 w 2479675"/>
                <a:gd name="connsiteY9" fmla="*/ 339878 h 90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79675" h="907740">
                  <a:moveTo>
                    <a:pt x="0" y="339878"/>
                  </a:moveTo>
                  <a:cubicBezTo>
                    <a:pt x="0" y="187067"/>
                    <a:pt x="73077" y="15565"/>
                    <a:pt x="225888" y="15565"/>
                  </a:cubicBezTo>
                  <a:cubicBezTo>
                    <a:pt x="442317" y="-31608"/>
                    <a:pt x="971705" y="43083"/>
                    <a:pt x="1308101" y="47316"/>
                  </a:cubicBezTo>
                  <a:cubicBezTo>
                    <a:pt x="1644497" y="51549"/>
                    <a:pt x="2047412" y="7021"/>
                    <a:pt x="2244262" y="40965"/>
                  </a:cubicBezTo>
                  <a:cubicBezTo>
                    <a:pt x="2397073" y="40965"/>
                    <a:pt x="2479675" y="107692"/>
                    <a:pt x="2479675" y="260503"/>
                  </a:cubicBezTo>
                  <a:lnTo>
                    <a:pt x="2457450" y="713602"/>
                  </a:lnTo>
                  <a:cubicBezTo>
                    <a:pt x="2457450" y="866413"/>
                    <a:pt x="2412948" y="907740"/>
                    <a:pt x="2260137" y="907740"/>
                  </a:cubicBezTo>
                  <a:lnTo>
                    <a:pt x="337013" y="872815"/>
                  </a:lnTo>
                  <a:cubicBezTo>
                    <a:pt x="184202" y="872815"/>
                    <a:pt x="3175" y="866413"/>
                    <a:pt x="3175" y="713602"/>
                  </a:cubicBezTo>
                  <a:cubicBezTo>
                    <a:pt x="2117" y="589027"/>
                    <a:pt x="1058" y="464453"/>
                    <a:pt x="0" y="33987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677A4232-FAB8-955F-C57B-D1FC7C2D81E6}"/>
                </a:ext>
              </a:extLst>
            </p:cNvPr>
            <p:cNvSpPr/>
            <p:nvPr/>
          </p:nvSpPr>
          <p:spPr>
            <a:xfrm>
              <a:off x="1898059" y="3414543"/>
              <a:ext cx="3350597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4400" b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BẢNG HIỆU</a:t>
              </a:r>
              <a:endParaRPr lang="vi-VN" sz="4400" b="1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9" name="Freeform 2"/>
          <p:cNvSpPr/>
          <p:nvPr/>
        </p:nvSpPr>
        <p:spPr>
          <a:xfrm>
            <a:off x="2173705" y="3673322"/>
            <a:ext cx="5953017" cy="3400661"/>
          </a:xfrm>
          <a:custGeom>
            <a:avLst/>
            <a:gdLst/>
            <a:ahLst/>
            <a:cxnLst/>
            <a:rect l="l" t="t" r="r" b="b"/>
            <a:pathLst>
              <a:path w="7203151" h="4114800">
                <a:moveTo>
                  <a:pt x="0" y="0"/>
                </a:moveTo>
                <a:lnTo>
                  <a:pt x="7203151" y="0"/>
                </a:lnTo>
                <a:lnTo>
                  <a:pt x="72031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/>
          <p:cNvSpPr/>
          <p:nvPr/>
        </p:nvSpPr>
        <p:spPr>
          <a:xfrm>
            <a:off x="10820400" y="3590984"/>
            <a:ext cx="4672504" cy="3475175"/>
          </a:xfrm>
          <a:custGeom>
            <a:avLst/>
            <a:gdLst/>
            <a:ahLst/>
            <a:cxnLst/>
            <a:rect l="l" t="t" r="r" b="b"/>
            <a:pathLst>
              <a:path w="6894319" h="5127650">
                <a:moveTo>
                  <a:pt x="0" y="0"/>
                </a:moveTo>
                <a:lnTo>
                  <a:pt x="6894319" y="0"/>
                </a:lnTo>
                <a:lnTo>
                  <a:pt x="6894319" y="5127650"/>
                </a:lnTo>
                <a:lnTo>
                  <a:pt x="0" y="5127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60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B4A6548-FC48-424A-FC9B-1B3480C4B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4" r="827" b="21013"/>
          <a:stretch/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9EC98770-7608-7486-3F0B-EA6D8BC40A1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5849" y="728530"/>
            <a:ext cx="16936302" cy="8829940"/>
            <a:chOff x="2888962" y="1735540"/>
            <a:chExt cx="12510076" cy="681591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276F5230-C613-17EA-9BB0-8B6A408EA0D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8962" y="1735540"/>
              <a:ext cx="12510076" cy="6815919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F7E12D6F-5D5A-E08B-402A-BA56B0A536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24200" y="1866900"/>
              <a:ext cx="1676400" cy="533400"/>
            </a:xfrm>
            <a:prstGeom prst="rect">
              <a:avLst/>
            </a:prstGeom>
            <a:solidFill>
              <a:srgbClr val="FDF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01B582A4-57E2-28C2-5628-1F8037C4F9B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00" y="6819900"/>
              <a:ext cx="3733800" cy="1446550"/>
            </a:xfrm>
            <a:prstGeom prst="rect">
              <a:avLst/>
            </a:prstGeom>
            <a:solidFill>
              <a:srgbClr val="FDF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76B763B-C2B5-11A7-D2D6-66E5D2A0EB24}"/>
              </a:ext>
            </a:extLst>
          </p:cNvPr>
          <p:cNvSpPr/>
          <p:nvPr/>
        </p:nvSpPr>
        <p:spPr>
          <a:xfrm>
            <a:off x="2806662" y="1350766"/>
            <a:ext cx="125145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</a:rPr>
              <a:t>Làm các đồ dùng đã xác định.</a:t>
            </a:r>
            <a:endParaRPr lang="vi-VN" sz="54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058DDBC5-156C-D7AE-780D-BF3F6973967E}"/>
              </a:ext>
            </a:extLst>
          </p:cNvPr>
          <p:cNvSpPr/>
          <p:nvPr/>
        </p:nvSpPr>
        <p:spPr>
          <a:xfrm>
            <a:off x="15585530" y="760226"/>
            <a:ext cx="2089683" cy="1867383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7"/>
                </a:lnTo>
                <a:lnTo>
                  <a:pt x="0" y="1698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D7180B5-648D-AA4A-4EC2-5C451AD4EACC}"/>
              </a:ext>
            </a:extLst>
          </p:cNvPr>
          <p:cNvSpPr/>
          <p:nvPr/>
        </p:nvSpPr>
        <p:spPr>
          <a:xfrm rot="1045462">
            <a:off x="231743" y="8390965"/>
            <a:ext cx="1356227" cy="1755634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9F8F8BA6-3DDF-C386-A039-C84BDD4FBBCE}"/>
              </a:ext>
            </a:extLst>
          </p:cNvPr>
          <p:cNvSpPr/>
          <p:nvPr/>
        </p:nvSpPr>
        <p:spPr>
          <a:xfrm>
            <a:off x="1178339" y="1090955"/>
            <a:ext cx="1590223" cy="1590223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D9E1E680-DD7E-8BD5-F813-E595911D4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101284"/>
            <a:ext cx="8610600" cy="6193239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087307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B4A6548-FC48-424A-FC9B-1B3480C4B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4" r="827" b="21013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Đám mây 1">
            <a:extLst>
              <a:ext uri="{FF2B5EF4-FFF2-40B4-BE49-F238E27FC236}">
                <a16:creationId xmlns:a16="http://schemas.microsoft.com/office/drawing/2014/main" id="{9FD2C1CC-24CF-FD0D-396C-98E1A2F8ED63}"/>
              </a:ext>
            </a:extLst>
          </p:cNvPr>
          <p:cNvSpPr/>
          <p:nvPr/>
        </p:nvSpPr>
        <p:spPr>
          <a:xfrm>
            <a:off x="1477121" y="1380860"/>
            <a:ext cx="15169919" cy="7467600"/>
          </a:xfrm>
          <a:prstGeom prst="cloud">
            <a:avLst/>
          </a:prstGeom>
          <a:solidFill>
            <a:srgbClr val="FFFFFF"/>
          </a:solidFill>
          <a:ln w="76200">
            <a:solidFill>
              <a:srgbClr val="FFAF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/>
          <p:cNvSpPr/>
          <p:nvPr/>
        </p:nvSpPr>
        <p:spPr>
          <a:xfrm>
            <a:off x="15347477" y="440832"/>
            <a:ext cx="2013483" cy="1698876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7"/>
                </a:lnTo>
                <a:lnTo>
                  <a:pt x="0" y="1698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8"/>
          <p:cNvSpPr/>
          <p:nvPr/>
        </p:nvSpPr>
        <p:spPr>
          <a:xfrm rot="1045462">
            <a:off x="788945" y="6857954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2"/>
          <p:cNvSpPr/>
          <p:nvPr/>
        </p:nvSpPr>
        <p:spPr>
          <a:xfrm>
            <a:off x="435670" y="2495990"/>
            <a:ext cx="2013483" cy="1698876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CAB74F21-4B49-36E3-FA14-8D94C7B49BA0}"/>
              </a:ext>
            </a:extLst>
          </p:cNvPr>
          <p:cNvSpPr txBox="1"/>
          <p:nvPr/>
        </p:nvSpPr>
        <p:spPr>
          <a:xfrm>
            <a:off x="3158233" y="2881342"/>
            <a:ext cx="121892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7200" i="1">
                <a:latin typeface="+mj-lt"/>
              </a:rPr>
              <a:t>Tiếp tục thực hiện những công việc khác trong kế hoạch kinh doanh của “hội chợ xuân” do nhà trường tổ chức.</a:t>
            </a:r>
            <a:endParaRPr lang="vi-VN" sz="28700" i="1" spc="-40">
              <a:solidFill>
                <a:srgbClr val="081C3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Freeform 8">
            <a:extLst>
              <a:ext uri="{FF2B5EF4-FFF2-40B4-BE49-F238E27FC236}">
                <a16:creationId xmlns:a16="http://schemas.microsoft.com/office/drawing/2014/main" id="{A5F38729-D4E6-BECC-16FD-C938619EB709}"/>
              </a:ext>
            </a:extLst>
          </p:cNvPr>
          <p:cNvSpPr/>
          <p:nvPr/>
        </p:nvSpPr>
        <p:spPr>
          <a:xfrm rot="1045462">
            <a:off x="15496291" y="4248645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F4D0658-F15C-E0D7-E117-8C5DE4B54AF3}"/>
              </a:ext>
            </a:extLst>
          </p:cNvPr>
          <p:cNvSpPr/>
          <p:nvPr/>
        </p:nvSpPr>
        <p:spPr>
          <a:xfrm flipH="1">
            <a:off x="14401799" y="7423878"/>
            <a:ext cx="3465777" cy="2517020"/>
          </a:xfrm>
          <a:custGeom>
            <a:avLst/>
            <a:gdLst/>
            <a:ahLst/>
            <a:cxnLst/>
            <a:rect l="l" t="t" r="r" b="b"/>
            <a:pathLst>
              <a:path w="5227057" h="3796150">
                <a:moveTo>
                  <a:pt x="0" y="0"/>
                </a:moveTo>
                <a:lnTo>
                  <a:pt x="5227058" y="0"/>
                </a:lnTo>
                <a:lnTo>
                  <a:pt x="5227058" y="3796150"/>
                </a:lnTo>
                <a:lnTo>
                  <a:pt x="0" y="37961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116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6" grpId="0" animBg="1"/>
      <p:bldP spid="22" grpId="0" animBg="1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052407"/>
            <a:ext cx="18418184" cy="4805338"/>
          </a:xfrm>
          <a:custGeom>
            <a:avLst/>
            <a:gdLst/>
            <a:ahLst/>
            <a:cxnLst/>
            <a:rect l="l" t="t" r="r" b="b"/>
            <a:pathLst>
              <a:path w="18418184" h="4805338">
                <a:moveTo>
                  <a:pt x="0" y="0"/>
                </a:moveTo>
                <a:lnTo>
                  <a:pt x="18418184" y="0"/>
                </a:lnTo>
                <a:lnTo>
                  <a:pt x="18418184" y="4805338"/>
                </a:lnTo>
                <a:lnTo>
                  <a:pt x="0" y="4805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852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418184" cy="3194586"/>
            <a:chOff x="0" y="0"/>
            <a:chExt cx="4850880" cy="8413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50879" cy="841373"/>
            </a:xfrm>
            <a:custGeom>
              <a:avLst/>
              <a:gdLst/>
              <a:ahLst/>
              <a:cxnLst/>
              <a:rect l="l" t="t" r="r" b="b"/>
              <a:pathLst>
                <a:path w="4850879" h="841373">
                  <a:moveTo>
                    <a:pt x="1617834" y="822303"/>
                  </a:moveTo>
                  <a:cubicBezTo>
                    <a:pt x="1866525" y="833817"/>
                    <a:pt x="2149257" y="841373"/>
                    <a:pt x="2426746" y="841373"/>
                  </a:cubicBezTo>
                  <a:cubicBezTo>
                    <a:pt x="2704244" y="841373"/>
                    <a:pt x="2971267" y="834896"/>
                    <a:pt x="3217337" y="823382"/>
                  </a:cubicBezTo>
                  <a:cubicBezTo>
                    <a:pt x="3222579" y="823022"/>
                    <a:pt x="3227813" y="823022"/>
                    <a:pt x="3233046" y="822663"/>
                  </a:cubicBezTo>
                  <a:cubicBezTo>
                    <a:pt x="4157148" y="776608"/>
                    <a:pt x="4837792" y="654994"/>
                    <a:pt x="4850879" y="512236"/>
                  </a:cubicBezTo>
                  <a:lnTo>
                    <a:pt x="4850879" y="0"/>
                  </a:lnTo>
                  <a:lnTo>
                    <a:pt x="0" y="0"/>
                  </a:lnTo>
                  <a:lnTo>
                    <a:pt x="0" y="511856"/>
                  </a:lnTo>
                  <a:cubicBezTo>
                    <a:pt x="13089" y="655712"/>
                    <a:pt x="683259" y="777328"/>
                    <a:pt x="1617834" y="822303"/>
                  </a:cubicBezTo>
                  <a:close/>
                </a:path>
              </a:pathLst>
            </a:custGeom>
            <a:solidFill>
              <a:srgbClr val="EFB647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50880" cy="7524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475236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28700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90625" y="269296"/>
            <a:ext cx="2339668" cy="2374201"/>
          </a:xfrm>
          <a:custGeom>
            <a:avLst/>
            <a:gdLst/>
            <a:ahLst/>
            <a:cxnLst/>
            <a:rect l="l" t="t" r="r" b="b"/>
            <a:pathLst>
              <a:path w="2339668" h="2374201">
                <a:moveTo>
                  <a:pt x="0" y="0"/>
                </a:moveTo>
                <a:lnTo>
                  <a:pt x="2339668" y="0"/>
                </a:lnTo>
                <a:lnTo>
                  <a:pt x="2339668" y="2374201"/>
                </a:lnTo>
                <a:lnTo>
                  <a:pt x="0" y="23742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6558" y="740192"/>
            <a:ext cx="2061809" cy="1628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</a:t>
            </a:r>
          </a:p>
          <a:p>
            <a:pPr marL="0" marR="0" lvl="0" indent="0" algn="ctr" defTabSz="914400" rtl="0" eaLnBrk="1" fontAlgn="auto" latinLnBrk="0" hangingPunct="1">
              <a:lnSpc>
                <a:spcPts val="657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93" b="1" i="0" u="none" strike="noStrike" kern="1200" cap="none" spc="0" normalizeH="0" baseline="0" noProof="0">
                <a:ln>
                  <a:noFill/>
                </a:ln>
                <a:solidFill>
                  <a:srgbClr val="CC624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4693" b="1" i="0" u="none" strike="noStrike" kern="1200" cap="none" spc="0" normalizeH="0" baseline="0" noProof="0">
              <a:ln>
                <a:noFill/>
              </a:ln>
              <a:solidFill>
                <a:srgbClr val="CC624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020478" y="0"/>
            <a:ext cx="4566227" cy="1543050"/>
            <a:chOff x="0" y="0"/>
            <a:chExt cx="1202628" cy="40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02628" cy="406400"/>
            </a:xfrm>
            <a:custGeom>
              <a:avLst/>
              <a:gdLst/>
              <a:ahLst/>
              <a:cxnLst/>
              <a:rect l="l" t="t" r="r" b="b"/>
              <a:pathLst>
                <a:path w="1202628" h="406400">
                  <a:moveTo>
                    <a:pt x="999428" y="0"/>
                  </a:moveTo>
                  <a:cubicBezTo>
                    <a:pt x="1111652" y="0"/>
                    <a:pt x="1202628" y="90976"/>
                    <a:pt x="1202628" y="203200"/>
                  </a:cubicBezTo>
                  <a:cubicBezTo>
                    <a:pt x="1202628" y="315424"/>
                    <a:pt x="1111652" y="406400"/>
                    <a:pt x="99942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0B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0262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5302986" y="248579"/>
            <a:ext cx="2754010" cy="8538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98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TUẦN </a:t>
            </a:r>
            <a:r>
              <a:rPr lang="vi-VN" sz="5198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kumimoji="0" lang="en-US" sz="5198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319B431-3EFC-7C2D-CAD6-674C0E02EF4D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06005D35-0AD1-4143-1F53-C09AEAC2F461}"/>
              </a:ext>
            </a:extLst>
          </p:cNvPr>
          <p:cNvSpPr txBox="1">
            <a:spLocks noChangeAspect="1"/>
          </p:cNvSpPr>
          <p:nvPr/>
        </p:nvSpPr>
        <p:spPr>
          <a:xfrm>
            <a:off x="4991453" y="234558"/>
            <a:ext cx="8390448" cy="2299525"/>
          </a:xfrm>
          <a:custGeom>
            <a:avLst/>
            <a:gdLst/>
            <a:ahLst/>
            <a:cxnLst/>
            <a:rect l="l" t="t" r="r" b="b"/>
            <a:pathLst>
              <a:path w="8390448" h="2299525">
                <a:moveTo>
                  <a:pt x="1797529" y="1485204"/>
                </a:moveTo>
                <a:lnTo>
                  <a:pt x="1697650" y="1856184"/>
                </a:lnTo>
                <a:lnTo>
                  <a:pt x="1899446" y="1856184"/>
                </a:lnTo>
                <a:close/>
                <a:moveTo>
                  <a:pt x="420443" y="1456668"/>
                </a:moveTo>
                <a:cubicBezTo>
                  <a:pt x="368125" y="1456668"/>
                  <a:pt x="330585" y="1484525"/>
                  <a:pt x="307824" y="1540240"/>
                </a:cubicBezTo>
                <a:cubicBezTo>
                  <a:pt x="285063" y="1595955"/>
                  <a:pt x="273681" y="1682924"/>
                  <a:pt x="273681" y="1801149"/>
                </a:cubicBezTo>
                <a:cubicBezTo>
                  <a:pt x="273681" y="1898310"/>
                  <a:pt x="284723" y="1973219"/>
                  <a:pt x="306805" y="2025877"/>
                </a:cubicBezTo>
                <a:cubicBezTo>
                  <a:pt x="328887" y="2078534"/>
                  <a:pt x="366087" y="2104863"/>
                  <a:pt x="418404" y="2104863"/>
                </a:cubicBezTo>
                <a:cubicBezTo>
                  <a:pt x="469363" y="2104863"/>
                  <a:pt x="507072" y="2078874"/>
                  <a:pt x="531533" y="2026896"/>
                </a:cubicBezTo>
                <a:cubicBezTo>
                  <a:pt x="555993" y="1974918"/>
                  <a:pt x="568223" y="1892535"/>
                  <a:pt x="568223" y="1779746"/>
                </a:cubicBezTo>
                <a:cubicBezTo>
                  <a:pt x="568223" y="1668316"/>
                  <a:pt x="556163" y="1586612"/>
                  <a:pt x="532042" y="1534634"/>
                </a:cubicBezTo>
                <a:cubicBezTo>
                  <a:pt x="507922" y="1482656"/>
                  <a:pt x="470723" y="1456668"/>
                  <a:pt x="420443" y="1456668"/>
                </a:cubicBezTo>
                <a:close/>
                <a:moveTo>
                  <a:pt x="7157551" y="1426092"/>
                </a:moveTo>
                <a:lnTo>
                  <a:pt x="7457188" y="1426092"/>
                </a:lnTo>
                <a:cubicBezTo>
                  <a:pt x="7470098" y="1426092"/>
                  <a:pt x="7476553" y="1436964"/>
                  <a:pt x="7476553" y="1458706"/>
                </a:cubicBezTo>
                <a:cubicBezTo>
                  <a:pt x="7476553" y="1473654"/>
                  <a:pt x="7473495" y="1488771"/>
                  <a:pt x="7467380" y="1504059"/>
                </a:cubicBezTo>
                <a:cubicBezTo>
                  <a:pt x="7461265" y="1519347"/>
                  <a:pt x="7453451" y="1529029"/>
                  <a:pt x="7443939" y="1533106"/>
                </a:cubicBezTo>
                <a:cubicBezTo>
                  <a:pt x="7362405" y="1503889"/>
                  <a:pt x="7277134" y="1488262"/>
                  <a:pt x="7188126" y="1486224"/>
                </a:cubicBezTo>
                <a:lnTo>
                  <a:pt x="7188126" y="1732864"/>
                </a:lnTo>
                <a:lnTo>
                  <a:pt x="7415402" y="1732864"/>
                </a:lnTo>
                <a:cubicBezTo>
                  <a:pt x="7418120" y="1743056"/>
                  <a:pt x="7419479" y="1754267"/>
                  <a:pt x="7419479" y="1766497"/>
                </a:cubicBezTo>
                <a:cubicBezTo>
                  <a:pt x="7419479" y="1780086"/>
                  <a:pt x="7418120" y="1791297"/>
                  <a:pt x="7415402" y="1800129"/>
                </a:cubicBezTo>
                <a:lnTo>
                  <a:pt x="7189145" y="1800129"/>
                </a:lnTo>
                <a:lnTo>
                  <a:pt x="7189145" y="2075307"/>
                </a:lnTo>
                <a:cubicBezTo>
                  <a:pt x="7233309" y="2074627"/>
                  <a:pt x="7282400" y="2069192"/>
                  <a:pt x="7336416" y="2059000"/>
                </a:cubicBezTo>
                <a:cubicBezTo>
                  <a:pt x="7390432" y="2048808"/>
                  <a:pt x="7434087" y="2037937"/>
                  <a:pt x="7467380" y="2026386"/>
                </a:cubicBezTo>
                <a:cubicBezTo>
                  <a:pt x="7474175" y="2031143"/>
                  <a:pt x="7479610" y="2038956"/>
                  <a:pt x="7483687" y="2049827"/>
                </a:cubicBezTo>
                <a:cubicBezTo>
                  <a:pt x="7487764" y="2060699"/>
                  <a:pt x="7489802" y="2072589"/>
                  <a:pt x="7489802" y="2085499"/>
                </a:cubicBezTo>
                <a:cubicBezTo>
                  <a:pt x="7489802" y="2099088"/>
                  <a:pt x="7487254" y="2110808"/>
                  <a:pt x="7482158" y="2120660"/>
                </a:cubicBezTo>
                <a:cubicBezTo>
                  <a:pt x="7477062" y="2130512"/>
                  <a:pt x="7469758" y="2135438"/>
                  <a:pt x="7460246" y="2135438"/>
                </a:cubicBezTo>
                <a:lnTo>
                  <a:pt x="7136148" y="2135438"/>
                </a:lnTo>
                <a:cubicBezTo>
                  <a:pt x="7115765" y="2135438"/>
                  <a:pt x="7099118" y="2129833"/>
                  <a:pt x="7086209" y="2118622"/>
                </a:cubicBezTo>
                <a:cubicBezTo>
                  <a:pt x="7073299" y="2107411"/>
                  <a:pt x="7066844" y="2091953"/>
                  <a:pt x="7066844" y="2072249"/>
                </a:cubicBezTo>
                <a:lnTo>
                  <a:pt x="7065825" y="1579988"/>
                </a:lnTo>
                <a:cubicBezTo>
                  <a:pt x="7065825" y="1531067"/>
                  <a:pt x="7060049" y="1489961"/>
                  <a:pt x="7048499" y="1456668"/>
                </a:cubicBezTo>
                <a:cubicBezTo>
                  <a:pt x="7062767" y="1443758"/>
                  <a:pt x="7077376" y="1435435"/>
                  <a:pt x="7092324" y="1431698"/>
                </a:cubicBezTo>
                <a:cubicBezTo>
                  <a:pt x="7107271" y="1427961"/>
                  <a:pt x="7129014" y="1426092"/>
                  <a:pt x="7157551" y="1426092"/>
                </a:cubicBezTo>
                <a:close/>
                <a:moveTo>
                  <a:pt x="6105915" y="1426092"/>
                </a:moveTo>
                <a:lnTo>
                  <a:pt x="6597157" y="1426092"/>
                </a:lnTo>
                <a:cubicBezTo>
                  <a:pt x="6603952" y="1426092"/>
                  <a:pt x="6609047" y="1429320"/>
                  <a:pt x="6612445" y="1435774"/>
                </a:cubicBezTo>
                <a:cubicBezTo>
                  <a:pt x="6615842" y="1442229"/>
                  <a:pt x="6617541" y="1450213"/>
                  <a:pt x="6617541" y="1459725"/>
                </a:cubicBezTo>
                <a:cubicBezTo>
                  <a:pt x="6617541" y="1474673"/>
                  <a:pt x="6614313" y="1489621"/>
                  <a:pt x="6607859" y="1504569"/>
                </a:cubicBezTo>
                <a:cubicBezTo>
                  <a:pt x="6601404" y="1519517"/>
                  <a:pt x="6593420" y="1529029"/>
                  <a:pt x="6583909" y="1533106"/>
                </a:cubicBezTo>
                <a:cubicBezTo>
                  <a:pt x="6515963" y="1503210"/>
                  <a:pt x="6458889" y="1484185"/>
                  <a:pt x="6412687" y="1476032"/>
                </a:cubicBezTo>
                <a:lnTo>
                  <a:pt x="6413706" y="1996830"/>
                </a:lnTo>
                <a:cubicBezTo>
                  <a:pt x="6413706" y="2050507"/>
                  <a:pt x="6419481" y="2092293"/>
                  <a:pt x="6431031" y="2122189"/>
                </a:cubicBezTo>
                <a:cubicBezTo>
                  <a:pt x="6424237" y="2128983"/>
                  <a:pt x="6414725" y="2135268"/>
                  <a:pt x="6402495" y="2141044"/>
                </a:cubicBezTo>
                <a:cubicBezTo>
                  <a:pt x="6390265" y="2146819"/>
                  <a:pt x="6376335" y="2149707"/>
                  <a:pt x="6360709" y="2149707"/>
                </a:cubicBezTo>
                <a:cubicBezTo>
                  <a:pt x="6340325" y="2149707"/>
                  <a:pt x="6323509" y="2143931"/>
                  <a:pt x="6310259" y="2132381"/>
                </a:cubicBezTo>
                <a:cubicBezTo>
                  <a:pt x="6297010" y="2120830"/>
                  <a:pt x="6290385" y="2105203"/>
                  <a:pt x="6290385" y="2085499"/>
                </a:cubicBezTo>
                <a:lnTo>
                  <a:pt x="6290385" y="1476032"/>
                </a:lnTo>
                <a:cubicBezTo>
                  <a:pt x="6246901" y="1484185"/>
                  <a:pt x="6189827" y="1503210"/>
                  <a:pt x="6119164" y="1533106"/>
                </a:cubicBezTo>
                <a:cubicBezTo>
                  <a:pt x="6109652" y="1529029"/>
                  <a:pt x="6101839" y="1519347"/>
                  <a:pt x="6095723" y="1504059"/>
                </a:cubicBezTo>
                <a:cubicBezTo>
                  <a:pt x="6089609" y="1488771"/>
                  <a:pt x="6086551" y="1473654"/>
                  <a:pt x="6086551" y="1458706"/>
                </a:cubicBezTo>
                <a:cubicBezTo>
                  <a:pt x="6086551" y="1436964"/>
                  <a:pt x="6093005" y="1426092"/>
                  <a:pt x="6105915" y="1426092"/>
                </a:cubicBezTo>
                <a:close/>
                <a:moveTo>
                  <a:pt x="7695771" y="1413862"/>
                </a:moveTo>
                <a:cubicBezTo>
                  <a:pt x="7715475" y="1413862"/>
                  <a:pt x="7731952" y="1419468"/>
                  <a:pt x="7745201" y="1430678"/>
                </a:cubicBezTo>
                <a:cubicBezTo>
                  <a:pt x="7758450" y="1441889"/>
                  <a:pt x="7765075" y="1457007"/>
                  <a:pt x="7765075" y="1476032"/>
                </a:cubicBezTo>
                <a:lnTo>
                  <a:pt x="7765075" y="1828666"/>
                </a:lnTo>
                <a:cubicBezTo>
                  <a:pt x="7765075" y="1925148"/>
                  <a:pt x="7775776" y="1995302"/>
                  <a:pt x="7797178" y="2039126"/>
                </a:cubicBezTo>
                <a:cubicBezTo>
                  <a:pt x="7818581" y="2082951"/>
                  <a:pt x="7852724" y="2104863"/>
                  <a:pt x="7899606" y="2104863"/>
                </a:cubicBezTo>
                <a:cubicBezTo>
                  <a:pt x="7947847" y="2104863"/>
                  <a:pt x="7983518" y="2081762"/>
                  <a:pt x="8006619" y="2035559"/>
                </a:cubicBezTo>
                <a:cubicBezTo>
                  <a:pt x="8029720" y="1989356"/>
                  <a:pt x="8041271" y="1920392"/>
                  <a:pt x="8041271" y="1828666"/>
                </a:cubicBezTo>
                <a:lnTo>
                  <a:pt x="8041271" y="1564700"/>
                </a:lnTo>
                <a:cubicBezTo>
                  <a:pt x="8041271" y="1512382"/>
                  <a:pt x="8035495" y="1470936"/>
                  <a:pt x="8023945" y="1440361"/>
                </a:cubicBezTo>
                <a:cubicBezTo>
                  <a:pt x="8030739" y="1433566"/>
                  <a:pt x="8040082" y="1427451"/>
                  <a:pt x="8051972" y="1422016"/>
                </a:cubicBezTo>
                <a:cubicBezTo>
                  <a:pt x="8063863" y="1416580"/>
                  <a:pt x="8077621" y="1413862"/>
                  <a:pt x="8093249" y="1413862"/>
                </a:cubicBezTo>
                <a:cubicBezTo>
                  <a:pt x="8112953" y="1413862"/>
                  <a:pt x="8129430" y="1419468"/>
                  <a:pt x="8142679" y="1430678"/>
                </a:cubicBezTo>
                <a:cubicBezTo>
                  <a:pt x="8155928" y="1441889"/>
                  <a:pt x="8162553" y="1457007"/>
                  <a:pt x="8162553" y="1476032"/>
                </a:cubicBezTo>
                <a:lnTo>
                  <a:pt x="8162553" y="1823570"/>
                </a:lnTo>
                <a:cubicBezTo>
                  <a:pt x="8162553" y="2040995"/>
                  <a:pt x="8074904" y="2149707"/>
                  <a:pt x="7899606" y="2149707"/>
                </a:cubicBezTo>
                <a:cubicBezTo>
                  <a:pt x="7813995" y="2149707"/>
                  <a:pt x="7749957" y="2123208"/>
                  <a:pt x="7707491" y="2070211"/>
                </a:cubicBezTo>
                <a:cubicBezTo>
                  <a:pt x="7665025" y="2017214"/>
                  <a:pt x="7643793" y="1935000"/>
                  <a:pt x="7643793" y="1823570"/>
                </a:cubicBezTo>
                <a:lnTo>
                  <a:pt x="7643793" y="1564700"/>
                </a:lnTo>
                <a:cubicBezTo>
                  <a:pt x="7643793" y="1514421"/>
                  <a:pt x="7637678" y="1472974"/>
                  <a:pt x="7625448" y="1440361"/>
                </a:cubicBezTo>
                <a:cubicBezTo>
                  <a:pt x="7632921" y="1433566"/>
                  <a:pt x="7642774" y="1427451"/>
                  <a:pt x="7655004" y="1422016"/>
                </a:cubicBezTo>
                <a:cubicBezTo>
                  <a:pt x="7667234" y="1416580"/>
                  <a:pt x="7680823" y="1413862"/>
                  <a:pt x="7695771" y="1413862"/>
                </a:cubicBezTo>
                <a:close/>
                <a:moveTo>
                  <a:pt x="6794972" y="1413862"/>
                </a:moveTo>
                <a:cubicBezTo>
                  <a:pt x="6815356" y="1413862"/>
                  <a:pt x="6832172" y="1419468"/>
                  <a:pt x="6845421" y="1430678"/>
                </a:cubicBezTo>
                <a:cubicBezTo>
                  <a:pt x="6858671" y="1441889"/>
                  <a:pt x="6865295" y="1457007"/>
                  <a:pt x="6865295" y="1476032"/>
                </a:cubicBezTo>
                <a:lnTo>
                  <a:pt x="6865295" y="1996830"/>
                </a:lnTo>
                <a:cubicBezTo>
                  <a:pt x="6865295" y="2050507"/>
                  <a:pt x="6871071" y="2092293"/>
                  <a:pt x="6882621" y="2122189"/>
                </a:cubicBezTo>
                <a:cubicBezTo>
                  <a:pt x="6875827" y="2128983"/>
                  <a:pt x="6866315" y="2135268"/>
                  <a:pt x="6854085" y="2141044"/>
                </a:cubicBezTo>
                <a:cubicBezTo>
                  <a:pt x="6841854" y="2146819"/>
                  <a:pt x="6827926" y="2149707"/>
                  <a:pt x="6812299" y="2149707"/>
                </a:cubicBezTo>
                <a:cubicBezTo>
                  <a:pt x="6791915" y="2149707"/>
                  <a:pt x="6775268" y="2143931"/>
                  <a:pt x="6762359" y="2132381"/>
                </a:cubicBezTo>
                <a:cubicBezTo>
                  <a:pt x="6749449" y="2120830"/>
                  <a:pt x="6742995" y="2105203"/>
                  <a:pt x="6742995" y="2085499"/>
                </a:cubicBezTo>
                <a:lnTo>
                  <a:pt x="6741975" y="1564700"/>
                </a:lnTo>
                <a:cubicBezTo>
                  <a:pt x="6741975" y="1515100"/>
                  <a:pt x="6736200" y="1473654"/>
                  <a:pt x="6724649" y="1440361"/>
                </a:cubicBezTo>
                <a:cubicBezTo>
                  <a:pt x="6731443" y="1433566"/>
                  <a:pt x="6740957" y="1427451"/>
                  <a:pt x="6753187" y="1422016"/>
                </a:cubicBezTo>
                <a:cubicBezTo>
                  <a:pt x="6765417" y="1416580"/>
                  <a:pt x="6779345" y="1413862"/>
                  <a:pt x="6794972" y="1413862"/>
                </a:cubicBezTo>
                <a:close/>
                <a:moveTo>
                  <a:pt x="5661497" y="1413862"/>
                </a:moveTo>
                <a:cubicBezTo>
                  <a:pt x="5681881" y="1413862"/>
                  <a:pt x="5698697" y="1419468"/>
                  <a:pt x="5711947" y="1430678"/>
                </a:cubicBezTo>
                <a:cubicBezTo>
                  <a:pt x="5725195" y="1441889"/>
                  <a:pt x="5731821" y="1457007"/>
                  <a:pt x="5731821" y="1476032"/>
                </a:cubicBezTo>
                <a:lnTo>
                  <a:pt x="5731821" y="1996830"/>
                </a:lnTo>
                <a:cubicBezTo>
                  <a:pt x="5731821" y="2050507"/>
                  <a:pt x="5737595" y="2092293"/>
                  <a:pt x="5749147" y="2122189"/>
                </a:cubicBezTo>
                <a:cubicBezTo>
                  <a:pt x="5742351" y="2128983"/>
                  <a:pt x="5732840" y="2135268"/>
                  <a:pt x="5720610" y="2141044"/>
                </a:cubicBezTo>
                <a:cubicBezTo>
                  <a:pt x="5708380" y="2146819"/>
                  <a:pt x="5694451" y="2149707"/>
                  <a:pt x="5678823" y="2149707"/>
                </a:cubicBezTo>
                <a:cubicBezTo>
                  <a:pt x="5658440" y="2149707"/>
                  <a:pt x="5641793" y="2143931"/>
                  <a:pt x="5628884" y="2132381"/>
                </a:cubicBezTo>
                <a:cubicBezTo>
                  <a:pt x="5615974" y="2120830"/>
                  <a:pt x="5609519" y="2105203"/>
                  <a:pt x="5609519" y="2085499"/>
                </a:cubicBezTo>
                <a:lnTo>
                  <a:pt x="5608501" y="1564700"/>
                </a:lnTo>
                <a:cubicBezTo>
                  <a:pt x="5608501" y="1515100"/>
                  <a:pt x="5602725" y="1473654"/>
                  <a:pt x="5591174" y="1440361"/>
                </a:cubicBezTo>
                <a:cubicBezTo>
                  <a:pt x="5597969" y="1433566"/>
                  <a:pt x="5607481" y="1427451"/>
                  <a:pt x="5619711" y="1422016"/>
                </a:cubicBezTo>
                <a:cubicBezTo>
                  <a:pt x="5631941" y="1416580"/>
                  <a:pt x="5645869" y="1413862"/>
                  <a:pt x="5661497" y="1413862"/>
                </a:cubicBezTo>
                <a:close/>
                <a:moveTo>
                  <a:pt x="4937598" y="1413862"/>
                </a:moveTo>
                <a:cubicBezTo>
                  <a:pt x="4957981" y="1413862"/>
                  <a:pt x="4974797" y="1419468"/>
                  <a:pt x="4988047" y="1430678"/>
                </a:cubicBezTo>
                <a:cubicBezTo>
                  <a:pt x="5001296" y="1441889"/>
                  <a:pt x="5007921" y="1457007"/>
                  <a:pt x="5007921" y="1476032"/>
                </a:cubicBezTo>
                <a:lnTo>
                  <a:pt x="5007921" y="1730826"/>
                </a:lnTo>
                <a:lnTo>
                  <a:pt x="5291251" y="1730826"/>
                </a:lnTo>
                <a:lnTo>
                  <a:pt x="5291251" y="1564700"/>
                </a:lnTo>
                <a:cubicBezTo>
                  <a:pt x="5291251" y="1515100"/>
                  <a:pt x="5285475" y="1473654"/>
                  <a:pt x="5273925" y="1440361"/>
                </a:cubicBezTo>
                <a:cubicBezTo>
                  <a:pt x="5280720" y="1433566"/>
                  <a:pt x="5290232" y="1427451"/>
                  <a:pt x="5302462" y="1422016"/>
                </a:cubicBezTo>
                <a:cubicBezTo>
                  <a:pt x="5314692" y="1416580"/>
                  <a:pt x="5328621" y="1413862"/>
                  <a:pt x="5344249" y="1413862"/>
                </a:cubicBezTo>
                <a:cubicBezTo>
                  <a:pt x="5364632" y="1413862"/>
                  <a:pt x="5381448" y="1419468"/>
                  <a:pt x="5394698" y="1430678"/>
                </a:cubicBezTo>
                <a:cubicBezTo>
                  <a:pt x="5407947" y="1441889"/>
                  <a:pt x="5414571" y="1457007"/>
                  <a:pt x="5414571" y="1476032"/>
                </a:cubicBezTo>
                <a:lnTo>
                  <a:pt x="5414571" y="1996830"/>
                </a:lnTo>
                <a:cubicBezTo>
                  <a:pt x="5414571" y="2050507"/>
                  <a:pt x="5420347" y="2092293"/>
                  <a:pt x="5431897" y="2122189"/>
                </a:cubicBezTo>
                <a:cubicBezTo>
                  <a:pt x="5425103" y="2128983"/>
                  <a:pt x="5415591" y="2135268"/>
                  <a:pt x="5403361" y="2141044"/>
                </a:cubicBezTo>
                <a:cubicBezTo>
                  <a:pt x="5391131" y="2146819"/>
                  <a:pt x="5377201" y="2149707"/>
                  <a:pt x="5361574" y="2149707"/>
                </a:cubicBezTo>
                <a:cubicBezTo>
                  <a:pt x="5341191" y="2149707"/>
                  <a:pt x="5324375" y="2143931"/>
                  <a:pt x="5311125" y="2132381"/>
                </a:cubicBezTo>
                <a:cubicBezTo>
                  <a:pt x="5297876" y="2120830"/>
                  <a:pt x="5291251" y="2105203"/>
                  <a:pt x="5291251" y="2085499"/>
                </a:cubicBezTo>
                <a:lnTo>
                  <a:pt x="5291251" y="1797072"/>
                </a:lnTo>
                <a:lnTo>
                  <a:pt x="5007921" y="1797072"/>
                </a:lnTo>
                <a:lnTo>
                  <a:pt x="5007921" y="1996830"/>
                </a:lnTo>
                <a:cubicBezTo>
                  <a:pt x="5007921" y="2050507"/>
                  <a:pt x="5013696" y="2092293"/>
                  <a:pt x="5025247" y="2122189"/>
                </a:cubicBezTo>
                <a:cubicBezTo>
                  <a:pt x="5018451" y="2128983"/>
                  <a:pt x="5008940" y="2135268"/>
                  <a:pt x="4996710" y="2141044"/>
                </a:cubicBezTo>
                <a:cubicBezTo>
                  <a:pt x="4984480" y="2146819"/>
                  <a:pt x="4970551" y="2149707"/>
                  <a:pt x="4954923" y="2149707"/>
                </a:cubicBezTo>
                <a:cubicBezTo>
                  <a:pt x="4934541" y="2149707"/>
                  <a:pt x="4917893" y="2143931"/>
                  <a:pt x="4904984" y="2132381"/>
                </a:cubicBezTo>
                <a:cubicBezTo>
                  <a:pt x="4892075" y="2120830"/>
                  <a:pt x="4885619" y="2105203"/>
                  <a:pt x="4885619" y="2085499"/>
                </a:cubicBezTo>
                <a:lnTo>
                  <a:pt x="4884601" y="1564700"/>
                </a:lnTo>
                <a:cubicBezTo>
                  <a:pt x="4884601" y="1515100"/>
                  <a:pt x="4878825" y="1473654"/>
                  <a:pt x="4867275" y="1440361"/>
                </a:cubicBezTo>
                <a:cubicBezTo>
                  <a:pt x="4874069" y="1433566"/>
                  <a:pt x="4883581" y="1427451"/>
                  <a:pt x="4895811" y="1422016"/>
                </a:cubicBezTo>
                <a:cubicBezTo>
                  <a:pt x="4908041" y="1416580"/>
                  <a:pt x="4921970" y="1413862"/>
                  <a:pt x="4937598" y="1413862"/>
                </a:cubicBezTo>
                <a:close/>
                <a:moveTo>
                  <a:pt x="3746973" y="1413862"/>
                </a:moveTo>
                <a:cubicBezTo>
                  <a:pt x="3767356" y="1413862"/>
                  <a:pt x="3784172" y="1419468"/>
                  <a:pt x="3797421" y="1430678"/>
                </a:cubicBezTo>
                <a:cubicBezTo>
                  <a:pt x="3810671" y="1441889"/>
                  <a:pt x="3817295" y="1457007"/>
                  <a:pt x="3817295" y="1476032"/>
                </a:cubicBezTo>
                <a:lnTo>
                  <a:pt x="3817295" y="1996830"/>
                </a:lnTo>
                <a:cubicBezTo>
                  <a:pt x="3817295" y="2050507"/>
                  <a:pt x="3823071" y="2092293"/>
                  <a:pt x="3834621" y="2122189"/>
                </a:cubicBezTo>
                <a:cubicBezTo>
                  <a:pt x="3827827" y="2128983"/>
                  <a:pt x="3818315" y="2135268"/>
                  <a:pt x="3806085" y="2141044"/>
                </a:cubicBezTo>
                <a:cubicBezTo>
                  <a:pt x="3793854" y="2146819"/>
                  <a:pt x="3779926" y="2149707"/>
                  <a:pt x="3764299" y="2149707"/>
                </a:cubicBezTo>
                <a:cubicBezTo>
                  <a:pt x="3743915" y="2149707"/>
                  <a:pt x="3727268" y="2143931"/>
                  <a:pt x="3714359" y="2132381"/>
                </a:cubicBezTo>
                <a:cubicBezTo>
                  <a:pt x="3701450" y="2120830"/>
                  <a:pt x="3694995" y="2105203"/>
                  <a:pt x="3694995" y="2085499"/>
                </a:cubicBezTo>
                <a:lnTo>
                  <a:pt x="3693975" y="1564700"/>
                </a:lnTo>
                <a:cubicBezTo>
                  <a:pt x="3693975" y="1515100"/>
                  <a:pt x="3688200" y="1473654"/>
                  <a:pt x="3676649" y="1440361"/>
                </a:cubicBezTo>
                <a:cubicBezTo>
                  <a:pt x="3683444" y="1433566"/>
                  <a:pt x="3692957" y="1427451"/>
                  <a:pt x="3705187" y="1422016"/>
                </a:cubicBezTo>
                <a:cubicBezTo>
                  <a:pt x="3717417" y="1416580"/>
                  <a:pt x="3731345" y="1413862"/>
                  <a:pt x="3746973" y="1413862"/>
                </a:cubicBezTo>
                <a:close/>
                <a:moveTo>
                  <a:pt x="3223098" y="1413862"/>
                </a:moveTo>
                <a:cubicBezTo>
                  <a:pt x="3243481" y="1413862"/>
                  <a:pt x="3260127" y="1419468"/>
                  <a:pt x="3273037" y="1430678"/>
                </a:cubicBezTo>
                <a:cubicBezTo>
                  <a:pt x="3285947" y="1441889"/>
                  <a:pt x="3292402" y="1457007"/>
                  <a:pt x="3292402" y="1476032"/>
                </a:cubicBezTo>
                <a:lnTo>
                  <a:pt x="3293421" y="2069192"/>
                </a:lnTo>
                <a:cubicBezTo>
                  <a:pt x="3336906" y="2068512"/>
                  <a:pt x="3382429" y="2063247"/>
                  <a:pt x="3429990" y="2053395"/>
                </a:cubicBezTo>
                <a:cubicBezTo>
                  <a:pt x="3477551" y="2043543"/>
                  <a:pt x="3516619" y="2032162"/>
                  <a:pt x="3547195" y="2019252"/>
                </a:cubicBezTo>
                <a:cubicBezTo>
                  <a:pt x="3554669" y="2024008"/>
                  <a:pt x="3560445" y="2032332"/>
                  <a:pt x="3564521" y="2044222"/>
                </a:cubicBezTo>
                <a:cubicBezTo>
                  <a:pt x="3568597" y="2056112"/>
                  <a:pt x="3570637" y="2068852"/>
                  <a:pt x="3570637" y="2082441"/>
                </a:cubicBezTo>
                <a:cubicBezTo>
                  <a:pt x="3570637" y="2097389"/>
                  <a:pt x="3568088" y="2109959"/>
                  <a:pt x="3562993" y="2120151"/>
                </a:cubicBezTo>
                <a:cubicBezTo>
                  <a:pt x="3557896" y="2130342"/>
                  <a:pt x="3550593" y="2135438"/>
                  <a:pt x="3541080" y="2135438"/>
                </a:cubicBezTo>
                <a:lnTo>
                  <a:pt x="3240424" y="2135438"/>
                </a:lnTo>
                <a:cubicBezTo>
                  <a:pt x="3220040" y="2135438"/>
                  <a:pt x="3203393" y="2129833"/>
                  <a:pt x="3190484" y="2118622"/>
                </a:cubicBezTo>
                <a:cubicBezTo>
                  <a:pt x="3177574" y="2107411"/>
                  <a:pt x="3171120" y="2091953"/>
                  <a:pt x="3171120" y="2072249"/>
                </a:cubicBezTo>
                <a:lnTo>
                  <a:pt x="3170101" y="1564700"/>
                </a:lnTo>
                <a:cubicBezTo>
                  <a:pt x="3170101" y="1515100"/>
                  <a:pt x="3164325" y="1473654"/>
                  <a:pt x="3152775" y="1440361"/>
                </a:cubicBezTo>
                <a:cubicBezTo>
                  <a:pt x="3159569" y="1433566"/>
                  <a:pt x="3169081" y="1427451"/>
                  <a:pt x="3181311" y="1422016"/>
                </a:cubicBezTo>
                <a:cubicBezTo>
                  <a:pt x="3193542" y="1416580"/>
                  <a:pt x="3207470" y="1413862"/>
                  <a:pt x="3223098" y="1413862"/>
                </a:cubicBezTo>
                <a:close/>
                <a:moveTo>
                  <a:pt x="2276046" y="1413862"/>
                </a:moveTo>
                <a:cubicBezTo>
                  <a:pt x="2291673" y="1413862"/>
                  <a:pt x="2301865" y="1416240"/>
                  <a:pt x="2306621" y="1420996"/>
                </a:cubicBezTo>
                <a:cubicBezTo>
                  <a:pt x="2336517" y="1463802"/>
                  <a:pt x="2381021" y="1524613"/>
                  <a:pt x="2440133" y="1603429"/>
                </a:cubicBezTo>
                <a:cubicBezTo>
                  <a:pt x="2507399" y="1693116"/>
                  <a:pt x="2562434" y="1768535"/>
                  <a:pt x="2605239" y="1829686"/>
                </a:cubicBezTo>
                <a:cubicBezTo>
                  <a:pt x="2648045" y="1890836"/>
                  <a:pt x="2678280" y="1939417"/>
                  <a:pt x="2695946" y="1975428"/>
                </a:cubicBezTo>
                <a:lnTo>
                  <a:pt x="2665371" y="1507626"/>
                </a:lnTo>
                <a:cubicBezTo>
                  <a:pt x="2664691" y="1504229"/>
                  <a:pt x="2664352" y="1499133"/>
                  <a:pt x="2664352" y="1492339"/>
                </a:cubicBezTo>
                <a:cubicBezTo>
                  <a:pt x="2664352" y="1470596"/>
                  <a:pt x="2669108" y="1452931"/>
                  <a:pt x="2678620" y="1439342"/>
                </a:cubicBezTo>
                <a:cubicBezTo>
                  <a:pt x="2688132" y="1425753"/>
                  <a:pt x="2701721" y="1417939"/>
                  <a:pt x="2719387" y="1415901"/>
                </a:cubicBezTo>
                <a:cubicBezTo>
                  <a:pt x="2739091" y="1414542"/>
                  <a:pt x="2756078" y="1418279"/>
                  <a:pt x="2770346" y="1427112"/>
                </a:cubicBezTo>
                <a:cubicBezTo>
                  <a:pt x="2763551" y="1450892"/>
                  <a:pt x="2760154" y="1488941"/>
                  <a:pt x="2760154" y="1541259"/>
                </a:cubicBezTo>
                <a:lnTo>
                  <a:pt x="2759135" y="1999888"/>
                </a:lnTo>
                <a:cubicBezTo>
                  <a:pt x="2759135" y="2059000"/>
                  <a:pt x="2761173" y="2103504"/>
                  <a:pt x="2765250" y="2133400"/>
                </a:cubicBezTo>
                <a:cubicBezTo>
                  <a:pt x="2761173" y="2138156"/>
                  <a:pt x="2754039" y="2141893"/>
                  <a:pt x="2743847" y="2144611"/>
                </a:cubicBezTo>
                <a:cubicBezTo>
                  <a:pt x="2733656" y="2147329"/>
                  <a:pt x="2723464" y="2148688"/>
                  <a:pt x="2713272" y="2148688"/>
                </a:cubicBezTo>
                <a:cubicBezTo>
                  <a:pt x="2700362" y="2148688"/>
                  <a:pt x="2690171" y="2146649"/>
                  <a:pt x="2682697" y="2142572"/>
                </a:cubicBezTo>
                <a:cubicBezTo>
                  <a:pt x="2508078" y="1937378"/>
                  <a:pt x="2379322" y="1758343"/>
                  <a:pt x="2296429" y="1605467"/>
                </a:cubicBezTo>
                <a:lnTo>
                  <a:pt x="2321909" y="2078364"/>
                </a:lnTo>
                <a:cubicBezTo>
                  <a:pt x="2323268" y="2098748"/>
                  <a:pt x="2317492" y="2115734"/>
                  <a:pt x="2304583" y="2129323"/>
                </a:cubicBezTo>
                <a:cubicBezTo>
                  <a:pt x="2291673" y="2142912"/>
                  <a:pt x="2277065" y="2149707"/>
                  <a:pt x="2260758" y="2149707"/>
                </a:cubicBezTo>
                <a:cubicBezTo>
                  <a:pt x="2243772" y="2149707"/>
                  <a:pt x="2226786" y="2144271"/>
                  <a:pt x="2209800" y="2133400"/>
                </a:cubicBezTo>
                <a:cubicBezTo>
                  <a:pt x="2222030" y="2100786"/>
                  <a:pt x="2228145" y="2055263"/>
                  <a:pt x="2228145" y="1996830"/>
                </a:cubicBezTo>
                <a:lnTo>
                  <a:pt x="2227126" y="1565719"/>
                </a:lnTo>
                <a:cubicBezTo>
                  <a:pt x="2227126" y="1510004"/>
                  <a:pt x="2224747" y="1464481"/>
                  <a:pt x="2219991" y="1429150"/>
                </a:cubicBezTo>
                <a:cubicBezTo>
                  <a:pt x="2224068" y="1424394"/>
                  <a:pt x="2231542" y="1420657"/>
                  <a:pt x="2242413" y="1417939"/>
                </a:cubicBezTo>
                <a:cubicBezTo>
                  <a:pt x="2253284" y="1415221"/>
                  <a:pt x="2264495" y="1413862"/>
                  <a:pt x="2276046" y="1413862"/>
                </a:cubicBezTo>
                <a:close/>
                <a:moveTo>
                  <a:pt x="923496" y="1413862"/>
                </a:moveTo>
                <a:cubicBezTo>
                  <a:pt x="943200" y="1413862"/>
                  <a:pt x="959677" y="1419468"/>
                  <a:pt x="972926" y="1430678"/>
                </a:cubicBezTo>
                <a:cubicBezTo>
                  <a:pt x="986176" y="1441889"/>
                  <a:pt x="992800" y="1457007"/>
                  <a:pt x="992800" y="1476032"/>
                </a:cubicBezTo>
                <a:lnTo>
                  <a:pt x="992800" y="1828666"/>
                </a:lnTo>
                <a:cubicBezTo>
                  <a:pt x="992800" y="1925148"/>
                  <a:pt x="1003501" y="1995302"/>
                  <a:pt x="1024904" y="2039126"/>
                </a:cubicBezTo>
                <a:cubicBezTo>
                  <a:pt x="1046306" y="2082951"/>
                  <a:pt x="1080449" y="2104863"/>
                  <a:pt x="1127332" y="2104863"/>
                </a:cubicBezTo>
                <a:cubicBezTo>
                  <a:pt x="1175572" y="2104863"/>
                  <a:pt x="1211244" y="2081762"/>
                  <a:pt x="1234344" y="2035559"/>
                </a:cubicBezTo>
                <a:cubicBezTo>
                  <a:pt x="1257446" y="1989356"/>
                  <a:pt x="1268996" y="1920392"/>
                  <a:pt x="1268996" y="1828666"/>
                </a:cubicBezTo>
                <a:lnTo>
                  <a:pt x="1268996" y="1564700"/>
                </a:lnTo>
                <a:cubicBezTo>
                  <a:pt x="1268996" y="1512382"/>
                  <a:pt x="1263221" y="1470936"/>
                  <a:pt x="1251670" y="1440361"/>
                </a:cubicBezTo>
                <a:cubicBezTo>
                  <a:pt x="1258465" y="1433566"/>
                  <a:pt x="1267807" y="1427451"/>
                  <a:pt x="1279698" y="1422016"/>
                </a:cubicBezTo>
                <a:cubicBezTo>
                  <a:pt x="1291589" y="1416580"/>
                  <a:pt x="1305347" y="1413862"/>
                  <a:pt x="1320974" y="1413862"/>
                </a:cubicBezTo>
                <a:cubicBezTo>
                  <a:pt x="1340678" y="1413862"/>
                  <a:pt x="1357155" y="1419468"/>
                  <a:pt x="1370404" y="1430678"/>
                </a:cubicBezTo>
                <a:cubicBezTo>
                  <a:pt x="1383653" y="1441889"/>
                  <a:pt x="1390278" y="1457007"/>
                  <a:pt x="1390278" y="1476032"/>
                </a:cubicBezTo>
                <a:lnTo>
                  <a:pt x="1390278" y="1823570"/>
                </a:lnTo>
                <a:cubicBezTo>
                  <a:pt x="1390278" y="2040995"/>
                  <a:pt x="1302629" y="2149707"/>
                  <a:pt x="1127332" y="2149707"/>
                </a:cubicBezTo>
                <a:cubicBezTo>
                  <a:pt x="1041720" y="2149707"/>
                  <a:pt x="977682" y="2123208"/>
                  <a:pt x="935216" y="2070211"/>
                </a:cubicBezTo>
                <a:cubicBezTo>
                  <a:pt x="892751" y="2017214"/>
                  <a:pt x="871519" y="1935000"/>
                  <a:pt x="871519" y="1823570"/>
                </a:cubicBezTo>
                <a:lnTo>
                  <a:pt x="871519" y="1564700"/>
                </a:lnTo>
                <a:cubicBezTo>
                  <a:pt x="871519" y="1514421"/>
                  <a:pt x="865403" y="1472974"/>
                  <a:pt x="853173" y="1440361"/>
                </a:cubicBezTo>
                <a:cubicBezTo>
                  <a:pt x="860647" y="1433566"/>
                  <a:pt x="870499" y="1427451"/>
                  <a:pt x="882730" y="1422016"/>
                </a:cubicBezTo>
                <a:cubicBezTo>
                  <a:pt x="894959" y="1416580"/>
                  <a:pt x="908548" y="1413862"/>
                  <a:pt x="923496" y="1413862"/>
                </a:cubicBezTo>
                <a:close/>
                <a:moveTo>
                  <a:pt x="4500200" y="1411824"/>
                </a:moveTo>
                <a:cubicBezTo>
                  <a:pt x="4537569" y="1411824"/>
                  <a:pt x="4573411" y="1416580"/>
                  <a:pt x="4607723" y="1426092"/>
                </a:cubicBezTo>
                <a:cubicBezTo>
                  <a:pt x="4642035" y="1435605"/>
                  <a:pt x="4669723" y="1449194"/>
                  <a:pt x="4690785" y="1466859"/>
                </a:cubicBezTo>
                <a:cubicBezTo>
                  <a:pt x="4711848" y="1484525"/>
                  <a:pt x="4722380" y="1504909"/>
                  <a:pt x="4722380" y="1528010"/>
                </a:cubicBezTo>
                <a:cubicBezTo>
                  <a:pt x="4722380" y="1547034"/>
                  <a:pt x="4713717" y="1563681"/>
                  <a:pt x="4696391" y="1577949"/>
                </a:cubicBezTo>
                <a:cubicBezTo>
                  <a:pt x="4679065" y="1592218"/>
                  <a:pt x="4655115" y="1599012"/>
                  <a:pt x="4624539" y="1598333"/>
                </a:cubicBezTo>
                <a:cubicBezTo>
                  <a:pt x="4613668" y="1503889"/>
                  <a:pt x="4572901" y="1456668"/>
                  <a:pt x="4502239" y="1456668"/>
                </a:cubicBezTo>
                <a:cubicBezTo>
                  <a:pt x="4449241" y="1456668"/>
                  <a:pt x="4409663" y="1483506"/>
                  <a:pt x="4383505" y="1537182"/>
                </a:cubicBezTo>
                <a:cubicBezTo>
                  <a:pt x="4357346" y="1590859"/>
                  <a:pt x="4344266" y="1672053"/>
                  <a:pt x="4344266" y="1780765"/>
                </a:cubicBezTo>
                <a:cubicBezTo>
                  <a:pt x="4344266" y="1889477"/>
                  <a:pt x="4357006" y="1970672"/>
                  <a:pt x="4382485" y="2024348"/>
                </a:cubicBezTo>
                <a:cubicBezTo>
                  <a:pt x="4407965" y="2078025"/>
                  <a:pt x="4446863" y="2104863"/>
                  <a:pt x="4499181" y="2104863"/>
                </a:cubicBezTo>
                <a:cubicBezTo>
                  <a:pt x="4535871" y="2104863"/>
                  <a:pt x="4566447" y="2091614"/>
                  <a:pt x="4590907" y="2065115"/>
                </a:cubicBezTo>
                <a:cubicBezTo>
                  <a:pt x="4615367" y="2038616"/>
                  <a:pt x="4630995" y="1999548"/>
                  <a:pt x="4637789" y="1947910"/>
                </a:cubicBezTo>
                <a:cubicBezTo>
                  <a:pt x="4641865" y="1947230"/>
                  <a:pt x="4648320" y="1946891"/>
                  <a:pt x="4657153" y="1946891"/>
                </a:cubicBezTo>
                <a:cubicBezTo>
                  <a:pt x="4680254" y="1946891"/>
                  <a:pt x="4699958" y="1952326"/>
                  <a:pt x="4716265" y="1963198"/>
                </a:cubicBezTo>
                <a:cubicBezTo>
                  <a:pt x="4732572" y="1974069"/>
                  <a:pt x="4740725" y="1989356"/>
                  <a:pt x="4740725" y="2009060"/>
                </a:cubicBezTo>
                <a:cubicBezTo>
                  <a:pt x="4740725" y="2037597"/>
                  <a:pt x="4728835" y="2062397"/>
                  <a:pt x="4705055" y="2083460"/>
                </a:cubicBezTo>
                <a:cubicBezTo>
                  <a:pt x="4681273" y="2104523"/>
                  <a:pt x="4650359" y="2120830"/>
                  <a:pt x="4612309" y="2132381"/>
                </a:cubicBezTo>
                <a:cubicBezTo>
                  <a:pt x="4574260" y="2143931"/>
                  <a:pt x="4534173" y="2149707"/>
                  <a:pt x="4492047" y="2149707"/>
                </a:cubicBezTo>
                <a:cubicBezTo>
                  <a:pt x="4403039" y="2149707"/>
                  <a:pt x="4333735" y="2117603"/>
                  <a:pt x="4284135" y="2053395"/>
                </a:cubicBezTo>
                <a:cubicBezTo>
                  <a:pt x="4234535" y="1989187"/>
                  <a:pt x="4209735" y="1898310"/>
                  <a:pt x="4209735" y="1780765"/>
                </a:cubicBezTo>
                <a:cubicBezTo>
                  <a:pt x="4209735" y="1663220"/>
                  <a:pt x="4235215" y="1572344"/>
                  <a:pt x="4286173" y="1508136"/>
                </a:cubicBezTo>
                <a:cubicBezTo>
                  <a:pt x="4337132" y="1443928"/>
                  <a:pt x="4408475" y="1411824"/>
                  <a:pt x="4500200" y="1411824"/>
                </a:cubicBezTo>
                <a:close/>
                <a:moveTo>
                  <a:pt x="421462" y="1411824"/>
                </a:moveTo>
                <a:cubicBezTo>
                  <a:pt x="513867" y="1411824"/>
                  <a:pt x="585040" y="1442909"/>
                  <a:pt x="634980" y="1505078"/>
                </a:cubicBezTo>
                <a:cubicBezTo>
                  <a:pt x="684919" y="1567248"/>
                  <a:pt x="709889" y="1659144"/>
                  <a:pt x="709889" y="1780765"/>
                </a:cubicBezTo>
                <a:cubicBezTo>
                  <a:pt x="709889" y="1858222"/>
                  <a:pt x="697999" y="1924639"/>
                  <a:pt x="674217" y="1980014"/>
                </a:cubicBezTo>
                <a:cubicBezTo>
                  <a:pt x="650437" y="2035389"/>
                  <a:pt x="616804" y="2077515"/>
                  <a:pt x="573319" y="2106392"/>
                </a:cubicBezTo>
                <a:cubicBezTo>
                  <a:pt x="529834" y="2135268"/>
                  <a:pt x="478875" y="2149707"/>
                  <a:pt x="420443" y="2149707"/>
                </a:cubicBezTo>
                <a:cubicBezTo>
                  <a:pt x="400059" y="2149707"/>
                  <a:pt x="381375" y="2147329"/>
                  <a:pt x="364388" y="2142572"/>
                </a:cubicBezTo>
                <a:cubicBezTo>
                  <a:pt x="388169" y="2162277"/>
                  <a:pt x="416196" y="2177734"/>
                  <a:pt x="448470" y="2188945"/>
                </a:cubicBezTo>
                <a:cubicBezTo>
                  <a:pt x="480744" y="2200156"/>
                  <a:pt x="512848" y="2205761"/>
                  <a:pt x="544782" y="2205761"/>
                </a:cubicBezTo>
                <a:cubicBezTo>
                  <a:pt x="578754" y="2205761"/>
                  <a:pt x="608141" y="2200156"/>
                  <a:pt x="632941" y="2188945"/>
                </a:cubicBezTo>
                <a:cubicBezTo>
                  <a:pt x="657740" y="2177734"/>
                  <a:pt x="672858" y="2161937"/>
                  <a:pt x="678294" y="2141553"/>
                </a:cubicBezTo>
                <a:cubicBezTo>
                  <a:pt x="698678" y="2144271"/>
                  <a:pt x="714814" y="2151575"/>
                  <a:pt x="726705" y="2163466"/>
                </a:cubicBezTo>
                <a:cubicBezTo>
                  <a:pt x="738595" y="2175356"/>
                  <a:pt x="744540" y="2190813"/>
                  <a:pt x="744540" y="2209838"/>
                </a:cubicBezTo>
                <a:cubicBezTo>
                  <a:pt x="744540" y="2234978"/>
                  <a:pt x="734009" y="2256210"/>
                  <a:pt x="712946" y="2273536"/>
                </a:cubicBezTo>
                <a:cubicBezTo>
                  <a:pt x="691883" y="2290862"/>
                  <a:pt x="663346" y="2299525"/>
                  <a:pt x="627335" y="2299525"/>
                </a:cubicBezTo>
                <a:cubicBezTo>
                  <a:pt x="583850" y="2299525"/>
                  <a:pt x="534930" y="2287125"/>
                  <a:pt x="480574" y="2262325"/>
                </a:cubicBezTo>
                <a:cubicBezTo>
                  <a:pt x="426219" y="2237525"/>
                  <a:pt x="374240" y="2206780"/>
                  <a:pt x="324640" y="2170090"/>
                </a:cubicBezTo>
                <a:cubicBezTo>
                  <a:pt x="262810" y="2125926"/>
                  <a:pt x="215418" y="2073608"/>
                  <a:pt x="182465" y="2013137"/>
                </a:cubicBezTo>
                <a:cubicBezTo>
                  <a:pt x="149512" y="1952666"/>
                  <a:pt x="133035" y="1875549"/>
                  <a:pt x="133035" y="1781784"/>
                </a:cubicBezTo>
                <a:cubicBezTo>
                  <a:pt x="133035" y="1659483"/>
                  <a:pt x="158005" y="1567248"/>
                  <a:pt x="207945" y="1505078"/>
                </a:cubicBezTo>
                <a:cubicBezTo>
                  <a:pt x="257884" y="1442909"/>
                  <a:pt x="329057" y="1411824"/>
                  <a:pt x="421462" y="1411824"/>
                </a:cubicBezTo>
                <a:close/>
                <a:moveTo>
                  <a:pt x="1829123" y="1410805"/>
                </a:moveTo>
                <a:cubicBezTo>
                  <a:pt x="1865814" y="1410805"/>
                  <a:pt x="1888236" y="1424394"/>
                  <a:pt x="1896389" y="1451572"/>
                </a:cubicBezTo>
                <a:lnTo>
                  <a:pt x="2082898" y="2061038"/>
                </a:lnTo>
                <a:cubicBezTo>
                  <a:pt x="2091731" y="2088216"/>
                  <a:pt x="2101923" y="2108260"/>
                  <a:pt x="2113473" y="2121170"/>
                </a:cubicBezTo>
                <a:cubicBezTo>
                  <a:pt x="2097846" y="2139515"/>
                  <a:pt x="2074065" y="2148688"/>
                  <a:pt x="2042131" y="2148688"/>
                </a:cubicBezTo>
                <a:cubicBezTo>
                  <a:pt x="2022427" y="2148688"/>
                  <a:pt x="2005950" y="2144611"/>
                  <a:pt x="1992701" y="2136457"/>
                </a:cubicBezTo>
                <a:cubicBezTo>
                  <a:pt x="1979452" y="2128304"/>
                  <a:pt x="1971128" y="2116414"/>
                  <a:pt x="1967731" y="2100786"/>
                </a:cubicBezTo>
                <a:lnTo>
                  <a:pt x="1918811" y="1923450"/>
                </a:lnTo>
                <a:lnTo>
                  <a:pt x="1680324" y="1923450"/>
                </a:lnTo>
                <a:lnTo>
                  <a:pt x="1642614" y="2063077"/>
                </a:lnTo>
                <a:cubicBezTo>
                  <a:pt x="1637858" y="2079384"/>
                  <a:pt x="1635480" y="2093652"/>
                  <a:pt x="1635480" y="2105882"/>
                </a:cubicBezTo>
                <a:cubicBezTo>
                  <a:pt x="1635480" y="2119471"/>
                  <a:pt x="1638877" y="2129323"/>
                  <a:pt x="1645673" y="2135438"/>
                </a:cubicBezTo>
                <a:cubicBezTo>
                  <a:pt x="1623251" y="2144271"/>
                  <a:pt x="1600829" y="2148688"/>
                  <a:pt x="1578407" y="2148688"/>
                </a:cubicBezTo>
                <a:cubicBezTo>
                  <a:pt x="1554626" y="2148688"/>
                  <a:pt x="1537300" y="2144611"/>
                  <a:pt x="1526428" y="2136457"/>
                </a:cubicBezTo>
                <a:cubicBezTo>
                  <a:pt x="1515557" y="2128304"/>
                  <a:pt x="1510122" y="2115055"/>
                  <a:pt x="1510122" y="2096710"/>
                </a:cubicBezTo>
                <a:cubicBezTo>
                  <a:pt x="1510122" y="2083121"/>
                  <a:pt x="1514198" y="2061718"/>
                  <a:pt x="1522352" y="2032501"/>
                </a:cubicBezTo>
                <a:lnTo>
                  <a:pt x="1726187" y="1428131"/>
                </a:lnTo>
                <a:cubicBezTo>
                  <a:pt x="1762877" y="1416580"/>
                  <a:pt x="1797189" y="1410805"/>
                  <a:pt x="1829123" y="1410805"/>
                </a:cubicBezTo>
                <a:close/>
                <a:moveTo>
                  <a:pt x="1774789" y="1224869"/>
                </a:moveTo>
                <a:cubicBezTo>
                  <a:pt x="1802179" y="1225506"/>
                  <a:pt x="1827085" y="1229391"/>
                  <a:pt x="1849507" y="1236526"/>
                </a:cubicBezTo>
                <a:cubicBezTo>
                  <a:pt x="1879403" y="1246038"/>
                  <a:pt x="1894351" y="1264383"/>
                  <a:pt x="1894351" y="1291561"/>
                </a:cubicBezTo>
                <a:cubicBezTo>
                  <a:pt x="1894351" y="1313304"/>
                  <a:pt x="1885178" y="1330799"/>
                  <a:pt x="1866833" y="1344049"/>
                </a:cubicBezTo>
                <a:cubicBezTo>
                  <a:pt x="1848488" y="1357298"/>
                  <a:pt x="1818252" y="1366641"/>
                  <a:pt x="1776126" y="1372076"/>
                </a:cubicBezTo>
                <a:lnTo>
                  <a:pt x="1767973" y="1337424"/>
                </a:lnTo>
                <a:cubicBezTo>
                  <a:pt x="1785639" y="1331988"/>
                  <a:pt x="1798039" y="1326213"/>
                  <a:pt x="1805173" y="1320098"/>
                </a:cubicBezTo>
                <a:cubicBezTo>
                  <a:pt x="1812307" y="1313983"/>
                  <a:pt x="1815874" y="1306169"/>
                  <a:pt x="1815874" y="1296657"/>
                </a:cubicBezTo>
                <a:cubicBezTo>
                  <a:pt x="1815874" y="1279671"/>
                  <a:pt x="1793452" y="1271178"/>
                  <a:pt x="1748609" y="1271178"/>
                </a:cubicBezTo>
                <a:lnTo>
                  <a:pt x="1746570" y="1225315"/>
                </a:lnTo>
                <a:cubicBezTo>
                  <a:pt x="1756253" y="1224805"/>
                  <a:pt x="1765659" y="1224657"/>
                  <a:pt x="1774789" y="1224869"/>
                </a:cubicBezTo>
                <a:close/>
                <a:moveTo>
                  <a:pt x="7259468" y="1224296"/>
                </a:moveTo>
                <a:cubicBezTo>
                  <a:pt x="7274417" y="1224296"/>
                  <a:pt x="7284609" y="1225654"/>
                  <a:pt x="7290044" y="1228372"/>
                </a:cubicBezTo>
                <a:lnTo>
                  <a:pt x="7427632" y="1357808"/>
                </a:lnTo>
                <a:cubicBezTo>
                  <a:pt x="7426953" y="1361205"/>
                  <a:pt x="7423895" y="1366131"/>
                  <a:pt x="7418460" y="1372585"/>
                </a:cubicBezTo>
                <a:cubicBezTo>
                  <a:pt x="7413025" y="1379040"/>
                  <a:pt x="7408268" y="1383287"/>
                  <a:pt x="7404191" y="1385325"/>
                </a:cubicBezTo>
                <a:lnTo>
                  <a:pt x="7258449" y="1304810"/>
                </a:lnTo>
                <a:lnTo>
                  <a:pt x="7111687" y="1385325"/>
                </a:lnTo>
                <a:cubicBezTo>
                  <a:pt x="7107611" y="1383287"/>
                  <a:pt x="7103025" y="1379040"/>
                  <a:pt x="7097929" y="1372585"/>
                </a:cubicBezTo>
                <a:cubicBezTo>
                  <a:pt x="7092833" y="1366131"/>
                  <a:pt x="7089606" y="1361205"/>
                  <a:pt x="7088247" y="1357808"/>
                </a:cubicBezTo>
                <a:lnTo>
                  <a:pt x="7225835" y="1228372"/>
                </a:lnTo>
                <a:cubicBezTo>
                  <a:pt x="7231271" y="1225654"/>
                  <a:pt x="7242482" y="1224296"/>
                  <a:pt x="7259468" y="1224296"/>
                </a:cubicBezTo>
                <a:close/>
                <a:moveTo>
                  <a:pt x="3828506" y="1219200"/>
                </a:moveTo>
                <a:cubicBezTo>
                  <a:pt x="3840057" y="1224635"/>
                  <a:pt x="3853307" y="1235337"/>
                  <a:pt x="3868255" y="1251304"/>
                </a:cubicBezTo>
                <a:cubicBezTo>
                  <a:pt x="3883202" y="1267271"/>
                  <a:pt x="3893394" y="1282049"/>
                  <a:pt x="3898830" y="1295638"/>
                </a:cubicBezTo>
                <a:lnTo>
                  <a:pt x="3703148" y="1378191"/>
                </a:lnTo>
                <a:cubicBezTo>
                  <a:pt x="3699071" y="1376153"/>
                  <a:pt x="3694655" y="1371566"/>
                  <a:pt x="3689899" y="1364432"/>
                </a:cubicBezTo>
                <a:cubicBezTo>
                  <a:pt x="3685143" y="1357298"/>
                  <a:pt x="3683104" y="1352372"/>
                  <a:pt x="3683783" y="1349654"/>
                </a:cubicBezTo>
                <a:close/>
                <a:moveTo>
                  <a:pt x="3583095" y="963120"/>
                </a:moveTo>
                <a:cubicBezTo>
                  <a:pt x="3600761" y="963120"/>
                  <a:pt x="3615879" y="969575"/>
                  <a:pt x="3628447" y="982484"/>
                </a:cubicBezTo>
                <a:cubicBezTo>
                  <a:pt x="3641018" y="995394"/>
                  <a:pt x="3647303" y="1010682"/>
                  <a:pt x="3647303" y="1028347"/>
                </a:cubicBezTo>
                <a:cubicBezTo>
                  <a:pt x="3647303" y="1046013"/>
                  <a:pt x="3641018" y="1061301"/>
                  <a:pt x="3628447" y="1074210"/>
                </a:cubicBezTo>
                <a:cubicBezTo>
                  <a:pt x="3615879" y="1087120"/>
                  <a:pt x="3600761" y="1093575"/>
                  <a:pt x="3583095" y="1093575"/>
                </a:cubicBezTo>
                <a:cubicBezTo>
                  <a:pt x="3564749" y="1093575"/>
                  <a:pt x="3549292" y="1087120"/>
                  <a:pt x="3536722" y="1074210"/>
                </a:cubicBezTo>
                <a:cubicBezTo>
                  <a:pt x="3524153" y="1061301"/>
                  <a:pt x="3517867" y="1046013"/>
                  <a:pt x="3517867" y="1028347"/>
                </a:cubicBezTo>
                <a:cubicBezTo>
                  <a:pt x="3517867" y="1010682"/>
                  <a:pt x="3524153" y="995394"/>
                  <a:pt x="3536722" y="982484"/>
                </a:cubicBezTo>
                <a:cubicBezTo>
                  <a:pt x="3549292" y="969575"/>
                  <a:pt x="3564749" y="963120"/>
                  <a:pt x="3583095" y="963120"/>
                </a:cubicBezTo>
                <a:close/>
                <a:moveTo>
                  <a:pt x="990924" y="963120"/>
                </a:moveTo>
                <a:cubicBezTo>
                  <a:pt x="1008590" y="963120"/>
                  <a:pt x="1023707" y="969575"/>
                  <a:pt x="1036277" y="982484"/>
                </a:cubicBezTo>
                <a:cubicBezTo>
                  <a:pt x="1048847" y="995394"/>
                  <a:pt x="1055131" y="1010682"/>
                  <a:pt x="1055131" y="1028347"/>
                </a:cubicBezTo>
                <a:cubicBezTo>
                  <a:pt x="1055131" y="1046013"/>
                  <a:pt x="1048846" y="1061301"/>
                  <a:pt x="1036277" y="1074210"/>
                </a:cubicBezTo>
                <a:cubicBezTo>
                  <a:pt x="1023707" y="1087120"/>
                  <a:pt x="1008590" y="1093575"/>
                  <a:pt x="990924" y="1093575"/>
                </a:cubicBezTo>
                <a:cubicBezTo>
                  <a:pt x="972578" y="1093575"/>
                  <a:pt x="957121" y="1087120"/>
                  <a:pt x="944552" y="1074210"/>
                </a:cubicBezTo>
                <a:cubicBezTo>
                  <a:pt x="931981" y="1061301"/>
                  <a:pt x="925697" y="1046013"/>
                  <a:pt x="925697" y="1028347"/>
                </a:cubicBezTo>
                <a:cubicBezTo>
                  <a:pt x="925697" y="1010682"/>
                  <a:pt x="931981" y="995394"/>
                  <a:pt x="944552" y="982484"/>
                </a:cubicBezTo>
                <a:cubicBezTo>
                  <a:pt x="957121" y="969575"/>
                  <a:pt x="972578" y="963120"/>
                  <a:pt x="990924" y="963120"/>
                </a:cubicBezTo>
                <a:close/>
                <a:moveTo>
                  <a:pt x="8074504" y="266004"/>
                </a:moveTo>
                <a:lnTo>
                  <a:pt x="7974625" y="636984"/>
                </a:lnTo>
                <a:lnTo>
                  <a:pt x="8176421" y="636984"/>
                </a:lnTo>
                <a:close/>
                <a:moveTo>
                  <a:pt x="5845653" y="266004"/>
                </a:moveTo>
                <a:lnTo>
                  <a:pt x="5745775" y="636984"/>
                </a:lnTo>
                <a:lnTo>
                  <a:pt x="5947571" y="636984"/>
                </a:lnTo>
                <a:close/>
                <a:moveTo>
                  <a:pt x="3590229" y="237468"/>
                </a:moveTo>
                <a:cubicBezTo>
                  <a:pt x="3538591" y="237468"/>
                  <a:pt x="3500541" y="263456"/>
                  <a:pt x="3476081" y="315435"/>
                </a:cubicBezTo>
                <a:cubicBezTo>
                  <a:pt x="3451621" y="367412"/>
                  <a:pt x="3439391" y="449456"/>
                  <a:pt x="3439391" y="561565"/>
                </a:cubicBezTo>
                <a:cubicBezTo>
                  <a:pt x="3439391" y="673674"/>
                  <a:pt x="3451621" y="755718"/>
                  <a:pt x="3476081" y="807696"/>
                </a:cubicBezTo>
                <a:cubicBezTo>
                  <a:pt x="3500541" y="859674"/>
                  <a:pt x="3538591" y="885663"/>
                  <a:pt x="3590229" y="885663"/>
                </a:cubicBezTo>
                <a:cubicBezTo>
                  <a:pt x="3641867" y="885663"/>
                  <a:pt x="3679747" y="859674"/>
                  <a:pt x="3703867" y="807696"/>
                </a:cubicBezTo>
                <a:cubicBezTo>
                  <a:pt x="3727987" y="755718"/>
                  <a:pt x="3740047" y="673674"/>
                  <a:pt x="3740047" y="561565"/>
                </a:cubicBezTo>
                <a:cubicBezTo>
                  <a:pt x="3740047" y="449456"/>
                  <a:pt x="3727987" y="367412"/>
                  <a:pt x="3703867" y="315435"/>
                </a:cubicBezTo>
                <a:cubicBezTo>
                  <a:pt x="3679747" y="263456"/>
                  <a:pt x="3641867" y="237468"/>
                  <a:pt x="3590229" y="237468"/>
                </a:cubicBezTo>
                <a:close/>
                <a:moveTo>
                  <a:pt x="989904" y="237468"/>
                </a:moveTo>
                <a:cubicBezTo>
                  <a:pt x="938266" y="237468"/>
                  <a:pt x="900217" y="263456"/>
                  <a:pt x="875757" y="315435"/>
                </a:cubicBezTo>
                <a:cubicBezTo>
                  <a:pt x="851297" y="367412"/>
                  <a:pt x="839066" y="449456"/>
                  <a:pt x="839066" y="561565"/>
                </a:cubicBezTo>
                <a:cubicBezTo>
                  <a:pt x="839066" y="673674"/>
                  <a:pt x="851297" y="755718"/>
                  <a:pt x="875757" y="807696"/>
                </a:cubicBezTo>
                <a:cubicBezTo>
                  <a:pt x="900217" y="859674"/>
                  <a:pt x="938266" y="885663"/>
                  <a:pt x="989904" y="885663"/>
                </a:cubicBezTo>
                <a:cubicBezTo>
                  <a:pt x="1041543" y="885663"/>
                  <a:pt x="1079422" y="859674"/>
                  <a:pt x="1103542" y="807696"/>
                </a:cubicBezTo>
                <a:cubicBezTo>
                  <a:pt x="1127663" y="755718"/>
                  <a:pt x="1139723" y="673674"/>
                  <a:pt x="1139723" y="561565"/>
                </a:cubicBezTo>
                <a:cubicBezTo>
                  <a:pt x="1139723" y="449456"/>
                  <a:pt x="1127663" y="367412"/>
                  <a:pt x="1103542" y="315435"/>
                </a:cubicBezTo>
                <a:cubicBezTo>
                  <a:pt x="1079422" y="263456"/>
                  <a:pt x="1041543" y="237468"/>
                  <a:pt x="989904" y="237468"/>
                </a:cubicBezTo>
                <a:close/>
                <a:moveTo>
                  <a:pt x="4716970" y="196701"/>
                </a:moveTo>
                <a:cubicBezTo>
                  <a:pt x="4736674" y="196701"/>
                  <a:pt x="4751622" y="202646"/>
                  <a:pt x="4761813" y="214536"/>
                </a:cubicBezTo>
                <a:cubicBezTo>
                  <a:pt x="4772005" y="226426"/>
                  <a:pt x="4778461" y="245281"/>
                  <a:pt x="4781177" y="271100"/>
                </a:cubicBezTo>
                <a:cubicBezTo>
                  <a:pt x="4761474" y="277215"/>
                  <a:pt x="4743977" y="287067"/>
                  <a:pt x="4728690" y="300656"/>
                </a:cubicBezTo>
                <a:cubicBezTo>
                  <a:pt x="4713403" y="314245"/>
                  <a:pt x="4698625" y="331232"/>
                  <a:pt x="4684356" y="351615"/>
                </a:cubicBezTo>
                <a:lnTo>
                  <a:pt x="4554921" y="535067"/>
                </a:lnTo>
                <a:lnTo>
                  <a:pt x="4690471" y="785784"/>
                </a:lnTo>
                <a:cubicBezTo>
                  <a:pt x="4696587" y="797334"/>
                  <a:pt x="4703381" y="806167"/>
                  <a:pt x="4710855" y="812282"/>
                </a:cubicBezTo>
                <a:cubicBezTo>
                  <a:pt x="4718329" y="818397"/>
                  <a:pt x="4725803" y="821455"/>
                  <a:pt x="4733277" y="821455"/>
                </a:cubicBezTo>
                <a:cubicBezTo>
                  <a:pt x="4740071" y="821455"/>
                  <a:pt x="4746356" y="818567"/>
                  <a:pt x="4752131" y="812792"/>
                </a:cubicBezTo>
                <a:cubicBezTo>
                  <a:pt x="4757907" y="807016"/>
                  <a:pt x="4761474" y="800392"/>
                  <a:pt x="4762833" y="792918"/>
                </a:cubicBezTo>
                <a:cubicBezTo>
                  <a:pt x="4773705" y="797674"/>
                  <a:pt x="4782707" y="804978"/>
                  <a:pt x="4789841" y="814830"/>
                </a:cubicBezTo>
                <a:cubicBezTo>
                  <a:pt x="4796975" y="824682"/>
                  <a:pt x="4800542" y="836063"/>
                  <a:pt x="4800542" y="848973"/>
                </a:cubicBezTo>
                <a:cubicBezTo>
                  <a:pt x="4800542" y="870715"/>
                  <a:pt x="4791199" y="889570"/>
                  <a:pt x="4772515" y="905537"/>
                </a:cubicBezTo>
                <a:cubicBezTo>
                  <a:pt x="4753830" y="921504"/>
                  <a:pt x="4729539" y="929487"/>
                  <a:pt x="4699643" y="929487"/>
                </a:cubicBezTo>
                <a:cubicBezTo>
                  <a:pt x="4669068" y="929487"/>
                  <a:pt x="4644439" y="920655"/>
                  <a:pt x="4625753" y="902989"/>
                </a:cubicBezTo>
                <a:cubicBezTo>
                  <a:pt x="4607069" y="885323"/>
                  <a:pt x="4587535" y="857126"/>
                  <a:pt x="4567151" y="818397"/>
                </a:cubicBezTo>
                <a:lnTo>
                  <a:pt x="4478483" y="649214"/>
                </a:lnTo>
                <a:lnTo>
                  <a:pt x="4326626" y="892797"/>
                </a:lnTo>
                <a:cubicBezTo>
                  <a:pt x="4319152" y="904348"/>
                  <a:pt x="4310829" y="913181"/>
                  <a:pt x="4301656" y="919296"/>
                </a:cubicBezTo>
                <a:cubicBezTo>
                  <a:pt x="4292483" y="925411"/>
                  <a:pt x="4280423" y="928468"/>
                  <a:pt x="4265475" y="928468"/>
                </a:cubicBezTo>
                <a:cubicBezTo>
                  <a:pt x="4245771" y="928468"/>
                  <a:pt x="4230823" y="922523"/>
                  <a:pt x="4220631" y="910633"/>
                </a:cubicBezTo>
                <a:cubicBezTo>
                  <a:pt x="4210440" y="898742"/>
                  <a:pt x="4203985" y="880227"/>
                  <a:pt x="4201267" y="855088"/>
                </a:cubicBezTo>
                <a:cubicBezTo>
                  <a:pt x="4220292" y="849652"/>
                  <a:pt x="4237109" y="840310"/>
                  <a:pt x="4251717" y="827060"/>
                </a:cubicBezTo>
                <a:cubicBezTo>
                  <a:pt x="4266325" y="813811"/>
                  <a:pt x="4281782" y="795975"/>
                  <a:pt x="4298089" y="773554"/>
                </a:cubicBezTo>
                <a:lnTo>
                  <a:pt x="4438735" y="572776"/>
                </a:lnTo>
                <a:lnTo>
                  <a:pt x="4315415" y="341423"/>
                </a:lnTo>
                <a:cubicBezTo>
                  <a:pt x="4307941" y="328514"/>
                  <a:pt x="4301147" y="319341"/>
                  <a:pt x="4295031" y="313906"/>
                </a:cubicBezTo>
                <a:cubicBezTo>
                  <a:pt x="4288917" y="308470"/>
                  <a:pt x="4282122" y="305752"/>
                  <a:pt x="4274647" y="305752"/>
                </a:cubicBezTo>
                <a:cubicBezTo>
                  <a:pt x="4266495" y="305752"/>
                  <a:pt x="4259360" y="308470"/>
                  <a:pt x="4253245" y="313906"/>
                </a:cubicBezTo>
                <a:cubicBezTo>
                  <a:pt x="4247130" y="319341"/>
                  <a:pt x="4243393" y="326136"/>
                  <a:pt x="4242035" y="334289"/>
                </a:cubicBezTo>
                <a:cubicBezTo>
                  <a:pt x="4231163" y="328854"/>
                  <a:pt x="4222331" y="321210"/>
                  <a:pt x="4215535" y="311358"/>
                </a:cubicBezTo>
                <a:cubicBezTo>
                  <a:pt x="4208741" y="301506"/>
                  <a:pt x="4205343" y="289785"/>
                  <a:pt x="4205343" y="276196"/>
                </a:cubicBezTo>
                <a:cubicBezTo>
                  <a:pt x="4205343" y="254454"/>
                  <a:pt x="4213327" y="235939"/>
                  <a:pt x="4229295" y="220651"/>
                </a:cubicBezTo>
                <a:cubicBezTo>
                  <a:pt x="4245262" y="205364"/>
                  <a:pt x="4269213" y="197720"/>
                  <a:pt x="4301147" y="197720"/>
                </a:cubicBezTo>
                <a:cubicBezTo>
                  <a:pt x="4333081" y="197720"/>
                  <a:pt x="4358900" y="206553"/>
                  <a:pt x="4378603" y="224218"/>
                </a:cubicBezTo>
                <a:cubicBezTo>
                  <a:pt x="4398308" y="241884"/>
                  <a:pt x="4418351" y="270081"/>
                  <a:pt x="4438735" y="308810"/>
                </a:cubicBezTo>
                <a:lnTo>
                  <a:pt x="4519250" y="467801"/>
                </a:lnTo>
                <a:lnTo>
                  <a:pt x="4656838" y="233391"/>
                </a:lnTo>
                <a:cubicBezTo>
                  <a:pt x="4669749" y="208931"/>
                  <a:pt x="4689792" y="196701"/>
                  <a:pt x="4716970" y="196701"/>
                </a:cubicBezTo>
                <a:close/>
                <a:moveTo>
                  <a:pt x="6324171" y="194662"/>
                </a:moveTo>
                <a:cubicBezTo>
                  <a:pt x="6339798" y="194662"/>
                  <a:pt x="6349989" y="197040"/>
                  <a:pt x="6354746" y="201796"/>
                </a:cubicBezTo>
                <a:cubicBezTo>
                  <a:pt x="6384642" y="244602"/>
                  <a:pt x="6429145" y="305413"/>
                  <a:pt x="6488258" y="384229"/>
                </a:cubicBezTo>
                <a:cubicBezTo>
                  <a:pt x="6555523" y="473916"/>
                  <a:pt x="6610559" y="549335"/>
                  <a:pt x="6653364" y="610486"/>
                </a:cubicBezTo>
                <a:cubicBezTo>
                  <a:pt x="6696169" y="671636"/>
                  <a:pt x="6726405" y="720217"/>
                  <a:pt x="6744071" y="756228"/>
                </a:cubicBezTo>
                <a:lnTo>
                  <a:pt x="6713496" y="288426"/>
                </a:lnTo>
                <a:cubicBezTo>
                  <a:pt x="6712816" y="285029"/>
                  <a:pt x="6712477" y="279933"/>
                  <a:pt x="6712477" y="273139"/>
                </a:cubicBezTo>
                <a:cubicBezTo>
                  <a:pt x="6712477" y="251396"/>
                  <a:pt x="6717232" y="233731"/>
                  <a:pt x="6726745" y="220142"/>
                </a:cubicBezTo>
                <a:cubicBezTo>
                  <a:pt x="6736257" y="206553"/>
                  <a:pt x="6749846" y="198739"/>
                  <a:pt x="6767511" y="196701"/>
                </a:cubicBezTo>
                <a:cubicBezTo>
                  <a:pt x="6787217" y="195342"/>
                  <a:pt x="6804202" y="199079"/>
                  <a:pt x="6818471" y="207912"/>
                </a:cubicBezTo>
                <a:cubicBezTo>
                  <a:pt x="6811677" y="231692"/>
                  <a:pt x="6808279" y="269741"/>
                  <a:pt x="6808279" y="322059"/>
                </a:cubicBezTo>
                <a:lnTo>
                  <a:pt x="6807260" y="780688"/>
                </a:lnTo>
                <a:cubicBezTo>
                  <a:pt x="6807260" y="839800"/>
                  <a:pt x="6809298" y="884304"/>
                  <a:pt x="6813375" y="914200"/>
                </a:cubicBezTo>
                <a:cubicBezTo>
                  <a:pt x="6809298" y="918956"/>
                  <a:pt x="6802163" y="922693"/>
                  <a:pt x="6791972" y="925411"/>
                </a:cubicBezTo>
                <a:cubicBezTo>
                  <a:pt x="6781781" y="928129"/>
                  <a:pt x="6771589" y="929487"/>
                  <a:pt x="6761397" y="929487"/>
                </a:cubicBezTo>
                <a:cubicBezTo>
                  <a:pt x="6748487" y="929487"/>
                  <a:pt x="6738295" y="927449"/>
                  <a:pt x="6730821" y="923372"/>
                </a:cubicBezTo>
                <a:cubicBezTo>
                  <a:pt x="6556203" y="718178"/>
                  <a:pt x="6427447" y="539143"/>
                  <a:pt x="6344555" y="386267"/>
                </a:cubicBezTo>
                <a:lnTo>
                  <a:pt x="6370033" y="859164"/>
                </a:lnTo>
                <a:cubicBezTo>
                  <a:pt x="6371393" y="879548"/>
                  <a:pt x="6365617" y="896534"/>
                  <a:pt x="6352708" y="910123"/>
                </a:cubicBezTo>
                <a:cubicBezTo>
                  <a:pt x="6339798" y="923712"/>
                  <a:pt x="6325190" y="930507"/>
                  <a:pt x="6308883" y="930507"/>
                </a:cubicBezTo>
                <a:cubicBezTo>
                  <a:pt x="6291897" y="930507"/>
                  <a:pt x="6274911" y="925071"/>
                  <a:pt x="6257924" y="914200"/>
                </a:cubicBezTo>
                <a:cubicBezTo>
                  <a:pt x="6270154" y="881586"/>
                  <a:pt x="6276269" y="836063"/>
                  <a:pt x="6276269" y="777630"/>
                </a:cubicBezTo>
                <a:lnTo>
                  <a:pt x="6275251" y="346519"/>
                </a:lnTo>
                <a:cubicBezTo>
                  <a:pt x="6275251" y="290804"/>
                  <a:pt x="6272872" y="245281"/>
                  <a:pt x="6268116" y="209950"/>
                </a:cubicBezTo>
                <a:cubicBezTo>
                  <a:pt x="6272193" y="205194"/>
                  <a:pt x="6279667" y="201457"/>
                  <a:pt x="6290538" y="198739"/>
                </a:cubicBezTo>
                <a:cubicBezTo>
                  <a:pt x="6301409" y="196021"/>
                  <a:pt x="6312619" y="194662"/>
                  <a:pt x="6324171" y="194662"/>
                </a:cubicBezTo>
                <a:close/>
                <a:moveTo>
                  <a:pt x="4971621" y="194662"/>
                </a:moveTo>
                <a:cubicBezTo>
                  <a:pt x="4991325" y="194662"/>
                  <a:pt x="5007801" y="200268"/>
                  <a:pt x="5021050" y="211479"/>
                </a:cubicBezTo>
                <a:cubicBezTo>
                  <a:pt x="5034300" y="222690"/>
                  <a:pt x="5040925" y="237807"/>
                  <a:pt x="5040925" y="256832"/>
                </a:cubicBezTo>
                <a:lnTo>
                  <a:pt x="5040925" y="609466"/>
                </a:lnTo>
                <a:cubicBezTo>
                  <a:pt x="5040925" y="705948"/>
                  <a:pt x="5051625" y="776101"/>
                  <a:pt x="5073029" y="819926"/>
                </a:cubicBezTo>
                <a:cubicBezTo>
                  <a:pt x="5094431" y="863751"/>
                  <a:pt x="5128573" y="885663"/>
                  <a:pt x="5175455" y="885663"/>
                </a:cubicBezTo>
                <a:cubicBezTo>
                  <a:pt x="5223697" y="885663"/>
                  <a:pt x="5259367" y="862562"/>
                  <a:pt x="5282469" y="816359"/>
                </a:cubicBezTo>
                <a:cubicBezTo>
                  <a:pt x="5305571" y="770156"/>
                  <a:pt x="5317121" y="701192"/>
                  <a:pt x="5317121" y="609466"/>
                </a:cubicBezTo>
                <a:lnTo>
                  <a:pt x="5317121" y="345500"/>
                </a:lnTo>
                <a:cubicBezTo>
                  <a:pt x="5317121" y="293182"/>
                  <a:pt x="5311346" y="251736"/>
                  <a:pt x="5299795" y="221161"/>
                </a:cubicBezTo>
                <a:cubicBezTo>
                  <a:pt x="5306590" y="214366"/>
                  <a:pt x="5315932" y="208251"/>
                  <a:pt x="5327822" y="202816"/>
                </a:cubicBezTo>
                <a:cubicBezTo>
                  <a:pt x="5339713" y="197380"/>
                  <a:pt x="5353472" y="194662"/>
                  <a:pt x="5369099" y="194662"/>
                </a:cubicBezTo>
                <a:cubicBezTo>
                  <a:pt x="5388803" y="194662"/>
                  <a:pt x="5405279" y="200268"/>
                  <a:pt x="5418529" y="211479"/>
                </a:cubicBezTo>
                <a:cubicBezTo>
                  <a:pt x="5431778" y="222690"/>
                  <a:pt x="5438403" y="237807"/>
                  <a:pt x="5438403" y="256832"/>
                </a:cubicBezTo>
                <a:lnTo>
                  <a:pt x="5438403" y="604371"/>
                </a:lnTo>
                <a:cubicBezTo>
                  <a:pt x="5438403" y="821795"/>
                  <a:pt x="5350753" y="930507"/>
                  <a:pt x="5175455" y="930507"/>
                </a:cubicBezTo>
                <a:cubicBezTo>
                  <a:pt x="5089845" y="930507"/>
                  <a:pt x="5025807" y="904008"/>
                  <a:pt x="4983341" y="851011"/>
                </a:cubicBezTo>
                <a:cubicBezTo>
                  <a:pt x="4940875" y="798014"/>
                  <a:pt x="4919643" y="715800"/>
                  <a:pt x="4919643" y="604371"/>
                </a:cubicBezTo>
                <a:lnTo>
                  <a:pt x="4919643" y="345500"/>
                </a:lnTo>
                <a:cubicBezTo>
                  <a:pt x="4919643" y="295221"/>
                  <a:pt x="4913527" y="253774"/>
                  <a:pt x="4901297" y="221161"/>
                </a:cubicBezTo>
                <a:cubicBezTo>
                  <a:pt x="4908771" y="214366"/>
                  <a:pt x="4918623" y="208251"/>
                  <a:pt x="4930853" y="202816"/>
                </a:cubicBezTo>
                <a:cubicBezTo>
                  <a:pt x="4943083" y="197380"/>
                  <a:pt x="4956673" y="194662"/>
                  <a:pt x="4971621" y="194662"/>
                </a:cubicBezTo>
                <a:close/>
                <a:moveTo>
                  <a:pt x="2670647" y="194662"/>
                </a:moveTo>
                <a:cubicBezTo>
                  <a:pt x="2691031" y="194662"/>
                  <a:pt x="2707847" y="200268"/>
                  <a:pt x="2721097" y="211479"/>
                </a:cubicBezTo>
                <a:cubicBezTo>
                  <a:pt x="2734346" y="222690"/>
                  <a:pt x="2740971" y="237807"/>
                  <a:pt x="2740971" y="256832"/>
                </a:cubicBezTo>
                <a:lnTo>
                  <a:pt x="2740971" y="511626"/>
                </a:lnTo>
                <a:lnTo>
                  <a:pt x="3024301" y="511626"/>
                </a:lnTo>
                <a:lnTo>
                  <a:pt x="3024301" y="345500"/>
                </a:lnTo>
                <a:cubicBezTo>
                  <a:pt x="3024301" y="295900"/>
                  <a:pt x="3018526" y="254454"/>
                  <a:pt x="3006975" y="221161"/>
                </a:cubicBezTo>
                <a:cubicBezTo>
                  <a:pt x="3013770" y="214366"/>
                  <a:pt x="3023282" y="208251"/>
                  <a:pt x="3035512" y="202816"/>
                </a:cubicBezTo>
                <a:cubicBezTo>
                  <a:pt x="3047742" y="197380"/>
                  <a:pt x="3061671" y="194662"/>
                  <a:pt x="3077299" y="194662"/>
                </a:cubicBezTo>
                <a:cubicBezTo>
                  <a:pt x="3097682" y="194662"/>
                  <a:pt x="3114498" y="200268"/>
                  <a:pt x="3127748" y="211479"/>
                </a:cubicBezTo>
                <a:cubicBezTo>
                  <a:pt x="3140997" y="222690"/>
                  <a:pt x="3147622" y="237807"/>
                  <a:pt x="3147622" y="256832"/>
                </a:cubicBezTo>
                <a:lnTo>
                  <a:pt x="3147622" y="777630"/>
                </a:lnTo>
                <a:cubicBezTo>
                  <a:pt x="3147622" y="831307"/>
                  <a:pt x="3153397" y="873093"/>
                  <a:pt x="3164948" y="902989"/>
                </a:cubicBezTo>
                <a:cubicBezTo>
                  <a:pt x="3158153" y="909783"/>
                  <a:pt x="3148641" y="916068"/>
                  <a:pt x="3136411" y="921844"/>
                </a:cubicBezTo>
                <a:cubicBezTo>
                  <a:pt x="3124181" y="927619"/>
                  <a:pt x="3110252" y="930507"/>
                  <a:pt x="3094624" y="930507"/>
                </a:cubicBezTo>
                <a:cubicBezTo>
                  <a:pt x="3074241" y="930507"/>
                  <a:pt x="3057424" y="924731"/>
                  <a:pt x="3044176" y="913181"/>
                </a:cubicBezTo>
                <a:cubicBezTo>
                  <a:pt x="3030926" y="901630"/>
                  <a:pt x="3024301" y="886003"/>
                  <a:pt x="3024301" y="866299"/>
                </a:cubicBezTo>
                <a:lnTo>
                  <a:pt x="3024301" y="577872"/>
                </a:lnTo>
                <a:lnTo>
                  <a:pt x="2740971" y="577872"/>
                </a:lnTo>
                <a:lnTo>
                  <a:pt x="2740971" y="777630"/>
                </a:lnTo>
                <a:cubicBezTo>
                  <a:pt x="2740971" y="831307"/>
                  <a:pt x="2746746" y="873093"/>
                  <a:pt x="2758297" y="902989"/>
                </a:cubicBezTo>
                <a:cubicBezTo>
                  <a:pt x="2751502" y="909783"/>
                  <a:pt x="2741990" y="916068"/>
                  <a:pt x="2729760" y="921844"/>
                </a:cubicBezTo>
                <a:cubicBezTo>
                  <a:pt x="2717530" y="927619"/>
                  <a:pt x="2703601" y="930507"/>
                  <a:pt x="2687973" y="930507"/>
                </a:cubicBezTo>
                <a:cubicBezTo>
                  <a:pt x="2667590" y="930507"/>
                  <a:pt x="2650944" y="924731"/>
                  <a:pt x="2638034" y="913181"/>
                </a:cubicBezTo>
                <a:cubicBezTo>
                  <a:pt x="2625124" y="901630"/>
                  <a:pt x="2618670" y="886003"/>
                  <a:pt x="2618670" y="866299"/>
                </a:cubicBezTo>
                <a:lnTo>
                  <a:pt x="2617650" y="345500"/>
                </a:lnTo>
                <a:cubicBezTo>
                  <a:pt x="2617650" y="295900"/>
                  <a:pt x="2611875" y="254454"/>
                  <a:pt x="2600324" y="221161"/>
                </a:cubicBezTo>
                <a:cubicBezTo>
                  <a:pt x="2607119" y="214366"/>
                  <a:pt x="2616631" y="208251"/>
                  <a:pt x="2628861" y="202816"/>
                </a:cubicBezTo>
                <a:cubicBezTo>
                  <a:pt x="2641091" y="197380"/>
                  <a:pt x="2655020" y="194662"/>
                  <a:pt x="2670647" y="194662"/>
                </a:cubicBezTo>
                <a:close/>
                <a:moveTo>
                  <a:pt x="1489548" y="194662"/>
                </a:moveTo>
                <a:cubicBezTo>
                  <a:pt x="1509931" y="194662"/>
                  <a:pt x="1526747" y="200268"/>
                  <a:pt x="1539997" y="211479"/>
                </a:cubicBezTo>
                <a:cubicBezTo>
                  <a:pt x="1553247" y="222690"/>
                  <a:pt x="1559871" y="237807"/>
                  <a:pt x="1559871" y="256832"/>
                </a:cubicBezTo>
                <a:lnTo>
                  <a:pt x="1559871" y="777630"/>
                </a:lnTo>
                <a:cubicBezTo>
                  <a:pt x="1559871" y="831307"/>
                  <a:pt x="1565646" y="873093"/>
                  <a:pt x="1577197" y="902989"/>
                </a:cubicBezTo>
                <a:cubicBezTo>
                  <a:pt x="1570402" y="909783"/>
                  <a:pt x="1560891" y="916068"/>
                  <a:pt x="1548660" y="921844"/>
                </a:cubicBezTo>
                <a:cubicBezTo>
                  <a:pt x="1536430" y="927619"/>
                  <a:pt x="1522502" y="930507"/>
                  <a:pt x="1506874" y="930507"/>
                </a:cubicBezTo>
                <a:cubicBezTo>
                  <a:pt x="1486490" y="930507"/>
                  <a:pt x="1469844" y="924731"/>
                  <a:pt x="1456934" y="913181"/>
                </a:cubicBezTo>
                <a:cubicBezTo>
                  <a:pt x="1444025" y="901630"/>
                  <a:pt x="1437570" y="886003"/>
                  <a:pt x="1437570" y="866299"/>
                </a:cubicBezTo>
                <a:lnTo>
                  <a:pt x="1436550" y="345500"/>
                </a:lnTo>
                <a:cubicBezTo>
                  <a:pt x="1436550" y="295900"/>
                  <a:pt x="1430775" y="254454"/>
                  <a:pt x="1419225" y="221161"/>
                </a:cubicBezTo>
                <a:cubicBezTo>
                  <a:pt x="1426019" y="214366"/>
                  <a:pt x="1435531" y="208251"/>
                  <a:pt x="1447761" y="202816"/>
                </a:cubicBezTo>
                <a:cubicBezTo>
                  <a:pt x="1459991" y="197380"/>
                  <a:pt x="1473920" y="194662"/>
                  <a:pt x="1489548" y="194662"/>
                </a:cubicBezTo>
                <a:close/>
                <a:moveTo>
                  <a:pt x="70323" y="194662"/>
                </a:moveTo>
                <a:cubicBezTo>
                  <a:pt x="90706" y="194662"/>
                  <a:pt x="107523" y="200268"/>
                  <a:pt x="120772" y="211479"/>
                </a:cubicBezTo>
                <a:cubicBezTo>
                  <a:pt x="134022" y="222690"/>
                  <a:pt x="140646" y="237807"/>
                  <a:pt x="140646" y="256832"/>
                </a:cubicBezTo>
                <a:lnTo>
                  <a:pt x="140646" y="511626"/>
                </a:lnTo>
                <a:lnTo>
                  <a:pt x="423976" y="511626"/>
                </a:lnTo>
                <a:lnTo>
                  <a:pt x="423976" y="345500"/>
                </a:lnTo>
                <a:cubicBezTo>
                  <a:pt x="423976" y="295900"/>
                  <a:pt x="418201" y="254454"/>
                  <a:pt x="406650" y="221161"/>
                </a:cubicBezTo>
                <a:cubicBezTo>
                  <a:pt x="413445" y="214366"/>
                  <a:pt x="422957" y="208251"/>
                  <a:pt x="435187" y="202816"/>
                </a:cubicBezTo>
                <a:cubicBezTo>
                  <a:pt x="447417" y="197380"/>
                  <a:pt x="461346" y="194662"/>
                  <a:pt x="476974" y="194662"/>
                </a:cubicBezTo>
                <a:cubicBezTo>
                  <a:pt x="497357" y="194662"/>
                  <a:pt x="514173" y="200268"/>
                  <a:pt x="527423" y="211479"/>
                </a:cubicBezTo>
                <a:cubicBezTo>
                  <a:pt x="540673" y="222690"/>
                  <a:pt x="547297" y="237807"/>
                  <a:pt x="547297" y="256832"/>
                </a:cubicBezTo>
                <a:lnTo>
                  <a:pt x="547297" y="777630"/>
                </a:lnTo>
                <a:cubicBezTo>
                  <a:pt x="547297" y="831307"/>
                  <a:pt x="553072" y="873093"/>
                  <a:pt x="564623" y="902989"/>
                </a:cubicBezTo>
                <a:cubicBezTo>
                  <a:pt x="557828" y="909783"/>
                  <a:pt x="548316" y="916068"/>
                  <a:pt x="536086" y="921844"/>
                </a:cubicBezTo>
                <a:cubicBezTo>
                  <a:pt x="523856" y="927619"/>
                  <a:pt x="509927" y="930507"/>
                  <a:pt x="494299" y="930507"/>
                </a:cubicBezTo>
                <a:cubicBezTo>
                  <a:pt x="473916" y="930507"/>
                  <a:pt x="457100" y="924731"/>
                  <a:pt x="443850" y="913181"/>
                </a:cubicBezTo>
                <a:cubicBezTo>
                  <a:pt x="430601" y="901630"/>
                  <a:pt x="423976" y="886003"/>
                  <a:pt x="423976" y="866299"/>
                </a:cubicBezTo>
                <a:lnTo>
                  <a:pt x="423976" y="577872"/>
                </a:lnTo>
                <a:lnTo>
                  <a:pt x="140646" y="577872"/>
                </a:lnTo>
                <a:lnTo>
                  <a:pt x="140646" y="777630"/>
                </a:lnTo>
                <a:cubicBezTo>
                  <a:pt x="140646" y="831307"/>
                  <a:pt x="146421" y="873093"/>
                  <a:pt x="157972" y="902989"/>
                </a:cubicBezTo>
                <a:cubicBezTo>
                  <a:pt x="151177" y="909783"/>
                  <a:pt x="141665" y="916068"/>
                  <a:pt x="129435" y="921844"/>
                </a:cubicBezTo>
                <a:cubicBezTo>
                  <a:pt x="117205" y="927619"/>
                  <a:pt x="103277" y="930507"/>
                  <a:pt x="87649" y="930507"/>
                </a:cubicBezTo>
                <a:cubicBezTo>
                  <a:pt x="67265" y="930507"/>
                  <a:pt x="50619" y="924731"/>
                  <a:pt x="37710" y="913181"/>
                </a:cubicBezTo>
                <a:cubicBezTo>
                  <a:pt x="24800" y="901630"/>
                  <a:pt x="18345" y="886003"/>
                  <a:pt x="18345" y="866299"/>
                </a:cubicBezTo>
                <a:lnTo>
                  <a:pt x="17326" y="345500"/>
                </a:lnTo>
                <a:cubicBezTo>
                  <a:pt x="17326" y="295900"/>
                  <a:pt x="11550" y="254454"/>
                  <a:pt x="0" y="221161"/>
                </a:cubicBezTo>
                <a:cubicBezTo>
                  <a:pt x="6794" y="214366"/>
                  <a:pt x="16306" y="208251"/>
                  <a:pt x="28536" y="202816"/>
                </a:cubicBezTo>
                <a:cubicBezTo>
                  <a:pt x="40766" y="197380"/>
                  <a:pt x="54695" y="194662"/>
                  <a:pt x="70323" y="194662"/>
                </a:cubicBezTo>
                <a:close/>
                <a:moveTo>
                  <a:pt x="7217558" y="192624"/>
                </a:moveTo>
                <a:cubicBezTo>
                  <a:pt x="7261723" y="192624"/>
                  <a:pt x="7287881" y="208251"/>
                  <a:pt x="7296035" y="239506"/>
                </a:cubicBezTo>
                <a:lnTo>
                  <a:pt x="7455026" y="842857"/>
                </a:lnTo>
                <a:lnTo>
                  <a:pt x="7599749" y="277215"/>
                </a:lnTo>
                <a:cubicBezTo>
                  <a:pt x="7604505" y="261588"/>
                  <a:pt x="7606883" y="247659"/>
                  <a:pt x="7606883" y="235429"/>
                </a:cubicBezTo>
                <a:cubicBezTo>
                  <a:pt x="7606883" y="221161"/>
                  <a:pt x="7603826" y="210969"/>
                  <a:pt x="7597710" y="204854"/>
                </a:cubicBezTo>
                <a:cubicBezTo>
                  <a:pt x="7618774" y="196701"/>
                  <a:pt x="7640856" y="192624"/>
                  <a:pt x="7663957" y="192624"/>
                </a:cubicBezTo>
                <a:cubicBezTo>
                  <a:pt x="7687738" y="192624"/>
                  <a:pt x="7705233" y="196701"/>
                  <a:pt x="7716444" y="204854"/>
                </a:cubicBezTo>
                <a:cubicBezTo>
                  <a:pt x="7727655" y="213007"/>
                  <a:pt x="7733261" y="225917"/>
                  <a:pt x="7733261" y="243583"/>
                </a:cubicBezTo>
                <a:cubicBezTo>
                  <a:pt x="7733261" y="259889"/>
                  <a:pt x="7728845" y="281292"/>
                  <a:pt x="7720012" y="307791"/>
                </a:cubicBezTo>
                <a:lnTo>
                  <a:pt x="7520253" y="913181"/>
                </a:lnTo>
                <a:cubicBezTo>
                  <a:pt x="7490358" y="924731"/>
                  <a:pt x="7463180" y="930507"/>
                  <a:pt x="7438719" y="930507"/>
                </a:cubicBezTo>
                <a:cubicBezTo>
                  <a:pt x="7416298" y="930507"/>
                  <a:pt x="7398802" y="927619"/>
                  <a:pt x="7386231" y="921844"/>
                </a:cubicBezTo>
                <a:cubicBezTo>
                  <a:pt x="7373662" y="916068"/>
                  <a:pt x="7365679" y="907066"/>
                  <a:pt x="7362281" y="894835"/>
                </a:cubicBezTo>
                <a:lnTo>
                  <a:pt x="7174753" y="279254"/>
                </a:lnTo>
                <a:cubicBezTo>
                  <a:pt x="7165921" y="251396"/>
                  <a:pt x="7155729" y="231353"/>
                  <a:pt x="7144177" y="219122"/>
                </a:cubicBezTo>
                <a:cubicBezTo>
                  <a:pt x="7161843" y="201457"/>
                  <a:pt x="7186303" y="192624"/>
                  <a:pt x="7217558" y="192624"/>
                </a:cubicBezTo>
                <a:close/>
                <a:moveTo>
                  <a:pt x="2233250" y="192624"/>
                </a:moveTo>
                <a:cubicBezTo>
                  <a:pt x="2270620" y="192624"/>
                  <a:pt x="2306461" y="197380"/>
                  <a:pt x="2340773" y="206892"/>
                </a:cubicBezTo>
                <a:cubicBezTo>
                  <a:pt x="2375085" y="216405"/>
                  <a:pt x="2402773" y="229994"/>
                  <a:pt x="2423836" y="247659"/>
                </a:cubicBezTo>
                <a:cubicBezTo>
                  <a:pt x="2444899" y="265325"/>
                  <a:pt x="2455430" y="285708"/>
                  <a:pt x="2455430" y="308810"/>
                </a:cubicBezTo>
                <a:cubicBezTo>
                  <a:pt x="2455430" y="327834"/>
                  <a:pt x="2446767" y="344481"/>
                  <a:pt x="2429441" y="358749"/>
                </a:cubicBezTo>
                <a:cubicBezTo>
                  <a:pt x="2412115" y="373018"/>
                  <a:pt x="2388165" y="379812"/>
                  <a:pt x="2357589" y="379133"/>
                </a:cubicBezTo>
                <a:cubicBezTo>
                  <a:pt x="2346718" y="284689"/>
                  <a:pt x="2305951" y="237468"/>
                  <a:pt x="2235288" y="237468"/>
                </a:cubicBezTo>
                <a:cubicBezTo>
                  <a:pt x="2182291" y="237468"/>
                  <a:pt x="2142714" y="264306"/>
                  <a:pt x="2116555" y="317982"/>
                </a:cubicBezTo>
                <a:cubicBezTo>
                  <a:pt x="2090396" y="371659"/>
                  <a:pt x="2077316" y="452853"/>
                  <a:pt x="2077316" y="561565"/>
                </a:cubicBezTo>
                <a:cubicBezTo>
                  <a:pt x="2077316" y="670277"/>
                  <a:pt x="2090056" y="751471"/>
                  <a:pt x="2115536" y="805148"/>
                </a:cubicBezTo>
                <a:cubicBezTo>
                  <a:pt x="2141015" y="858825"/>
                  <a:pt x="2179913" y="885663"/>
                  <a:pt x="2232231" y="885663"/>
                </a:cubicBezTo>
                <a:cubicBezTo>
                  <a:pt x="2268921" y="885663"/>
                  <a:pt x="2299496" y="872414"/>
                  <a:pt x="2323957" y="845915"/>
                </a:cubicBezTo>
                <a:cubicBezTo>
                  <a:pt x="2348417" y="819416"/>
                  <a:pt x="2364044" y="780348"/>
                  <a:pt x="2370839" y="728710"/>
                </a:cubicBezTo>
                <a:cubicBezTo>
                  <a:pt x="2374915" y="728030"/>
                  <a:pt x="2381370" y="727691"/>
                  <a:pt x="2390203" y="727691"/>
                </a:cubicBezTo>
                <a:cubicBezTo>
                  <a:pt x="2413304" y="727691"/>
                  <a:pt x="2433008" y="733126"/>
                  <a:pt x="2449315" y="743998"/>
                </a:cubicBezTo>
                <a:cubicBezTo>
                  <a:pt x="2465622" y="754869"/>
                  <a:pt x="2473775" y="770156"/>
                  <a:pt x="2473775" y="789860"/>
                </a:cubicBezTo>
                <a:cubicBezTo>
                  <a:pt x="2473775" y="818397"/>
                  <a:pt x="2461885" y="843197"/>
                  <a:pt x="2438104" y="864260"/>
                </a:cubicBezTo>
                <a:cubicBezTo>
                  <a:pt x="2414324" y="885323"/>
                  <a:pt x="2383408" y="901630"/>
                  <a:pt x="2345359" y="913181"/>
                </a:cubicBezTo>
                <a:cubicBezTo>
                  <a:pt x="2307310" y="924731"/>
                  <a:pt x="2267223" y="930507"/>
                  <a:pt x="2225097" y="930507"/>
                </a:cubicBezTo>
                <a:cubicBezTo>
                  <a:pt x="2136089" y="930507"/>
                  <a:pt x="2066785" y="898403"/>
                  <a:pt x="2017185" y="834194"/>
                </a:cubicBezTo>
                <a:cubicBezTo>
                  <a:pt x="1967585" y="769986"/>
                  <a:pt x="1942785" y="679110"/>
                  <a:pt x="1942785" y="561565"/>
                </a:cubicBezTo>
                <a:cubicBezTo>
                  <a:pt x="1942785" y="444020"/>
                  <a:pt x="1968265" y="353144"/>
                  <a:pt x="2019223" y="288936"/>
                </a:cubicBezTo>
                <a:cubicBezTo>
                  <a:pt x="2070182" y="224728"/>
                  <a:pt x="2141524" y="192624"/>
                  <a:pt x="2233250" y="192624"/>
                </a:cubicBezTo>
                <a:close/>
                <a:moveTo>
                  <a:pt x="989904" y="192624"/>
                </a:moveTo>
                <a:cubicBezTo>
                  <a:pt x="1082989" y="192624"/>
                  <a:pt x="1153652" y="223539"/>
                  <a:pt x="1201893" y="285369"/>
                </a:cubicBezTo>
                <a:cubicBezTo>
                  <a:pt x="1250134" y="347199"/>
                  <a:pt x="1274254" y="439264"/>
                  <a:pt x="1274254" y="561565"/>
                </a:cubicBezTo>
                <a:cubicBezTo>
                  <a:pt x="1274254" y="683866"/>
                  <a:pt x="1250133" y="775932"/>
                  <a:pt x="1201893" y="837762"/>
                </a:cubicBezTo>
                <a:cubicBezTo>
                  <a:pt x="1153652" y="899592"/>
                  <a:pt x="1082989" y="930507"/>
                  <a:pt x="989904" y="930507"/>
                </a:cubicBezTo>
                <a:cubicBezTo>
                  <a:pt x="896140" y="930507"/>
                  <a:pt x="825138" y="899592"/>
                  <a:pt x="776897" y="837762"/>
                </a:cubicBezTo>
                <a:cubicBezTo>
                  <a:pt x="728656" y="775932"/>
                  <a:pt x="704535" y="683866"/>
                  <a:pt x="704535" y="561565"/>
                </a:cubicBezTo>
                <a:cubicBezTo>
                  <a:pt x="704535" y="439264"/>
                  <a:pt x="728656" y="347199"/>
                  <a:pt x="776897" y="285369"/>
                </a:cubicBezTo>
                <a:cubicBezTo>
                  <a:pt x="825138" y="223539"/>
                  <a:pt x="896140" y="192624"/>
                  <a:pt x="989904" y="192624"/>
                </a:cubicBezTo>
                <a:close/>
                <a:moveTo>
                  <a:pt x="8106098" y="191605"/>
                </a:moveTo>
                <a:cubicBezTo>
                  <a:pt x="8142789" y="191605"/>
                  <a:pt x="8165210" y="205194"/>
                  <a:pt x="8173364" y="232372"/>
                </a:cubicBezTo>
                <a:lnTo>
                  <a:pt x="8359873" y="841838"/>
                </a:lnTo>
                <a:cubicBezTo>
                  <a:pt x="8368706" y="869016"/>
                  <a:pt x="8378898" y="889060"/>
                  <a:pt x="8390448" y="901970"/>
                </a:cubicBezTo>
                <a:cubicBezTo>
                  <a:pt x="8374821" y="920315"/>
                  <a:pt x="8351039" y="929487"/>
                  <a:pt x="8319106" y="929487"/>
                </a:cubicBezTo>
                <a:cubicBezTo>
                  <a:pt x="8299402" y="929487"/>
                  <a:pt x="8282925" y="925411"/>
                  <a:pt x="8269676" y="917257"/>
                </a:cubicBezTo>
                <a:cubicBezTo>
                  <a:pt x="8256427" y="909104"/>
                  <a:pt x="8248103" y="897214"/>
                  <a:pt x="8244706" y="881586"/>
                </a:cubicBezTo>
                <a:lnTo>
                  <a:pt x="8195786" y="704250"/>
                </a:lnTo>
                <a:lnTo>
                  <a:pt x="7957299" y="704250"/>
                </a:lnTo>
                <a:lnTo>
                  <a:pt x="7919589" y="843877"/>
                </a:lnTo>
                <a:cubicBezTo>
                  <a:pt x="7914833" y="860183"/>
                  <a:pt x="7912455" y="874452"/>
                  <a:pt x="7912455" y="886682"/>
                </a:cubicBezTo>
                <a:cubicBezTo>
                  <a:pt x="7912455" y="900271"/>
                  <a:pt x="7915852" y="910123"/>
                  <a:pt x="7922647" y="916238"/>
                </a:cubicBezTo>
                <a:cubicBezTo>
                  <a:pt x="7900225" y="925071"/>
                  <a:pt x="7877803" y="929487"/>
                  <a:pt x="7855381" y="929487"/>
                </a:cubicBezTo>
                <a:cubicBezTo>
                  <a:pt x="7831600" y="929487"/>
                  <a:pt x="7814275" y="925411"/>
                  <a:pt x="7803403" y="917257"/>
                </a:cubicBezTo>
                <a:cubicBezTo>
                  <a:pt x="7792532" y="909104"/>
                  <a:pt x="7787097" y="895855"/>
                  <a:pt x="7787097" y="877509"/>
                </a:cubicBezTo>
                <a:cubicBezTo>
                  <a:pt x="7787097" y="863920"/>
                  <a:pt x="7791173" y="842518"/>
                  <a:pt x="7799327" y="813301"/>
                </a:cubicBezTo>
                <a:lnTo>
                  <a:pt x="8003161" y="208931"/>
                </a:lnTo>
                <a:cubicBezTo>
                  <a:pt x="8039852" y="197380"/>
                  <a:pt x="8074164" y="191605"/>
                  <a:pt x="8106098" y="191605"/>
                </a:cubicBezTo>
                <a:close/>
                <a:moveTo>
                  <a:pt x="5877248" y="191605"/>
                </a:moveTo>
                <a:cubicBezTo>
                  <a:pt x="5913938" y="191605"/>
                  <a:pt x="5936360" y="205194"/>
                  <a:pt x="5944513" y="232372"/>
                </a:cubicBezTo>
                <a:lnTo>
                  <a:pt x="6131023" y="841838"/>
                </a:lnTo>
                <a:cubicBezTo>
                  <a:pt x="6139855" y="869016"/>
                  <a:pt x="6150047" y="889060"/>
                  <a:pt x="6161598" y="901970"/>
                </a:cubicBezTo>
                <a:cubicBezTo>
                  <a:pt x="6145971" y="920315"/>
                  <a:pt x="6122190" y="929487"/>
                  <a:pt x="6090256" y="929487"/>
                </a:cubicBezTo>
                <a:cubicBezTo>
                  <a:pt x="6070551" y="929487"/>
                  <a:pt x="6054075" y="925411"/>
                  <a:pt x="6040826" y="917257"/>
                </a:cubicBezTo>
                <a:cubicBezTo>
                  <a:pt x="6027577" y="909104"/>
                  <a:pt x="6019253" y="897214"/>
                  <a:pt x="6015856" y="881586"/>
                </a:cubicBezTo>
                <a:lnTo>
                  <a:pt x="5966935" y="704250"/>
                </a:lnTo>
                <a:lnTo>
                  <a:pt x="5728449" y="704250"/>
                </a:lnTo>
                <a:lnTo>
                  <a:pt x="5690739" y="843877"/>
                </a:lnTo>
                <a:cubicBezTo>
                  <a:pt x="5685983" y="860183"/>
                  <a:pt x="5683605" y="874452"/>
                  <a:pt x="5683605" y="886682"/>
                </a:cubicBezTo>
                <a:cubicBezTo>
                  <a:pt x="5683605" y="900271"/>
                  <a:pt x="5687002" y="910123"/>
                  <a:pt x="5693797" y="916238"/>
                </a:cubicBezTo>
                <a:cubicBezTo>
                  <a:pt x="5671375" y="925071"/>
                  <a:pt x="5648953" y="929487"/>
                  <a:pt x="5626531" y="929487"/>
                </a:cubicBezTo>
                <a:cubicBezTo>
                  <a:pt x="5602750" y="929487"/>
                  <a:pt x="5585424" y="925411"/>
                  <a:pt x="5574553" y="917257"/>
                </a:cubicBezTo>
                <a:cubicBezTo>
                  <a:pt x="5563682" y="909104"/>
                  <a:pt x="5558247" y="895855"/>
                  <a:pt x="5558247" y="877509"/>
                </a:cubicBezTo>
                <a:cubicBezTo>
                  <a:pt x="5558247" y="863920"/>
                  <a:pt x="5562323" y="842518"/>
                  <a:pt x="5570477" y="813301"/>
                </a:cubicBezTo>
                <a:lnTo>
                  <a:pt x="5774311" y="208931"/>
                </a:lnTo>
                <a:cubicBezTo>
                  <a:pt x="5811001" y="197380"/>
                  <a:pt x="5845314" y="191605"/>
                  <a:pt x="5877248" y="191605"/>
                </a:cubicBezTo>
                <a:close/>
                <a:moveTo>
                  <a:pt x="3859291" y="88668"/>
                </a:moveTo>
                <a:cubicBezTo>
                  <a:pt x="3866086" y="96142"/>
                  <a:pt x="3872371" y="107693"/>
                  <a:pt x="3878146" y="123320"/>
                </a:cubicBezTo>
                <a:cubicBezTo>
                  <a:pt x="3883921" y="138947"/>
                  <a:pt x="3886809" y="154235"/>
                  <a:pt x="3886809" y="169183"/>
                </a:cubicBezTo>
                <a:cubicBezTo>
                  <a:pt x="3886809" y="210629"/>
                  <a:pt x="3855215" y="245281"/>
                  <a:pt x="3792026" y="273139"/>
                </a:cubicBezTo>
                <a:cubicBezTo>
                  <a:pt x="3847061" y="334289"/>
                  <a:pt x="3874579" y="430431"/>
                  <a:pt x="3874579" y="561565"/>
                </a:cubicBezTo>
                <a:cubicBezTo>
                  <a:pt x="3874579" y="683866"/>
                  <a:pt x="3850459" y="775932"/>
                  <a:pt x="3802217" y="837762"/>
                </a:cubicBezTo>
                <a:cubicBezTo>
                  <a:pt x="3753977" y="899592"/>
                  <a:pt x="3683314" y="930507"/>
                  <a:pt x="3590229" y="930507"/>
                </a:cubicBezTo>
                <a:cubicBezTo>
                  <a:pt x="3496465" y="930507"/>
                  <a:pt x="3425463" y="899592"/>
                  <a:pt x="3377221" y="837762"/>
                </a:cubicBezTo>
                <a:cubicBezTo>
                  <a:pt x="3328981" y="775932"/>
                  <a:pt x="3304860" y="683866"/>
                  <a:pt x="3304860" y="561565"/>
                </a:cubicBezTo>
                <a:cubicBezTo>
                  <a:pt x="3304860" y="439264"/>
                  <a:pt x="3328981" y="347199"/>
                  <a:pt x="3377221" y="285369"/>
                </a:cubicBezTo>
                <a:cubicBezTo>
                  <a:pt x="3425463" y="223539"/>
                  <a:pt x="3496465" y="192624"/>
                  <a:pt x="3590229" y="192624"/>
                </a:cubicBezTo>
                <a:cubicBezTo>
                  <a:pt x="3656815" y="192624"/>
                  <a:pt x="3712191" y="208591"/>
                  <a:pt x="3756355" y="240525"/>
                </a:cubicBezTo>
                <a:cubicBezTo>
                  <a:pt x="3784891" y="226936"/>
                  <a:pt x="3799159" y="207232"/>
                  <a:pt x="3799159" y="181413"/>
                </a:cubicBezTo>
                <a:cubicBezTo>
                  <a:pt x="3799159" y="171901"/>
                  <a:pt x="3796951" y="162049"/>
                  <a:pt x="3792535" y="151857"/>
                </a:cubicBezTo>
                <a:cubicBezTo>
                  <a:pt x="3788119" y="141665"/>
                  <a:pt x="3782853" y="132493"/>
                  <a:pt x="3776739" y="124339"/>
                </a:cubicBezTo>
                <a:cubicBezTo>
                  <a:pt x="3785571" y="118224"/>
                  <a:pt x="3798820" y="111260"/>
                  <a:pt x="3816486" y="103446"/>
                </a:cubicBezTo>
                <a:cubicBezTo>
                  <a:pt x="3834151" y="95632"/>
                  <a:pt x="3848421" y="90706"/>
                  <a:pt x="3859291" y="88668"/>
                </a:cubicBezTo>
                <a:close/>
                <a:moveTo>
                  <a:pt x="5855845" y="5096"/>
                </a:moveTo>
                <a:cubicBezTo>
                  <a:pt x="5870793" y="5096"/>
                  <a:pt x="5880985" y="6455"/>
                  <a:pt x="5886421" y="9172"/>
                </a:cubicBezTo>
                <a:lnTo>
                  <a:pt x="6024009" y="138608"/>
                </a:lnTo>
                <a:cubicBezTo>
                  <a:pt x="6023330" y="142005"/>
                  <a:pt x="6020273" y="146931"/>
                  <a:pt x="6014837" y="153386"/>
                </a:cubicBezTo>
                <a:cubicBezTo>
                  <a:pt x="6009401" y="159840"/>
                  <a:pt x="6004645" y="164087"/>
                  <a:pt x="6000569" y="166125"/>
                </a:cubicBezTo>
                <a:lnTo>
                  <a:pt x="5854826" y="85610"/>
                </a:lnTo>
                <a:lnTo>
                  <a:pt x="5708065" y="166125"/>
                </a:lnTo>
                <a:cubicBezTo>
                  <a:pt x="5703988" y="164087"/>
                  <a:pt x="5699402" y="159840"/>
                  <a:pt x="5694306" y="153386"/>
                </a:cubicBezTo>
                <a:cubicBezTo>
                  <a:pt x="5689210" y="146931"/>
                  <a:pt x="5685983" y="142005"/>
                  <a:pt x="5684625" y="138608"/>
                </a:cubicBezTo>
                <a:lnTo>
                  <a:pt x="5822213" y="9172"/>
                </a:lnTo>
                <a:cubicBezTo>
                  <a:pt x="5827648" y="6455"/>
                  <a:pt x="5838859" y="5096"/>
                  <a:pt x="5855845" y="5096"/>
                </a:cubicBezTo>
                <a:close/>
                <a:moveTo>
                  <a:pt x="986847" y="5096"/>
                </a:moveTo>
                <a:cubicBezTo>
                  <a:pt x="1001795" y="5096"/>
                  <a:pt x="1011986" y="6455"/>
                  <a:pt x="1017422" y="9172"/>
                </a:cubicBezTo>
                <a:lnTo>
                  <a:pt x="1155011" y="138608"/>
                </a:lnTo>
                <a:cubicBezTo>
                  <a:pt x="1154331" y="142005"/>
                  <a:pt x="1151273" y="146931"/>
                  <a:pt x="1145838" y="153386"/>
                </a:cubicBezTo>
                <a:cubicBezTo>
                  <a:pt x="1140402" y="159840"/>
                  <a:pt x="1135646" y="164087"/>
                  <a:pt x="1131570" y="166125"/>
                </a:cubicBezTo>
                <a:lnTo>
                  <a:pt x="985828" y="85610"/>
                </a:lnTo>
                <a:lnTo>
                  <a:pt x="839066" y="166125"/>
                </a:lnTo>
                <a:cubicBezTo>
                  <a:pt x="834990" y="164087"/>
                  <a:pt x="830403" y="159840"/>
                  <a:pt x="825308" y="153386"/>
                </a:cubicBezTo>
                <a:cubicBezTo>
                  <a:pt x="820212" y="146931"/>
                  <a:pt x="816984" y="142005"/>
                  <a:pt x="815625" y="138608"/>
                </a:cubicBezTo>
                <a:lnTo>
                  <a:pt x="953215" y="9172"/>
                </a:lnTo>
                <a:cubicBezTo>
                  <a:pt x="958650" y="6455"/>
                  <a:pt x="969861" y="5096"/>
                  <a:pt x="986847" y="5096"/>
                </a:cubicBezTo>
                <a:close/>
                <a:moveTo>
                  <a:pt x="7999085" y="0"/>
                </a:moveTo>
                <a:lnTo>
                  <a:pt x="8144827" y="130454"/>
                </a:lnTo>
                <a:cubicBezTo>
                  <a:pt x="8144827" y="133172"/>
                  <a:pt x="8142449" y="138098"/>
                  <a:pt x="8137693" y="145232"/>
                </a:cubicBezTo>
                <a:cubicBezTo>
                  <a:pt x="8132936" y="152366"/>
                  <a:pt x="8128520" y="156953"/>
                  <a:pt x="8124443" y="158991"/>
                </a:cubicBezTo>
                <a:lnTo>
                  <a:pt x="7929781" y="76438"/>
                </a:lnTo>
                <a:cubicBezTo>
                  <a:pt x="7934537" y="62849"/>
                  <a:pt x="7944389" y="48071"/>
                  <a:pt x="7959337" y="32104"/>
                </a:cubicBezTo>
                <a:cubicBezTo>
                  <a:pt x="7974285" y="16137"/>
                  <a:pt x="7987534" y="5435"/>
                  <a:pt x="79990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8000" b="1" spc="139">
              <a:solidFill>
                <a:schemeClr val="bg1"/>
              </a:solidFill>
              <a:latin typeface="#9Slide03 Arima Madurai ExtraBo" panose="00000900000000000000" pitchFamily="2" charset="-93"/>
              <a:cs typeface="#9Slide03 Arima Madurai ExtraBo" panose="00000900000000000000" pitchFamily="2" charset="-93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D570F6C-2474-2850-DC7D-ECC70F5996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3574416" y="1617331"/>
            <a:ext cx="5023539" cy="5047926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BF135F9C-C039-3A29-CA3A-BE8F376D36F8}"/>
              </a:ext>
            </a:extLst>
          </p:cNvPr>
          <p:cNvGrpSpPr/>
          <p:nvPr/>
        </p:nvGrpSpPr>
        <p:grpSpPr>
          <a:xfrm>
            <a:off x="187170" y="4532243"/>
            <a:ext cx="7620000" cy="6210300"/>
            <a:chOff x="9880" y="4501718"/>
            <a:chExt cx="6551197" cy="5331395"/>
          </a:xfrm>
        </p:grpSpPr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0959CE1-757F-717A-2E16-C4752C8C1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2672443" y="4501718"/>
              <a:ext cx="2395936" cy="4560203"/>
            </a:xfrm>
            <a:prstGeom prst="rect">
              <a:avLst/>
            </a:prstGeom>
          </p:spPr>
        </p:pic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2FA766E6-F9E4-83DD-4EA8-8272340B8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9880" y="4533900"/>
              <a:ext cx="6551197" cy="5299213"/>
            </a:xfrm>
            <a:prstGeom prst="rect">
              <a:avLst/>
            </a:prstGeom>
          </p:spPr>
        </p:pic>
      </p:grpSp>
      <p:pic>
        <p:nvPicPr>
          <p:cNvPr id="25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5614340" y="7936290"/>
            <a:ext cx="2785066" cy="2901110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773400" y="6062967"/>
            <a:ext cx="2090249" cy="2058896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FB09E47D-F56A-2642-1193-C7EB1E2E12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49638" y="4187164"/>
            <a:ext cx="2786824" cy="3468972"/>
          </a:xfrm>
          <a:prstGeom prst="rect">
            <a:avLst/>
          </a:prstGeom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F5142C13-AEF2-6658-584D-61FADEBC3E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55174" y="7150306"/>
            <a:ext cx="1938696" cy="2060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5" name="Trọng tâm Tóm tắt 4">
                <a:extLst>
                  <a:ext uri="{FF2B5EF4-FFF2-40B4-BE49-F238E27FC236}">
                    <a16:creationId xmlns:a16="http://schemas.microsoft.com/office/drawing/2014/main" id="{A18CEDBC-C381-9C5D-D15D-5A027C16DD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9506182"/>
                  </p:ext>
                </p:extLst>
              </p:nvPr>
            </p:nvGraphicFramePr>
            <p:xfrm>
              <a:off x="-21772" y="190500"/>
              <a:ext cx="17928771" cy="9860133"/>
            </p:xfrm>
            <a:graphic>
              <a:graphicData uri="http://schemas.microsoft.com/office/powerpoint/2016/summaryzoom">
                <psuz:summaryZm>
                  <psuz:summaryZmObj sectionId="{D4B6A6B0-8432-4FEF-A131-44F5EA706C9E}">
                    <psuz:zmPr id="{A119C70F-B84D-44E3-B236-A753531F1168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28379" y="345106"/>
                          <a:ext cx="7888105" cy="443705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FF1D184D-7644-484E-BE16-A07CE734799F}">
                    <psuz:zmPr id="{CDB64DE9-1626-45C0-A77F-92D7A852F176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9112288" y="345106"/>
                          <a:ext cx="7888105" cy="443705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summaryZmObj sectionId="{0F4C0EFF-A483-44F4-A10A-62C9781F252F}" offsetFactorX="54428">
                    <psuz:zmPr id="{05E36FF0-6A42-4897-9013-0B32F8BAC96D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5221717" y="5077969"/>
                          <a:ext cx="7888105" cy="443705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5" name="Trọng tâm Tóm tắt 4">
                <a:extLst>
                  <a:ext uri="{FF2B5EF4-FFF2-40B4-BE49-F238E27FC236}">
                    <a16:creationId xmlns:a16="http://schemas.microsoft.com/office/drawing/2014/main" id="{A18CEDBC-C381-9C5D-D15D-5A027C16DD17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-21772" y="190500"/>
                <a:ext cx="17928771" cy="9860133"/>
                <a:chOff x="-21772" y="190500"/>
                <a:chExt cx="17928771" cy="9860133"/>
              </a:xfrm>
            </p:grpSpPr>
            <p:pic>
              <p:nvPicPr>
                <p:cNvPr id="2" name="Hình ảnh 2">
                  <a:hlinkClick r:id="rId5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06607" y="535606"/>
                  <a:ext cx="7888105" cy="443705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3" name="Hình ảnh 3">
                  <a:hlinkClick r:id="rId6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090516" y="535606"/>
                  <a:ext cx="7888105" cy="443705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  <p:pic>
              <p:nvPicPr>
                <p:cNvPr id="4" name="Hình ảnh 4">
                  <a:hlinkClick r:id="rId7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99945" y="5268469"/>
                  <a:ext cx="7888105" cy="4437059"/>
                </a:xfrm>
                <a:prstGeom prst="rect">
                  <a:avLst/>
                </a:prstGeom>
                <a:ln w="3175">
                  <a:solidFill>
                    <a:prstClr val="ltGray"/>
                  </a:solidFill>
                </a:ln>
              </p:spPr>
            </p:pic>
          </p:grpSp>
        </mc:Fallback>
      </mc:AlternateContent>
    </p:spTree>
    <p:extLst>
      <p:ext uri="{BB962C8B-B14F-4D97-AF65-F5344CB8AC3E}">
        <p14:creationId xmlns:p14="http://schemas.microsoft.com/office/powerpoint/2010/main" val="6896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B4A6548-FC48-424A-FC9B-1B3480C4B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4" r="827" b="21013"/>
          <a:stretch/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76F5230-C613-17EA-9BB0-8B6A408EA0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962" y="1735540"/>
            <a:ext cx="12510076" cy="6815919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058DDBC5-156C-D7AE-780D-BF3F6973967E}"/>
              </a:ext>
            </a:extLst>
          </p:cNvPr>
          <p:cNvSpPr/>
          <p:nvPr/>
        </p:nvSpPr>
        <p:spPr>
          <a:xfrm>
            <a:off x="15347477" y="440832"/>
            <a:ext cx="2013483" cy="1698876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7"/>
                </a:lnTo>
                <a:lnTo>
                  <a:pt x="0" y="1698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D7180B5-648D-AA4A-4EC2-5C451AD4EACC}"/>
              </a:ext>
            </a:extLst>
          </p:cNvPr>
          <p:cNvSpPr/>
          <p:nvPr/>
        </p:nvSpPr>
        <p:spPr>
          <a:xfrm rot="1045462">
            <a:off x="788945" y="6857954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60C690C6-017B-622C-17FD-CBD216EB262C}"/>
              </a:ext>
            </a:extLst>
          </p:cNvPr>
          <p:cNvSpPr/>
          <p:nvPr/>
        </p:nvSpPr>
        <p:spPr>
          <a:xfrm>
            <a:off x="435670" y="2495990"/>
            <a:ext cx="2013483" cy="1698876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8C23A4D-8F80-8F0E-A472-1F9FAE917CB6}"/>
              </a:ext>
            </a:extLst>
          </p:cNvPr>
          <p:cNvSpPr/>
          <p:nvPr/>
        </p:nvSpPr>
        <p:spPr>
          <a:xfrm rot="1045462">
            <a:off x="15517075" y="4936408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9BAD4E6-10F5-C1C9-A1D1-BA92A0ECE873}"/>
              </a:ext>
            </a:extLst>
          </p:cNvPr>
          <p:cNvSpPr txBox="1">
            <a:spLocks noChangeAspect="1"/>
          </p:cNvSpPr>
          <p:nvPr/>
        </p:nvSpPr>
        <p:spPr>
          <a:xfrm>
            <a:off x="5741310" y="1930401"/>
            <a:ext cx="6753819" cy="1330486"/>
          </a:xfrm>
          <a:custGeom>
            <a:avLst/>
            <a:gdLst/>
            <a:ahLst/>
            <a:cxnLst/>
            <a:rect l="l" t="t" r="r" b="b"/>
            <a:pathLst>
              <a:path w="5845373" h="1348414">
                <a:moveTo>
                  <a:pt x="3952280" y="1319426"/>
                </a:moveTo>
                <a:cubicBezTo>
                  <a:pt x="3948708" y="1322997"/>
                  <a:pt x="3943746" y="1326569"/>
                  <a:pt x="3937396" y="1330141"/>
                </a:cubicBezTo>
                <a:cubicBezTo>
                  <a:pt x="3933428" y="1332126"/>
                  <a:pt x="3930451" y="1332721"/>
                  <a:pt x="3928467" y="1331927"/>
                </a:cubicBezTo>
                <a:cubicBezTo>
                  <a:pt x="3925688" y="1330737"/>
                  <a:pt x="3925886" y="1328157"/>
                  <a:pt x="3929062" y="1324188"/>
                </a:cubicBezTo>
                <a:cubicBezTo>
                  <a:pt x="3923109" y="1328157"/>
                  <a:pt x="3917354" y="1330340"/>
                  <a:pt x="3911798" y="1330737"/>
                </a:cubicBezTo>
                <a:cubicBezTo>
                  <a:pt x="3914576" y="1331927"/>
                  <a:pt x="3917552" y="1332721"/>
                  <a:pt x="3920728" y="1333118"/>
                </a:cubicBezTo>
                <a:cubicBezTo>
                  <a:pt x="3930649" y="1334308"/>
                  <a:pt x="3941166" y="1333316"/>
                  <a:pt x="3952280" y="1330141"/>
                </a:cubicBezTo>
                <a:cubicBezTo>
                  <a:pt x="3950692" y="1329744"/>
                  <a:pt x="3949699" y="1328554"/>
                  <a:pt x="3949302" y="1326569"/>
                </a:cubicBezTo>
                <a:cubicBezTo>
                  <a:pt x="3948906" y="1324585"/>
                  <a:pt x="3949898" y="1322799"/>
                  <a:pt x="3952280" y="1321212"/>
                </a:cubicBezTo>
                <a:cubicBezTo>
                  <a:pt x="3953866" y="1320815"/>
                  <a:pt x="3955851" y="1320219"/>
                  <a:pt x="3958232" y="1319426"/>
                </a:cubicBezTo>
                <a:close/>
                <a:moveTo>
                  <a:pt x="3977282" y="1317640"/>
                </a:moveTo>
                <a:cubicBezTo>
                  <a:pt x="3976886" y="1318830"/>
                  <a:pt x="3975893" y="1319823"/>
                  <a:pt x="3974306" y="1320616"/>
                </a:cubicBezTo>
                <a:cubicBezTo>
                  <a:pt x="3976290" y="1319426"/>
                  <a:pt x="3978274" y="1318433"/>
                  <a:pt x="3980259" y="1317640"/>
                </a:cubicBezTo>
                <a:close/>
                <a:moveTo>
                  <a:pt x="3938587" y="1317044"/>
                </a:moveTo>
                <a:cubicBezTo>
                  <a:pt x="3937000" y="1318235"/>
                  <a:pt x="3934618" y="1319823"/>
                  <a:pt x="3931444" y="1321807"/>
                </a:cubicBezTo>
                <a:lnTo>
                  <a:pt x="3933824" y="1321807"/>
                </a:lnTo>
                <a:cubicBezTo>
                  <a:pt x="3936206" y="1320219"/>
                  <a:pt x="3938190" y="1318830"/>
                  <a:pt x="3939778" y="1317640"/>
                </a:cubicBezTo>
                <a:lnTo>
                  <a:pt x="3940968" y="1317640"/>
                </a:lnTo>
                <a:cubicBezTo>
                  <a:pt x="3940174" y="1317243"/>
                  <a:pt x="3939380" y="1317044"/>
                  <a:pt x="3938587" y="1317044"/>
                </a:cubicBezTo>
                <a:close/>
                <a:moveTo>
                  <a:pt x="3921918" y="1309305"/>
                </a:moveTo>
                <a:cubicBezTo>
                  <a:pt x="3911599" y="1317640"/>
                  <a:pt x="3904852" y="1319029"/>
                  <a:pt x="3901678" y="1313472"/>
                </a:cubicBezTo>
                <a:cubicBezTo>
                  <a:pt x="3900884" y="1312282"/>
                  <a:pt x="3900487" y="1311290"/>
                  <a:pt x="3900487" y="1310496"/>
                </a:cubicBezTo>
                <a:lnTo>
                  <a:pt x="3889176" y="1316449"/>
                </a:lnTo>
                <a:cubicBezTo>
                  <a:pt x="3894732" y="1322402"/>
                  <a:pt x="3901082" y="1326966"/>
                  <a:pt x="3908226" y="1330141"/>
                </a:cubicBezTo>
                <a:cubicBezTo>
                  <a:pt x="3907036" y="1327760"/>
                  <a:pt x="3907036" y="1325974"/>
                  <a:pt x="3908226" y="1324783"/>
                </a:cubicBezTo>
                <a:cubicBezTo>
                  <a:pt x="3909020" y="1324387"/>
                  <a:pt x="3910608" y="1323196"/>
                  <a:pt x="3912988" y="1321212"/>
                </a:cubicBezTo>
                <a:cubicBezTo>
                  <a:pt x="3914180" y="1320021"/>
                  <a:pt x="3915568" y="1318830"/>
                  <a:pt x="3917156" y="1317640"/>
                </a:cubicBezTo>
                <a:cubicBezTo>
                  <a:pt x="3917552" y="1316846"/>
                  <a:pt x="3918148" y="1316648"/>
                  <a:pt x="3918942" y="1317044"/>
                </a:cubicBezTo>
                <a:cubicBezTo>
                  <a:pt x="3920132" y="1317441"/>
                  <a:pt x="3920728" y="1318037"/>
                  <a:pt x="3920728" y="1318830"/>
                </a:cubicBezTo>
                <a:lnTo>
                  <a:pt x="3927872" y="1314068"/>
                </a:lnTo>
                <a:cubicBezTo>
                  <a:pt x="3928268" y="1313671"/>
                  <a:pt x="3928864" y="1313274"/>
                  <a:pt x="3929658" y="1312877"/>
                </a:cubicBezTo>
                <a:cubicBezTo>
                  <a:pt x="3926482" y="1312083"/>
                  <a:pt x="3923902" y="1310893"/>
                  <a:pt x="3921918" y="1309305"/>
                </a:cubicBezTo>
                <a:close/>
                <a:moveTo>
                  <a:pt x="3911202" y="1301566"/>
                </a:moveTo>
                <a:cubicBezTo>
                  <a:pt x="3909218" y="1303947"/>
                  <a:pt x="3907036" y="1305932"/>
                  <a:pt x="3904654" y="1307519"/>
                </a:cubicBezTo>
                <a:cubicBezTo>
                  <a:pt x="3905448" y="1307519"/>
                  <a:pt x="3906043" y="1307916"/>
                  <a:pt x="3906440" y="1308710"/>
                </a:cubicBezTo>
                <a:lnTo>
                  <a:pt x="3907036" y="1308710"/>
                </a:lnTo>
                <a:lnTo>
                  <a:pt x="3909417" y="1306329"/>
                </a:lnTo>
                <a:cubicBezTo>
                  <a:pt x="3910210" y="1305932"/>
                  <a:pt x="3911996" y="1305337"/>
                  <a:pt x="3914774" y="1304543"/>
                </a:cubicBezTo>
                <a:cubicBezTo>
                  <a:pt x="3912790" y="1303352"/>
                  <a:pt x="3911599" y="1302360"/>
                  <a:pt x="3911202" y="1301566"/>
                </a:cubicBezTo>
                <a:close/>
                <a:moveTo>
                  <a:pt x="3902273" y="1291446"/>
                </a:moveTo>
                <a:lnTo>
                  <a:pt x="3897510" y="1293827"/>
                </a:lnTo>
                <a:cubicBezTo>
                  <a:pt x="3890764" y="1298193"/>
                  <a:pt x="3885406" y="1301169"/>
                  <a:pt x="3881437" y="1302757"/>
                </a:cubicBezTo>
                <a:lnTo>
                  <a:pt x="3885009" y="1308710"/>
                </a:lnTo>
                <a:cubicBezTo>
                  <a:pt x="3885406" y="1307519"/>
                  <a:pt x="3886001" y="1306924"/>
                  <a:pt x="3886795" y="1306924"/>
                </a:cubicBezTo>
                <a:cubicBezTo>
                  <a:pt x="3887986" y="1306924"/>
                  <a:pt x="3888779" y="1307519"/>
                  <a:pt x="3889176" y="1308710"/>
                </a:cubicBezTo>
                <a:cubicBezTo>
                  <a:pt x="3895923" y="1304344"/>
                  <a:pt x="3901876" y="1300574"/>
                  <a:pt x="3907036" y="1297399"/>
                </a:cubicBezTo>
                <a:cubicBezTo>
                  <a:pt x="3905448" y="1295018"/>
                  <a:pt x="3903860" y="1293033"/>
                  <a:pt x="3902273" y="1291446"/>
                </a:cubicBezTo>
                <a:close/>
                <a:moveTo>
                  <a:pt x="3896320" y="1281326"/>
                </a:moveTo>
                <a:cubicBezTo>
                  <a:pt x="3895130" y="1281723"/>
                  <a:pt x="3892748" y="1282715"/>
                  <a:pt x="3889176" y="1284302"/>
                </a:cubicBezTo>
                <a:cubicBezTo>
                  <a:pt x="3885207" y="1287477"/>
                  <a:pt x="3881437" y="1289858"/>
                  <a:pt x="3877865" y="1291446"/>
                </a:cubicBezTo>
                <a:cubicBezTo>
                  <a:pt x="3878262" y="1293827"/>
                  <a:pt x="3879056" y="1295812"/>
                  <a:pt x="3880246" y="1297399"/>
                </a:cubicBezTo>
                <a:cubicBezTo>
                  <a:pt x="3880643" y="1297002"/>
                  <a:pt x="3885802" y="1293430"/>
                  <a:pt x="3895724" y="1286683"/>
                </a:cubicBezTo>
                <a:cubicBezTo>
                  <a:pt x="3896121" y="1286287"/>
                  <a:pt x="3896915" y="1285691"/>
                  <a:pt x="3898106" y="1284897"/>
                </a:cubicBezTo>
                <a:cubicBezTo>
                  <a:pt x="3897312" y="1283707"/>
                  <a:pt x="3896716" y="1282516"/>
                  <a:pt x="3896320" y="1281326"/>
                </a:cubicBezTo>
                <a:close/>
                <a:moveTo>
                  <a:pt x="3890962" y="1268229"/>
                </a:moveTo>
                <a:cubicBezTo>
                  <a:pt x="3887390" y="1270610"/>
                  <a:pt x="3882230" y="1272991"/>
                  <a:pt x="3875484" y="1275372"/>
                </a:cubicBezTo>
                <a:cubicBezTo>
                  <a:pt x="3875484" y="1279341"/>
                  <a:pt x="3875880" y="1282913"/>
                  <a:pt x="3876674" y="1286088"/>
                </a:cubicBezTo>
                <a:cubicBezTo>
                  <a:pt x="3880643" y="1284104"/>
                  <a:pt x="3884612" y="1281524"/>
                  <a:pt x="3888581" y="1278349"/>
                </a:cubicBezTo>
                <a:cubicBezTo>
                  <a:pt x="3888978" y="1278349"/>
                  <a:pt x="3889572" y="1277754"/>
                  <a:pt x="3890367" y="1276563"/>
                </a:cubicBezTo>
                <a:cubicBezTo>
                  <a:pt x="3891954" y="1275769"/>
                  <a:pt x="3892946" y="1275174"/>
                  <a:pt x="3893344" y="1274777"/>
                </a:cubicBezTo>
                <a:cubicBezTo>
                  <a:pt x="3892549" y="1272396"/>
                  <a:pt x="3891756" y="1270213"/>
                  <a:pt x="3890962" y="1268229"/>
                </a:cubicBezTo>
                <a:close/>
                <a:moveTo>
                  <a:pt x="3888581" y="1242035"/>
                </a:moveTo>
                <a:cubicBezTo>
                  <a:pt x="3887390" y="1242829"/>
                  <a:pt x="3886398" y="1243623"/>
                  <a:pt x="3885604" y="1244416"/>
                </a:cubicBezTo>
                <a:cubicBezTo>
                  <a:pt x="3882429" y="1246004"/>
                  <a:pt x="3879452" y="1247790"/>
                  <a:pt x="3876674" y="1249774"/>
                </a:cubicBezTo>
                <a:cubicBezTo>
                  <a:pt x="3875484" y="1256918"/>
                  <a:pt x="3874888" y="1263863"/>
                  <a:pt x="3874888" y="1270610"/>
                </a:cubicBezTo>
                <a:cubicBezTo>
                  <a:pt x="3878460" y="1269023"/>
                  <a:pt x="3882032" y="1266641"/>
                  <a:pt x="3885604" y="1263466"/>
                </a:cubicBezTo>
                <a:cubicBezTo>
                  <a:pt x="3886398" y="1263069"/>
                  <a:pt x="3886993" y="1262673"/>
                  <a:pt x="3887390" y="1262276"/>
                </a:cubicBezTo>
                <a:cubicBezTo>
                  <a:pt x="3888581" y="1261482"/>
                  <a:pt x="3889176" y="1260887"/>
                  <a:pt x="3889176" y="1260490"/>
                </a:cubicBezTo>
                <a:cubicBezTo>
                  <a:pt x="3888382" y="1254537"/>
                  <a:pt x="3888184" y="1248385"/>
                  <a:pt x="3888581" y="1242035"/>
                </a:cubicBezTo>
                <a:close/>
                <a:moveTo>
                  <a:pt x="3892152" y="1218222"/>
                </a:moveTo>
                <a:cubicBezTo>
                  <a:pt x="3888978" y="1219413"/>
                  <a:pt x="3887192" y="1220008"/>
                  <a:pt x="3886795" y="1220008"/>
                </a:cubicBezTo>
                <a:cubicBezTo>
                  <a:pt x="3886001" y="1220405"/>
                  <a:pt x="3884810" y="1220802"/>
                  <a:pt x="3883223" y="1221199"/>
                </a:cubicBezTo>
                <a:cubicBezTo>
                  <a:pt x="3881238" y="1226755"/>
                  <a:pt x="3879850" y="1232708"/>
                  <a:pt x="3879056" y="1239058"/>
                </a:cubicBezTo>
                <a:cubicBezTo>
                  <a:pt x="3880246" y="1237868"/>
                  <a:pt x="3881437" y="1236876"/>
                  <a:pt x="3882628" y="1236082"/>
                </a:cubicBezTo>
                <a:cubicBezTo>
                  <a:pt x="3885406" y="1234891"/>
                  <a:pt x="3887588" y="1233899"/>
                  <a:pt x="3889176" y="1233105"/>
                </a:cubicBezTo>
                <a:cubicBezTo>
                  <a:pt x="3889176" y="1228343"/>
                  <a:pt x="3890168" y="1223382"/>
                  <a:pt x="3892152" y="1218222"/>
                </a:cubicBezTo>
                <a:close/>
                <a:moveTo>
                  <a:pt x="3914774" y="1177146"/>
                </a:moveTo>
                <a:cubicBezTo>
                  <a:pt x="3905646" y="1182702"/>
                  <a:pt x="3898304" y="1190044"/>
                  <a:pt x="3892748" y="1199172"/>
                </a:cubicBezTo>
                <a:cubicBezTo>
                  <a:pt x="3890367" y="1203141"/>
                  <a:pt x="3888382" y="1207308"/>
                  <a:pt x="3886795" y="1211674"/>
                </a:cubicBezTo>
                <a:cubicBezTo>
                  <a:pt x="3889572" y="1210087"/>
                  <a:pt x="3892549" y="1208896"/>
                  <a:pt x="3895724" y="1208102"/>
                </a:cubicBezTo>
                <a:cubicBezTo>
                  <a:pt x="3900090" y="1195005"/>
                  <a:pt x="3906440" y="1184687"/>
                  <a:pt x="3914774" y="1177146"/>
                </a:cubicBezTo>
                <a:close/>
                <a:moveTo>
                  <a:pt x="3949302" y="1173574"/>
                </a:moveTo>
                <a:cubicBezTo>
                  <a:pt x="3934618" y="1175558"/>
                  <a:pt x="3923109" y="1184885"/>
                  <a:pt x="3914774" y="1201554"/>
                </a:cubicBezTo>
                <a:cubicBezTo>
                  <a:pt x="3907234" y="1215444"/>
                  <a:pt x="3903662" y="1230526"/>
                  <a:pt x="3904059" y="1246797"/>
                </a:cubicBezTo>
                <a:cubicBezTo>
                  <a:pt x="3905250" y="1265451"/>
                  <a:pt x="3911401" y="1279738"/>
                  <a:pt x="3922514" y="1289660"/>
                </a:cubicBezTo>
                <a:cubicBezTo>
                  <a:pt x="3936404" y="1300773"/>
                  <a:pt x="3952478" y="1304940"/>
                  <a:pt x="3970734" y="1302162"/>
                </a:cubicBezTo>
                <a:cubicBezTo>
                  <a:pt x="3985418" y="1299780"/>
                  <a:pt x="3997523" y="1292835"/>
                  <a:pt x="4007048" y="1281326"/>
                </a:cubicBezTo>
                <a:cubicBezTo>
                  <a:pt x="4016573" y="1269816"/>
                  <a:pt x="4021534" y="1256521"/>
                  <a:pt x="4021931" y="1241440"/>
                </a:cubicBezTo>
                <a:cubicBezTo>
                  <a:pt x="4022724" y="1225168"/>
                  <a:pt x="4018557" y="1212071"/>
                  <a:pt x="4009430" y="1202149"/>
                </a:cubicBezTo>
                <a:cubicBezTo>
                  <a:pt x="4000301" y="1191037"/>
                  <a:pt x="3986410" y="1182901"/>
                  <a:pt x="3967758" y="1177741"/>
                </a:cubicBezTo>
                <a:cubicBezTo>
                  <a:pt x="3965772" y="1181313"/>
                  <a:pt x="3962995" y="1181710"/>
                  <a:pt x="3959423" y="1178932"/>
                </a:cubicBezTo>
                <a:cubicBezTo>
                  <a:pt x="3956248" y="1176154"/>
                  <a:pt x="3954660" y="1174368"/>
                  <a:pt x="3954660" y="1173574"/>
                </a:cubicBezTo>
                <a:close/>
                <a:moveTo>
                  <a:pt x="3961804" y="1160180"/>
                </a:moveTo>
                <a:cubicBezTo>
                  <a:pt x="3964582" y="1159783"/>
                  <a:pt x="3968154" y="1160080"/>
                  <a:pt x="3972520" y="1161072"/>
                </a:cubicBezTo>
                <a:cubicBezTo>
                  <a:pt x="3982045" y="1163454"/>
                  <a:pt x="3990578" y="1166629"/>
                  <a:pt x="3998118" y="1170597"/>
                </a:cubicBezTo>
                <a:cubicBezTo>
                  <a:pt x="4012406" y="1178138"/>
                  <a:pt x="4022922" y="1188457"/>
                  <a:pt x="4029670" y="1201554"/>
                </a:cubicBezTo>
                <a:cubicBezTo>
                  <a:pt x="4037607" y="1215841"/>
                  <a:pt x="4040782" y="1231319"/>
                  <a:pt x="4039195" y="1247988"/>
                </a:cubicBezTo>
                <a:cubicBezTo>
                  <a:pt x="4037607" y="1263863"/>
                  <a:pt x="4031654" y="1278151"/>
                  <a:pt x="4021336" y="1290851"/>
                </a:cubicBezTo>
                <a:cubicBezTo>
                  <a:pt x="4020145" y="1296407"/>
                  <a:pt x="4015978" y="1303352"/>
                  <a:pt x="4008834" y="1311687"/>
                </a:cubicBezTo>
                <a:cubicBezTo>
                  <a:pt x="4002086" y="1320021"/>
                  <a:pt x="3993752" y="1326966"/>
                  <a:pt x="3983831" y="1332522"/>
                </a:cubicBezTo>
                <a:cubicBezTo>
                  <a:pt x="3964781" y="1344826"/>
                  <a:pt x="3945731" y="1349985"/>
                  <a:pt x="3926681" y="1348001"/>
                </a:cubicBezTo>
                <a:cubicBezTo>
                  <a:pt x="3904456" y="1346413"/>
                  <a:pt x="3887786" y="1337682"/>
                  <a:pt x="3876674" y="1321807"/>
                </a:cubicBezTo>
                <a:cubicBezTo>
                  <a:pt x="3865562" y="1306726"/>
                  <a:pt x="3860601" y="1288072"/>
                  <a:pt x="3861792" y="1265847"/>
                </a:cubicBezTo>
                <a:cubicBezTo>
                  <a:pt x="3862586" y="1251163"/>
                  <a:pt x="3864966" y="1237471"/>
                  <a:pt x="3868936" y="1224771"/>
                </a:cubicBezTo>
                <a:cubicBezTo>
                  <a:pt x="3868142" y="1222787"/>
                  <a:pt x="3868538" y="1221397"/>
                  <a:pt x="3870126" y="1220604"/>
                </a:cubicBezTo>
                <a:cubicBezTo>
                  <a:pt x="3872904" y="1213460"/>
                  <a:pt x="3875880" y="1206912"/>
                  <a:pt x="3879056" y="1200958"/>
                </a:cubicBezTo>
                <a:cubicBezTo>
                  <a:pt x="3891358" y="1177543"/>
                  <a:pt x="3905448" y="1167423"/>
                  <a:pt x="3921323" y="1170597"/>
                </a:cubicBezTo>
                <a:lnTo>
                  <a:pt x="3921323" y="1171193"/>
                </a:lnTo>
                <a:cubicBezTo>
                  <a:pt x="3922514" y="1170399"/>
                  <a:pt x="3923506" y="1169804"/>
                  <a:pt x="3924300" y="1169407"/>
                </a:cubicBezTo>
                <a:cubicBezTo>
                  <a:pt x="3934618" y="1162660"/>
                  <a:pt x="3945136" y="1160676"/>
                  <a:pt x="3955851" y="1163454"/>
                </a:cubicBezTo>
                <a:cubicBezTo>
                  <a:pt x="3957042" y="1161668"/>
                  <a:pt x="3959026" y="1160576"/>
                  <a:pt x="3961804" y="1160180"/>
                </a:cubicBezTo>
                <a:close/>
                <a:moveTo>
                  <a:pt x="5539978" y="1066418"/>
                </a:moveTo>
                <a:cubicBezTo>
                  <a:pt x="5540375" y="1066418"/>
                  <a:pt x="5540573" y="1066418"/>
                  <a:pt x="5540573" y="1066418"/>
                </a:cubicBezTo>
                <a:cubicBezTo>
                  <a:pt x="5540970" y="1066418"/>
                  <a:pt x="5541366" y="1066616"/>
                  <a:pt x="5541764" y="1067013"/>
                </a:cubicBezTo>
                <a:cubicBezTo>
                  <a:pt x="5542160" y="1067410"/>
                  <a:pt x="5542359" y="1067807"/>
                  <a:pt x="5542359" y="1068204"/>
                </a:cubicBezTo>
                <a:cubicBezTo>
                  <a:pt x="5542359" y="1068601"/>
                  <a:pt x="5542160" y="1068997"/>
                  <a:pt x="5541764" y="1069394"/>
                </a:cubicBezTo>
                <a:cubicBezTo>
                  <a:pt x="5536604" y="1074951"/>
                  <a:pt x="5528865" y="1077729"/>
                  <a:pt x="5518546" y="1077729"/>
                </a:cubicBezTo>
                <a:cubicBezTo>
                  <a:pt x="5518150" y="1077729"/>
                  <a:pt x="5517951" y="1077729"/>
                  <a:pt x="5517951" y="1077729"/>
                </a:cubicBezTo>
                <a:cubicBezTo>
                  <a:pt x="5515967" y="1077729"/>
                  <a:pt x="5514974" y="1076538"/>
                  <a:pt x="5514974" y="1074157"/>
                </a:cubicBezTo>
                <a:cubicBezTo>
                  <a:pt x="5514974" y="1071776"/>
                  <a:pt x="5516165" y="1070585"/>
                  <a:pt x="5518546" y="1070585"/>
                </a:cubicBezTo>
                <a:cubicBezTo>
                  <a:pt x="5524896" y="1070585"/>
                  <a:pt x="5532040" y="1069196"/>
                  <a:pt x="5539978" y="1066418"/>
                </a:cubicBezTo>
                <a:close/>
                <a:moveTo>
                  <a:pt x="794742" y="1057488"/>
                </a:moveTo>
                <a:cubicBezTo>
                  <a:pt x="790773" y="1061060"/>
                  <a:pt x="787400" y="1063838"/>
                  <a:pt x="784622" y="1065822"/>
                </a:cubicBezTo>
                <a:cubicBezTo>
                  <a:pt x="775891" y="1071776"/>
                  <a:pt x="769144" y="1074752"/>
                  <a:pt x="764381" y="1074752"/>
                </a:cubicBezTo>
                <a:cubicBezTo>
                  <a:pt x="763587" y="1074752"/>
                  <a:pt x="762992" y="1074752"/>
                  <a:pt x="762595" y="1074752"/>
                </a:cubicBezTo>
                <a:cubicBezTo>
                  <a:pt x="763786" y="1079515"/>
                  <a:pt x="765175" y="1084277"/>
                  <a:pt x="766762" y="1089040"/>
                </a:cubicBezTo>
                <a:lnTo>
                  <a:pt x="767358" y="1089635"/>
                </a:lnTo>
                <a:lnTo>
                  <a:pt x="773311" y="1082491"/>
                </a:lnTo>
                <a:cubicBezTo>
                  <a:pt x="776089" y="1079316"/>
                  <a:pt x="779661" y="1075347"/>
                  <a:pt x="784026" y="1070585"/>
                </a:cubicBezTo>
                <a:cubicBezTo>
                  <a:pt x="789583" y="1063838"/>
                  <a:pt x="793155" y="1059671"/>
                  <a:pt x="794742" y="1058083"/>
                </a:cubicBezTo>
                <a:close/>
                <a:moveTo>
                  <a:pt x="5427464" y="1055702"/>
                </a:moveTo>
                <a:cubicBezTo>
                  <a:pt x="5425082" y="1057290"/>
                  <a:pt x="5418336" y="1061854"/>
                  <a:pt x="5407223" y="1069394"/>
                </a:cubicBezTo>
                <a:cubicBezTo>
                  <a:pt x="5399286" y="1074951"/>
                  <a:pt x="5392738" y="1079316"/>
                  <a:pt x="5387578" y="1082491"/>
                </a:cubicBezTo>
                <a:cubicBezTo>
                  <a:pt x="5398294" y="1084079"/>
                  <a:pt x="5409406" y="1085269"/>
                  <a:pt x="5420915" y="1086063"/>
                </a:cubicBezTo>
                <a:cubicBezTo>
                  <a:pt x="5420915" y="1084476"/>
                  <a:pt x="5421709" y="1083087"/>
                  <a:pt x="5423296" y="1081896"/>
                </a:cubicBezTo>
                <a:cubicBezTo>
                  <a:pt x="5427662" y="1078324"/>
                  <a:pt x="5435798" y="1071180"/>
                  <a:pt x="5447704" y="1060465"/>
                </a:cubicBezTo>
                <a:cubicBezTo>
                  <a:pt x="5440560" y="1058877"/>
                  <a:pt x="5433814" y="1057290"/>
                  <a:pt x="5427464" y="1055702"/>
                </a:cubicBezTo>
                <a:close/>
                <a:moveTo>
                  <a:pt x="4546996" y="1050344"/>
                </a:moveTo>
                <a:cubicBezTo>
                  <a:pt x="4541440" y="1050344"/>
                  <a:pt x="4536281" y="1050543"/>
                  <a:pt x="4531518" y="1050940"/>
                </a:cubicBezTo>
                <a:lnTo>
                  <a:pt x="4529137" y="1050940"/>
                </a:lnTo>
                <a:cubicBezTo>
                  <a:pt x="4520406" y="1059671"/>
                  <a:pt x="4515445" y="1064830"/>
                  <a:pt x="4514254" y="1066418"/>
                </a:cubicBezTo>
                <a:cubicBezTo>
                  <a:pt x="4502744" y="1080308"/>
                  <a:pt x="4496196" y="1088047"/>
                  <a:pt x="4494609" y="1089635"/>
                </a:cubicBezTo>
                <a:cubicBezTo>
                  <a:pt x="4498181" y="1089238"/>
                  <a:pt x="4501158" y="1088841"/>
                  <a:pt x="4503538" y="1088444"/>
                </a:cubicBezTo>
                <a:cubicBezTo>
                  <a:pt x="4504730" y="1088444"/>
                  <a:pt x="4506316" y="1088246"/>
                  <a:pt x="4508301" y="1087849"/>
                </a:cubicBezTo>
                <a:lnTo>
                  <a:pt x="4508896" y="1087254"/>
                </a:lnTo>
                <a:cubicBezTo>
                  <a:pt x="4512468" y="1084079"/>
                  <a:pt x="4520802" y="1075744"/>
                  <a:pt x="4533900" y="1062251"/>
                </a:cubicBezTo>
                <a:cubicBezTo>
                  <a:pt x="4539852" y="1056297"/>
                  <a:pt x="4544218" y="1052329"/>
                  <a:pt x="4546996" y="1050344"/>
                </a:cubicBezTo>
                <a:close/>
                <a:moveTo>
                  <a:pt x="2340768" y="1050344"/>
                </a:moveTo>
                <a:cubicBezTo>
                  <a:pt x="2338387" y="1050741"/>
                  <a:pt x="2336205" y="1050940"/>
                  <a:pt x="2334220" y="1050940"/>
                </a:cubicBezTo>
                <a:lnTo>
                  <a:pt x="2333029" y="1050940"/>
                </a:lnTo>
                <a:cubicBezTo>
                  <a:pt x="2320726" y="1060862"/>
                  <a:pt x="2314575" y="1065822"/>
                  <a:pt x="2314575" y="1065822"/>
                </a:cubicBezTo>
                <a:cubicBezTo>
                  <a:pt x="2307034" y="1073363"/>
                  <a:pt x="2299494" y="1082094"/>
                  <a:pt x="2291953" y="1092016"/>
                </a:cubicBezTo>
                <a:cubicBezTo>
                  <a:pt x="2299097" y="1092016"/>
                  <a:pt x="2306439" y="1091619"/>
                  <a:pt x="2313979" y="1090826"/>
                </a:cubicBezTo>
                <a:cubicBezTo>
                  <a:pt x="2312392" y="1090032"/>
                  <a:pt x="2311598" y="1089040"/>
                  <a:pt x="2311598" y="1087849"/>
                </a:cubicBezTo>
                <a:cubicBezTo>
                  <a:pt x="2311598" y="1086658"/>
                  <a:pt x="2311995" y="1085666"/>
                  <a:pt x="2312789" y="1084872"/>
                </a:cubicBezTo>
                <a:cubicBezTo>
                  <a:pt x="2321520" y="1071776"/>
                  <a:pt x="2328465" y="1062648"/>
                  <a:pt x="2333625" y="1057488"/>
                </a:cubicBezTo>
                <a:close/>
                <a:moveTo>
                  <a:pt x="3894534" y="1049749"/>
                </a:moveTo>
                <a:cubicBezTo>
                  <a:pt x="3890565" y="1052527"/>
                  <a:pt x="3886795" y="1055504"/>
                  <a:pt x="3883223" y="1058679"/>
                </a:cubicBezTo>
                <a:cubicBezTo>
                  <a:pt x="3880842" y="1060663"/>
                  <a:pt x="3877468" y="1063640"/>
                  <a:pt x="3873102" y="1067608"/>
                </a:cubicBezTo>
                <a:cubicBezTo>
                  <a:pt x="3868340" y="1071974"/>
                  <a:pt x="3864966" y="1074951"/>
                  <a:pt x="3862982" y="1076538"/>
                </a:cubicBezTo>
                <a:cubicBezTo>
                  <a:pt x="3873698" y="1079316"/>
                  <a:pt x="3884215" y="1081301"/>
                  <a:pt x="3894534" y="1082491"/>
                </a:cubicBezTo>
                <a:cubicBezTo>
                  <a:pt x="3933030" y="1088047"/>
                  <a:pt x="3971330" y="1087651"/>
                  <a:pt x="4009430" y="1081301"/>
                </a:cubicBezTo>
                <a:cubicBezTo>
                  <a:pt x="4048323" y="1074951"/>
                  <a:pt x="4082058" y="1064632"/>
                  <a:pt x="4110632" y="1050344"/>
                </a:cubicBezTo>
                <a:cubicBezTo>
                  <a:pt x="4085232" y="1057885"/>
                  <a:pt x="4058443" y="1062449"/>
                  <a:pt x="4030265" y="1064037"/>
                </a:cubicBezTo>
                <a:cubicBezTo>
                  <a:pt x="4030265" y="1065227"/>
                  <a:pt x="4029868" y="1066021"/>
                  <a:pt x="4029074" y="1066418"/>
                </a:cubicBezTo>
                <a:cubicBezTo>
                  <a:pt x="4028678" y="1067212"/>
                  <a:pt x="4021534" y="1070982"/>
                  <a:pt x="4007644" y="1077729"/>
                </a:cubicBezTo>
                <a:cubicBezTo>
                  <a:pt x="4004865" y="1079316"/>
                  <a:pt x="4002484" y="1078721"/>
                  <a:pt x="4000500" y="1075943"/>
                </a:cubicBezTo>
                <a:cubicBezTo>
                  <a:pt x="3998912" y="1073165"/>
                  <a:pt x="3999507" y="1070982"/>
                  <a:pt x="4002286" y="1069394"/>
                </a:cubicBezTo>
                <a:cubicBezTo>
                  <a:pt x="4005460" y="1068204"/>
                  <a:pt x="4009230" y="1066616"/>
                  <a:pt x="4013596" y="1064632"/>
                </a:cubicBezTo>
                <a:cubicBezTo>
                  <a:pt x="4001690" y="1065029"/>
                  <a:pt x="3989585" y="1064830"/>
                  <a:pt x="3977282" y="1064037"/>
                </a:cubicBezTo>
                <a:cubicBezTo>
                  <a:pt x="3967758" y="1070783"/>
                  <a:pt x="3961804" y="1075149"/>
                  <a:pt x="3959423" y="1077133"/>
                </a:cubicBezTo>
                <a:cubicBezTo>
                  <a:pt x="3957042" y="1079515"/>
                  <a:pt x="3954660" y="1079515"/>
                  <a:pt x="3952280" y="1077133"/>
                </a:cubicBezTo>
                <a:cubicBezTo>
                  <a:pt x="3949898" y="1074752"/>
                  <a:pt x="3949898" y="1072371"/>
                  <a:pt x="3952280" y="1069990"/>
                </a:cubicBezTo>
                <a:cubicBezTo>
                  <a:pt x="3957042" y="1066021"/>
                  <a:pt x="3959820" y="1063640"/>
                  <a:pt x="3960614" y="1062846"/>
                </a:cubicBezTo>
                <a:cubicBezTo>
                  <a:pt x="3951088" y="1061655"/>
                  <a:pt x="3941762" y="1060266"/>
                  <a:pt x="3932634" y="1058679"/>
                </a:cubicBezTo>
                <a:lnTo>
                  <a:pt x="3930848" y="1059869"/>
                </a:lnTo>
                <a:cubicBezTo>
                  <a:pt x="3916957" y="1068997"/>
                  <a:pt x="3907829" y="1074554"/>
                  <a:pt x="3903464" y="1076538"/>
                </a:cubicBezTo>
                <a:cubicBezTo>
                  <a:pt x="3900288" y="1078126"/>
                  <a:pt x="3897709" y="1077332"/>
                  <a:pt x="3895724" y="1074157"/>
                </a:cubicBezTo>
                <a:cubicBezTo>
                  <a:pt x="3894137" y="1070982"/>
                  <a:pt x="3894930" y="1068601"/>
                  <a:pt x="3898106" y="1067013"/>
                </a:cubicBezTo>
                <a:cubicBezTo>
                  <a:pt x="3902074" y="1065029"/>
                  <a:pt x="3908226" y="1061060"/>
                  <a:pt x="3916560" y="1055107"/>
                </a:cubicBezTo>
                <a:cubicBezTo>
                  <a:pt x="3909020" y="1053519"/>
                  <a:pt x="3901678" y="1051733"/>
                  <a:pt x="3894534" y="1049749"/>
                </a:cubicBezTo>
                <a:close/>
                <a:moveTo>
                  <a:pt x="1703784" y="1049749"/>
                </a:moveTo>
                <a:cubicBezTo>
                  <a:pt x="1699815" y="1052527"/>
                  <a:pt x="1696045" y="1055504"/>
                  <a:pt x="1692473" y="1058679"/>
                </a:cubicBezTo>
                <a:cubicBezTo>
                  <a:pt x="1690092" y="1060663"/>
                  <a:pt x="1686719" y="1063640"/>
                  <a:pt x="1682353" y="1067608"/>
                </a:cubicBezTo>
                <a:cubicBezTo>
                  <a:pt x="1677590" y="1071974"/>
                  <a:pt x="1674217" y="1074951"/>
                  <a:pt x="1672233" y="1076538"/>
                </a:cubicBezTo>
                <a:cubicBezTo>
                  <a:pt x="1682948" y="1079316"/>
                  <a:pt x="1693466" y="1081301"/>
                  <a:pt x="1703784" y="1082491"/>
                </a:cubicBezTo>
                <a:cubicBezTo>
                  <a:pt x="1742281" y="1088047"/>
                  <a:pt x="1780579" y="1087651"/>
                  <a:pt x="1818679" y="1081301"/>
                </a:cubicBezTo>
                <a:cubicBezTo>
                  <a:pt x="1857573" y="1074951"/>
                  <a:pt x="1891308" y="1064632"/>
                  <a:pt x="1919883" y="1050344"/>
                </a:cubicBezTo>
                <a:cubicBezTo>
                  <a:pt x="1894482" y="1057885"/>
                  <a:pt x="1867694" y="1062449"/>
                  <a:pt x="1839515" y="1064037"/>
                </a:cubicBezTo>
                <a:cubicBezTo>
                  <a:pt x="1839515" y="1065227"/>
                  <a:pt x="1839118" y="1066021"/>
                  <a:pt x="1838325" y="1066418"/>
                </a:cubicBezTo>
                <a:cubicBezTo>
                  <a:pt x="1837928" y="1067212"/>
                  <a:pt x="1830784" y="1070982"/>
                  <a:pt x="1816893" y="1077729"/>
                </a:cubicBezTo>
                <a:cubicBezTo>
                  <a:pt x="1814115" y="1079316"/>
                  <a:pt x="1811734" y="1078721"/>
                  <a:pt x="1809750" y="1075943"/>
                </a:cubicBezTo>
                <a:cubicBezTo>
                  <a:pt x="1808162" y="1073165"/>
                  <a:pt x="1808757" y="1070982"/>
                  <a:pt x="1811536" y="1069394"/>
                </a:cubicBezTo>
                <a:cubicBezTo>
                  <a:pt x="1814711" y="1068204"/>
                  <a:pt x="1818481" y="1066616"/>
                  <a:pt x="1822847" y="1064632"/>
                </a:cubicBezTo>
                <a:cubicBezTo>
                  <a:pt x="1810940" y="1065029"/>
                  <a:pt x="1798836" y="1064830"/>
                  <a:pt x="1786533" y="1064037"/>
                </a:cubicBezTo>
                <a:cubicBezTo>
                  <a:pt x="1777008" y="1070783"/>
                  <a:pt x="1771054" y="1075149"/>
                  <a:pt x="1768673" y="1077133"/>
                </a:cubicBezTo>
                <a:cubicBezTo>
                  <a:pt x="1766292" y="1079515"/>
                  <a:pt x="1763911" y="1079515"/>
                  <a:pt x="1761529" y="1077133"/>
                </a:cubicBezTo>
                <a:cubicBezTo>
                  <a:pt x="1759148" y="1074752"/>
                  <a:pt x="1759148" y="1072371"/>
                  <a:pt x="1761529" y="1069990"/>
                </a:cubicBezTo>
                <a:cubicBezTo>
                  <a:pt x="1766292" y="1066021"/>
                  <a:pt x="1769070" y="1063640"/>
                  <a:pt x="1769864" y="1062846"/>
                </a:cubicBezTo>
                <a:cubicBezTo>
                  <a:pt x="1760339" y="1061655"/>
                  <a:pt x="1751012" y="1060266"/>
                  <a:pt x="1741884" y="1058679"/>
                </a:cubicBezTo>
                <a:lnTo>
                  <a:pt x="1740098" y="1059869"/>
                </a:lnTo>
                <a:cubicBezTo>
                  <a:pt x="1726208" y="1068997"/>
                  <a:pt x="1717080" y="1074554"/>
                  <a:pt x="1712714" y="1076538"/>
                </a:cubicBezTo>
                <a:cubicBezTo>
                  <a:pt x="1709539" y="1078126"/>
                  <a:pt x="1706959" y="1077332"/>
                  <a:pt x="1704975" y="1074157"/>
                </a:cubicBezTo>
                <a:cubicBezTo>
                  <a:pt x="1703387" y="1070982"/>
                  <a:pt x="1704181" y="1068601"/>
                  <a:pt x="1707356" y="1067013"/>
                </a:cubicBezTo>
                <a:cubicBezTo>
                  <a:pt x="1711325" y="1065029"/>
                  <a:pt x="1717476" y="1061060"/>
                  <a:pt x="1725811" y="1055107"/>
                </a:cubicBezTo>
                <a:cubicBezTo>
                  <a:pt x="1718270" y="1053519"/>
                  <a:pt x="1710928" y="1051733"/>
                  <a:pt x="1703784" y="1049749"/>
                </a:cubicBezTo>
                <a:close/>
                <a:moveTo>
                  <a:pt x="2302668" y="1048558"/>
                </a:moveTo>
                <a:cubicBezTo>
                  <a:pt x="2301875" y="1049352"/>
                  <a:pt x="2300684" y="1050344"/>
                  <a:pt x="2299097" y="1051535"/>
                </a:cubicBezTo>
                <a:cubicBezTo>
                  <a:pt x="2297509" y="1053123"/>
                  <a:pt x="2296318" y="1054115"/>
                  <a:pt x="2295525" y="1054512"/>
                </a:cubicBezTo>
                <a:cubicBezTo>
                  <a:pt x="2291159" y="1058083"/>
                  <a:pt x="2285007" y="1063243"/>
                  <a:pt x="2277070" y="1069990"/>
                </a:cubicBezTo>
                <a:lnTo>
                  <a:pt x="2268140" y="1077133"/>
                </a:lnTo>
                <a:cubicBezTo>
                  <a:pt x="2263775" y="1080705"/>
                  <a:pt x="2260600" y="1083285"/>
                  <a:pt x="2258615" y="1084872"/>
                </a:cubicBezTo>
                <a:lnTo>
                  <a:pt x="2255639" y="1087849"/>
                </a:lnTo>
                <a:cubicBezTo>
                  <a:pt x="2254051" y="1089040"/>
                  <a:pt x="2252860" y="1089833"/>
                  <a:pt x="2252067" y="1090230"/>
                </a:cubicBezTo>
                <a:cubicBezTo>
                  <a:pt x="2258020" y="1091421"/>
                  <a:pt x="2269133" y="1092016"/>
                  <a:pt x="2285404" y="1092016"/>
                </a:cubicBezTo>
                <a:cubicBezTo>
                  <a:pt x="2285007" y="1091619"/>
                  <a:pt x="2284809" y="1091223"/>
                  <a:pt x="2284809" y="1090826"/>
                </a:cubicBezTo>
                <a:cubicBezTo>
                  <a:pt x="2284809" y="1090032"/>
                  <a:pt x="2285007" y="1089437"/>
                  <a:pt x="2285404" y="1089040"/>
                </a:cubicBezTo>
                <a:cubicBezTo>
                  <a:pt x="2294136" y="1077133"/>
                  <a:pt x="2302073" y="1067608"/>
                  <a:pt x="2309217" y="1060465"/>
                </a:cubicBezTo>
                <a:lnTo>
                  <a:pt x="2318147" y="1051535"/>
                </a:lnTo>
                <a:cubicBezTo>
                  <a:pt x="2312193" y="1051138"/>
                  <a:pt x="2307034" y="1050146"/>
                  <a:pt x="2302668" y="1048558"/>
                </a:cubicBezTo>
                <a:close/>
                <a:moveTo>
                  <a:pt x="4574381" y="1047368"/>
                </a:moveTo>
                <a:cubicBezTo>
                  <a:pt x="4569222" y="1048162"/>
                  <a:pt x="4563864" y="1048757"/>
                  <a:pt x="4558308" y="1049154"/>
                </a:cubicBezTo>
                <a:cubicBezTo>
                  <a:pt x="4556720" y="1051138"/>
                  <a:pt x="4553148" y="1054512"/>
                  <a:pt x="4547592" y="1059274"/>
                </a:cubicBezTo>
                <a:cubicBezTo>
                  <a:pt x="4542830" y="1063640"/>
                  <a:pt x="4539258" y="1067212"/>
                  <a:pt x="4536876" y="1069990"/>
                </a:cubicBezTo>
                <a:cubicBezTo>
                  <a:pt x="4528938" y="1078324"/>
                  <a:pt x="4523184" y="1084079"/>
                  <a:pt x="4519612" y="1087254"/>
                </a:cubicBezTo>
                <a:cubicBezTo>
                  <a:pt x="4523978" y="1086857"/>
                  <a:pt x="4529534" y="1086460"/>
                  <a:pt x="4536281" y="1086063"/>
                </a:cubicBezTo>
                <a:cubicBezTo>
                  <a:pt x="4536281" y="1085269"/>
                  <a:pt x="4536479" y="1084476"/>
                  <a:pt x="4536876" y="1083682"/>
                </a:cubicBezTo>
                <a:cubicBezTo>
                  <a:pt x="4559498" y="1061457"/>
                  <a:pt x="4572000" y="1049352"/>
                  <a:pt x="4574381" y="1047368"/>
                </a:cubicBezTo>
                <a:close/>
                <a:moveTo>
                  <a:pt x="2261592" y="1046772"/>
                </a:moveTo>
                <a:cubicBezTo>
                  <a:pt x="2262783" y="1046772"/>
                  <a:pt x="2263576" y="1047169"/>
                  <a:pt x="2263973" y="1047963"/>
                </a:cubicBezTo>
                <a:cubicBezTo>
                  <a:pt x="2264370" y="1048360"/>
                  <a:pt x="2264568" y="1048757"/>
                  <a:pt x="2264568" y="1049154"/>
                </a:cubicBezTo>
                <a:cubicBezTo>
                  <a:pt x="2264568" y="1049551"/>
                  <a:pt x="2264370" y="1049947"/>
                  <a:pt x="2263973" y="1050344"/>
                </a:cubicBezTo>
                <a:cubicBezTo>
                  <a:pt x="2261592" y="1052329"/>
                  <a:pt x="2258219" y="1053321"/>
                  <a:pt x="2253853" y="1053321"/>
                </a:cubicBezTo>
                <a:cubicBezTo>
                  <a:pt x="2251868" y="1053321"/>
                  <a:pt x="2250876" y="1052527"/>
                  <a:pt x="2250876" y="1050940"/>
                </a:cubicBezTo>
                <a:cubicBezTo>
                  <a:pt x="2250876" y="1048955"/>
                  <a:pt x="2251868" y="1047963"/>
                  <a:pt x="2253853" y="1047963"/>
                </a:cubicBezTo>
                <a:lnTo>
                  <a:pt x="2258020" y="1047963"/>
                </a:lnTo>
                <a:close/>
                <a:moveTo>
                  <a:pt x="4599384" y="1043796"/>
                </a:moveTo>
                <a:cubicBezTo>
                  <a:pt x="4594224" y="1044987"/>
                  <a:pt x="4589264" y="1045780"/>
                  <a:pt x="4584501" y="1046177"/>
                </a:cubicBezTo>
                <a:lnTo>
                  <a:pt x="4545806" y="1085468"/>
                </a:lnTo>
                <a:lnTo>
                  <a:pt x="4551164" y="1085468"/>
                </a:lnTo>
                <a:cubicBezTo>
                  <a:pt x="4557117" y="1085071"/>
                  <a:pt x="4562474" y="1084674"/>
                  <a:pt x="4567237" y="1084277"/>
                </a:cubicBezTo>
                <a:cubicBezTo>
                  <a:pt x="4566443" y="1084277"/>
                  <a:pt x="4565650" y="1083682"/>
                  <a:pt x="4564856" y="1082491"/>
                </a:cubicBezTo>
                <a:cubicBezTo>
                  <a:pt x="4564062" y="1081698"/>
                  <a:pt x="4563665" y="1080904"/>
                  <a:pt x="4563665" y="1080110"/>
                </a:cubicBezTo>
                <a:cubicBezTo>
                  <a:pt x="4563665" y="1078522"/>
                  <a:pt x="4564459" y="1077332"/>
                  <a:pt x="4566046" y="1076538"/>
                </a:cubicBezTo>
                <a:cubicBezTo>
                  <a:pt x="4571602" y="1072173"/>
                  <a:pt x="4579738" y="1064235"/>
                  <a:pt x="4590454" y="1052726"/>
                </a:cubicBezTo>
                <a:close/>
                <a:moveTo>
                  <a:pt x="5385792" y="1043201"/>
                </a:moveTo>
                <a:cubicBezTo>
                  <a:pt x="5385394" y="1043598"/>
                  <a:pt x="5381624" y="1047566"/>
                  <a:pt x="5374481" y="1055107"/>
                </a:cubicBezTo>
                <a:cubicBezTo>
                  <a:pt x="5366544" y="1063441"/>
                  <a:pt x="5359400" y="1070188"/>
                  <a:pt x="5353050" y="1075347"/>
                </a:cubicBezTo>
                <a:cubicBezTo>
                  <a:pt x="5359400" y="1076935"/>
                  <a:pt x="5366146" y="1078522"/>
                  <a:pt x="5373290" y="1080110"/>
                </a:cubicBezTo>
                <a:cubicBezTo>
                  <a:pt x="5378052" y="1077729"/>
                  <a:pt x="5385196" y="1073165"/>
                  <a:pt x="5394722" y="1066418"/>
                </a:cubicBezTo>
                <a:cubicBezTo>
                  <a:pt x="5403850" y="1060068"/>
                  <a:pt x="5410993" y="1055504"/>
                  <a:pt x="5416152" y="1052726"/>
                </a:cubicBezTo>
                <a:cubicBezTo>
                  <a:pt x="5405834" y="1049947"/>
                  <a:pt x="5395714" y="1046772"/>
                  <a:pt x="5385792" y="1043201"/>
                </a:cubicBezTo>
                <a:close/>
                <a:moveTo>
                  <a:pt x="161925" y="1040819"/>
                </a:moveTo>
                <a:cubicBezTo>
                  <a:pt x="159147" y="1043598"/>
                  <a:pt x="154781" y="1047566"/>
                  <a:pt x="148828" y="1052726"/>
                </a:cubicBezTo>
                <a:cubicBezTo>
                  <a:pt x="142478" y="1057885"/>
                  <a:pt x="137914" y="1062052"/>
                  <a:pt x="135136" y="1065227"/>
                </a:cubicBezTo>
                <a:cubicBezTo>
                  <a:pt x="118864" y="1081499"/>
                  <a:pt x="109736" y="1090429"/>
                  <a:pt x="107751" y="1092016"/>
                </a:cubicBezTo>
                <a:cubicBezTo>
                  <a:pt x="116880" y="1092016"/>
                  <a:pt x="125611" y="1091421"/>
                  <a:pt x="133945" y="1090230"/>
                </a:cubicBezTo>
                <a:lnTo>
                  <a:pt x="135136" y="1090230"/>
                </a:lnTo>
                <a:cubicBezTo>
                  <a:pt x="137914" y="1087452"/>
                  <a:pt x="141684" y="1082888"/>
                  <a:pt x="146447" y="1076538"/>
                </a:cubicBezTo>
                <a:cubicBezTo>
                  <a:pt x="151209" y="1070585"/>
                  <a:pt x="154980" y="1066021"/>
                  <a:pt x="157758" y="1062846"/>
                </a:cubicBezTo>
                <a:cubicBezTo>
                  <a:pt x="167283" y="1052130"/>
                  <a:pt x="174625" y="1045383"/>
                  <a:pt x="179784" y="1042605"/>
                </a:cubicBezTo>
                <a:cubicBezTo>
                  <a:pt x="173434" y="1042605"/>
                  <a:pt x="167481" y="1042010"/>
                  <a:pt x="161925" y="1040819"/>
                </a:cubicBezTo>
                <a:close/>
                <a:moveTo>
                  <a:pt x="4625578" y="1039629"/>
                </a:moveTo>
                <a:cubicBezTo>
                  <a:pt x="4622800" y="1040026"/>
                  <a:pt x="4619823" y="1040422"/>
                  <a:pt x="4616648" y="1040819"/>
                </a:cubicBezTo>
                <a:cubicBezTo>
                  <a:pt x="4616251" y="1042010"/>
                  <a:pt x="4613076" y="1045383"/>
                  <a:pt x="4607123" y="1050940"/>
                </a:cubicBezTo>
                <a:cubicBezTo>
                  <a:pt x="4601964" y="1055305"/>
                  <a:pt x="4597796" y="1059076"/>
                  <a:pt x="4594622" y="1062251"/>
                </a:cubicBezTo>
                <a:cubicBezTo>
                  <a:pt x="4583906" y="1072569"/>
                  <a:pt x="4575770" y="1079713"/>
                  <a:pt x="4570214" y="1083682"/>
                </a:cubicBezTo>
                <a:cubicBezTo>
                  <a:pt x="4569816" y="1084079"/>
                  <a:pt x="4569420" y="1084277"/>
                  <a:pt x="4569023" y="1084277"/>
                </a:cubicBezTo>
                <a:cubicBezTo>
                  <a:pt x="4577754" y="1083483"/>
                  <a:pt x="4585096" y="1082888"/>
                  <a:pt x="4591050" y="1082491"/>
                </a:cubicBezTo>
                <a:cubicBezTo>
                  <a:pt x="4591050" y="1082094"/>
                  <a:pt x="4591050" y="1081698"/>
                  <a:pt x="4591050" y="1081301"/>
                </a:cubicBezTo>
                <a:cubicBezTo>
                  <a:pt x="4591050" y="1080110"/>
                  <a:pt x="4591248" y="1079316"/>
                  <a:pt x="4591645" y="1078919"/>
                </a:cubicBezTo>
                <a:cubicBezTo>
                  <a:pt x="4595217" y="1074951"/>
                  <a:pt x="4599582" y="1069990"/>
                  <a:pt x="4604742" y="1064037"/>
                </a:cubicBezTo>
                <a:cubicBezTo>
                  <a:pt x="4611092" y="1056099"/>
                  <a:pt x="4615258" y="1050940"/>
                  <a:pt x="4617244" y="1048558"/>
                </a:cubicBezTo>
                <a:cubicBezTo>
                  <a:pt x="4620815" y="1044590"/>
                  <a:pt x="4623593" y="1041613"/>
                  <a:pt x="4625578" y="1039629"/>
                </a:cubicBezTo>
                <a:close/>
                <a:moveTo>
                  <a:pt x="3864768" y="1039629"/>
                </a:moveTo>
                <a:cubicBezTo>
                  <a:pt x="3861990" y="1040819"/>
                  <a:pt x="3860204" y="1041613"/>
                  <a:pt x="3859410" y="1042010"/>
                </a:cubicBezTo>
                <a:cubicBezTo>
                  <a:pt x="3853060" y="1045185"/>
                  <a:pt x="3847504" y="1048360"/>
                  <a:pt x="3842742" y="1051535"/>
                </a:cubicBezTo>
                <a:cubicBezTo>
                  <a:pt x="3839170" y="1053916"/>
                  <a:pt x="3832423" y="1058480"/>
                  <a:pt x="3822501" y="1065227"/>
                </a:cubicBezTo>
                <a:cubicBezTo>
                  <a:pt x="3831630" y="1068402"/>
                  <a:pt x="3840758" y="1071180"/>
                  <a:pt x="3849886" y="1073562"/>
                </a:cubicBezTo>
                <a:lnTo>
                  <a:pt x="3850481" y="1072966"/>
                </a:lnTo>
                <a:cubicBezTo>
                  <a:pt x="3854449" y="1070188"/>
                  <a:pt x="3859212" y="1066219"/>
                  <a:pt x="3864768" y="1061060"/>
                </a:cubicBezTo>
                <a:cubicBezTo>
                  <a:pt x="3871515" y="1054710"/>
                  <a:pt x="3876278" y="1050543"/>
                  <a:pt x="3879056" y="1048558"/>
                </a:cubicBezTo>
                <a:cubicBezTo>
                  <a:pt x="3878659" y="1048955"/>
                  <a:pt x="3879651" y="1048162"/>
                  <a:pt x="3882032" y="1046177"/>
                </a:cubicBezTo>
                <a:cubicBezTo>
                  <a:pt x="3876080" y="1043796"/>
                  <a:pt x="3870324" y="1041613"/>
                  <a:pt x="3864768" y="1039629"/>
                </a:cubicBezTo>
                <a:close/>
                <a:moveTo>
                  <a:pt x="1674018" y="1039629"/>
                </a:moveTo>
                <a:cubicBezTo>
                  <a:pt x="1671240" y="1040819"/>
                  <a:pt x="1669455" y="1041613"/>
                  <a:pt x="1668661" y="1042010"/>
                </a:cubicBezTo>
                <a:cubicBezTo>
                  <a:pt x="1662310" y="1045185"/>
                  <a:pt x="1656754" y="1048360"/>
                  <a:pt x="1651992" y="1051535"/>
                </a:cubicBezTo>
                <a:cubicBezTo>
                  <a:pt x="1648420" y="1053916"/>
                  <a:pt x="1641673" y="1058480"/>
                  <a:pt x="1631751" y="1065227"/>
                </a:cubicBezTo>
                <a:cubicBezTo>
                  <a:pt x="1640880" y="1068402"/>
                  <a:pt x="1650007" y="1071180"/>
                  <a:pt x="1659136" y="1073562"/>
                </a:cubicBezTo>
                <a:lnTo>
                  <a:pt x="1659731" y="1072966"/>
                </a:lnTo>
                <a:cubicBezTo>
                  <a:pt x="1663700" y="1070188"/>
                  <a:pt x="1668462" y="1066219"/>
                  <a:pt x="1674018" y="1061060"/>
                </a:cubicBezTo>
                <a:cubicBezTo>
                  <a:pt x="1680765" y="1054710"/>
                  <a:pt x="1685528" y="1050543"/>
                  <a:pt x="1688306" y="1048558"/>
                </a:cubicBezTo>
                <a:cubicBezTo>
                  <a:pt x="1687909" y="1048955"/>
                  <a:pt x="1688901" y="1048162"/>
                  <a:pt x="1691283" y="1046177"/>
                </a:cubicBezTo>
                <a:cubicBezTo>
                  <a:pt x="1685329" y="1043796"/>
                  <a:pt x="1679575" y="1041613"/>
                  <a:pt x="1674018" y="1039629"/>
                </a:cubicBezTo>
                <a:close/>
                <a:moveTo>
                  <a:pt x="847130" y="1038438"/>
                </a:moveTo>
                <a:cubicBezTo>
                  <a:pt x="839589" y="1039629"/>
                  <a:pt x="832445" y="1041216"/>
                  <a:pt x="825698" y="1043201"/>
                </a:cubicBezTo>
                <a:cubicBezTo>
                  <a:pt x="816173" y="1054710"/>
                  <a:pt x="808434" y="1063441"/>
                  <a:pt x="802481" y="1069394"/>
                </a:cubicBezTo>
                <a:cubicBezTo>
                  <a:pt x="791766" y="1080507"/>
                  <a:pt x="783828" y="1088444"/>
                  <a:pt x="778669" y="1093207"/>
                </a:cubicBezTo>
                <a:cubicBezTo>
                  <a:pt x="778272" y="1093604"/>
                  <a:pt x="777676" y="1094001"/>
                  <a:pt x="776883" y="1094397"/>
                </a:cubicBezTo>
                <a:cubicBezTo>
                  <a:pt x="785217" y="1093604"/>
                  <a:pt x="791964" y="1092612"/>
                  <a:pt x="797123" y="1091421"/>
                </a:cubicBezTo>
                <a:cubicBezTo>
                  <a:pt x="805458" y="1089437"/>
                  <a:pt x="813991" y="1087254"/>
                  <a:pt x="822722" y="1084872"/>
                </a:cubicBezTo>
                <a:cubicBezTo>
                  <a:pt x="821134" y="1084476"/>
                  <a:pt x="820340" y="1083682"/>
                  <a:pt x="820340" y="1082491"/>
                </a:cubicBezTo>
                <a:cubicBezTo>
                  <a:pt x="820340" y="1081698"/>
                  <a:pt x="820340" y="1081102"/>
                  <a:pt x="820340" y="1080705"/>
                </a:cubicBezTo>
                <a:cubicBezTo>
                  <a:pt x="824706" y="1067608"/>
                  <a:pt x="831255" y="1056099"/>
                  <a:pt x="839986" y="1046177"/>
                </a:cubicBezTo>
                <a:cubicBezTo>
                  <a:pt x="842367" y="1043399"/>
                  <a:pt x="844748" y="1040819"/>
                  <a:pt x="847130" y="1038438"/>
                </a:cubicBezTo>
                <a:close/>
                <a:moveTo>
                  <a:pt x="4649986" y="1037247"/>
                </a:moveTo>
                <a:cubicBezTo>
                  <a:pt x="4647604" y="1037247"/>
                  <a:pt x="4644628" y="1037446"/>
                  <a:pt x="4641056" y="1037843"/>
                </a:cubicBezTo>
                <a:cubicBezTo>
                  <a:pt x="4639071" y="1039827"/>
                  <a:pt x="4635698" y="1043002"/>
                  <a:pt x="4630936" y="1047368"/>
                </a:cubicBezTo>
                <a:lnTo>
                  <a:pt x="4621402" y="1056901"/>
                </a:lnTo>
                <a:lnTo>
                  <a:pt x="4621410" y="1056893"/>
                </a:lnTo>
                <a:cubicBezTo>
                  <a:pt x="4621410" y="1056893"/>
                  <a:pt x="4621212" y="1057091"/>
                  <a:pt x="4620815" y="1057488"/>
                </a:cubicBezTo>
                <a:lnTo>
                  <a:pt x="4621402" y="1056901"/>
                </a:lnTo>
                <a:lnTo>
                  <a:pt x="4615755" y="1062995"/>
                </a:lnTo>
                <a:cubicBezTo>
                  <a:pt x="4612183" y="1067063"/>
                  <a:pt x="4606925" y="1073165"/>
                  <a:pt x="4599980" y="1081301"/>
                </a:cubicBezTo>
                <a:cubicBezTo>
                  <a:pt x="4607916" y="1080507"/>
                  <a:pt x="4614862" y="1079515"/>
                  <a:pt x="4620815" y="1078324"/>
                </a:cubicBezTo>
                <a:lnTo>
                  <a:pt x="4622006" y="1078324"/>
                </a:lnTo>
                <a:cubicBezTo>
                  <a:pt x="4622402" y="1075943"/>
                  <a:pt x="4624982" y="1071577"/>
                  <a:pt x="4629745" y="1065227"/>
                </a:cubicBezTo>
                <a:cubicBezTo>
                  <a:pt x="4630936" y="1063640"/>
                  <a:pt x="4635301" y="1057687"/>
                  <a:pt x="4642842" y="1047368"/>
                </a:cubicBezTo>
                <a:cubicBezTo>
                  <a:pt x="4645223" y="1043796"/>
                  <a:pt x="4647604" y="1040422"/>
                  <a:pt x="4649986" y="1037247"/>
                </a:cubicBezTo>
                <a:close/>
                <a:moveTo>
                  <a:pt x="2453283" y="1036652"/>
                </a:moveTo>
                <a:cubicBezTo>
                  <a:pt x="2447329" y="1037049"/>
                  <a:pt x="2437011" y="1038041"/>
                  <a:pt x="2422326" y="1039629"/>
                </a:cubicBezTo>
                <a:lnTo>
                  <a:pt x="2421731" y="1039629"/>
                </a:lnTo>
                <a:cubicBezTo>
                  <a:pt x="2420937" y="1040819"/>
                  <a:pt x="2415778" y="1045780"/>
                  <a:pt x="2406253" y="1054512"/>
                </a:cubicBezTo>
                <a:cubicBezTo>
                  <a:pt x="2396728" y="1063243"/>
                  <a:pt x="2389386" y="1070188"/>
                  <a:pt x="2384226" y="1075347"/>
                </a:cubicBezTo>
                <a:cubicBezTo>
                  <a:pt x="2383830" y="1075744"/>
                  <a:pt x="2383234" y="1075943"/>
                  <a:pt x="2382440" y="1075943"/>
                </a:cubicBezTo>
                <a:cubicBezTo>
                  <a:pt x="2382044" y="1075943"/>
                  <a:pt x="2381448" y="1075744"/>
                  <a:pt x="2380654" y="1075347"/>
                </a:cubicBezTo>
                <a:cubicBezTo>
                  <a:pt x="2380258" y="1074554"/>
                  <a:pt x="2380059" y="1073958"/>
                  <a:pt x="2380059" y="1073562"/>
                </a:cubicBezTo>
                <a:cubicBezTo>
                  <a:pt x="2380059" y="1072768"/>
                  <a:pt x="2380258" y="1072173"/>
                  <a:pt x="2380654" y="1071776"/>
                </a:cubicBezTo>
                <a:cubicBezTo>
                  <a:pt x="2385417" y="1066616"/>
                  <a:pt x="2393156" y="1059076"/>
                  <a:pt x="2403872" y="1049154"/>
                </a:cubicBezTo>
                <a:lnTo>
                  <a:pt x="2412206" y="1040819"/>
                </a:lnTo>
                <a:cubicBezTo>
                  <a:pt x="2410222" y="1040819"/>
                  <a:pt x="2406451" y="1041216"/>
                  <a:pt x="2400895" y="1042010"/>
                </a:cubicBezTo>
                <a:cubicBezTo>
                  <a:pt x="2396133" y="1042407"/>
                  <a:pt x="2392164" y="1042605"/>
                  <a:pt x="2388989" y="1042605"/>
                </a:cubicBezTo>
                <a:cubicBezTo>
                  <a:pt x="2381448" y="1048558"/>
                  <a:pt x="2376090" y="1052924"/>
                  <a:pt x="2372915" y="1055702"/>
                </a:cubicBezTo>
                <a:cubicBezTo>
                  <a:pt x="2361803" y="1065227"/>
                  <a:pt x="2352476" y="1074951"/>
                  <a:pt x="2344936" y="1084872"/>
                </a:cubicBezTo>
                <a:cubicBezTo>
                  <a:pt x="2344142" y="1086063"/>
                  <a:pt x="2343348" y="1086658"/>
                  <a:pt x="2342554" y="1086658"/>
                </a:cubicBezTo>
                <a:cubicBezTo>
                  <a:pt x="2342158" y="1086658"/>
                  <a:pt x="2341761" y="1086460"/>
                  <a:pt x="2341364" y="1086063"/>
                </a:cubicBezTo>
                <a:cubicBezTo>
                  <a:pt x="2340173" y="1085666"/>
                  <a:pt x="2339578" y="1084872"/>
                  <a:pt x="2339578" y="1083682"/>
                </a:cubicBezTo>
                <a:cubicBezTo>
                  <a:pt x="2339578" y="1083285"/>
                  <a:pt x="2339776" y="1082888"/>
                  <a:pt x="2340173" y="1082491"/>
                </a:cubicBezTo>
                <a:cubicBezTo>
                  <a:pt x="2347714" y="1071379"/>
                  <a:pt x="2357437" y="1060465"/>
                  <a:pt x="2369343" y="1049749"/>
                </a:cubicBezTo>
                <a:cubicBezTo>
                  <a:pt x="2371328" y="1048162"/>
                  <a:pt x="2373312" y="1046376"/>
                  <a:pt x="2375297" y="1044391"/>
                </a:cubicBezTo>
                <a:cubicBezTo>
                  <a:pt x="2373709" y="1044788"/>
                  <a:pt x="2367955" y="1045979"/>
                  <a:pt x="2358033" y="1047963"/>
                </a:cubicBezTo>
                <a:cubicBezTo>
                  <a:pt x="2345332" y="1059869"/>
                  <a:pt x="2338784" y="1065822"/>
                  <a:pt x="2338387" y="1065822"/>
                </a:cubicBezTo>
                <a:cubicBezTo>
                  <a:pt x="2333625" y="1071379"/>
                  <a:pt x="2327672" y="1079316"/>
                  <a:pt x="2320528" y="1089635"/>
                </a:cubicBezTo>
                <a:lnTo>
                  <a:pt x="2319933" y="1090230"/>
                </a:lnTo>
                <a:cubicBezTo>
                  <a:pt x="2326680" y="1089833"/>
                  <a:pt x="2333426" y="1089040"/>
                  <a:pt x="2340173" y="1087849"/>
                </a:cubicBezTo>
                <a:cubicBezTo>
                  <a:pt x="2361208" y="1084674"/>
                  <a:pt x="2379067" y="1080904"/>
                  <a:pt x="2393751" y="1076538"/>
                </a:cubicBezTo>
                <a:cubicBezTo>
                  <a:pt x="2402482" y="1074157"/>
                  <a:pt x="2409428" y="1071776"/>
                  <a:pt x="2414587" y="1069394"/>
                </a:cubicBezTo>
                <a:lnTo>
                  <a:pt x="2415183" y="1069394"/>
                </a:lnTo>
                <a:cubicBezTo>
                  <a:pt x="2415183" y="1068997"/>
                  <a:pt x="2415183" y="1068601"/>
                  <a:pt x="2415183" y="1068204"/>
                </a:cubicBezTo>
                <a:cubicBezTo>
                  <a:pt x="2415183" y="1067410"/>
                  <a:pt x="2415381" y="1066815"/>
                  <a:pt x="2415778" y="1066418"/>
                </a:cubicBezTo>
                <a:lnTo>
                  <a:pt x="2417564" y="1064037"/>
                </a:lnTo>
                <a:cubicBezTo>
                  <a:pt x="2418358" y="1062846"/>
                  <a:pt x="2418953" y="1062052"/>
                  <a:pt x="2419350" y="1061655"/>
                </a:cubicBezTo>
                <a:cubicBezTo>
                  <a:pt x="2420144" y="1061258"/>
                  <a:pt x="2420739" y="1061060"/>
                  <a:pt x="2421136" y="1061060"/>
                </a:cubicBezTo>
                <a:cubicBezTo>
                  <a:pt x="2421532" y="1061060"/>
                  <a:pt x="2421929" y="1061258"/>
                  <a:pt x="2422326" y="1061655"/>
                </a:cubicBezTo>
                <a:cubicBezTo>
                  <a:pt x="2422723" y="1062052"/>
                  <a:pt x="2422922" y="1062449"/>
                  <a:pt x="2422922" y="1062846"/>
                </a:cubicBezTo>
                <a:cubicBezTo>
                  <a:pt x="2422922" y="1063243"/>
                  <a:pt x="2422723" y="1063640"/>
                  <a:pt x="2422326" y="1064037"/>
                </a:cubicBezTo>
                <a:cubicBezTo>
                  <a:pt x="2422326" y="1064433"/>
                  <a:pt x="2422128" y="1065029"/>
                  <a:pt x="2421731" y="1065822"/>
                </a:cubicBezTo>
                <a:cubicBezTo>
                  <a:pt x="2425700" y="1063441"/>
                  <a:pt x="2428875" y="1062052"/>
                  <a:pt x="2431256" y="1061655"/>
                </a:cubicBezTo>
                <a:cubicBezTo>
                  <a:pt x="2432050" y="1061258"/>
                  <a:pt x="2433042" y="1061060"/>
                  <a:pt x="2434233" y="1061060"/>
                </a:cubicBezTo>
                <a:cubicBezTo>
                  <a:pt x="2437408" y="1055901"/>
                  <a:pt x="2442170" y="1049352"/>
                  <a:pt x="2448520" y="1041415"/>
                </a:cubicBezTo>
                <a:close/>
                <a:moveTo>
                  <a:pt x="4467224" y="1036057"/>
                </a:moveTo>
                <a:cubicBezTo>
                  <a:pt x="4466828" y="1036851"/>
                  <a:pt x="4465438" y="1038438"/>
                  <a:pt x="4463058" y="1040819"/>
                </a:cubicBezTo>
                <a:cubicBezTo>
                  <a:pt x="4461072" y="1042804"/>
                  <a:pt x="4459684" y="1044391"/>
                  <a:pt x="4458890" y="1045582"/>
                </a:cubicBezTo>
                <a:cubicBezTo>
                  <a:pt x="4451350" y="1054710"/>
                  <a:pt x="4446587" y="1060068"/>
                  <a:pt x="4444602" y="1061655"/>
                </a:cubicBezTo>
                <a:cubicBezTo>
                  <a:pt x="4443412" y="1062846"/>
                  <a:pt x="4442222" y="1063441"/>
                  <a:pt x="4441031" y="1063441"/>
                </a:cubicBezTo>
                <a:cubicBezTo>
                  <a:pt x="4440634" y="1063441"/>
                  <a:pt x="4440038" y="1063243"/>
                  <a:pt x="4439245" y="1062846"/>
                </a:cubicBezTo>
                <a:cubicBezTo>
                  <a:pt x="4440038" y="1070387"/>
                  <a:pt x="4441031" y="1077729"/>
                  <a:pt x="4442222" y="1084872"/>
                </a:cubicBezTo>
                <a:cubicBezTo>
                  <a:pt x="4444206" y="1078919"/>
                  <a:pt x="4447778" y="1071974"/>
                  <a:pt x="4452937" y="1064037"/>
                </a:cubicBezTo>
                <a:cubicBezTo>
                  <a:pt x="4456906" y="1058083"/>
                  <a:pt x="4461072" y="1052527"/>
                  <a:pt x="4465438" y="1047368"/>
                </a:cubicBezTo>
                <a:cubicBezTo>
                  <a:pt x="4467423" y="1044987"/>
                  <a:pt x="4469010" y="1043201"/>
                  <a:pt x="4470201" y="1042010"/>
                </a:cubicBezTo>
                <a:cubicBezTo>
                  <a:pt x="4469010" y="1040819"/>
                  <a:pt x="4468216" y="1039629"/>
                  <a:pt x="4467820" y="1038438"/>
                </a:cubicBezTo>
                <a:cubicBezTo>
                  <a:pt x="4467820" y="1037644"/>
                  <a:pt x="4467621" y="1036851"/>
                  <a:pt x="4467224" y="1036057"/>
                </a:cubicBezTo>
                <a:close/>
                <a:moveTo>
                  <a:pt x="5656659" y="1034866"/>
                </a:moveTo>
                <a:cubicBezTo>
                  <a:pt x="5654675" y="1035660"/>
                  <a:pt x="5653087" y="1036255"/>
                  <a:pt x="5651896" y="1036652"/>
                </a:cubicBezTo>
                <a:cubicBezTo>
                  <a:pt x="5605462" y="1056496"/>
                  <a:pt x="5558630" y="1066418"/>
                  <a:pt x="5511402" y="1066418"/>
                </a:cubicBezTo>
                <a:cubicBezTo>
                  <a:pt x="5505450" y="1066418"/>
                  <a:pt x="5499496" y="1066219"/>
                  <a:pt x="5493544" y="1065822"/>
                </a:cubicBezTo>
                <a:cubicBezTo>
                  <a:pt x="5492750" y="1066219"/>
                  <a:pt x="5491758" y="1066815"/>
                  <a:pt x="5490567" y="1067608"/>
                </a:cubicBezTo>
                <a:cubicBezTo>
                  <a:pt x="5488979" y="1068799"/>
                  <a:pt x="5487988" y="1069593"/>
                  <a:pt x="5487590" y="1069990"/>
                </a:cubicBezTo>
                <a:cubicBezTo>
                  <a:pt x="5481240" y="1073958"/>
                  <a:pt x="5474890" y="1078522"/>
                  <a:pt x="5468540" y="1083682"/>
                </a:cubicBezTo>
                <a:cubicBezTo>
                  <a:pt x="5467350" y="1084476"/>
                  <a:pt x="5466357" y="1084872"/>
                  <a:pt x="5465564" y="1084872"/>
                </a:cubicBezTo>
                <a:cubicBezTo>
                  <a:pt x="5463976" y="1084872"/>
                  <a:pt x="5462587" y="1084277"/>
                  <a:pt x="5461396" y="1083087"/>
                </a:cubicBezTo>
                <a:cubicBezTo>
                  <a:pt x="5460206" y="1081896"/>
                  <a:pt x="5459610" y="1080705"/>
                  <a:pt x="5459610" y="1079515"/>
                </a:cubicBezTo>
                <a:cubicBezTo>
                  <a:pt x="5459610" y="1078324"/>
                  <a:pt x="5460206" y="1077332"/>
                  <a:pt x="5461396" y="1076538"/>
                </a:cubicBezTo>
                <a:lnTo>
                  <a:pt x="5476280" y="1064632"/>
                </a:lnTo>
                <a:lnTo>
                  <a:pt x="5459610" y="1062251"/>
                </a:lnTo>
                <a:cubicBezTo>
                  <a:pt x="5456832" y="1064632"/>
                  <a:pt x="5454252" y="1067212"/>
                  <a:pt x="5451872" y="1069990"/>
                </a:cubicBezTo>
                <a:cubicBezTo>
                  <a:pt x="5443934" y="1076737"/>
                  <a:pt x="5437386" y="1082293"/>
                  <a:pt x="5432226" y="1086658"/>
                </a:cubicBezTo>
                <a:cubicBezTo>
                  <a:pt x="5437782" y="1086658"/>
                  <a:pt x="5443339" y="1086658"/>
                  <a:pt x="5448895" y="1086658"/>
                </a:cubicBezTo>
                <a:cubicBezTo>
                  <a:pt x="5465166" y="1086658"/>
                  <a:pt x="5481836" y="1085865"/>
                  <a:pt x="5498901" y="1084277"/>
                </a:cubicBezTo>
                <a:cubicBezTo>
                  <a:pt x="5558830" y="1077530"/>
                  <a:pt x="5611415" y="1061060"/>
                  <a:pt x="5656659" y="1034866"/>
                </a:cubicBezTo>
                <a:close/>
                <a:moveTo>
                  <a:pt x="242887" y="1034866"/>
                </a:moveTo>
                <a:cubicBezTo>
                  <a:pt x="239316" y="1035263"/>
                  <a:pt x="230783" y="1036652"/>
                  <a:pt x="217289" y="1039033"/>
                </a:cubicBezTo>
                <a:cubicBezTo>
                  <a:pt x="206176" y="1040621"/>
                  <a:pt x="197247" y="1041613"/>
                  <a:pt x="190500" y="1042010"/>
                </a:cubicBezTo>
                <a:cubicBezTo>
                  <a:pt x="190103" y="1042804"/>
                  <a:pt x="189706" y="1043399"/>
                  <a:pt x="189309" y="1043796"/>
                </a:cubicBezTo>
                <a:cubicBezTo>
                  <a:pt x="186928" y="1046574"/>
                  <a:pt x="182364" y="1050940"/>
                  <a:pt x="175617" y="1056893"/>
                </a:cubicBezTo>
                <a:cubicBezTo>
                  <a:pt x="169664" y="1062449"/>
                  <a:pt x="165100" y="1066815"/>
                  <a:pt x="161925" y="1069990"/>
                </a:cubicBezTo>
                <a:cubicBezTo>
                  <a:pt x="158750" y="1073958"/>
                  <a:pt x="153789" y="1080110"/>
                  <a:pt x="147042" y="1088444"/>
                </a:cubicBezTo>
                <a:cubicBezTo>
                  <a:pt x="152598" y="1087254"/>
                  <a:pt x="159147" y="1086063"/>
                  <a:pt x="166687" y="1084872"/>
                </a:cubicBezTo>
                <a:cubicBezTo>
                  <a:pt x="172244" y="1078919"/>
                  <a:pt x="177998" y="1073165"/>
                  <a:pt x="183951" y="1067608"/>
                </a:cubicBezTo>
                <a:cubicBezTo>
                  <a:pt x="200620" y="1051733"/>
                  <a:pt x="211534" y="1042407"/>
                  <a:pt x="216694" y="1039629"/>
                </a:cubicBezTo>
                <a:cubicBezTo>
                  <a:pt x="217090" y="1039629"/>
                  <a:pt x="217487" y="1039629"/>
                  <a:pt x="217884" y="1039629"/>
                </a:cubicBezTo>
                <a:cubicBezTo>
                  <a:pt x="218678" y="1039629"/>
                  <a:pt x="219273" y="1039827"/>
                  <a:pt x="219670" y="1040224"/>
                </a:cubicBezTo>
                <a:cubicBezTo>
                  <a:pt x="220464" y="1040621"/>
                  <a:pt x="220861" y="1041216"/>
                  <a:pt x="220861" y="1042010"/>
                </a:cubicBezTo>
                <a:cubicBezTo>
                  <a:pt x="220861" y="1042407"/>
                  <a:pt x="220662" y="1042804"/>
                  <a:pt x="220265" y="1043201"/>
                </a:cubicBezTo>
                <a:cubicBezTo>
                  <a:pt x="218281" y="1046376"/>
                  <a:pt x="208161" y="1056694"/>
                  <a:pt x="189904" y="1074157"/>
                </a:cubicBezTo>
                <a:cubicBezTo>
                  <a:pt x="187523" y="1076538"/>
                  <a:pt x="184944" y="1078919"/>
                  <a:pt x="182166" y="1081301"/>
                </a:cubicBezTo>
                <a:lnTo>
                  <a:pt x="191095" y="1079515"/>
                </a:lnTo>
                <a:cubicBezTo>
                  <a:pt x="193873" y="1079118"/>
                  <a:pt x="197048" y="1078522"/>
                  <a:pt x="200620" y="1077729"/>
                </a:cubicBezTo>
                <a:cubicBezTo>
                  <a:pt x="206573" y="1072569"/>
                  <a:pt x="213122" y="1066418"/>
                  <a:pt x="220265" y="1059274"/>
                </a:cubicBezTo>
                <a:cubicBezTo>
                  <a:pt x="233759" y="1045780"/>
                  <a:pt x="242491" y="1037644"/>
                  <a:pt x="246459" y="1034866"/>
                </a:cubicBezTo>
                <a:close/>
                <a:moveTo>
                  <a:pt x="144661" y="1033676"/>
                </a:moveTo>
                <a:cubicBezTo>
                  <a:pt x="142280" y="1036057"/>
                  <a:pt x="137120" y="1042010"/>
                  <a:pt x="129183" y="1051535"/>
                </a:cubicBezTo>
                <a:cubicBezTo>
                  <a:pt x="127992" y="1053123"/>
                  <a:pt x="120451" y="1062052"/>
                  <a:pt x="106561" y="1078324"/>
                </a:cubicBezTo>
                <a:cubicBezTo>
                  <a:pt x="101401" y="1084674"/>
                  <a:pt x="97234" y="1089040"/>
                  <a:pt x="94059" y="1091421"/>
                </a:cubicBezTo>
                <a:cubicBezTo>
                  <a:pt x="96440" y="1091818"/>
                  <a:pt x="99020" y="1092016"/>
                  <a:pt x="101798" y="1092016"/>
                </a:cubicBezTo>
                <a:cubicBezTo>
                  <a:pt x="101798" y="1091223"/>
                  <a:pt x="101997" y="1090627"/>
                  <a:pt x="102394" y="1090230"/>
                </a:cubicBezTo>
                <a:cubicBezTo>
                  <a:pt x="121047" y="1069196"/>
                  <a:pt x="130373" y="1058480"/>
                  <a:pt x="130373" y="1058083"/>
                </a:cubicBezTo>
                <a:cubicBezTo>
                  <a:pt x="139898" y="1048558"/>
                  <a:pt x="147637" y="1042010"/>
                  <a:pt x="153590" y="1038438"/>
                </a:cubicBezTo>
                <a:cubicBezTo>
                  <a:pt x="150812" y="1037247"/>
                  <a:pt x="148233" y="1036057"/>
                  <a:pt x="145851" y="1034866"/>
                </a:cubicBezTo>
                <a:close/>
                <a:moveTo>
                  <a:pt x="265509" y="1032485"/>
                </a:moveTo>
                <a:cubicBezTo>
                  <a:pt x="263922" y="1032485"/>
                  <a:pt x="260945" y="1032882"/>
                  <a:pt x="256579" y="1033676"/>
                </a:cubicBezTo>
                <a:cubicBezTo>
                  <a:pt x="251817" y="1039629"/>
                  <a:pt x="241697" y="1050146"/>
                  <a:pt x="226219" y="1065227"/>
                </a:cubicBezTo>
                <a:cubicBezTo>
                  <a:pt x="222647" y="1069196"/>
                  <a:pt x="219670" y="1072371"/>
                  <a:pt x="217289" y="1074752"/>
                </a:cubicBezTo>
                <a:cubicBezTo>
                  <a:pt x="218479" y="1074355"/>
                  <a:pt x="222448" y="1073562"/>
                  <a:pt x="229195" y="1072371"/>
                </a:cubicBezTo>
                <a:cubicBezTo>
                  <a:pt x="245070" y="1054115"/>
                  <a:pt x="254000" y="1043994"/>
                  <a:pt x="255984" y="1042010"/>
                </a:cubicBezTo>
                <a:close/>
                <a:moveTo>
                  <a:pt x="5357217" y="1030699"/>
                </a:moveTo>
                <a:cubicBezTo>
                  <a:pt x="5342136" y="1045780"/>
                  <a:pt x="5329237" y="1057091"/>
                  <a:pt x="5318522" y="1064632"/>
                </a:cubicBezTo>
                <a:cubicBezTo>
                  <a:pt x="5322094" y="1066219"/>
                  <a:pt x="5325268" y="1067410"/>
                  <a:pt x="5328046" y="1068204"/>
                </a:cubicBezTo>
                <a:cubicBezTo>
                  <a:pt x="5333206" y="1069791"/>
                  <a:pt x="5338564" y="1071379"/>
                  <a:pt x="5344120" y="1072966"/>
                </a:cubicBezTo>
                <a:cubicBezTo>
                  <a:pt x="5351660" y="1067013"/>
                  <a:pt x="5359796" y="1059274"/>
                  <a:pt x="5368528" y="1049749"/>
                </a:cubicBezTo>
                <a:cubicBezTo>
                  <a:pt x="5369718" y="1048558"/>
                  <a:pt x="5371107" y="1046971"/>
                  <a:pt x="5372695" y="1044987"/>
                </a:cubicBezTo>
                <a:cubicBezTo>
                  <a:pt x="5374679" y="1042605"/>
                  <a:pt x="5376267" y="1040819"/>
                  <a:pt x="5377458" y="1039629"/>
                </a:cubicBezTo>
                <a:cubicBezTo>
                  <a:pt x="5370314" y="1036851"/>
                  <a:pt x="5363567" y="1033874"/>
                  <a:pt x="5357217" y="1030699"/>
                </a:cubicBezTo>
                <a:close/>
                <a:moveTo>
                  <a:pt x="319683" y="1028913"/>
                </a:moveTo>
                <a:cubicBezTo>
                  <a:pt x="320080" y="1028913"/>
                  <a:pt x="320476" y="1028913"/>
                  <a:pt x="320873" y="1028913"/>
                </a:cubicBezTo>
                <a:cubicBezTo>
                  <a:pt x="321667" y="1028913"/>
                  <a:pt x="322461" y="1029112"/>
                  <a:pt x="323254" y="1029508"/>
                </a:cubicBezTo>
                <a:cubicBezTo>
                  <a:pt x="323651" y="1029905"/>
                  <a:pt x="323850" y="1030501"/>
                  <a:pt x="323850" y="1031294"/>
                </a:cubicBezTo>
                <a:cubicBezTo>
                  <a:pt x="323850" y="1031691"/>
                  <a:pt x="323850" y="1032088"/>
                  <a:pt x="323850" y="1032485"/>
                </a:cubicBezTo>
                <a:cubicBezTo>
                  <a:pt x="322262" y="1035660"/>
                  <a:pt x="318691" y="1039629"/>
                  <a:pt x="313134" y="1044391"/>
                </a:cubicBezTo>
                <a:cubicBezTo>
                  <a:pt x="309562" y="1048360"/>
                  <a:pt x="305792" y="1051733"/>
                  <a:pt x="301823" y="1054512"/>
                </a:cubicBezTo>
                <a:cubicBezTo>
                  <a:pt x="301030" y="1055305"/>
                  <a:pt x="300236" y="1055702"/>
                  <a:pt x="299442" y="1055702"/>
                </a:cubicBezTo>
                <a:cubicBezTo>
                  <a:pt x="298648" y="1055702"/>
                  <a:pt x="297855" y="1054908"/>
                  <a:pt x="297061" y="1053321"/>
                </a:cubicBezTo>
                <a:cubicBezTo>
                  <a:pt x="296267" y="1052130"/>
                  <a:pt x="295870" y="1051138"/>
                  <a:pt x="295870" y="1050344"/>
                </a:cubicBezTo>
                <a:cubicBezTo>
                  <a:pt x="295870" y="1049154"/>
                  <a:pt x="296466" y="1048162"/>
                  <a:pt x="297656" y="1047368"/>
                </a:cubicBezTo>
                <a:cubicBezTo>
                  <a:pt x="301228" y="1044987"/>
                  <a:pt x="304998" y="1041812"/>
                  <a:pt x="308967" y="1037843"/>
                </a:cubicBezTo>
                <a:cubicBezTo>
                  <a:pt x="314126" y="1033080"/>
                  <a:pt x="317698" y="1030104"/>
                  <a:pt x="319683" y="1028913"/>
                </a:cubicBezTo>
                <a:close/>
                <a:moveTo>
                  <a:pt x="298251" y="1028318"/>
                </a:moveTo>
                <a:cubicBezTo>
                  <a:pt x="293092" y="1029112"/>
                  <a:pt x="287337" y="1029905"/>
                  <a:pt x="280987" y="1030699"/>
                </a:cubicBezTo>
                <a:cubicBezTo>
                  <a:pt x="278606" y="1032683"/>
                  <a:pt x="276820" y="1034073"/>
                  <a:pt x="275629" y="1034866"/>
                </a:cubicBezTo>
                <a:cubicBezTo>
                  <a:pt x="270073" y="1039629"/>
                  <a:pt x="264715" y="1044987"/>
                  <a:pt x="259556" y="1050940"/>
                </a:cubicBezTo>
                <a:cubicBezTo>
                  <a:pt x="255587" y="1054908"/>
                  <a:pt x="249833" y="1061258"/>
                  <a:pt x="242292" y="1069990"/>
                </a:cubicBezTo>
                <a:lnTo>
                  <a:pt x="255389" y="1067608"/>
                </a:lnTo>
                <a:lnTo>
                  <a:pt x="255389" y="1067013"/>
                </a:lnTo>
                <a:cubicBezTo>
                  <a:pt x="262136" y="1061457"/>
                  <a:pt x="271859" y="1052924"/>
                  <a:pt x="284559" y="1041415"/>
                </a:cubicBezTo>
                <a:cubicBezTo>
                  <a:pt x="292497" y="1033874"/>
                  <a:pt x="297061" y="1029508"/>
                  <a:pt x="298251" y="1028318"/>
                </a:cubicBezTo>
                <a:close/>
                <a:moveTo>
                  <a:pt x="3829050" y="1024151"/>
                </a:moveTo>
                <a:lnTo>
                  <a:pt x="3820120" y="1031294"/>
                </a:lnTo>
                <a:cubicBezTo>
                  <a:pt x="3818930" y="1032485"/>
                  <a:pt x="3816746" y="1034469"/>
                  <a:pt x="3813572" y="1037247"/>
                </a:cubicBezTo>
                <a:cubicBezTo>
                  <a:pt x="3810396" y="1039629"/>
                  <a:pt x="3808015" y="1041613"/>
                  <a:pt x="3806428" y="1043201"/>
                </a:cubicBezTo>
                <a:cubicBezTo>
                  <a:pt x="3801268" y="1047169"/>
                  <a:pt x="3796506" y="1050344"/>
                  <a:pt x="3792140" y="1052726"/>
                </a:cubicBezTo>
                <a:cubicBezTo>
                  <a:pt x="3797696" y="1055504"/>
                  <a:pt x="3803451" y="1057885"/>
                  <a:pt x="3809404" y="1059869"/>
                </a:cubicBezTo>
                <a:cubicBezTo>
                  <a:pt x="3812182" y="1058282"/>
                  <a:pt x="3817144" y="1055107"/>
                  <a:pt x="3824287" y="1050344"/>
                </a:cubicBezTo>
                <a:cubicBezTo>
                  <a:pt x="3830240" y="1045979"/>
                  <a:pt x="3835202" y="1042605"/>
                  <a:pt x="3839170" y="1040224"/>
                </a:cubicBezTo>
                <a:cubicBezTo>
                  <a:pt x="3844329" y="1037049"/>
                  <a:pt x="3847901" y="1034866"/>
                  <a:pt x="3849886" y="1033676"/>
                </a:cubicBezTo>
                <a:cubicBezTo>
                  <a:pt x="3842742" y="1030501"/>
                  <a:pt x="3835796" y="1027326"/>
                  <a:pt x="3829050" y="1024151"/>
                </a:cubicBezTo>
                <a:close/>
                <a:moveTo>
                  <a:pt x="1638300" y="1024151"/>
                </a:moveTo>
                <a:lnTo>
                  <a:pt x="1629370" y="1031294"/>
                </a:lnTo>
                <a:cubicBezTo>
                  <a:pt x="1628179" y="1032485"/>
                  <a:pt x="1625996" y="1034469"/>
                  <a:pt x="1622822" y="1037247"/>
                </a:cubicBezTo>
                <a:cubicBezTo>
                  <a:pt x="1619647" y="1039629"/>
                  <a:pt x="1617266" y="1041613"/>
                  <a:pt x="1615678" y="1043201"/>
                </a:cubicBezTo>
                <a:cubicBezTo>
                  <a:pt x="1610519" y="1047169"/>
                  <a:pt x="1605756" y="1050344"/>
                  <a:pt x="1601390" y="1052726"/>
                </a:cubicBezTo>
                <a:cubicBezTo>
                  <a:pt x="1606946" y="1055504"/>
                  <a:pt x="1612701" y="1057885"/>
                  <a:pt x="1618654" y="1059869"/>
                </a:cubicBezTo>
                <a:cubicBezTo>
                  <a:pt x="1621433" y="1058282"/>
                  <a:pt x="1626393" y="1055107"/>
                  <a:pt x="1633537" y="1050344"/>
                </a:cubicBezTo>
                <a:cubicBezTo>
                  <a:pt x="1639490" y="1045979"/>
                  <a:pt x="1644451" y="1042605"/>
                  <a:pt x="1648420" y="1040224"/>
                </a:cubicBezTo>
                <a:cubicBezTo>
                  <a:pt x="1653580" y="1037049"/>
                  <a:pt x="1657151" y="1034866"/>
                  <a:pt x="1659136" y="1033676"/>
                </a:cubicBezTo>
                <a:cubicBezTo>
                  <a:pt x="1651992" y="1030501"/>
                  <a:pt x="1645046" y="1027326"/>
                  <a:pt x="1638300" y="1024151"/>
                </a:cubicBezTo>
                <a:close/>
                <a:moveTo>
                  <a:pt x="351234" y="1019388"/>
                </a:moveTo>
                <a:cubicBezTo>
                  <a:pt x="348059" y="1020182"/>
                  <a:pt x="343892" y="1020777"/>
                  <a:pt x="338733" y="1021174"/>
                </a:cubicBezTo>
                <a:cubicBezTo>
                  <a:pt x="332383" y="1022365"/>
                  <a:pt x="328414" y="1022960"/>
                  <a:pt x="326826" y="1022960"/>
                </a:cubicBezTo>
                <a:cubicBezTo>
                  <a:pt x="320476" y="1024151"/>
                  <a:pt x="316111" y="1024944"/>
                  <a:pt x="313729" y="1025341"/>
                </a:cubicBezTo>
                <a:cubicBezTo>
                  <a:pt x="312142" y="1027326"/>
                  <a:pt x="308570" y="1030897"/>
                  <a:pt x="303014" y="1036057"/>
                </a:cubicBezTo>
                <a:cubicBezTo>
                  <a:pt x="298648" y="1040026"/>
                  <a:pt x="294084" y="1044391"/>
                  <a:pt x="289322" y="1049154"/>
                </a:cubicBezTo>
                <a:cubicBezTo>
                  <a:pt x="283369" y="1054710"/>
                  <a:pt x="278209" y="1059472"/>
                  <a:pt x="273844" y="1063441"/>
                </a:cubicBezTo>
                <a:cubicBezTo>
                  <a:pt x="286147" y="1060663"/>
                  <a:pt x="297061" y="1058083"/>
                  <a:pt x="306586" y="1055702"/>
                </a:cubicBezTo>
                <a:cubicBezTo>
                  <a:pt x="326429" y="1050940"/>
                  <a:pt x="336351" y="1048558"/>
                  <a:pt x="336351" y="1048558"/>
                </a:cubicBezTo>
                <a:cubicBezTo>
                  <a:pt x="336351" y="1048558"/>
                  <a:pt x="336153" y="1048558"/>
                  <a:pt x="335756" y="1048558"/>
                </a:cubicBezTo>
                <a:cubicBezTo>
                  <a:pt x="337344" y="1045780"/>
                  <a:pt x="338336" y="1043598"/>
                  <a:pt x="338733" y="1042010"/>
                </a:cubicBezTo>
                <a:cubicBezTo>
                  <a:pt x="341908" y="1034073"/>
                  <a:pt x="346075" y="1026532"/>
                  <a:pt x="351234" y="1019388"/>
                </a:cubicBezTo>
                <a:close/>
                <a:moveTo>
                  <a:pt x="4865488" y="1018197"/>
                </a:moveTo>
                <a:cubicBezTo>
                  <a:pt x="4863504" y="1018197"/>
                  <a:pt x="4861718" y="1018396"/>
                  <a:pt x="4860131" y="1018793"/>
                </a:cubicBezTo>
                <a:lnTo>
                  <a:pt x="4858345" y="1018793"/>
                </a:lnTo>
                <a:cubicBezTo>
                  <a:pt x="4851994" y="1024349"/>
                  <a:pt x="4848621" y="1027127"/>
                  <a:pt x="4848224" y="1027127"/>
                </a:cubicBezTo>
                <a:cubicBezTo>
                  <a:pt x="4841478" y="1033477"/>
                  <a:pt x="4835326" y="1039827"/>
                  <a:pt x="4829770" y="1046177"/>
                </a:cubicBezTo>
                <a:cubicBezTo>
                  <a:pt x="4828580" y="1047368"/>
                  <a:pt x="4827388" y="1047963"/>
                  <a:pt x="4826198" y="1047963"/>
                </a:cubicBezTo>
                <a:cubicBezTo>
                  <a:pt x="4825404" y="1047963"/>
                  <a:pt x="4824412" y="1047566"/>
                  <a:pt x="4823222" y="1046772"/>
                </a:cubicBezTo>
                <a:cubicBezTo>
                  <a:pt x="4822428" y="1045582"/>
                  <a:pt x="4822031" y="1044391"/>
                  <a:pt x="4822031" y="1043201"/>
                </a:cubicBezTo>
                <a:cubicBezTo>
                  <a:pt x="4822031" y="1042010"/>
                  <a:pt x="4822428" y="1040819"/>
                  <a:pt x="4823222" y="1039629"/>
                </a:cubicBezTo>
                <a:cubicBezTo>
                  <a:pt x="4829571" y="1032882"/>
                  <a:pt x="4836120" y="1026532"/>
                  <a:pt x="4842867" y="1020579"/>
                </a:cubicBezTo>
                <a:cubicBezTo>
                  <a:pt x="4838501" y="1020579"/>
                  <a:pt x="4834532" y="1020380"/>
                  <a:pt x="4830960" y="1019983"/>
                </a:cubicBezTo>
                <a:cubicBezTo>
                  <a:pt x="4829373" y="1021571"/>
                  <a:pt x="4825404" y="1024746"/>
                  <a:pt x="4819054" y="1029508"/>
                </a:cubicBezTo>
                <a:cubicBezTo>
                  <a:pt x="4813894" y="1033477"/>
                  <a:pt x="4809926" y="1036851"/>
                  <a:pt x="4807148" y="1039629"/>
                </a:cubicBezTo>
                <a:cubicBezTo>
                  <a:pt x="4801592" y="1044788"/>
                  <a:pt x="4797226" y="1049154"/>
                  <a:pt x="4794051" y="1052726"/>
                </a:cubicBezTo>
                <a:cubicBezTo>
                  <a:pt x="4793654" y="1053123"/>
                  <a:pt x="4792464" y="1054512"/>
                  <a:pt x="4790480" y="1056893"/>
                </a:cubicBezTo>
                <a:cubicBezTo>
                  <a:pt x="4789288" y="1058877"/>
                  <a:pt x="4788098" y="1060266"/>
                  <a:pt x="4786908" y="1061060"/>
                </a:cubicBezTo>
                <a:cubicBezTo>
                  <a:pt x="4803972" y="1060266"/>
                  <a:pt x="4813101" y="1059869"/>
                  <a:pt x="4814292" y="1059869"/>
                </a:cubicBezTo>
                <a:cubicBezTo>
                  <a:pt x="4821436" y="1059472"/>
                  <a:pt x="4828380" y="1058877"/>
                  <a:pt x="4835128" y="1058083"/>
                </a:cubicBezTo>
                <a:cubicBezTo>
                  <a:pt x="4834334" y="1056893"/>
                  <a:pt x="4833937" y="1055901"/>
                  <a:pt x="4833937" y="1055107"/>
                </a:cubicBezTo>
                <a:cubicBezTo>
                  <a:pt x="4833937" y="1053916"/>
                  <a:pt x="4834334" y="1052726"/>
                  <a:pt x="4835128" y="1051535"/>
                </a:cubicBezTo>
                <a:cubicBezTo>
                  <a:pt x="4846240" y="1037644"/>
                  <a:pt x="4855368" y="1027326"/>
                  <a:pt x="4862512" y="1020579"/>
                </a:cubicBezTo>
                <a:cubicBezTo>
                  <a:pt x="4862908" y="1020579"/>
                  <a:pt x="4863306" y="1020182"/>
                  <a:pt x="4863702" y="1019388"/>
                </a:cubicBezTo>
                <a:cubicBezTo>
                  <a:pt x="4864496" y="1018991"/>
                  <a:pt x="4865092" y="1018594"/>
                  <a:pt x="4865488" y="1018197"/>
                </a:cubicBezTo>
                <a:close/>
                <a:moveTo>
                  <a:pt x="4820245" y="1017007"/>
                </a:moveTo>
                <a:cubicBezTo>
                  <a:pt x="4819848" y="1017404"/>
                  <a:pt x="4819054" y="1017801"/>
                  <a:pt x="4817864" y="1018197"/>
                </a:cubicBezTo>
                <a:lnTo>
                  <a:pt x="4817268" y="1018197"/>
                </a:lnTo>
                <a:cubicBezTo>
                  <a:pt x="4816872" y="1018594"/>
                  <a:pt x="4816276" y="1018991"/>
                  <a:pt x="4815482" y="1019388"/>
                </a:cubicBezTo>
                <a:cubicBezTo>
                  <a:pt x="4815086" y="1019785"/>
                  <a:pt x="4814688" y="1019983"/>
                  <a:pt x="4814292" y="1019983"/>
                </a:cubicBezTo>
                <a:cubicBezTo>
                  <a:pt x="4807148" y="1024349"/>
                  <a:pt x="4800798" y="1029508"/>
                  <a:pt x="4795242" y="1035462"/>
                </a:cubicBezTo>
                <a:cubicBezTo>
                  <a:pt x="4788098" y="1042208"/>
                  <a:pt x="4782542" y="1048558"/>
                  <a:pt x="4778573" y="1054512"/>
                </a:cubicBezTo>
                <a:cubicBezTo>
                  <a:pt x="4778176" y="1054908"/>
                  <a:pt x="4776787" y="1057488"/>
                  <a:pt x="4774406" y="1062251"/>
                </a:cubicBezTo>
                <a:cubicBezTo>
                  <a:pt x="4775596" y="1061854"/>
                  <a:pt x="4777184" y="1061655"/>
                  <a:pt x="4779168" y="1061655"/>
                </a:cubicBezTo>
                <a:cubicBezTo>
                  <a:pt x="4779168" y="1060862"/>
                  <a:pt x="4779168" y="1060266"/>
                  <a:pt x="4779168" y="1059869"/>
                </a:cubicBezTo>
                <a:cubicBezTo>
                  <a:pt x="4779168" y="1059472"/>
                  <a:pt x="4779168" y="1059076"/>
                  <a:pt x="4779168" y="1058679"/>
                </a:cubicBezTo>
                <a:cubicBezTo>
                  <a:pt x="4783931" y="1050344"/>
                  <a:pt x="4791471" y="1041216"/>
                  <a:pt x="4801790" y="1031294"/>
                </a:cubicBezTo>
                <a:cubicBezTo>
                  <a:pt x="4808934" y="1024548"/>
                  <a:pt x="4815284" y="1019785"/>
                  <a:pt x="4820840" y="1017007"/>
                </a:cubicBezTo>
                <a:close/>
                <a:moveTo>
                  <a:pt x="5328046" y="1015221"/>
                </a:moveTo>
                <a:cubicBezTo>
                  <a:pt x="5313362" y="1026730"/>
                  <a:pt x="5305623" y="1032882"/>
                  <a:pt x="5304830" y="1033676"/>
                </a:cubicBezTo>
                <a:cubicBezTo>
                  <a:pt x="5294907" y="1041613"/>
                  <a:pt x="5286970" y="1046376"/>
                  <a:pt x="5281017" y="1047963"/>
                </a:cubicBezTo>
                <a:cubicBezTo>
                  <a:pt x="5289351" y="1052329"/>
                  <a:pt x="5297884" y="1056297"/>
                  <a:pt x="5306615" y="1059869"/>
                </a:cubicBezTo>
                <a:cubicBezTo>
                  <a:pt x="5312172" y="1056694"/>
                  <a:pt x="5319117" y="1051337"/>
                  <a:pt x="5327451" y="1043796"/>
                </a:cubicBezTo>
                <a:cubicBezTo>
                  <a:pt x="5337770" y="1034668"/>
                  <a:pt x="5344517" y="1028913"/>
                  <a:pt x="5347692" y="1026532"/>
                </a:cubicBezTo>
                <a:cubicBezTo>
                  <a:pt x="5340945" y="1022960"/>
                  <a:pt x="5334396" y="1019190"/>
                  <a:pt x="5328046" y="1015221"/>
                </a:cubicBezTo>
                <a:close/>
                <a:moveTo>
                  <a:pt x="4794051" y="1015221"/>
                </a:moveTo>
                <a:cubicBezTo>
                  <a:pt x="4794051" y="1015618"/>
                  <a:pt x="4793852" y="1016015"/>
                  <a:pt x="4793456" y="1016412"/>
                </a:cubicBezTo>
                <a:cubicBezTo>
                  <a:pt x="4792662" y="1017999"/>
                  <a:pt x="4791670" y="1019587"/>
                  <a:pt x="4790480" y="1021174"/>
                </a:cubicBezTo>
                <a:cubicBezTo>
                  <a:pt x="4792860" y="1019190"/>
                  <a:pt x="4794844" y="1017602"/>
                  <a:pt x="4796432" y="1016412"/>
                </a:cubicBezTo>
                <a:cubicBezTo>
                  <a:pt x="4796036" y="1016015"/>
                  <a:pt x="4795638" y="1015816"/>
                  <a:pt x="4795242" y="1015816"/>
                </a:cubicBezTo>
                <a:cubicBezTo>
                  <a:pt x="4794844" y="1015419"/>
                  <a:pt x="4794448" y="1015221"/>
                  <a:pt x="4794051" y="1015221"/>
                </a:cubicBezTo>
                <a:close/>
                <a:moveTo>
                  <a:pt x="1010245" y="1012840"/>
                </a:moveTo>
                <a:cubicBezTo>
                  <a:pt x="1003498" y="1014030"/>
                  <a:pt x="995759" y="1015419"/>
                  <a:pt x="987028" y="1017007"/>
                </a:cubicBezTo>
                <a:cubicBezTo>
                  <a:pt x="987028" y="1017801"/>
                  <a:pt x="986830" y="1018594"/>
                  <a:pt x="986433" y="1019388"/>
                </a:cubicBezTo>
                <a:cubicBezTo>
                  <a:pt x="986036" y="1019785"/>
                  <a:pt x="984845" y="1021372"/>
                  <a:pt x="982861" y="1024151"/>
                </a:cubicBezTo>
                <a:cubicBezTo>
                  <a:pt x="982861" y="1024151"/>
                  <a:pt x="981670" y="1025341"/>
                  <a:pt x="979289" y="1027722"/>
                </a:cubicBezTo>
                <a:cubicBezTo>
                  <a:pt x="976511" y="1031691"/>
                  <a:pt x="974130" y="1034668"/>
                  <a:pt x="972145" y="1036652"/>
                </a:cubicBezTo>
                <a:cubicBezTo>
                  <a:pt x="970954" y="1037843"/>
                  <a:pt x="969764" y="1038438"/>
                  <a:pt x="968573" y="1038438"/>
                </a:cubicBezTo>
                <a:cubicBezTo>
                  <a:pt x="967383" y="1038438"/>
                  <a:pt x="966192" y="1037644"/>
                  <a:pt x="965001" y="1036057"/>
                </a:cubicBezTo>
                <a:cubicBezTo>
                  <a:pt x="963811" y="1034866"/>
                  <a:pt x="963215" y="1033676"/>
                  <a:pt x="963215" y="1032485"/>
                </a:cubicBezTo>
                <a:cubicBezTo>
                  <a:pt x="963215" y="1031294"/>
                  <a:pt x="963811" y="1030104"/>
                  <a:pt x="965001" y="1028913"/>
                </a:cubicBezTo>
                <a:lnTo>
                  <a:pt x="975717" y="1018197"/>
                </a:lnTo>
                <a:cubicBezTo>
                  <a:pt x="974526" y="1018594"/>
                  <a:pt x="972741" y="1018793"/>
                  <a:pt x="970359" y="1018793"/>
                </a:cubicBezTo>
                <a:cubicBezTo>
                  <a:pt x="967978" y="1019190"/>
                  <a:pt x="966391" y="1019587"/>
                  <a:pt x="965597" y="1019983"/>
                </a:cubicBezTo>
                <a:cubicBezTo>
                  <a:pt x="964009" y="1021571"/>
                  <a:pt x="955080" y="1029508"/>
                  <a:pt x="938808" y="1043796"/>
                </a:cubicBezTo>
                <a:cubicBezTo>
                  <a:pt x="937617" y="1044987"/>
                  <a:pt x="936228" y="1045582"/>
                  <a:pt x="934641" y="1045582"/>
                </a:cubicBezTo>
                <a:cubicBezTo>
                  <a:pt x="933450" y="1045582"/>
                  <a:pt x="932259" y="1044987"/>
                  <a:pt x="931069" y="1043796"/>
                </a:cubicBezTo>
                <a:cubicBezTo>
                  <a:pt x="929878" y="1042605"/>
                  <a:pt x="929283" y="1041415"/>
                  <a:pt x="929283" y="1040224"/>
                </a:cubicBezTo>
                <a:cubicBezTo>
                  <a:pt x="929283" y="1038637"/>
                  <a:pt x="929878" y="1037247"/>
                  <a:pt x="931069" y="1036057"/>
                </a:cubicBezTo>
                <a:cubicBezTo>
                  <a:pt x="935434" y="1031691"/>
                  <a:pt x="939998" y="1027524"/>
                  <a:pt x="944761" y="1023555"/>
                </a:cubicBezTo>
                <a:cubicBezTo>
                  <a:pt x="941586" y="1023555"/>
                  <a:pt x="938411" y="1023754"/>
                  <a:pt x="935236" y="1024151"/>
                </a:cubicBezTo>
                <a:cubicBezTo>
                  <a:pt x="934839" y="1024944"/>
                  <a:pt x="930473" y="1029905"/>
                  <a:pt x="922139" y="1039033"/>
                </a:cubicBezTo>
                <a:cubicBezTo>
                  <a:pt x="918964" y="1043002"/>
                  <a:pt x="912812" y="1050146"/>
                  <a:pt x="903684" y="1060465"/>
                </a:cubicBezTo>
                <a:cubicBezTo>
                  <a:pt x="902890" y="1061258"/>
                  <a:pt x="902097" y="1061655"/>
                  <a:pt x="901303" y="1061655"/>
                </a:cubicBezTo>
                <a:cubicBezTo>
                  <a:pt x="900509" y="1061655"/>
                  <a:pt x="899517" y="1061258"/>
                  <a:pt x="898327" y="1060465"/>
                </a:cubicBezTo>
                <a:cubicBezTo>
                  <a:pt x="896739" y="1059671"/>
                  <a:pt x="895945" y="1058679"/>
                  <a:pt x="895945" y="1057488"/>
                </a:cubicBezTo>
                <a:cubicBezTo>
                  <a:pt x="895945" y="1056694"/>
                  <a:pt x="896342" y="1055901"/>
                  <a:pt x="897136" y="1055107"/>
                </a:cubicBezTo>
                <a:cubicBezTo>
                  <a:pt x="901105" y="1048757"/>
                  <a:pt x="907058" y="1041216"/>
                  <a:pt x="914995" y="1032485"/>
                </a:cubicBezTo>
                <a:cubicBezTo>
                  <a:pt x="915789" y="1031691"/>
                  <a:pt x="917575" y="1029707"/>
                  <a:pt x="920353" y="1026532"/>
                </a:cubicBezTo>
                <a:lnTo>
                  <a:pt x="914995" y="1027127"/>
                </a:lnTo>
                <a:cubicBezTo>
                  <a:pt x="910630" y="1033080"/>
                  <a:pt x="907455" y="1037247"/>
                  <a:pt x="905470" y="1039629"/>
                </a:cubicBezTo>
                <a:cubicBezTo>
                  <a:pt x="895151" y="1051535"/>
                  <a:pt x="885230" y="1059274"/>
                  <a:pt x="875704" y="1062846"/>
                </a:cubicBezTo>
                <a:cubicBezTo>
                  <a:pt x="874911" y="1063243"/>
                  <a:pt x="874315" y="1063441"/>
                  <a:pt x="873919" y="1063441"/>
                </a:cubicBezTo>
                <a:cubicBezTo>
                  <a:pt x="871934" y="1063441"/>
                  <a:pt x="870744" y="1062251"/>
                  <a:pt x="870347" y="1059869"/>
                </a:cubicBezTo>
                <a:cubicBezTo>
                  <a:pt x="870347" y="1059472"/>
                  <a:pt x="870347" y="1058877"/>
                  <a:pt x="870347" y="1058083"/>
                </a:cubicBezTo>
                <a:cubicBezTo>
                  <a:pt x="870347" y="1054512"/>
                  <a:pt x="872728" y="1050741"/>
                  <a:pt x="877490" y="1046772"/>
                </a:cubicBezTo>
                <a:cubicBezTo>
                  <a:pt x="878681" y="1045582"/>
                  <a:pt x="879673" y="1044987"/>
                  <a:pt x="880467" y="1044987"/>
                </a:cubicBezTo>
                <a:cubicBezTo>
                  <a:pt x="882055" y="1044987"/>
                  <a:pt x="883245" y="1046177"/>
                  <a:pt x="884039" y="1048558"/>
                </a:cubicBezTo>
                <a:cubicBezTo>
                  <a:pt x="888801" y="1044987"/>
                  <a:pt x="894556" y="1038835"/>
                  <a:pt x="901303" y="1030104"/>
                </a:cubicBezTo>
                <a:cubicBezTo>
                  <a:pt x="901700" y="1030104"/>
                  <a:pt x="902097" y="1029707"/>
                  <a:pt x="902494" y="1028913"/>
                </a:cubicBezTo>
                <a:cubicBezTo>
                  <a:pt x="896540" y="1029707"/>
                  <a:pt x="891183" y="1030501"/>
                  <a:pt x="886420" y="1031294"/>
                </a:cubicBezTo>
                <a:cubicBezTo>
                  <a:pt x="884436" y="1033676"/>
                  <a:pt x="882650" y="1035660"/>
                  <a:pt x="881062" y="1037247"/>
                </a:cubicBezTo>
                <a:cubicBezTo>
                  <a:pt x="878681" y="1039629"/>
                  <a:pt x="875506" y="1043598"/>
                  <a:pt x="871537" y="1049154"/>
                </a:cubicBezTo>
                <a:cubicBezTo>
                  <a:pt x="866775" y="1054313"/>
                  <a:pt x="863401" y="1058282"/>
                  <a:pt x="861417" y="1061060"/>
                </a:cubicBezTo>
                <a:cubicBezTo>
                  <a:pt x="860227" y="1062251"/>
                  <a:pt x="859036" y="1062846"/>
                  <a:pt x="857845" y="1062846"/>
                </a:cubicBezTo>
                <a:cubicBezTo>
                  <a:pt x="856654" y="1062846"/>
                  <a:pt x="855464" y="1062251"/>
                  <a:pt x="854273" y="1061060"/>
                </a:cubicBezTo>
                <a:cubicBezTo>
                  <a:pt x="852686" y="1059869"/>
                  <a:pt x="851892" y="1058480"/>
                  <a:pt x="851892" y="1056893"/>
                </a:cubicBezTo>
                <a:cubicBezTo>
                  <a:pt x="851892" y="1055702"/>
                  <a:pt x="852487" y="1054512"/>
                  <a:pt x="853678" y="1053321"/>
                </a:cubicBezTo>
                <a:cubicBezTo>
                  <a:pt x="855662" y="1050940"/>
                  <a:pt x="858440" y="1047765"/>
                  <a:pt x="862012" y="1043796"/>
                </a:cubicBezTo>
                <a:cubicBezTo>
                  <a:pt x="865584" y="1039033"/>
                  <a:pt x="868164" y="1035858"/>
                  <a:pt x="869751" y="1034271"/>
                </a:cubicBezTo>
                <a:lnTo>
                  <a:pt x="863798" y="1035462"/>
                </a:lnTo>
                <a:cubicBezTo>
                  <a:pt x="862211" y="1036652"/>
                  <a:pt x="860623" y="1038041"/>
                  <a:pt x="859036" y="1039629"/>
                </a:cubicBezTo>
                <a:cubicBezTo>
                  <a:pt x="853083" y="1045185"/>
                  <a:pt x="848717" y="1049352"/>
                  <a:pt x="845939" y="1052130"/>
                </a:cubicBezTo>
                <a:cubicBezTo>
                  <a:pt x="837208" y="1061655"/>
                  <a:pt x="831056" y="1071776"/>
                  <a:pt x="827484" y="1082491"/>
                </a:cubicBezTo>
                <a:cubicBezTo>
                  <a:pt x="827087" y="1083285"/>
                  <a:pt x="826690" y="1083880"/>
                  <a:pt x="826294" y="1084277"/>
                </a:cubicBezTo>
                <a:cubicBezTo>
                  <a:pt x="829469" y="1083483"/>
                  <a:pt x="831056" y="1082888"/>
                  <a:pt x="831056" y="1082491"/>
                </a:cubicBezTo>
                <a:cubicBezTo>
                  <a:pt x="868362" y="1072173"/>
                  <a:pt x="887412" y="1067013"/>
                  <a:pt x="888206" y="1067013"/>
                </a:cubicBezTo>
                <a:cubicBezTo>
                  <a:pt x="917178" y="1057091"/>
                  <a:pt x="934839" y="1051337"/>
                  <a:pt x="941189" y="1049749"/>
                </a:cubicBezTo>
                <a:cubicBezTo>
                  <a:pt x="954683" y="1046574"/>
                  <a:pt x="965001" y="1044987"/>
                  <a:pt x="972145" y="1044987"/>
                </a:cubicBezTo>
                <a:cubicBezTo>
                  <a:pt x="975320" y="1044987"/>
                  <a:pt x="977900" y="1045185"/>
                  <a:pt x="979884" y="1045582"/>
                </a:cubicBezTo>
                <a:cubicBezTo>
                  <a:pt x="982265" y="1042804"/>
                  <a:pt x="988615" y="1036057"/>
                  <a:pt x="998934" y="1025341"/>
                </a:cubicBezTo>
                <a:cubicBezTo>
                  <a:pt x="1002903" y="1021372"/>
                  <a:pt x="1006673" y="1017205"/>
                  <a:pt x="1010245" y="1012840"/>
                </a:cubicBezTo>
                <a:close/>
                <a:moveTo>
                  <a:pt x="4466034" y="1011649"/>
                </a:moveTo>
                <a:cubicBezTo>
                  <a:pt x="4463256" y="1014824"/>
                  <a:pt x="4461470" y="1017007"/>
                  <a:pt x="4460676" y="1018197"/>
                </a:cubicBezTo>
                <a:cubicBezTo>
                  <a:pt x="4450754" y="1029707"/>
                  <a:pt x="4442817" y="1036851"/>
                  <a:pt x="4436864" y="1039629"/>
                </a:cubicBezTo>
                <a:cubicBezTo>
                  <a:pt x="4437260" y="1043994"/>
                  <a:pt x="4437657" y="1048757"/>
                  <a:pt x="4438054" y="1053916"/>
                </a:cubicBezTo>
                <a:cubicBezTo>
                  <a:pt x="4455120" y="1035263"/>
                  <a:pt x="4464644" y="1025540"/>
                  <a:pt x="4466630" y="1024746"/>
                </a:cubicBezTo>
                <a:cubicBezTo>
                  <a:pt x="4466232" y="1019587"/>
                  <a:pt x="4466034" y="1015221"/>
                  <a:pt x="4466034" y="1011649"/>
                </a:cubicBezTo>
                <a:close/>
                <a:moveTo>
                  <a:pt x="3796902" y="1005101"/>
                </a:moveTo>
                <a:cubicBezTo>
                  <a:pt x="3794918" y="1006291"/>
                  <a:pt x="3793530" y="1007085"/>
                  <a:pt x="3792736" y="1007482"/>
                </a:cubicBezTo>
                <a:cubicBezTo>
                  <a:pt x="3791148" y="1008672"/>
                  <a:pt x="3788568" y="1010458"/>
                  <a:pt x="3784996" y="1012840"/>
                </a:cubicBezTo>
                <a:cubicBezTo>
                  <a:pt x="3781424" y="1015221"/>
                  <a:pt x="3778646" y="1017007"/>
                  <a:pt x="3776662" y="1018197"/>
                </a:cubicBezTo>
                <a:cubicBezTo>
                  <a:pt x="3766344" y="1025341"/>
                  <a:pt x="3757810" y="1029707"/>
                  <a:pt x="3751064" y="1031294"/>
                </a:cubicBezTo>
                <a:cubicBezTo>
                  <a:pt x="3760192" y="1036454"/>
                  <a:pt x="3769518" y="1041613"/>
                  <a:pt x="3779044" y="1046772"/>
                </a:cubicBezTo>
                <a:cubicBezTo>
                  <a:pt x="3784600" y="1046376"/>
                  <a:pt x="3793331" y="1041018"/>
                  <a:pt x="3805237" y="1030699"/>
                </a:cubicBezTo>
                <a:cubicBezTo>
                  <a:pt x="3812778" y="1024746"/>
                  <a:pt x="3817342" y="1020976"/>
                  <a:pt x="3818930" y="1019388"/>
                </a:cubicBezTo>
                <a:close/>
                <a:moveTo>
                  <a:pt x="1606153" y="1005101"/>
                </a:moveTo>
                <a:cubicBezTo>
                  <a:pt x="1604169" y="1006291"/>
                  <a:pt x="1602780" y="1007085"/>
                  <a:pt x="1601986" y="1007482"/>
                </a:cubicBezTo>
                <a:cubicBezTo>
                  <a:pt x="1600398" y="1008672"/>
                  <a:pt x="1597818" y="1010458"/>
                  <a:pt x="1594247" y="1012840"/>
                </a:cubicBezTo>
                <a:cubicBezTo>
                  <a:pt x="1590675" y="1015221"/>
                  <a:pt x="1587896" y="1017007"/>
                  <a:pt x="1585912" y="1018197"/>
                </a:cubicBezTo>
                <a:cubicBezTo>
                  <a:pt x="1575593" y="1025341"/>
                  <a:pt x="1567061" y="1029707"/>
                  <a:pt x="1560314" y="1031294"/>
                </a:cubicBezTo>
                <a:cubicBezTo>
                  <a:pt x="1569442" y="1036454"/>
                  <a:pt x="1578768" y="1041613"/>
                  <a:pt x="1588293" y="1046772"/>
                </a:cubicBezTo>
                <a:cubicBezTo>
                  <a:pt x="1593850" y="1046376"/>
                  <a:pt x="1602581" y="1041018"/>
                  <a:pt x="1614487" y="1030699"/>
                </a:cubicBezTo>
                <a:cubicBezTo>
                  <a:pt x="1622028" y="1024746"/>
                  <a:pt x="1626592" y="1020976"/>
                  <a:pt x="1628179" y="1019388"/>
                </a:cubicBezTo>
                <a:close/>
                <a:moveTo>
                  <a:pt x="127992" y="1005101"/>
                </a:moveTo>
                <a:cubicBezTo>
                  <a:pt x="124817" y="1008672"/>
                  <a:pt x="117872" y="1014824"/>
                  <a:pt x="107156" y="1023555"/>
                </a:cubicBezTo>
                <a:cubicBezTo>
                  <a:pt x="99616" y="1031096"/>
                  <a:pt x="93265" y="1038240"/>
                  <a:pt x="88106" y="1044987"/>
                </a:cubicBezTo>
                <a:cubicBezTo>
                  <a:pt x="87312" y="1046177"/>
                  <a:pt x="86519" y="1046772"/>
                  <a:pt x="85725" y="1046772"/>
                </a:cubicBezTo>
                <a:cubicBezTo>
                  <a:pt x="85328" y="1046772"/>
                  <a:pt x="84733" y="1045979"/>
                  <a:pt x="83939" y="1044391"/>
                </a:cubicBezTo>
                <a:lnTo>
                  <a:pt x="83344" y="1044391"/>
                </a:lnTo>
                <a:cubicBezTo>
                  <a:pt x="84931" y="1052726"/>
                  <a:pt x="86717" y="1060465"/>
                  <a:pt x="88701" y="1067608"/>
                </a:cubicBezTo>
                <a:cubicBezTo>
                  <a:pt x="89495" y="1066815"/>
                  <a:pt x="93861" y="1063243"/>
                  <a:pt x="101798" y="1056893"/>
                </a:cubicBezTo>
                <a:cubicBezTo>
                  <a:pt x="102195" y="1056893"/>
                  <a:pt x="102592" y="1057091"/>
                  <a:pt x="102989" y="1057488"/>
                </a:cubicBezTo>
                <a:lnTo>
                  <a:pt x="102989" y="1058679"/>
                </a:lnTo>
                <a:cubicBezTo>
                  <a:pt x="102195" y="1059076"/>
                  <a:pt x="98226" y="1062846"/>
                  <a:pt x="91083" y="1069990"/>
                </a:cubicBezTo>
                <a:cubicBezTo>
                  <a:pt x="91083" y="1069990"/>
                  <a:pt x="90884" y="1069990"/>
                  <a:pt x="90487" y="1069990"/>
                </a:cubicBezTo>
                <a:cubicBezTo>
                  <a:pt x="90090" y="1069990"/>
                  <a:pt x="89694" y="1069990"/>
                  <a:pt x="89297" y="1069990"/>
                </a:cubicBezTo>
                <a:cubicBezTo>
                  <a:pt x="89694" y="1072371"/>
                  <a:pt x="90289" y="1074752"/>
                  <a:pt x="91083" y="1077133"/>
                </a:cubicBezTo>
                <a:cubicBezTo>
                  <a:pt x="98623" y="1067212"/>
                  <a:pt x="108347" y="1054908"/>
                  <a:pt x="120253" y="1040224"/>
                </a:cubicBezTo>
                <a:cubicBezTo>
                  <a:pt x="124619" y="1034668"/>
                  <a:pt x="128190" y="1030501"/>
                  <a:pt x="130969" y="1027722"/>
                </a:cubicBezTo>
                <a:cubicBezTo>
                  <a:pt x="130572" y="1027326"/>
                  <a:pt x="130373" y="1024944"/>
                  <a:pt x="130373" y="1020579"/>
                </a:cubicBezTo>
                <a:cubicBezTo>
                  <a:pt x="130373" y="1017801"/>
                  <a:pt x="129579" y="1012641"/>
                  <a:pt x="127992" y="1005101"/>
                </a:cubicBezTo>
                <a:close/>
                <a:moveTo>
                  <a:pt x="4954190" y="1000338"/>
                </a:moveTo>
                <a:lnTo>
                  <a:pt x="4936331" y="1003910"/>
                </a:lnTo>
                <a:lnTo>
                  <a:pt x="4935736" y="1003910"/>
                </a:lnTo>
                <a:cubicBezTo>
                  <a:pt x="4930180" y="1007879"/>
                  <a:pt x="4924424" y="1012641"/>
                  <a:pt x="4918472" y="1018197"/>
                </a:cubicBezTo>
                <a:cubicBezTo>
                  <a:pt x="4913709" y="1022960"/>
                  <a:pt x="4904581" y="1032882"/>
                  <a:pt x="4891087" y="1047963"/>
                </a:cubicBezTo>
                <a:cubicBezTo>
                  <a:pt x="4890294" y="1049154"/>
                  <a:pt x="4889500" y="1049749"/>
                  <a:pt x="4888706" y="1049749"/>
                </a:cubicBezTo>
                <a:cubicBezTo>
                  <a:pt x="4887515" y="1049749"/>
                  <a:pt x="4886324" y="1049154"/>
                  <a:pt x="4885134" y="1047963"/>
                </a:cubicBezTo>
                <a:cubicBezTo>
                  <a:pt x="4884340" y="1046772"/>
                  <a:pt x="4883944" y="1045780"/>
                  <a:pt x="4883944" y="1044987"/>
                </a:cubicBezTo>
                <a:cubicBezTo>
                  <a:pt x="4883944" y="1043796"/>
                  <a:pt x="4884340" y="1042605"/>
                  <a:pt x="4885134" y="1041415"/>
                </a:cubicBezTo>
                <a:cubicBezTo>
                  <a:pt x="4900612" y="1024746"/>
                  <a:pt x="4910534" y="1014229"/>
                  <a:pt x="4914900" y="1009863"/>
                </a:cubicBezTo>
                <a:cubicBezTo>
                  <a:pt x="4915693" y="1009466"/>
                  <a:pt x="4916288" y="1008871"/>
                  <a:pt x="4916686" y="1008077"/>
                </a:cubicBezTo>
                <a:cubicBezTo>
                  <a:pt x="4915495" y="1008474"/>
                  <a:pt x="4914304" y="1009069"/>
                  <a:pt x="4913114" y="1009863"/>
                </a:cubicBezTo>
                <a:cubicBezTo>
                  <a:pt x="4911526" y="1011054"/>
                  <a:pt x="4910336" y="1012046"/>
                  <a:pt x="4909542" y="1012840"/>
                </a:cubicBezTo>
                <a:cubicBezTo>
                  <a:pt x="4903588" y="1016808"/>
                  <a:pt x="4897636" y="1021372"/>
                  <a:pt x="4891682" y="1026532"/>
                </a:cubicBezTo>
                <a:cubicBezTo>
                  <a:pt x="4884936" y="1032088"/>
                  <a:pt x="4879578" y="1037049"/>
                  <a:pt x="4875609" y="1041415"/>
                </a:cubicBezTo>
                <a:cubicBezTo>
                  <a:pt x="4868465" y="1048558"/>
                  <a:pt x="4864894" y="1052329"/>
                  <a:pt x="4864894" y="1052726"/>
                </a:cubicBezTo>
                <a:cubicBezTo>
                  <a:pt x="4864496" y="1053123"/>
                  <a:pt x="4863901" y="1053321"/>
                  <a:pt x="4863108" y="1053321"/>
                </a:cubicBezTo>
                <a:cubicBezTo>
                  <a:pt x="4862710" y="1053321"/>
                  <a:pt x="4862115" y="1053123"/>
                  <a:pt x="4861322" y="1052726"/>
                </a:cubicBezTo>
                <a:cubicBezTo>
                  <a:pt x="4860528" y="1051932"/>
                  <a:pt x="4860131" y="1051138"/>
                  <a:pt x="4860131" y="1050344"/>
                </a:cubicBezTo>
                <a:cubicBezTo>
                  <a:pt x="4860131" y="1049947"/>
                  <a:pt x="4860131" y="1049551"/>
                  <a:pt x="4860131" y="1049154"/>
                </a:cubicBezTo>
                <a:cubicBezTo>
                  <a:pt x="4860528" y="1045979"/>
                  <a:pt x="4863504" y="1041415"/>
                  <a:pt x="4869060" y="1035462"/>
                </a:cubicBezTo>
                <a:cubicBezTo>
                  <a:pt x="4874616" y="1029905"/>
                  <a:pt x="4880372" y="1024349"/>
                  <a:pt x="4886324" y="1018793"/>
                </a:cubicBezTo>
                <a:cubicBezTo>
                  <a:pt x="4889500" y="1016412"/>
                  <a:pt x="4892080" y="1014427"/>
                  <a:pt x="4894064" y="1012840"/>
                </a:cubicBezTo>
                <a:cubicBezTo>
                  <a:pt x="4890889" y="1013237"/>
                  <a:pt x="4888110" y="1013633"/>
                  <a:pt x="4885730" y="1014030"/>
                </a:cubicBezTo>
                <a:lnTo>
                  <a:pt x="4880372" y="1017602"/>
                </a:lnTo>
                <a:cubicBezTo>
                  <a:pt x="4875609" y="1021174"/>
                  <a:pt x="4871044" y="1025341"/>
                  <a:pt x="4866680" y="1030104"/>
                </a:cubicBezTo>
                <a:cubicBezTo>
                  <a:pt x="4859932" y="1036851"/>
                  <a:pt x="4851598" y="1045979"/>
                  <a:pt x="4841676" y="1057488"/>
                </a:cubicBezTo>
                <a:cubicBezTo>
                  <a:pt x="4851201" y="1056694"/>
                  <a:pt x="4860528" y="1055702"/>
                  <a:pt x="4869656" y="1054512"/>
                </a:cubicBezTo>
                <a:cubicBezTo>
                  <a:pt x="4883150" y="1052924"/>
                  <a:pt x="4896246" y="1050741"/>
                  <a:pt x="4908946" y="1047963"/>
                </a:cubicBezTo>
                <a:cubicBezTo>
                  <a:pt x="4908550" y="1047566"/>
                  <a:pt x="4908351" y="1046971"/>
                  <a:pt x="4908351" y="1046177"/>
                </a:cubicBezTo>
                <a:cubicBezTo>
                  <a:pt x="4908351" y="1045383"/>
                  <a:pt x="4908946" y="1044391"/>
                  <a:pt x="4910137" y="1043201"/>
                </a:cubicBezTo>
                <a:lnTo>
                  <a:pt x="4942880" y="1010458"/>
                </a:lnTo>
                <a:cubicBezTo>
                  <a:pt x="4946848" y="1006887"/>
                  <a:pt x="4950618" y="1003513"/>
                  <a:pt x="4954190" y="1000338"/>
                </a:cubicBezTo>
                <a:close/>
                <a:moveTo>
                  <a:pt x="5303638" y="999743"/>
                </a:moveTo>
                <a:cubicBezTo>
                  <a:pt x="5302448" y="1000537"/>
                  <a:pt x="5301059" y="1001727"/>
                  <a:pt x="5299472" y="1003315"/>
                </a:cubicBezTo>
                <a:cubicBezTo>
                  <a:pt x="5297488" y="1004902"/>
                  <a:pt x="5296098" y="1005894"/>
                  <a:pt x="5295304" y="1006291"/>
                </a:cubicBezTo>
                <a:cubicBezTo>
                  <a:pt x="5286970" y="1014229"/>
                  <a:pt x="5280818" y="1019983"/>
                  <a:pt x="5276850" y="1023555"/>
                </a:cubicBezTo>
                <a:cubicBezTo>
                  <a:pt x="5268912" y="1030699"/>
                  <a:pt x="5263554" y="1035065"/>
                  <a:pt x="5260776" y="1036652"/>
                </a:cubicBezTo>
                <a:cubicBezTo>
                  <a:pt x="5263951" y="1038637"/>
                  <a:pt x="5267920" y="1040819"/>
                  <a:pt x="5272682" y="1043201"/>
                </a:cubicBezTo>
                <a:cubicBezTo>
                  <a:pt x="5272682" y="1041613"/>
                  <a:pt x="5273675" y="1040621"/>
                  <a:pt x="5275659" y="1040224"/>
                </a:cubicBezTo>
                <a:cubicBezTo>
                  <a:pt x="5282406" y="1039033"/>
                  <a:pt x="5290144" y="1034866"/>
                  <a:pt x="5298876" y="1027722"/>
                </a:cubicBezTo>
                <a:cubicBezTo>
                  <a:pt x="5309592" y="1018197"/>
                  <a:pt x="5316338" y="1012443"/>
                  <a:pt x="5319117" y="1010458"/>
                </a:cubicBezTo>
                <a:cubicBezTo>
                  <a:pt x="5317926" y="1009268"/>
                  <a:pt x="5316934" y="1008474"/>
                  <a:pt x="5316140" y="1008077"/>
                </a:cubicBezTo>
                <a:close/>
                <a:moveTo>
                  <a:pt x="3127772" y="991408"/>
                </a:moveTo>
                <a:cubicBezTo>
                  <a:pt x="3122612" y="994187"/>
                  <a:pt x="3117850" y="996568"/>
                  <a:pt x="3113484" y="998552"/>
                </a:cubicBezTo>
                <a:lnTo>
                  <a:pt x="3109912" y="1000338"/>
                </a:lnTo>
                <a:cubicBezTo>
                  <a:pt x="3111103" y="999941"/>
                  <a:pt x="3111896" y="1000140"/>
                  <a:pt x="3112293" y="1000933"/>
                </a:cubicBezTo>
                <a:cubicBezTo>
                  <a:pt x="3113087" y="1002124"/>
                  <a:pt x="3113087" y="1003116"/>
                  <a:pt x="3112293" y="1003910"/>
                </a:cubicBezTo>
                <a:cubicBezTo>
                  <a:pt x="3109118" y="1007879"/>
                  <a:pt x="3104158" y="1013832"/>
                  <a:pt x="3097410" y="1021769"/>
                </a:cubicBezTo>
                <a:cubicBezTo>
                  <a:pt x="3090664" y="1029707"/>
                  <a:pt x="3085703" y="1035660"/>
                  <a:pt x="3082528" y="1039629"/>
                </a:cubicBezTo>
                <a:cubicBezTo>
                  <a:pt x="3077765" y="1045582"/>
                  <a:pt x="3073003" y="1051733"/>
                  <a:pt x="3068240" y="1058083"/>
                </a:cubicBezTo>
                <a:cubicBezTo>
                  <a:pt x="3063081" y="1065227"/>
                  <a:pt x="3059707" y="1069196"/>
                  <a:pt x="3058120" y="1069990"/>
                </a:cubicBezTo>
                <a:cubicBezTo>
                  <a:pt x="3056532" y="1070783"/>
                  <a:pt x="3055739" y="1070188"/>
                  <a:pt x="3055739" y="1068204"/>
                </a:cubicBezTo>
                <a:cubicBezTo>
                  <a:pt x="3055739" y="1066219"/>
                  <a:pt x="3058318" y="1061258"/>
                  <a:pt x="3063478" y="1053321"/>
                </a:cubicBezTo>
                <a:cubicBezTo>
                  <a:pt x="3068637" y="1045383"/>
                  <a:pt x="3073201" y="1038835"/>
                  <a:pt x="3077170" y="1033676"/>
                </a:cubicBezTo>
                <a:cubicBezTo>
                  <a:pt x="3088680" y="1017801"/>
                  <a:pt x="3098998" y="1007283"/>
                  <a:pt x="3108126" y="1002124"/>
                </a:cubicBezTo>
                <a:cubicBezTo>
                  <a:pt x="3099792" y="1004902"/>
                  <a:pt x="3091854" y="1007879"/>
                  <a:pt x="3084314" y="1011054"/>
                </a:cubicBezTo>
                <a:cubicBezTo>
                  <a:pt x="3083520" y="1012244"/>
                  <a:pt x="3078757" y="1018396"/>
                  <a:pt x="3070026" y="1029508"/>
                </a:cubicBezTo>
                <a:cubicBezTo>
                  <a:pt x="3066058" y="1034668"/>
                  <a:pt x="3060700" y="1042010"/>
                  <a:pt x="3053953" y="1051535"/>
                </a:cubicBezTo>
                <a:lnTo>
                  <a:pt x="3021325" y="1087721"/>
                </a:lnTo>
                <a:lnTo>
                  <a:pt x="3020950" y="1087849"/>
                </a:lnTo>
                <a:lnTo>
                  <a:pt x="3018234" y="1087849"/>
                </a:lnTo>
                <a:cubicBezTo>
                  <a:pt x="3017043" y="1086658"/>
                  <a:pt x="3017043" y="1085666"/>
                  <a:pt x="3018234" y="1084872"/>
                </a:cubicBezTo>
                <a:cubicBezTo>
                  <a:pt x="3025774" y="1078126"/>
                  <a:pt x="3036689" y="1064235"/>
                  <a:pt x="3050976" y="1043201"/>
                </a:cubicBezTo>
                <a:cubicBezTo>
                  <a:pt x="3061295" y="1028913"/>
                  <a:pt x="3067844" y="1020182"/>
                  <a:pt x="3070622" y="1017007"/>
                </a:cubicBezTo>
                <a:cubicBezTo>
                  <a:pt x="3066653" y="1018594"/>
                  <a:pt x="3064867" y="1019388"/>
                  <a:pt x="3065264" y="1019388"/>
                </a:cubicBezTo>
                <a:cubicBezTo>
                  <a:pt x="3066454" y="1018991"/>
                  <a:pt x="3057723" y="1022166"/>
                  <a:pt x="3039070" y="1028913"/>
                </a:cubicBezTo>
                <a:lnTo>
                  <a:pt x="3034903" y="1033080"/>
                </a:lnTo>
                <a:cubicBezTo>
                  <a:pt x="3028553" y="1040224"/>
                  <a:pt x="3023393" y="1046177"/>
                  <a:pt x="3019424" y="1050940"/>
                </a:cubicBezTo>
                <a:cubicBezTo>
                  <a:pt x="3007915" y="1066021"/>
                  <a:pt x="2999779" y="1078126"/>
                  <a:pt x="2995017" y="1087254"/>
                </a:cubicBezTo>
                <a:cubicBezTo>
                  <a:pt x="2994223" y="1088444"/>
                  <a:pt x="2993231" y="1088841"/>
                  <a:pt x="2992040" y="1088444"/>
                </a:cubicBezTo>
                <a:cubicBezTo>
                  <a:pt x="2990850" y="1087651"/>
                  <a:pt x="2990453" y="1086857"/>
                  <a:pt x="2990850" y="1086063"/>
                </a:cubicBezTo>
                <a:cubicBezTo>
                  <a:pt x="2997993" y="1068997"/>
                  <a:pt x="3005732" y="1054908"/>
                  <a:pt x="3014067" y="1043796"/>
                </a:cubicBezTo>
                <a:cubicBezTo>
                  <a:pt x="3015654" y="1041415"/>
                  <a:pt x="3017440" y="1039033"/>
                  <a:pt x="3019424" y="1036652"/>
                </a:cubicBezTo>
                <a:cubicBezTo>
                  <a:pt x="3017837" y="1037049"/>
                  <a:pt x="3016250" y="1036851"/>
                  <a:pt x="3014662" y="1036057"/>
                </a:cubicBezTo>
                <a:lnTo>
                  <a:pt x="3012876" y="1036057"/>
                </a:lnTo>
                <a:cubicBezTo>
                  <a:pt x="3011686" y="1037247"/>
                  <a:pt x="3010892" y="1038240"/>
                  <a:pt x="3010495" y="1039033"/>
                </a:cubicBezTo>
                <a:cubicBezTo>
                  <a:pt x="3008510" y="1042605"/>
                  <a:pt x="3005534" y="1047765"/>
                  <a:pt x="3001565" y="1054512"/>
                </a:cubicBezTo>
                <a:cubicBezTo>
                  <a:pt x="2997596" y="1061655"/>
                  <a:pt x="2994818" y="1067013"/>
                  <a:pt x="2993231" y="1070585"/>
                </a:cubicBezTo>
                <a:cubicBezTo>
                  <a:pt x="2992040" y="1072569"/>
                  <a:pt x="2991246" y="1073363"/>
                  <a:pt x="2990850" y="1072966"/>
                </a:cubicBezTo>
                <a:lnTo>
                  <a:pt x="2990254" y="1074752"/>
                </a:lnTo>
                <a:cubicBezTo>
                  <a:pt x="2990254" y="1075546"/>
                  <a:pt x="2989858" y="1076737"/>
                  <a:pt x="2989064" y="1078324"/>
                </a:cubicBezTo>
                <a:cubicBezTo>
                  <a:pt x="2988270" y="1080308"/>
                  <a:pt x="2987079" y="1082690"/>
                  <a:pt x="2985492" y="1085468"/>
                </a:cubicBezTo>
                <a:cubicBezTo>
                  <a:pt x="2985095" y="1085865"/>
                  <a:pt x="2984500" y="1086857"/>
                  <a:pt x="2983706" y="1088444"/>
                </a:cubicBezTo>
                <a:cubicBezTo>
                  <a:pt x="2984500" y="1089238"/>
                  <a:pt x="2984896" y="1089833"/>
                  <a:pt x="2984896" y="1090230"/>
                </a:cubicBezTo>
                <a:lnTo>
                  <a:pt x="2985492" y="1090826"/>
                </a:lnTo>
                <a:lnTo>
                  <a:pt x="2986682" y="1091421"/>
                </a:lnTo>
                <a:cubicBezTo>
                  <a:pt x="2987873" y="1092215"/>
                  <a:pt x="2988270" y="1092413"/>
                  <a:pt x="2987873" y="1092016"/>
                </a:cubicBezTo>
                <a:lnTo>
                  <a:pt x="2988468" y="1092612"/>
                </a:lnTo>
                <a:cubicBezTo>
                  <a:pt x="2989659" y="1093008"/>
                  <a:pt x="2990453" y="1093207"/>
                  <a:pt x="2990850" y="1093207"/>
                </a:cubicBezTo>
                <a:cubicBezTo>
                  <a:pt x="2997200" y="1093604"/>
                  <a:pt x="3003153" y="1093207"/>
                  <a:pt x="3008709" y="1092016"/>
                </a:cubicBezTo>
                <a:lnTo>
                  <a:pt x="3020950" y="1087849"/>
                </a:lnTo>
                <a:lnTo>
                  <a:pt x="3021210" y="1087849"/>
                </a:lnTo>
                <a:lnTo>
                  <a:pt x="3021325" y="1087721"/>
                </a:lnTo>
                <a:lnTo>
                  <a:pt x="3064668" y="1072966"/>
                </a:lnTo>
                <a:cubicBezTo>
                  <a:pt x="3071415" y="1070188"/>
                  <a:pt x="3078757" y="1066815"/>
                  <a:pt x="3086695" y="1062846"/>
                </a:cubicBezTo>
                <a:cubicBezTo>
                  <a:pt x="3083917" y="1062449"/>
                  <a:pt x="3082924" y="1061060"/>
                  <a:pt x="3083718" y="1058679"/>
                </a:cubicBezTo>
                <a:cubicBezTo>
                  <a:pt x="3094434" y="1032882"/>
                  <a:pt x="3109118" y="1010458"/>
                  <a:pt x="3127772" y="991408"/>
                </a:cubicBezTo>
                <a:close/>
                <a:moveTo>
                  <a:pt x="2294929" y="990218"/>
                </a:moveTo>
                <a:lnTo>
                  <a:pt x="2291953" y="993194"/>
                </a:lnTo>
                <a:cubicBezTo>
                  <a:pt x="2288381" y="997163"/>
                  <a:pt x="2283221" y="1002918"/>
                  <a:pt x="2276475" y="1010458"/>
                </a:cubicBezTo>
                <a:cubicBezTo>
                  <a:pt x="2264965" y="1023555"/>
                  <a:pt x="2254647" y="1033676"/>
                  <a:pt x="2245518" y="1040819"/>
                </a:cubicBezTo>
                <a:cubicBezTo>
                  <a:pt x="2245121" y="1041216"/>
                  <a:pt x="2244526" y="1041415"/>
                  <a:pt x="2243733" y="1041415"/>
                </a:cubicBezTo>
                <a:cubicBezTo>
                  <a:pt x="2242939" y="1041415"/>
                  <a:pt x="2242145" y="1041216"/>
                  <a:pt x="2241351" y="1040819"/>
                </a:cubicBezTo>
                <a:cubicBezTo>
                  <a:pt x="2243336" y="1054313"/>
                  <a:pt x="2246114" y="1066219"/>
                  <a:pt x="2249686" y="1076538"/>
                </a:cubicBezTo>
                <a:lnTo>
                  <a:pt x="2251472" y="1074752"/>
                </a:lnTo>
                <a:cubicBezTo>
                  <a:pt x="2257822" y="1068799"/>
                  <a:pt x="2263576" y="1063441"/>
                  <a:pt x="2268736" y="1058679"/>
                </a:cubicBezTo>
                <a:cubicBezTo>
                  <a:pt x="2277070" y="1051535"/>
                  <a:pt x="2283221" y="1046376"/>
                  <a:pt x="2287190" y="1043201"/>
                </a:cubicBezTo>
                <a:lnTo>
                  <a:pt x="2299097" y="1032485"/>
                </a:lnTo>
                <a:cubicBezTo>
                  <a:pt x="2297112" y="1030897"/>
                  <a:pt x="2296120" y="1028913"/>
                  <a:pt x="2296120" y="1026532"/>
                </a:cubicBezTo>
                <a:cubicBezTo>
                  <a:pt x="2296120" y="1025341"/>
                  <a:pt x="2296517" y="1023357"/>
                  <a:pt x="2297311" y="1020579"/>
                </a:cubicBezTo>
                <a:cubicBezTo>
                  <a:pt x="2297708" y="1018594"/>
                  <a:pt x="2297906" y="1017007"/>
                  <a:pt x="2297906" y="1015816"/>
                </a:cubicBezTo>
                <a:cubicBezTo>
                  <a:pt x="2297509" y="1015023"/>
                  <a:pt x="2296715" y="1008871"/>
                  <a:pt x="2295525" y="997362"/>
                </a:cubicBezTo>
                <a:cubicBezTo>
                  <a:pt x="2295128" y="994980"/>
                  <a:pt x="2294929" y="992599"/>
                  <a:pt x="2294929" y="990218"/>
                </a:cubicBezTo>
                <a:close/>
                <a:moveTo>
                  <a:pt x="5000624" y="988432"/>
                </a:moveTo>
                <a:cubicBezTo>
                  <a:pt x="4999434" y="988829"/>
                  <a:pt x="4998442" y="989226"/>
                  <a:pt x="4997648" y="989622"/>
                </a:cubicBezTo>
                <a:cubicBezTo>
                  <a:pt x="4995664" y="990019"/>
                  <a:pt x="4993679" y="990615"/>
                  <a:pt x="4991695" y="991408"/>
                </a:cubicBezTo>
                <a:cubicBezTo>
                  <a:pt x="4989710" y="994980"/>
                  <a:pt x="4984353" y="1001529"/>
                  <a:pt x="4975622" y="1011054"/>
                </a:cubicBezTo>
                <a:cubicBezTo>
                  <a:pt x="4964509" y="1022960"/>
                  <a:pt x="4957564" y="1030897"/>
                  <a:pt x="4954786" y="1034866"/>
                </a:cubicBezTo>
                <a:cubicBezTo>
                  <a:pt x="4953992" y="1036454"/>
                  <a:pt x="4953000" y="1037247"/>
                  <a:pt x="4951809" y="1037247"/>
                </a:cubicBezTo>
                <a:cubicBezTo>
                  <a:pt x="4951016" y="1037247"/>
                  <a:pt x="4950222" y="1036851"/>
                  <a:pt x="4949428" y="1036057"/>
                </a:cubicBezTo>
                <a:cubicBezTo>
                  <a:pt x="4948237" y="1035263"/>
                  <a:pt x="4947642" y="1034271"/>
                  <a:pt x="4947642" y="1033080"/>
                </a:cubicBezTo>
                <a:cubicBezTo>
                  <a:pt x="4947642" y="1032683"/>
                  <a:pt x="4947840" y="1032088"/>
                  <a:pt x="4948237" y="1031294"/>
                </a:cubicBezTo>
                <a:cubicBezTo>
                  <a:pt x="4951016" y="1026929"/>
                  <a:pt x="4957564" y="1018594"/>
                  <a:pt x="4967882" y="1006291"/>
                </a:cubicBezTo>
                <a:cubicBezTo>
                  <a:pt x="4969470" y="1003513"/>
                  <a:pt x="4971852" y="1000338"/>
                  <a:pt x="4975026" y="996766"/>
                </a:cubicBezTo>
                <a:cubicBezTo>
                  <a:pt x="4973438" y="997560"/>
                  <a:pt x="4971652" y="998751"/>
                  <a:pt x="4969668" y="1000338"/>
                </a:cubicBezTo>
                <a:cubicBezTo>
                  <a:pt x="4966890" y="1002322"/>
                  <a:pt x="4964906" y="1003712"/>
                  <a:pt x="4963715" y="1004505"/>
                </a:cubicBezTo>
                <a:cubicBezTo>
                  <a:pt x="4958159" y="1008871"/>
                  <a:pt x="4952404" y="1013832"/>
                  <a:pt x="4946451" y="1019388"/>
                </a:cubicBezTo>
                <a:lnTo>
                  <a:pt x="4920258" y="1045582"/>
                </a:lnTo>
                <a:cubicBezTo>
                  <a:pt x="4922638" y="1045185"/>
                  <a:pt x="4924424" y="1044788"/>
                  <a:pt x="4925615" y="1044391"/>
                </a:cubicBezTo>
                <a:cubicBezTo>
                  <a:pt x="4935140" y="1042407"/>
                  <a:pt x="4943872" y="1040224"/>
                  <a:pt x="4951809" y="1037843"/>
                </a:cubicBezTo>
                <a:cubicBezTo>
                  <a:pt x="4953000" y="1037446"/>
                  <a:pt x="4955182" y="1036851"/>
                  <a:pt x="4958358" y="1036057"/>
                </a:cubicBezTo>
                <a:cubicBezTo>
                  <a:pt x="4961532" y="1034866"/>
                  <a:pt x="4963914" y="1034073"/>
                  <a:pt x="4965501" y="1033676"/>
                </a:cubicBezTo>
                <a:cubicBezTo>
                  <a:pt x="4969470" y="1024548"/>
                  <a:pt x="4977408" y="1013633"/>
                  <a:pt x="4989314" y="1000933"/>
                </a:cubicBezTo>
                <a:cubicBezTo>
                  <a:pt x="4995664" y="993790"/>
                  <a:pt x="4999434" y="989622"/>
                  <a:pt x="5000624" y="988432"/>
                </a:cubicBezTo>
                <a:close/>
                <a:moveTo>
                  <a:pt x="3771900" y="987837"/>
                </a:moveTo>
                <a:cubicBezTo>
                  <a:pt x="3770312" y="989027"/>
                  <a:pt x="3767534" y="990813"/>
                  <a:pt x="3763565" y="993194"/>
                </a:cubicBezTo>
                <a:cubicBezTo>
                  <a:pt x="3759994" y="995576"/>
                  <a:pt x="3757414" y="997362"/>
                  <a:pt x="3755826" y="998552"/>
                </a:cubicBezTo>
                <a:cubicBezTo>
                  <a:pt x="3743126" y="1008077"/>
                  <a:pt x="3734594" y="1014229"/>
                  <a:pt x="3730228" y="1017007"/>
                </a:cubicBezTo>
                <a:lnTo>
                  <a:pt x="3742134" y="1025341"/>
                </a:lnTo>
                <a:cubicBezTo>
                  <a:pt x="3742928" y="1023357"/>
                  <a:pt x="3744118" y="1022166"/>
                  <a:pt x="3745706" y="1021769"/>
                </a:cubicBezTo>
                <a:cubicBezTo>
                  <a:pt x="3754437" y="1018594"/>
                  <a:pt x="3764558" y="1013038"/>
                  <a:pt x="3776067" y="1005101"/>
                </a:cubicBezTo>
                <a:cubicBezTo>
                  <a:pt x="3781226" y="1001132"/>
                  <a:pt x="3784401" y="998751"/>
                  <a:pt x="3785592" y="997957"/>
                </a:cubicBezTo>
                <a:cubicBezTo>
                  <a:pt x="3781226" y="994385"/>
                  <a:pt x="3776662" y="991012"/>
                  <a:pt x="3771900" y="987837"/>
                </a:cubicBezTo>
                <a:close/>
                <a:moveTo>
                  <a:pt x="1581150" y="987837"/>
                </a:moveTo>
                <a:cubicBezTo>
                  <a:pt x="1579562" y="989027"/>
                  <a:pt x="1576784" y="990813"/>
                  <a:pt x="1572815" y="993194"/>
                </a:cubicBezTo>
                <a:cubicBezTo>
                  <a:pt x="1569243" y="995576"/>
                  <a:pt x="1566664" y="997362"/>
                  <a:pt x="1565076" y="998552"/>
                </a:cubicBezTo>
                <a:cubicBezTo>
                  <a:pt x="1552376" y="1008077"/>
                  <a:pt x="1543844" y="1014229"/>
                  <a:pt x="1539478" y="1017007"/>
                </a:cubicBezTo>
                <a:lnTo>
                  <a:pt x="1551384" y="1025341"/>
                </a:lnTo>
                <a:cubicBezTo>
                  <a:pt x="1552178" y="1023357"/>
                  <a:pt x="1553369" y="1022166"/>
                  <a:pt x="1554956" y="1021769"/>
                </a:cubicBezTo>
                <a:cubicBezTo>
                  <a:pt x="1563687" y="1018594"/>
                  <a:pt x="1573807" y="1013038"/>
                  <a:pt x="1585317" y="1005101"/>
                </a:cubicBezTo>
                <a:cubicBezTo>
                  <a:pt x="1590476" y="1001132"/>
                  <a:pt x="1593651" y="998751"/>
                  <a:pt x="1594842" y="997957"/>
                </a:cubicBezTo>
                <a:cubicBezTo>
                  <a:pt x="1590476" y="994385"/>
                  <a:pt x="1585912" y="991012"/>
                  <a:pt x="1581150" y="987837"/>
                </a:cubicBezTo>
                <a:close/>
                <a:moveTo>
                  <a:pt x="5282802" y="984265"/>
                </a:moveTo>
                <a:cubicBezTo>
                  <a:pt x="5282009" y="986249"/>
                  <a:pt x="5278834" y="990019"/>
                  <a:pt x="5273278" y="995576"/>
                </a:cubicBezTo>
                <a:cubicBezTo>
                  <a:pt x="5269706" y="999544"/>
                  <a:pt x="5265538" y="1003712"/>
                  <a:pt x="5260776" y="1008077"/>
                </a:cubicBezTo>
                <a:cubicBezTo>
                  <a:pt x="5252442" y="1016015"/>
                  <a:pt x="5246488" y="1021571"/>
                  <a:pt x="5242917" y="1024746"/>
                </a:cubicBezTo>
                <a:cubicBezTo>
                  <a:pt x="5245695" y="1026730"/>
                  <a:pt x="5248672" y="1028715"/>
                  <a:pt x="5251846" y="1030699"/>
                </a:cubicBezTo>
                <a:cubicBezTo>
                  <a:pt x="5252640" y="1029508"/>
                  <a:pt x="5253632" y="1028913"/>
                  <a:pt x="5254823" y="1028913"/>
                </a:cubicBezTo>
                <a:cubicBezTo>
                  <a:pt x="5255616" y="1028913"/>
                  <a:pt x="5256410" y="1029310"/>
                  <a:pt x="5257204" y="1030104"/>
                </a:cubicBezTo>
                <a:lnTo>
                  <a:pt x="5257204" y="1029508"/>
                </a:lnTo>
                <a:lnTo>
                  <a:pt x="5259586" y="1028318"/>
                </a:lnTo>
                <a:cubicBezTo>
                  <a:pt x="5260776" y="1027524"/>
                  <a:pt x="5262562" y="1025937"/>
                  <a:pt x="5264944" y="1023555"/>
                </a:cubicBezTo>
                <a:lnTo>
                  <a:pt x="5279231" y="1009268"/>
                </a:lnTo>
                <a:cubicBezTo>
                  <a:pt x="5285184" y="1002918"/>
                  <a:pt x="5289946" y="998155"/>
                  <a:pt x="5293518" y="994980"/>
                </a:cubicBezTo>
                <a:cubicBezTo>
                  <a:pt x="5294312" y="994187"/>
                  <a:pt x="5294907" y="993790"/>
                  <a:pt x="5295304" y="993790"/>
                </a:cubicBezTo>
                <a:cubicBezTo>
                  <a:pt x="5290542" y="990218"/>
                  <a:pt x="5286374" y="987043"/>
                  <a:pt x="5282802" y="984265"/>
                </a:cubicBezTo>
                <a:close/>
                <a:moveTo>
                  <a:pt x="795337" y="983669"/>
                </a:moveTo>
                <a:lnTo>
                  <a:pt x="794147" y="984860"/>
                </a:lnTo>
                <a:cubicBezTo>
                  <a:pt x="788194" y="991210"/>
                  <a:pt x="783630" y="995973"/>
                  <a:pt x="780454" y="999147"/>
                </a:cubicBezTo>
                <a:cubicBezTo>
                  <a:pt x="770533" y="1010260"/>
                  <a:pt x="762595" y="1020380"/>
                  <a:pt x="756642" y="1029508"/>
                </a:cubicBezTo>
                <a:cubicBezTo>
                  <a:pt x="756245" y="1030302"/>
                  <a:pt x="755650" y="1030897"/>
                  <a:pt x="754856" y="1031294"/>
                </a:cubicBezTo>
                <a:cubicBezTo>
                  <a:pt x="756444" y="1044788"/>
                  <a:pt x="758428" y="1056893"/>
                  <a:pt x="760809" y="1067608"/>
                </a:cubicBezTo>
                <a:cubicBezTo>
                  <a:pt x="763190" y="1066815"/>
                  <a:pt x="766366" y="1065029"/>
                  <a:pt x="770334" y="1062251"/>
                </a:cubicBezTo>
                <a:cubicBezTo>
                  <a:pt x="775097" y="1059076"/>
                  <a:pt x="779462" y="1056099"/>
                  <a:pt x="783431" y="1053321"/>
                </a:cubicBezTo>
                <a:cubicBezTo>
                  <a:pt x="790972" y="1047368"/>
                  <a:pt x="797719" y="1043002"/>
                  <a:pt x="803672" y="1040224"/>
                </a:cubicBezTo>
                <a:lnTo>
                  <a:pt x="803672" y="1039033"/>
                </a:lnTo>
                <a:cubicBezTo>
                  <a:pt x="803275" y="1038240"/>
                  <a:pt x="803076" y="1037446"/>
                  <a:pt x="803076" y="1036652"/>
                </a:cubicBezTo>
                <a:cubicBezTo>
                  <a:pt x="802283" y="1031493"/>
                  <a:pt x="801489" y="1025341"/>
                  <a:pt x="800695" y="1018197"/>
                </a:cubicBezTo>
                <a:cubicBezTo>
                  <a:pt x="798314" y="1020976"/>
                  <a:pt x="795139" y="1023952"/>
                  <a:pt x="791170" y="1027127"/>
                </a:cubicBezTo>
                <a:cubicBezTo>
                  <a:pt x="783233" y="1033477"/>
                  <a:pt x="775295" y="1039629"/>
                  <a:pt x="767358" y="1045582"/>
                </a:cubicBezTo>
                <a:cubicBezTo>
                  <a:pt x="766961" y="1045979"/>
                  <a:pt x="766366" y="1046177"/>
                  <a:pt x="765572" y="1046177"/>
                </a:cubicBezTo>
                <a:cubicBezTo>
                  <a:pt x="764778" y="1046177"/>
                  <a:pt x="763786" y="1045582"/>
                  <a:pt x="762595" y="1044391"/>
                </a:cubicBezTo>
                <a:cubicBezTo>
                  <a:pt x="761801" y="1043201"/>
                  <a:pt x="761404" y="1042208"/>
                  <a:pt x="761404" y="1041415"/>
                </a:cubicBezTo>
                <a:cubicBezTo>
                  <a:pt x="761404" y="1040621"/>
                  <a:pt x="761801" y="1040026"/>
                  <a:pt x="762595" y="1039629"/>
                </a:cubicBezTo>
                <a:cubicBezTo>
                  <a:pt x="770136" y="1033676"/>
                  <a:pt x="778073" y="1026929"/>
                  <a:pt x="786408" y="1019388"/>
                </a:cubicBezTo>
                <a:cubicBezTo>
                  <a:pt x="793155" y="1013435"/>
                  <a:pt x="797322" y="1009665"/>
                  <a:pt x="798909" y="1008077"/>
                </a:cubicBezTo>
                <a:cubicBezTo>
                  <a:pt x="797719" y="1000140"/>
                  <a:pt x="796528" y="992004"/>
                  <a:pt x="795337" y="983669"/>
                </a:cubicBezTo>
                <a:close/>
                <a:moveTo>
                  <a:pt x="2991445" y="978907"/>
                </a:moveTo>
                <a:cubicBezTo>
                  <a:pt x="2989064" y="982082"/>
                  <a:pt x="2985690" y="986844"/>
                  <a:pt x="2981324" y="993194"/>
                </a:cubicBezTo>
                <a:cubicBezTo>
                  <a:pt x="2971006" y="1008276"/>
                  <a:pt x="2963862" y="1018197"/>
                  <a:pt x="2959893" y="1022960"/>
                </a:cubicBezTo>
                <a:cubicBezTo>
                  <a:pt x="2959496" y="1023357"/>
                  <a:pt x="2959100" y="1023555"/>
                  <a:pt x="2958703" y="1023555"/>
                </a:cubicBezTo>
                <a:cubicBezTo>
                  <a:pt x="2965053" y="1049749"/>
                  <a:pt x="2969815" y="1069196"/>
                  <a:pt x="2972990" y="1081896"/>
                </a:cubicBezTo>
                <a:cubicBezTo>
                  <a:pt x="2974578" y="1078721"/>
                  <a:pt x="2975570" y="1076538"/>
                  <a:pt x="2975967" y="1075347"/>
                </a:cubicBezTo>
                <a:lnTo>
                  <a:pt x="2976562" y="1072966"/>
                </a:lnTo>
                <a:cubicBezTo>
                  <a:pt x="2976562" y="1072569"/>
                  <a:pt x="2976959" y="1071577"/>
                  <a:pt x="2977753" y="1069990"/>
                </a:cubicBezTo>
                <a:cubicBezTo>
                  <a:pt x="2977356" y="1070783"/>
                  <a:pt x="2980332" y="1065029"/>
                  <a:pt x="2986682" y="1052726"/>
                </a:cubicBezTo>
                <a:cubicBezTo>
                  <a:pt x="2990651" y="1044788"/>
                  <a:pt x="2993430" y="1039430"/>
                  <a:pt x="2995017" y="1036652"/>
                </a:cubicBezTo>
                <a:cubicBezTo>
                  <a:pt x="2997795" y="1031493"/>
                  <a:pt x="3000573" y="1027127"/>
                  <a:pt x="3003351" y="1023555"/>
                </a:cubicBezTo>
                <a:cubicBezTo>
                  <a:pt x="3001367" y="1019587"/>
                  <a:pt x="2999779" y="1015618"/>
                  <a:pt x="2998589" y="1011649"/>
                </a:cubicBezTo>
                <a:cubicBezTo>
                  <a:pt x="2998986" y="1011252"/>
                  <a:pt x="2998986" y="1010458"/>
                  <a:pt x="2998589" y="1009268"/>
                </a:cubicBezTo>
                <a:cubicBezTo>
                  <a:pt x="2997001" y="1012046"/>
                  <a:pt x="2994422" y="1016412"/>
                  <a:pt x="2990850" y="1022365"/>
                </a:cubicBezTo>
                <a:cubicBezTo>
                  <a:pt x="2987674" y="1027524"/>
                  <a:pt x="2984698" y="1032485"/>
                  <a:pt x="2981920" y="1037247"/>
                </a:cubicBezTo>
                <a:cubicBezTo>
                  <a:pt x="2985095" y="1036454"/>
                  <a:pt x="2986286" y="1037644"/>
                  <a:pt x="2985492" y="1040819"/>
                </a:cubicBezTo>
                <a:lnTo>
                  <a:pt x="2982515" y="1049154"/>
                </a:lnTo>
                <a:lnTo>
                  <a:pt x="2984301" y="1049154"/>
                </a:lnTo>
                <a:cubicBezTo>
                  <a:pt x="2985888" y="1049551"/>
                  <a:pt x="2986286" y="1050344"/>
                  <a:pt x="2985492" y="1051535"/>
                </a:cubicBezTo>
                <a:cubicBezTo>
                  <a:pt x="2983507" y="1053916"/>
                  <a:pt x="2981523" y="1054908"/>
                  <a:pt x="2979539" y="1054512"/>
                </a:cubicBezTo>
                <a:cubicBezTo>
                  <a:pt x="2977158" y="1054115"/>
                  <a:pt x="2975967" y="1052527"/>
                  <a:pt x="2975967" y="1049749"/>
                </a:cubicBezTo>
                <a:cubicBezTo>
                  <a:pt x="2975967" y="1048162"/>
                  <a:pt x="2976562" y="1045780"/>
                  <a:pt x="2977753" y="1042605"/>
                </a:cubicBezTo>
                <a:lnTo>
                  <a:pt x="2971800" y="1050940"/>
                </a:lnTo>
                <a:cubicBezTo>
                  <a:pt x="2970609" y="1051733"/>
                  <a:pt x="2969418" y="1051733"/>
                  <a:pt x="2968228" y="1050940"/>
                </a:cubicBezTo>
                <a:cubicBezTo>
                  <a:pt x="2967037" y="1049749"/>
                  <a:pt x="2966838" y="1048558"/>
                  <a:pt x="2967632" y="1047368"/>
                </a:cubicBezTo>
                <a:cubicBezTo>
                  <a:pt x="2974380" y="1038637"/>
                  <a:pt x="2980729" y="1028715"/>
                  <a:pt x="2986682" y="1017602"/>
                </a:cubicBezTo>
                <a:cubicBezTo>
                  <a:pt x="2987476" y="1015618"/>
                  <a:pt x="2988865" y="1012443"/>
                  <a:pt x="2990850" y="1008077"/>
                </a:cubicBezTo>
                <a:cubicBezTo>
                  <a:pt x="2992834" y="1004108"/>
                  <a:pt x="2994422" y="1001132"/>
                  <a:pt x="2995612" y="999147"/>
                </a:cubicBezTo>
                <a:cubicBezTo>
                  <a:pt x="2994025" y="993591"/>
                  <a:pt x="2992834" y="987837"/>
                  <a:pt x="2992040" y="981883"/>
                </a:cubicBezTo>
                <a:cubicBezTo>
                  <a:pt x="2991644" y="981883"/>
                  <a:pt x="2991445" y="980891"/>
                  <a:pt x="2991445" y="978907"/>
                </a:cubicBezTo>
                <a:close/>
                <a:moveTo>
                  <a:pt x="122634" y="974144"/>
                </a:moveTo>
                <a:cubicBezTo>
                  <a:pt x="109934" y="985257"/>
                  <a:pt x="101997" y="992599"/>
                  <a:pt x="98822" y="996171"/>
                </a:cubicBezTo>
                <a:cubicBezTo>
                  <a:pt x="93265" y="1002521"/>
                  <a:pt x="86717" y="1010458"/>
                  <a:pt x="79176" y="1019983"/>
                </a:cubicBezTo>
                <a:cubicBezTo>
                  <a:pt x="79970" y="1025143"/>
                  <a:pt x="80764" y="1030104"/>
                  <a:pt x="81558" y="1034866"/>
                </a:cubicBezTo>
                <a:cubicBezTo>
                  <a:pt x="94655" y="1020182"/>
                  <a:pt x="109537" y="1007879"/>
                  <a:pt x="126206" y="997957"/>
                </a:cubicBezTo>
                <a:cubicBezTo>
                  <a:pt x="125016" y="991607"/>
                  <a:pt x="124023" y="985654"/>
                  <a:pt x="123229" y="980097"/>
                </a:cubicBezTo>
                <a:cubicBezTo>
                  <a:pt x="123229" y="979701"/>
                  <a:pt x="123031" y="977716"/>
                  <a:pt x="122634" y="974144"/>
                </a:cubicBezTo>
                <a:close/>
                <a:moveTo>
                  <a:pt x="5265538" y="969382"/>
                </a:moveTo>
                <a:cubicBezTo>
                  <a:pt x="5263951" y="971763"/>
                  <a:pt x="5260974" y="975335"/>
                  <a:pt x="5256609" y="980097"/>
                </a:cubicBezTo>
                <a:cubicBezTo>
                  <a:pt x="5249465" y="987638"/>
                  <a:pt x="5244504" y="992797"/>
                  <a:pt x="5241726" y="995576"/>
                </a:cubicBezTo>
                <a:cubicBezTo>
                  <a:pt x="5234582" y="1002322"/>
                  <a:pt x="5228431" y="1006887"/>
                  <a:pt x="5223272" y="1009268"/>
                </a:cubicBezTo>
                <a:cubicBezTo>
                  <a:pt x="5225256" y="1011252"/>
                  <a:pt x="5227836" y="1013435"/>
                  <a:pt x="5231010" y="1015816"/>
                </a:cubicBezTo>
                <a:cubicBezTo>
                  <a:pt x="5232201" y="1015023"/>
                  <a:pt x="5233194" y="1014626"/>
                  <a:pt x="5233987" y="1014626"/>
                </a:cubicBezTo>
                <a:cubicBezTo>
                  <a:pt x="5235178" y="1014626"/>
                  <a:pt x="5236170" y="1015221"/>
                  <a:pt x="5236964" y="1016412"/>
                </a:cubicBezTo>
                <a:cubicBezTo>
                  <a:pt x="5238552" y="1014427"/>
                  <a:pt x="5241528" y="1011451"/>
                  <a:pt x="5245894" y="1007482"/>
                </a:cubicBezTo>
                <a:cubicBezTo>
                  <a:pt x="5249862" y="1003910"/>
                  <a:pt x="5252839" y="1001132"/>
                  <a:pt x="5254823" y="999147"/>
                </a:cubicBezTo>
                <a:cubicBezTo>
                  <a:pt x="5259586" y="994385"/>
                  <a:pt x="5263951" y="990218"/>
                  <a:pt x="5267920" y="986646"/>
                </a:cubicBezTo>
                <a:cubicBezTo>
                  <a:pt x="5271889" y="982677"/>
                  <a:pt x="5274866" y="980097"/>
                  <a:pt x="5276850" y="978907"/>
                </a:cubicBezTo>
                <a:cubicBezTo>
                  <a:pt x="5272880" y="975732"/>
                  <a:pt x="5269110" y="972557"/>
                  <a:pt x="5265538" y="969382"/>
                </a:cubicBezTo>
                <a:close/>
                <a:moveTo>
                  <a:pt x="2293143" y="968787"/>
                </a:moveTo>
                <a:cubicBezTo>
                  <a:pt x="2287984" y="973946"/>
                  <a:pt x="2282428" y="979899"/>
                  <a:pt x="2276475" y="986646"/>
                </a:cubicBezTo>
                <a:cubicBezTo>
                  <a:pt x="2257425" y="1008871"/>
                  <a:pt x="2245121" y="1022166"/>
                  <a:pt x="2239565" y="1026532"/>
                </a:cubicBezTo>
                <a:cubicBezTo>
                  <a:pt x="2239962" y="1028516"/>
                  <a:pt x="2240359" y="1030897"/>
                  <a:pt x="2240756" y="1033676"/>
                </a:cubicBezTo>
                <a:cubicBezTo>
                  <a:pt x="2247106" y="1028119"/>
                  <a:pt x="2257623" y="1017205"/>
                  <a:pt x="2272308" y="1000933"/>
                </a:cubicBezTo>
                <a:cubicBezTo>
                  <a:pt x="2283420" y="988233"/>
                  <a:pt x="2290564" y="980693"/>
                  <a:pt x="2293739" y="978312"/>
                </a:cubicBezTo>
                <a:cubicBezTo>
                  <a:pt x="2293739" y="974740"/>
                  <a:pt x="2293541" y="971565"/>
                  <a:pt x="2293143" y="968787"/>
                </a:cubicBezTo>
                <a:close/>
                <a:moveTo>
                  <a:pt x="1219200" y="966405"/>
                </a:moveTo>
                <a:cubicBezTo>
                  <a:pt x="1202928" y="968390"/>
                  <a:pt x="1189633" y="970969"/>
                  <a:pt x="1179314" y="974144"/>
                </a:cubicBezTo>
                <a:cubicBezTo>
                  <a:pt x="1178917" y="974938"/>
                  <a:pt x="1177925" y="976129"/>
                  <a:pt x="1176337" y="977716"/>
                </a:cubicBezTo>
                <a:cubicBezTo>
                  <a:pt x="1175147" y="978907"/>
                  <a:pt x="1174353" y="979899"/>
                  <a:pt x="1173956" y="980693"/>
                </a:cubicBezTo>
                <a:cubicBezTo>
                  <a:pt x="1164034" y="992599"/>
                  <a:pt x="1159073" y="998552"/>
                  <a:pt x="1159073" y="998552"/>
                </a:cubicBezTo>
                <a:cubicBezTo>
                  <a:pt x="1153914" y="1005299"/>
                  <a:pt x="1146969" y="1014229"/>
                  <a:pt x="1138237" y="1025341"/>
                </a:cubicBezTo>
                <a:cubicBezTo>
                  <a:pt x="1139428" y="1025341"/>
                  <a:pt x="1140619" y="1025341"/>
                  <a:pt x="1141809" y="1025341"/>
                </a:cubicBezTo>
                <a:cubicBezTo>
                  <a:pt x="1144587" y="1025341"/>
                  <a:pt x="1147564" y="1025143"/>
                  <a:pt x="1150739" y="1024746"/>
                </a:cubicBezTo>
                <a:cubicBezTo>
                  <a:pt x="1150739" y="1024349"/>
                  <a:pt x="1150937" y="1023952"/>
                  <a:pt x="1151334" y="1023555"/>
                </a:cubicBezTo>
                <a:cubicBezTo>
                  <a:pt x="1164431" y="1004902"/>
                  <a:pt x="1175742" y="992202"/>
                  <a:pt x="1185267" y="985455"/>
                </a:cubicBezTo>
                <a:cubicBezTo>
                  <a:pt x="1185664" y="985455"/>
                  <a:pt x="1185862" y="985455"/>
                  <a:pt x="1185862" y="985455"/>
                </a:cubicBezTo>
                <a:cubicBezTo>
                  <a:pt x="1186656" y="985455"/>
                  <a:pt x="1187450" y="985654"/>
                  <a:pt x="1188243" y="986051"/>
                </a:cubicBezTo>
                <a:cubicBezTo>
                  <a:pt x="1188640" y="986448"/>
                  <a:pt x="1188839" y="986844"/>
                  <a:pt x="1188839" y="987241"/>
                </a:cubicBezTo>
                <a:cubicBezTo>
                  <a:pt x="1188839" y="987638"/>
                  <a:pt x="1188640" y="988035"/>
                  <a:pt x="1188243" y="988432"/>
                </a:cubicBezTo>
                <a:cubicBezTo>
                  <a:pt x="1185069" y="993194"/>
                  <a:pt x="1180703" y="998949"/>
                  <a:pt x="1175147" y="1005696"/>
                </a:cubicBezTo>
                <a:cubicBezTo>
                  <a:pt x="1167606" y="1014427"/>
                  <a:pt x="1162844" y="1020182"/>
                  <a:pt x="1160859" y="1022960"/>
                </a:cubicBezTo>
                <a:cubicBezTo>
                  <a:pt x="1162447" y="1022563"/>
                  <a:pt x="1164233" y="1021968"/>
                  <a:pt x="1166217" y="1021174"/>
                </a:cubicBezTo>
                <a:cubicBezTo>
                  <a:pt x="1168995" y="1020380"/>
                  <a:pt x="1172170" y="1019388"/>
                  <a:pt x="1175742" y="1018197"/>
                </a:cubicBezTo>
                <a:cubicBezTo>
                  <a:pt x="1174948" y="1017404"/>
                  <a:pt x="1174551" y="1016610"/>
                  <a:pt x="1174551" y="1015816"/>
                </a:cubicBezTo>
                <a:cubicBezTo>
                  <a:pt x="1174551" y="1015023"/>
                  <a:pt x="1174948" y="1014229"/>
                  <a:pt x="1175742" y="1013435"/>
                </a:cubicBezTo>
                <a:cubicBezTo>
                  <a:pt x="1185664" y="999941"/>
                  <a:pt x="1194197" y="989622"/>
                  <a:pt x="1201340" y="982479"/>
                </a:cubicBezTo>
                <a:cubicBezTo>
                  <a:pt x="1208881" y="974938"/>
                  <a:pt x="1214834" y="969580"/>
                  <a:pt x="1219200" y="966405"/>
                </a:cubicBezTo>
                <a:close/>
                <a:moveTo>
                  <a:pt x="4766072" y="962833"/>
                </a:moveTo>
                <a:lnTo>
                  <a:pt x="4757737" y="971763"/>
                </a:lnTo>
                <a:cubicBezTo>
                  <a:pt x="4753768" y="975732"/>
                  <a:pt x="4750196" y="979899"/>
                  <a:pt x="4747022" y="984265"/>
                </a:cubicBezTo>
                <a:cubicBezTo>
                  <a:pt x="4744640" y="987440"/>
                  <a:pt x="4741664" y="991607"/>
                  <a:pt x="4738092" y="996766"/>
                </a:cubicBezTo>
                <a:cubicBezTo>
                  <a:pt x="4733330" y="1003910"/>
                  <a:pt x="4730352" y="1008276"/>
                  <a:pt x="4729162" y="1009863"/>
                </a:cubicBezTo>
                <a:cubicBezTo>
                  <a:pt x="4734321" y="1018594"/>
                  <a:pt x="4739282" y="1026333"/>
                  <a:pt x="4744045" y="1033080"/>
                </a:cubicBezTo>
                <a:cubicBezTo>
                  <a:pt x="4748014" y="1038240"/>
                  <a:pt x="4751784" y="1042605"/>
                  <a:pt x="4755356" y="1046177"/>
                </a:cubicBezTo>
                <a:cubicBezTo>
                  <a:pt x="4756150" y="1047368"/>
                  <a:pt x="4757737" y="1048955"/>
                  <a:pt x="4760118" y="1050940"/>
                </a:cubicBezTo>
                <a:cubicBezTo>
                  <a:pt x="4762102" y="1052527"/>
                  <a:pt x="4763492" y="1053916"/>
                  <a:pt x="4764286" y="1055107"/>
                </a:cubicBezTo>
                <a:cubicBezTo>
                  <a:pt x="4765079" y="1053916"/>
                  <a:pt x="4766468" y="1051733"/>
                  <a:pt x="4768452" y="1048558"/>
                </a:cubicBezTo>
                <a:cubicBezTo>
                  <a:pt x="4770834" y="1044987"/>
                  <a:pt x="4773016" y="1041613"/>
                  <a:pt x="4775001" y="1038438"/>
                </a:cubicBezTo>
                <a:cubicBezTo>
                  <a:pt x="4773016" y="1040026"/>
                  <a:pt x="4770834" y="1041613"/>
                  <a:pt x="4768452" y="1043201"/>
                </a:cubicBezTo>
                <a:cubicBezTo>
                  <a:pt x="4767658" y="1043994"/>
                  <a:pt x="4766865" y="1044391"/>
                  <a:pt x="4766072" y="1044391"/>
                </a:cubicBezTo>
                <a:cubicBezTo>
                  <a:pt x="4764881" y="1044391"/>
                  <a:pt x="4763888" y="1043598"/>
                  <a:pt x="4763095" y="1042010"/>
                </a:cubicBezTo>
                <a:cubicBezTo>
                  <a:pt x="4762698" y="1041216"/>
                  <a:pt x="4762500" y="1040422"/>
                  <a:pt x="4762500" y="1039629"/>
                </a:cubicBezTo>
                <a:cubicBezTo>
                  <a:pt x="4762500" y="1038041"/>
                  <a:pt x="4763095" y="1036851"/>
                  <a:pt x="4764286" y="1036057"/>
                </a:cubicBezTo>
                <a:cubicBezTo>
                  <a:pt x="4767064" y="1034073"/>
                  <a:pt x="4771230" y="1030104"/>
                  <a:pt x="4776787" y="1024151"/>
                </a:cubicBezTo>
                <a:cubicBezTo>
                  <a:pt x="4781946" y="1018594"/>
                  <a:pt x="4786312" y="1014824"/>
                  <a:pt x="4789884" y="1012840"/>
                </a:cubicBezTo>
                <a:cubicBezTo>
                  <a:pt x="4790280" y="1012443"/>
                  <a:pt x="4790876" y="1012244"/>
                  <a:pt x="4791670" y="1012244"/>
                </a:cubicBezTo>
                <a:cubicBezTo>
                  <a:pt x="4791670" y="1012244"/>
                  <a:pt x="4791868" y="1012244"/>
                  <a:pt x="4792265" y="1012244"/>
                </a:cubicBezTo>
                <a:lnTo>
                  <a:pt x="4792265" y="1011054"/>
                </a:lnTo>
                <a:cubicBezTo>
                  <a:pt x="4790280" y="1009863"/>
                  <a:pt x="4788892" y="1008077"/>
                  <a:pt x="4788098" y="1005696"/>
                </a:cubicBezTo>
                <a:cubicBezTo>
                  <a:pt x="4788098" y="1005696"/>
                  <a:pt x="4787701" y="1004902"/>
                  <a:pt x="4786908" y="1003315"/>
                </a:cubicBezTo>
                <a:cubicBezTo>
                  <a:pt x="4784526" y="1006490"/>
                  <a:pt x="4780756" y="1010657"/>
                  <a:pt x="4775596" y="1015816"/>
                </a:cubicBezTo>
                <a:cubicBezTo>
                  <a:pt x="4769246" y="1022563"/>
                  <a:pt x="4762500" y="1027127"/>
                  <a:pt x="4755356" y="1029508"/>
                </a:cubicBezTo>
                <a:cubicBezTo>
                  <a:pt x="4754959" y="1029508"/>
                  <a:pt x="4754760" y="1029508"/>
                  <a:pt x="4754760" y="1029508"/>
                </a:cubicBezTo>
                <a:cubicBezTo>
                  <a:pt x="4753570" y="1029508"/>
                  <a:pt x="4752776" y="1028913"/>
                  <a:pt x="4752380" y="1027722"/>
                </a:cubicBezTo>
                <a:cubicBezTo>
                  <a:pt x="4751982" y="1027326"/>
                  <a:pt x="4751784" y="1026730"/>
                  <a:pt x="4751784" y="1025937"/>
                </a:cubicBezTo>
                <a:cubicBezTo>
                  <a:pt x="4751784" y="1024746"/>
                  <a:pt x="4752578" y="1023952"/>
                  <a:pt x="4754165" y="1023555"/>
                </a:cubicBezTo>
                <a:cubicBezTo>
                  <a:pt x="4760515" y="1021174"/>
                  <a:pt x="4767064" y="1016412"/>
                  <a:pt x="4773810" y="1009268"/>
                </a:cubicBezTo>
                <a:cubicBezTo>
                  <a:pt x="4774604" y="1008077"/>
                  <a:pt x="4776192" y="1005894"/>
                  <a:pt x="4778573" y="1002719"/>
                </a:cubicBezTo>
                <a:cubicBezTo>
                  <a:pt x="4780954" y="999941"/>
                  <a:pt x="4782938" y="997957"/>
                  <a:pt x="4784526" y="996766"/>
                </a:cubicBezTo>
                <a:lnTo>
                  <a:pt x="4778573" y="984860"/>
                </a:lnTo>
                <a:cubicBezTo>
                  <a:pt x="4777382" y="982876"/>
                  <a:pt x="4776192" y="980693"/>
                  <a:pt x="4775001" y="978312"/>
                </a:cubicBezTo>
                <a:lnTo>
                  <a:pt x="4773810" y="979502"/>
                </a:lnTo>
                <a:cubicBezTo>
                  <a:pt x="4770238" y="983074"/>
                  <a:pt x="4766468" y="987241"/>
                  <a:pt x="4762500" y="992004"/>
                </a:cubicBezTo>
                <a:cubicBezTo>
                  <a:pt x="4751387" y="1005101"/>
                  <a:pt x="4744045" y="1013435"/>
                  <a:pt x="4740473" y="1017007"/>
                </a:cubicBezTo>
                <a:cubicBezTo>
                  <a:pt x="4739679" y="1017801"/>
                  <a:pt x="4738886" y="1018197"/>
                  <a:pt x="4738092" y="1018197"/>
                </a:cubicBezTo>
                <a:cubicBezTo>
                  <a:pt x="4737298" y="1018197"/>
                  <a:pt x="4736504" y="1017801"/>
                  <a:pt x="4735710" y="1017007"/>
                </a:cubicBezTo>
                <a:cubicBezTo>
                  <a:pt x="4734916" y="1016213"/>
                  <a:pt x="4734520" y="1015419"/>
                  <a:pt x="4734520" y="1014626"/>
                </a:cubicBezTo>
                <a:cubicBezTo>
                  <a:pt x="4734520" y="1013832"/>
                  <a:pt x="4734916" y="1013237"/>
                  <a:pt x="4735710" y="1012840"/>
                </a:cubicBezTo>
                <a:cubicBezTo>
                  <a:pt x="4739679" y="1009268"/>
                  <a:pt x="4747220" y="999941"/>
                  <a:pt x="4758332" y="984860"/>
                </a:cubicBezTo>
                <a:cubicBezTo>
                  <a:pt x="4762698" y="979701"/>
                  <a:pt x="4766270" y="975732"/>
                  <a:pt x="4769048" y="972954"/>
                </a:cubicBezTo>
                <a:lnTo>
                  <a:pt x="4770834" y="971168"/>
                </a:lnTo>
                <a:close/>
                <a:moveTo>
                  <a:pt x="1273968" y="958666"/>
                </a:moveTo>
                <a:cubicBezTo>
                  <a:pt x="1269603" y="959460"/>
                  <a:pt x="1264841" y="960452"/>
                  <a:pt x="1259681" y="961643"/>
                </a:cubicBezTo>
                <a:cubicBezTo>
                  <a:pt x="1252537" y="966802"/>
                  <a:pt x="1247378" y="970572"/>
                  <a:pt x="1244203" y="972954"/>
                </a:cubicBezTo>
                <a:cubicBezTo>
                  <a:pt x="1233884" y="981685"/>
                  <a:pt x="1223764" y="992004"/>
                  <a:pt x="1213842" y="1003910"/>
                </a:cubicBezTo>
                <a:cubicBezTo>
                  <a:pt x="1213048" y="1004704"/>
                  <a:pt x="1212254" y="1005101"/>
                  <a:pt x="1211461" y="1005101"/>
                </a:cubicBezTo>
                <a:cubicBezTo>
                  <a:pt x="1210667" y="1005101"/>
                  <a:pt x="1209675" y="1004704"/>
                  <a:pt x="1208484" y="1003910"/>
                </a:cubicBezTo>
                <a:cubicBezTo>
                  <a:pt x="1207294" y="1002719"/>
                  <a:pt x="1206698" y="1001529"/>
                  <a:pt x="1206698" y="1000338"/>
                </a:cubicBezTo>
                <a:cubicBezTo>
                  <a:pt x="1206698" y="999544"/>
                  <a:pt x="1207095" y="998751"/>
                  <a:pt x="1207889" y="997957"/>
                </a:cubicBezTo>
                <a:cubicBezTo>
                  <a:pt x="1218604" y="984860"/>
                  <a:pt x="1229122" y="973946"/>
                  <a:pt x="1239441" y="965215"/>
                </a:cubicBezTo>
                <a:lnTo>
                  <a:pt x="1240631" y="964024"/>
                </a:lnTo>
                <a:cubicBezTo>
                  <a:pt x="1238647" y="964024"/>
                  <a:pt x="1235869" y="964222"/>
                  <a:pt x="1232297" y="964619"/>
                </a:cubicBezTo>
                <a:cubicBezTo>
                  <a:pt x="1230312" y="966604"/>
                  <a:pt x="1225947" y="970374"/>
                  <a:pt x="1219200" y="975930"/>
                </a:cubicBezTo>
                <a:cubicBezTo>
                  <a:pt x="1214040" y="980693"/>
                  <a:pt x="1209873" y="984662"/>
                  <a:pt x="1206698" y="987837"/>
                </a:cubicBezTo>
                <a:cubicBezTo>
                  <a:pt x="1199554" y="994980"/>
                  <a:pt x="1192014" y="1004307"/>
                  <a:pt x="1184076" y="1015816"/>
                </a:cubicBezTo>
                <a:cubicBezTo>
                  <a:pt x="1189633" y="1013832"/>
                  <a:pt x="1202134" y="1009268"/>
                  <a:pt x="1221581" y="1002124"/>
                </a:cubicBezTo>
                <a:cubicBezTo>
                  <a:pt x="1232694" y="998155"/>
                  <a:pt x="1242417" y="994782"/>
                  <a:pt x="1250751" y="992004"/>
                </a:cubicBezTo>
                <a:lnTo>
                  <a:pt x="1249561" y="991408"/>
                </a:lnTo>
                <a:cubicBezTo>
                  <a:pt x="1247973" y="990615"/>
                  <a:pt x="1247180" y="989622"/>
                  <a:pt x="1247180" y="988432"/>
                </a:cubicBezTo>
                <a:cubicBezTo>
                  <a:pt x="1247180" y="987241"/>
                  <a:pt x="1247576" y="986249"/>
                  <a:pt x="1248370" y="985455"/>
                </a:cubicBezTo>
                <a:cubicBezTo>
                  <a:pt x="1253530" y="977915"/>
                  <a:pt x="1261467" y="969580"/>
                  <a:pt x="1272183" y="960452"/>
                </a:cubicBezTo>
                <a:cubicBezTo>
                  <a:pt x="1272976" y="960055"/>
                  <a:pt x="1273572" y="959460"/>
                  <a:pt x="1273968" y="958666"/>
                </a:cubicBezTo>
                <a:close/>
                <a:moveTo>
                  <a:pt x="792361" y="958071"/>
                </a:moveTo>
                <a:lnTo>
                  <a:pt x="788789" y="961643"/>
                </a:lnTo>
                <a:cubicBezTo>
                  <a:pt x="785217" y="965215"/>
                  <a:pt x="781248" y="969580"/>
                  <a:pt x="776883" y="974740"/>
                </a:cubicBezTo>
                <a:cubicBezTo>
                  <a:pt x="769342" y="982677"/>
                  <a:pt x="761801" y="992004"/>
                  <a:pt x="754261" y="1002719"/>
                </a:cubicBezTo>
                <a:cubicBezTo>
                  <a:pt x="753864" y="1003513"/>
                  <a:pt x="753269" y="1003910"/>
                  <a:pt x="752475" y="1003910"/>
                </a:cubicBezTo>
                <a:cubicBezTo>
                  <a:pt x="752872" y="1008672"/>
                  <a:pt x="753269" y="1012840"/>
                  <a:pt x="753666" y="1016412"/>
                </a:cubicBezTo>
                <a:cubicBezTo>
                  <a:pt x="759222" y="1008474"/>
                  <a:pt x="765770" y="1000338"/>
                  <a:pt x="773311" y="992004"/>
                </a:cubicBezTo>
                <a:cubicBezTo>
                  <a:pt x="778470" y="986844"/>
                  <a:pt x="783034" y="982082"/>
                  <a:pt x="787003" y="977716"/>
                </a:cubicBezTo>
                <a:cubicBezTo>
                  <a:pt x="789781" y="975335"/>
                  <a:pt x="792162" y="973351"/>
                  <a:pt x="794147" y="971763"/>
                </a:cubicBezTo>
                <a:cubicBezTo>
                  <a:pt x="793750" y="967001"/>
                  <a:pt x="793155" y="962437"/>
                  <a:pt x="792361" y="958071"/>
                </a:cubicBezTo>
                <a:close/>
                <a:moveTo>
                  <a:pt x="534591" y="957476"/>
                </a:moveTo>
                <a:cubicBezTo>
                  <a:pt x="532209" y="962238"/>
                  <a:pt x="526454" y="968191"/>
                  <a:pt x="517326" y="975335"/>
                </a:cubicBezTo>
                <a:cubicBezTo>
                  <a:pt x="510976" y="980494"/>
                  <a:pt x="504825" y="985058"/>
                  <a:pt x="498872" y="989027"/>
                </a:cubicBezTo>
                <a:cubicBezTo>
                  <a:pt x="508794" y="991805"/>
                  <a:pt x="514151" y="993194"/>
                  <a:pt x="514945" y="993194"/>
                </a:cubicBezTo>
                <a:cubicBezTo>
                  <a:pt x="514945" y="993194"/>
                  <a:pt x="514747" y="992996"/>
                  <a:pt x="514350" y="992599"/>
                </a:cubicBezTo>
                <a:cubicBezTo>
                  <a:pt x="515144" y="991805"/>
                  <a:pt x="515739" y="991012"/>
                  <a:pt x="516136" y="990218"/>
                </a:cubicBezTo>
                <a:cubicBezTo>
                  <a:pt x="517723" y="989027"/>
                  <a:pt x="519311" y="987638"/>
                  <a:pt x="520898" y="986051"/>
                </a:cubicBezTo>
                <a:cubicBezTo>
                  <a:pt x="520501" y="985257"/>
                  <a:pt x="520303" y="984662"/>
                  <a:pt x="520303" y="984265"/>
                </a:cubicBezTo>
                <a:cubicBezTo>
                  <a:pt x="520303" y="983868"/>
                  <a:pt x="520501" y="983669"/>
                  <a:pt x="520898" y="983669"/>
                </a:cubicBezTo>
                <a:lnTo>
                  <a:pt x="523279" y="981883"/>
                </a:lnTo>
                <a:lnTo>
                  <a:pt x="525065" y="981883"/>
                </a:lnTo>
                <a:cubicBezTo>
                  <a:pt x="527844" y="979105"/>
                  <a:pt x="530423" y="976724"/>
                  <a:pt x="532804" y="974740"/>
                </a:cubicBezTo>
                <a:cubicBezTo>
                  <a:pt x="537170" y="971168"/>
                  <a:pt x="541139" y="968191"/>
                  <a:pt x="544711" y="965810"/>
                </a:cubicBezTo>
                <a:cubicBezTo>
                  <a:pt x="541933" y="963429"/>
                  <a:pt x="538559" y="960651"/>
                  <a:pt x="534591" y="957476"/>
                </a:cubicBezTo>
                <a:close/>
                <a:moveTo>
                  <a:pt x="5250060" y="954499"/>
                </a:moveTo>
                <a:lnTo>
                  <a:pt x="5236368" y="968191"/>
                </a:lnTo>
                <a:cubicBezTo>
                  <a:pt x="5232796" y="972160"/>
                  <a:pt x="5229820" y="975335"/>
                  <a:pt x="5227438" y="977716"/>
                </a:cubicBezTo>
                <a:cubicBezTo>
                  <a:pt x="5219502" y="984860"/>
                  <a:pt x="5212358" y="990416"/>
                  <a:pt x="5206008" y="994385"/>
                </a:cubicBezTo>
                <a:cubicBezTo>
                  <a:pt x="5209182" y="997163"/>
                  <a:pt x="5212754" y="1000338"/>
                  <a:pt x="5216723" y="1003910"/>
                </a:cubicBezTo>
                <a:cubicBezTo>
                  <a:pt x="5221486" y="1001926"/>
                  <a:pt x="5229026" y="995576"/>
                  <a:pt x="5239345" y="984860"/>
                </a:cubicBezTo>
                <a:cubicBezTo>
                  <a:pt x="5250854" y="972160"/>
                  <a:pt x="5257800" y="965413"/>
                  <a:pt x="5260181" y="964619"/>
                </a:cubicBezTo>
                <a:close/>
                <a:moveTo>
                  <a:pt x="3202781" y="952713"/>
                </a:moveTo>
                <a:cubicBezTo>
                  <a:pt x="3197224" y="955491"/>
                  <a:pt x="3191866" y="958468"/>
                  <a:pt x="3186708" y="961643"/>
                </a:cubicBezTo>
                <a:cubicBezTo>
                  <a:pt x="3184723" y="964818"/>
                  <a:pt x="3181350" y="969183"/>
                  <a:pt x="3176587" y="974740"/>
                </a:cubicBezTo>
                <a:cubicBezTo>
                  <a:pt x="3168252" y="984265"/>
                  <a:pt x="3161903" y="991805"/>
                  <a:pt x="3157537" y="997362"/>
                </a:cubicBezTo>
                <a:cubicBezTo>
                  <a:pt x="3149203" y="1007680"/>
                  <a:pt x="3143448" y="1015221"/>
                  <a:pt x="3140273" y="1019983"/>
                </a:cubicBezTo>
                <a:cubicBezTo>
                  <a:pt x="3135907" y="1026333"/>
                  <a:pt x="3133923" y="1030501"/>
                  <a:pt x="3134320" y="1032485"/>
                </a:cubicBezTo>
                <a:cubicBezTo>
                  <a:pt x="3134320" y="1034866"/>
                  <a:pt x="3133129" y="1036057"/>
                  <a:pt x="3130748" y="1036057"/>
                </a:cubicBezTo>
                <a:cubicBezTo>
                  <a:pt x="3128367" y="1036057"/>
                  <a:pt x="3126978" y="1034866"/>
                  <a:pt x="3126581" y="1032485"/>
                </a:cubicBezTo>
                <a:cubicBezTo>
                  <a:pt x="3126184" y="1029310"/>
                  <a:pt x="3128367" y="1023952"/>
                  <a:pt x="3133129" y="1016412"/>
                </a:cubicBezTo>
                <a:cubicBezTo>
                  <a:pt x="3137495" y="1009665"/>
                  <a:pt x="3142853" y="1002124"/>
                  <a:pt x="3149203" y="993790"/>
                </a:cubicBezTo>
                <a:cubicBezTo>
                  <a:pt x="3153965" y="987837"/>
                  <a:pt x="3159720" y="980693"/>
                  <a:pt x="3166467" y="972358"/>
                </a:cubicBezTo>
                <a:lnTo>
                  <a:pt x="3154560" y="978312"/>
                </a:lnTo>
                <a:cubicBezTo>
                  <a:pt x="3152179" y="980693"/>
                  <a:pt x="3146623" y="986448"/>
                  <a:pt x="3137892" y="995576"/>
                </a:cubicBezTo>
                <a:cubicBezTo>
                  <a:pt x="3131145" y="1002322"/>
                  <a:pt x="3125787" y="1008077"/>
                  <a:pt x="3121818" y="1012840"/>
                </a:cubicBezTo>
                <a:cubicBezTo>
                  <a:pt x="3108325" y="1028318"/>
                  <a:pt x="3098204" y="1044193"/>
                  <a:pt x="3091458" y="1060465"/>
                </a:cubicBezTo>
                <a:lnTo>
                  <a:pt x="3091458" y="1061060"/>
                </a:lnTo>
                <a:cubicBezTo>
                  <a:pt x="3114079" y="1049947"/>
                  <a:pt x="3137098" y="1038041"/>
                  <a:pt x="3160514" y="1025341"/>
                </a:cubicBezTo>
                <a:cubicBezTo>
                  <a:pt x="3158926" y="1024151"/>
                  <a:pt x="3158331" y="1022762"/>
                  <a:pt x="3158728" y="1021174"/>
                </a:cubicBezTo>
                <a:cubicBezTo>
                  <a:pt x="3165078" y="1005696"/>
                  <a:pt x="3173809" y="990218"/>
                  <a:pt x="3184922" y="974740"/>
                </a:cubicBezTo>
                <a:cubicBezTo>
                  <a:pt x="3190478" y="967596"/>
                  <a:pt x="3196034" y="960651"/>
                  <a:pt x="3201590" y="953904"/>
                </a:cubicBezTo>
                <a:close/>
                <a:moveTo>
                  <a:pt x="3733800" y="952118"/>
                </a:moveTo>
                <a:cubicBezTo>
                  <a:pt x="3733403" y="952912"/>
                  <a:pt x="3730624" y="955690"/>
                  <a:pt x="3725465" y="960452"/>
                </a:cubicBezTo>
                <a:lnTo>
                  <a:pt x="3718322" y="967596"/>
                </a:lnTo>
                <a:cubicBezTo>
                  <a:pt x="3715146" y="970374"/>
                  <a:pt x="3712567" y="972755"/>
                  <a:pt x="3710582" y="974740"/>
                </a:cubicBezTo>
                <a:cubicBezTo>
                  <a:pt x="3703836" y="980693"/>
                  <a:pt x="3698280" y="984463"/>
                  <a:pt x="3693914" y="986051"/>
                </a:cubicBezTo>
                <a:cubicBezTo>
                  <a:pt x="3699867" y="992401"/>
                  <a:pt x="3706018" y="997957"/>
                  <a:pt x="3712368" y="1002719"/>
                </a:cubicBezTo>
                <a:cubicBezTo>
                  <a:pt x="3715544" y="1005498"/>
                  <a:pt x="3719116" y="1008474"/>
                  <a:pt x="3723084" y="1011649"/>
                </a:cubicBezTo>
                <a:cubicBezTo>
                  <a:pt x="3723084" y="1010458"/>
                  <a:pt x="3723680" y="1009466"/>
                  <a:pt x="3724870" y="1008672"/>
                </a:cubicBezTo>
                <a:cubicBezTo>
                  <a:pt x="3726458" y="1007482"/>
                  <a:pt x="3735586" y="1000735"/>
                  <a:pt x="3752254" y="988432"/>
                </a:cubicBezTo>
                <a:cubicBezTo>
                  <a:pt x="3759398" y="983272"/>
                  <a:pt x="3763168" y="980693"/>
                  <a:pt x="3763565" y="980693"/>
                </a:cubicBezTo>
                <a:cubicBezTo>
                  <a:pt x="3757216" y="975533"/>
                  <a:pt x="3751460" y="970176"/>
                  <a:pt x="3746301" y="964619"/>
                </a:cubicBezTo>
                <a:cubicBezTo>
                  <a:pt x="3743523" y="966604"/>
                  <a:pt x="3741142" y="968588"/>
                  <a:pt x="3739158" y="970572"/>
                </a:cubicBezTo>
                <a:cubicBezTo>
                  <a:pt x="3731617" y="977319"/>
                  <a:pt x="3723680" y="986051"/>
                  <a:pt x="3715345" y="996766"/>
                </a:cubicBezTo>
                <a:cubicBezTo>
                  <a:pt x="3713360" y="998751"/>
                  <a:pt x="3711178" y="998751"/>
                  <a:pt x="3708796" y="996766"/>
                </a:cubicBezTo>
                <a:cubicBezTo>
                  <a:pt x="3706018" y="994782"/>
                  <a:pt x="3705622" y="992797"/>
                  <a:pt x="3707606" y="990813"/>
                </a:cubicBezTo>
                <a:cubicBezTo>
                  <a:pt x="3717924" y="976923"/>
                  <a:pt x="3726854" y="966604"/>
                  <a:pt x="3734395" y="959857"/>
                </a:cubicBezTo>
                <a:cubicBezTo>
                  <a:pt x="3736776" y="958269"/>
                  <a:pt x="3738166" y="957277"/>
                  <a:pt x="3738562" y="956880"/>
                </a:cubicBezTo>
                <a:close/>
                <a:moveTo>
                  <a:pt x="1543050" y="952118"/>
                </a:moveTo>
                <a:cubicBezTo>
                  <a:pt x="1542653" y="952912"/>
                  <a:pt x="1539875" y="955690"/>
                  <a:pt x="1534715" y="960452"/>
                </a:cubicBezTo>
                <a:lnTo>
                  <a:pt x="1527572" y="967596"/>
                </a:lnTo>
                <a:cubicBezTo>
                  <a:pt x="1524397" y="970374"/>
                  <a:pt x="1521817" y="972755"/>
                  <a:pt x="1519833" y="974740"/>
                </a:cubicBezTo>
                <a:cubicBezTo>
                  <a:pt x="1513086" y="980693"/>
                  <a:pt x="1507529" y="984463"/>
                  <a:pt x="1503164" y="986051"/>
                </a:cubicBezTo>
                <a:cubicBezTo>
                  <a:pt x="1509117" y="992401"/>
                  <a:pt x="1515269" y="997957"/>
                  <a:pt x="1521618" y="1002719"/>
                </a:cubicBezTo>
                <a:cubicBezTo>
                  <a:pt x="1524794" y="1005498"/>
                  <a:pt x="1528365" y="1008474"/>
                  <a:pt x="1532334" y="1011649"/>
                </a:cubicBezTo>
                <a:cubicBezTo>
                  <a:pt x="1532334" y="1010458"/>
                  <a:pt x="1532929" y="1009466"/>
                  <a:pt x="1534120" y="1008672"/>
                </a:cubicBezTo>
                <a:cubicBezTo>
                  <a:pt x="1535708" y="1007482"/>
                  <a:pt x="1544836" y="1000735"/>
                  <a:pt x="1561504" y="988432"/>
                </a:cubicBezTo>
                <a:cubicBezTo>
                  <a:pt x="1568648" y="983272"/>
                  <a:pt x="1572419" y="980693"/>
                  <a:pt x="1572815" y="980693"/>
                </a:cubicBezTo>
                <a:cubicBezTo>
                  <a:pt x="1566465" y="975533"/>
                  <a:pt x="1560711" y="970176"/>
                  <a:pt x="1555551" y="964619"/>
                </a:cubicBezTo>
                <a:cubicBezTo>
                  <a:pt x="1552773" y="966604"/>
                  <a:pt x="1550392" y="968588"/>
                  <a:pt x="1548408" y="970572"/>
                </a:cubicBezTo>
                <a:cubicBezTo>
                  <a:pt x="1540867" y="977319"/>
                  <a:pt x="1532929" y="986051"/>
                  <a:pt x="1524595" y="996766"/>
                </a:cubicBezTo>
                <a:cubicBezTo>
                  <a:pt x="1522611" y="998751"/>
                  <a:pt x="1520428" y="998751"/>
                  <a:pt x="1518047" y="996766"/>
                </a:cubicBezTo>
                <a:cubicBezTo>
                  <a:pt x="1515269" y="994782"/>
                  <a:pt x="1514872" y="992797"/>
                  <a:pt x="1516856" y="990813"/>
                </a:cubicBezTo>
                <a:cubicBezTo>
                  <a:pt x="1527175" y="976923"/>
                  <a:pt x="1536105" y="966604"/>
                  <a:pt x="1543645" y="959857"/>
                </a:cubicBezTo>
                <a:cubicBezTo>
                  <a:pt x="1546026" y="958269"/>
                  <a:pt x="1547415" y="957277"/>
                  <a:pt x="1547812" y="956880"/>
                </a:cubicBezTo>
                <a:close/>
                <a:moveTo>
                  <a:pt x="4757737" y="949141"/>
                </a:moveTo>
                <a:cubicBezTo>
                  <a:pt x="4756943" y="949538"/>
                  <a:pt x="4756150" y="950133"/>
                  <a:pt x="4755356" y="950927"/>
                </a:cubicBezTo>
                <a:lnTo>
                  <a:pt x="4752974" y="953308"/>
                </a:lnTo>
                <a:cubicBezTo>
                  <a:pt x="4749006" y="957277"/>
                  <a:pt x="4745434" y="961047"/>
                  <a:pt x="4742259" y="964619"/>
                </a:cubicBezTo>
                <a:cubicBezTo>
                  <a:pt x="4742259" y="965016"/>
                  <a:pt x="4735314" y="973946"/>
                  <a:pt x="4721423" y="991408"/>
                </a:cubicBezTo>
                <a:cubicBezTo>
                  <a:pt x="4721026" y="992202"/>
                  <a:pt x="4720629" y="992599"/>
                  <a:pt x="4720232" y="992599"/>
                </a:cubicBezTo>
                <a:cubicBezTo>
                  <a:pt x="4721423" y="995774"/>
                  <a:pt x="4722812" y="998552"/>
                  <a:pt x="4724400" y="1000933"/>
                </a:cubicBezTo>
                <a:lnTo>
                  <a:pt x="4724400" y="1001529"/>
                </a:lnTo>
                <a:cubicBezTo>
                  <a:pt x="4726781" y="998751"/>
                  <a:pt x="4729758" y="994782"/>
                  <a:pt x="4733330" y="989622"/>
                </a:cubicBezTo>
                <a:lnTo>
                  <a:pt x="4741664" y="977121"/>
                </a:lnTo>
                <a:cubicBezTo>
                  <a:pt x="4750792" y="965215"/>
                  <a:pt x="4757737" y="958666"/>
                  <a:pt x="4762500" y="957476"/>
                </a:cubicBezTo>
                <a:close/>
                <a:moveTo>
                  <a:pt x="4465438" y="945569"/>
                </a:moveTo>
                <a:cubicBezTo>
                  <a:pt x="4463851" y="947554"/>
                  <a:pt x="4458890" y="953308"/>
                  <a:pt x="4450556" y="962833"/>
                </a:cubicBezTo>
                <a:cubicBezTo>
                  <a:pt x="4444206" y="969977"/>
                  <a:pt x="4437657" y="975732"/>
                  <a:pt x="4430910" y="980097"/>
                </a:cubicBezTo>
                <a:cubicBezTo>
                  <a:pt x="4432498" y="999147"/>
                  <a:pt x="4434086" y="1015816"/>
                  <a:pt x="4435673" y="1030104"/>
                </a:cubicBezTo>
                <a:cubicBezTo>
                  <a:pt x="4440038" y="1027326"/>
                  <a:pt x="4446984" y="1020380"/>
                  <a:pt x="4456509" y="1009268"/>
                </a:cubicBezTo>
                <a:cubicBezTo>
                  <a:pt x="4462065" y="1002521"/>
                  <a:pt x="4466430" y="997560"/>
                  <a:pt x="4469606" y="994385"/>
                </a:cubicBezTo>
                <a:cubicBezTo>
                  <a:pt x="4469606" y="992401"/>
                  <a:pt x="4469407" y="989226"/>
                  <a:pt x="4469010" y="984860"/>
                </a:cubicBezTo>
                <a:lnTo>
                  <a:pt x="4469010" y="975335"/>
                </a:lnTo>
                <a:cubicBezTo>
                  <a:pt x="4463851" y="980891"/>
                  <a:pt x="4459882" y="985058"/>
                  <a:pt x="4457104" y="987837"/>
                </a:cubicBezTo>
                <a:cubicBezTo>
                  <a:pt x="4456310" y="989027"/>
                  <a:pt x="4450754" y="996171"/>
                  <a:pt x="4440436" y="1009268"/>
                </a:cubicBezTo>
                <a:cubicBezTo>
                  <a:pt x="4440038" y="1010062"/>
                  <a:pt x="4439443" y="1010458"/>
                  <a:pt x="4438650" y="1010458"/>
                </a:cubicBezTo>
                <a:cubicBezTo>
                  <a:pt x="4437856" y="1010458"/>
                  <a:pt x="4436864" y="1010062"/>
                  <a:pt x="4435673" y="1009268"/>
                </a:cubicBezTo>
                <a:cubicBezTo>
                  <a:pt x="4434482" y="1008474"/>
                  <a:pt x="4433887" y="1007680"/>
                  <a:pt x="4433887" y="1006887"/>
                </a:cubicBezTo>
                <a:cubicBezTo>
                  <a:pt x="4433887" y="1006093"/>
                  <a:pt x="4434284" y="1005299"/>
                  <a:pt x="4435078" y="1004505"/>
                </a:cubicBezTo>
                <a:cubicBezTo>
                  <a:pt x="4450952" y="983868"/>
                  <a:pt x="4462065" y="971565"/>
                  <a:pt x="4468415" y="967596"/>
                </a:cubicBezTo>
                <a:cubicBezTo>
                  <a:pt x="4467224" y="958468"/>
                  <a:pt x="4466232" y="951126"/>
                  <a:pt x="4465438" y="945569"/>
                </a:cubicBezTo>
                <a:close/>
                <a:moveTo>
                  <a:pt x="2987278" y="945569"/>
                </a:moveTo>
                <a:cubicBezTo>
                  <a:pt x="2987674" y="944776"/>
                  <a:pt x="2987476" y="944974"/>
                  <a:pt x="2986682" y="946165"/>
                </a:cubicBezTo>
                <a:cubicBezTo>
                  <a:pt x="2977951" y="960849"/>
                  <a:pt x="2973387" y="968390"/>
                  <a:pt x="2972990" y="968787"/>
                </a:cubicBezTo>
                <a:cubicBezTo>
                  <a:pt x="2964259" y="981883"/>
                  <a:pt x="2957115" y="990218"/>
                  <a:pt x="2951559" y="993790"/>
                </a:cubicBezTo>
                <a:cubicBezTo>
                  <a:pt x="2952750" y="999743"/>
                  <a:pt x="2954536" y="1006887"/>
                  <a:pt x="2956917" y="1015221"/>
                </a:cubicBezTo>
                <a:cubicBezTo>
                  <a:pt x="2957314" y="1014824"/>
                  <a:pt x="2964060" y="1004505"/>
                  <a:pt x="2977158" y="984265"/>
                </a:cubicBezTo>
                <a:cubicBezTo>
                  <a:pt x="2981920" y="976724"/>
                  <a:pt x="2985690" y="971366"/>
                  <a:pt x="2988468" y="968191"/>
                </a:cubicBezTo>
                <a:cubicBezTo>
                  <a:pt x="2988865" y="968191"/>
                  <a:pt x="2989262" y="967794"/>
                  <a:pt x="2989659" y="967001"/>
                </a:cubicBezTo>
                <a:cubicBezTo>
                  <a:pt x="2988865" y="961047"/>
                  <a:pt x="2988072" y="953904"/>
                  <a:pt x="2987278" y="945569"/>
                </a:cubicBezTo>
                <a:close/>
                <a:moveTo>
                  <a:pt x="1167408" y="941997"/>
                </a:moveTo>
                <a:cubicBezTo>
                  <a:pt x="1159073" y="949538"/>
                  <a:pt x="1154906" y="953308"/>
                  <a:pt x="1154906" y="953308"/>
                </a:cubicBezTo>
                <a:cubicBezTo>
                  <a:pt x="1152128" y="956483"/>
                  <a:pt x="1147961" y="960849"/>
                  <a:pt x="1142404" y="966405"/>
                </a:cubicBezTo>
                <a:lnTo>
                  <a:pt x="1129308" y="979502"/>
                </a:lnTo>
                <a:cubicBezTo>
                  <a:pt x="1128514" y="979899"/>
                  <a:pt x="1127919" y="980097"/>
                  <a:pt x="1127522" y="980097"/>
                </a:cubicBezTo>
                <a:cubicBezTo>
                  <a:pt x="1127522" y="986448"/>
                  <a:pt x="1127720" y="992004"/>
                  <a:pt x="1128117" y="996766"/>
                </a:cubicBezTo>
                <a:cubicBezTo>
                  <a:pt x="1128911" y="1004704"/>
                  <a:pt x="1129903" y="1010855"/>
                  <a:pt x="1131093" y="1015221"/>
                </a:cubicBezTo>
                <a:cubicBezTo>
                  <a:pt x="1136650" y="1005696"/>
                  <a:pt x="1142603" y="996369"/>
                  <a:pt x="1148953" y="987241"/>
                </a:cubicBezTo>
                <a:cubicBezTo>
                  <a:pt x="1154906" y="979304"/>
                  <a:pt x="1159669" y="973351"/>
                  <a:pt x="1163240" y="969382"/>
                </a:cubicBezTo>
                <a:lnTo>
                  <a:pt x="1165026" y="967596"/>
                </a:lnTo>
                <a:cubicBezTo>
                  <a:pt x="1165820" y="966405"/>
                  <a:pt x="1166415" y="965612"/>
                  <a:pt x="1166812" y="965215"/>
                </a:cubicBezTo>
                <a:cubicBezTo>
                  <a:pt x="1167209" y="958865"/>
                  <a:pt x="1167408" y="951126"/>
                  <a:pt x="1167408" y="941997"/>
                </a:cubicBezTo>
                <a:close/>
                <a:moveTo>
                  <a:pt x="1323975" y="941402"/>
                </a:moveTo>
                <a:cubicBezTo>
                  <a:pt x="1321594" y="941402"/>
                  <a:pt x="1318419" y="941601"/>
                  <a:pt x="1314450" y="941997"/>
                </a:cubicBezTo>
                <a:cubicBezTo>
                  <a:pt x="1309687" y="942394"/>
                  <a:pt x="1306512" y="942791"/>
                  <a:pt x="1304925" y="943188"/>
                </a:cubicBezTo>
                <a:lnTo>
                  <a:pt x="1304330" y="943783"/>
                </a:lnTo>
                <a:cubicBezTo>
                  <a:pt x="1300758" y="947752"/>
                  <a:pt x="1292622" y="955293"/>
                  <a:pt x="1279922" y="966405"/>
                </a:cubicBezTo>
                <a:cubicBezTo>
                  <a:pt x="1269206" y="975533"/>
                  <a:pt x="1261269" y="983471"/>
                  <a:pt x="1256109" y="990218"/>
                </a:cubicBezTo>
                <a:cubicBezTo>
                  <a:pt x="1263253" y="987837"/>
                  <a:pt x="1269008" y="986249"/>
                  <a:pt x="1273373" y="985455"/>
                </a:cubicBezTo>
                <a:cubicBezTo>
                  <a:pt x="1279326" y="984265"/>
                  <a:pt x="1284486" y="983669"/>
                  <a:pt x="1288851" y="983669"/>
                </a:cubicBezTo>
                <a:cubicBezTo>
                  <a:pt x="1290836" y="983669"/>
                  <a:pt x="1292622" y="983868"/>
                  <a:pt x="1294209" y="984265"/>
                </a:cubicBezTo>
                <a:lnTo>
                  <a:pt x="1297781" y="985455"/>
                </a:lnTo>
                <a:cubicBezTo>
                  <a:pt x="1300559" y="978312"/>
                  <a:pt x="1304330" y="970771"/>
                  <a:pt x="1309092" y="962833"/>
                </a:cubicBezTo>
                <a:lnTo>
                  <a:pt x="1303734" y="967001"/>
                </a:lnTo>
                <a:cubicBezTo>
                  <a:pt x="1296987" y="972557"/>
                  <a:pt x="1292820" y="975533"/>
                  <a:pt x="1291233" y="975930"/>
                </a:cubicBezTo>
                <a:cubicBezTo>
                  <a:pt x="1290439" y="975930"/>
                  <a:pt x="1289844" y="975930"/>
                  <a:pt x="1289447" y="975930"/>
                </a:cubicBezTo>
                <a:cubicBezTo>
                  <a:pt x="1286669" y="975930"/>
                  <a:pt x="1285081" y="974541"/>
                  <a:pt x="1284684" y="971763"/>
                </a:cubicBezTo>
                <a:cubicBezTo>
                  <a:pt x="1284684" y="971366"/>
                  <a:pt x="1284684" y="970969"/>
                  <a:pt x="1284684" y="970572"/>
                </a:cubicBezTo>
                <a:cubicBezTo>
                  <a:pt x="1284684" y="967794"/>
                  <a:pt x="1286272" y="966008"/>
                  <a:pt x="1289447" y="965215"/>
                </a:cubicBezTo>
                <a:lnTo>
                  <a:pt x="1290042" y="964619"/>
                </a:lnTo>
                <a:cubicBezTo>
                  <a:pt x="1291233" y="963826"/>
                  <a:pt x="1292225" y="963230"/>
                  <a:pt x="1293018" y="962833"/>
                </a:cubicBezTo>
                <a:cubicBezTo>
                  <a:pt x="1295797" y="960849"/>
                  <a:pt x="1298178" y="959063"/>
                  <a:pt x="1300162" y="957476"/>
                </a:cubicBezTo>
                <a:cubicBezTo>
                  <a:pt x="1307703" y="951522"/>
                  <a:pt x="1312862" y="947951"/>
                  <a:pt x="1315641" y="946760"/>
                </a:cubicBezTo>
                <a:cubicBezTo>
                  <a:pt x="1316037" y="946760"/>
                  <a:pt x="1316236" y="946760"/>
                  <a:pt x="1316236" y="946760"/>
                </a:cubicBezTo>
                <a:cubicBezTo>
                  <a:pt x="1317030" y="946760"/>
                  <a:pt x="1317823" y="947355"/>
                  <a:pt x="1318617" y="948546"/>
                </a:cubicBezTo>
                <a:cubicBezTo>
                  <a:pt x="1320601" y="945768"/>
                  <a:pt x="1322387" y="943387"/>
                  <a:pt x="1323975" y="941402"/>
                </a:cubicBezTo>
                <a:close/>
                <a:moveTo>
                  <a:pt x="118467" y="936044"/>
                </a:moveTo>
                <a:lnTo>
                  <a:pt x="116681" y="937830"/>
                </a:lnTo>
                <a:cubicBezTo>
                  <a:pt x="113506" y="941799"/>
                  <a:pt x="109140" y="947752"/>
                  <a:pt x="103584" y="955690"/>
                </a:cubicBezTo>
                <a:cubicBezTo>
                  <a:pt x="92472" y="971168"/>
                  <a:pt x="83740" y="981487"/>
                  <a:pt x="77390" y="986646"/>
                </a:cubicBezTo>
                <a:cubicBezTo>
                  <a:pt x="76994" y="987440"/>
                  <a:pt x="76398" y="987837"/>
                  <a:pt x="75605" y="987837"/>
                </a:cubicBezTo>
                <a:cubicBezTo>
                  <a:pt x="75208" y="987837"/>
                  <a:pt x="74811" y="987638"/>
                  <a:pt x="74414" y="987241"/>
                </a:cubicBezTo>
                <a:cubicBezTo>
                  <a:pt x="74414" y="987638"/>
                  <a:pt x="74612" y="988233"/>
                  <a:pt x="75009" y="989027"/>
                </a:cubicBezTo>
                <a:lnTo>
                  <a:pt x="75009" y="990218"/>
                </a:lnTo>
                <a:cubicBezTo>
                  <a:pt x="76200" y="999346"/>
                  <a:pt x="77192" y="1006688"/>
                  <a:pt x="77986" y="1012244"/>
                </a:cubicBezTo>
                <a:cubicBezTo>
                  <a:pt x="86717" y="1001132"/>
                  <a:pt x="92670" y="993790"/>
                  <a:pt x="95845" y="990218"/>
                </a:cubicBezTo>
                <a:cubicBezTo>
                  <a:pt x="106164" y="979105"/>
                  <a:pt x="114895" y="971962"/>
                  <a:pt x="122039" y="968787"/>
                </a:cubicBezTo>
                <a:cubicBezTo>
                  <a:pt x="120451" y="958468"/>
                  <a:pt x="119261" y="947554"/>
                  <a:pt x="118467" y="936044"/>
                </a:cubicBezTo>
                <a:close/>
                <a:moveTo>
                  <a:pt x="4747617" y="931877"/>
                </a:moveTo>
                <a:cubicBezTo>
                  <a:pt x="4745236" y="934258"/>
                  <a:pt x="4743450" y="935846"/>
                  <a:pt x="4742259" y="936640"/>
                </a:cubicBezTo>
                <a:lnTo>
                  <a:pt x="4730948" y="947951"/>
                </a:lnTo>
                <a:cubicBezTo>
                  <a:pt x="4716660" y="963429"/>
                  <a:pt x="4709517" y="971168"/>
                  <a:pt x="4709517" y="971168"/>
                </a:cubicBezTo>
                <a:cubicBezTo>
                  <a:pt x="4711501" y="975137"/>
                  <a:pt x="4713485" y="979304"/>
                  <a:pt x="4715470" y="983669"/>
                </a:cubicBezTo>
                <a:cubicBezTo>
                  <a:pt x="4717057" y="982082"/>
                  <a:pt x="4720430" y="977716"/>
                  <a:pt x="4725590" y="970572"/>
                </a:cubicBezTo>
                <a:cubicBezTo>
                  <a:pt x="4729956" y="965016"/>
                  <a:pt x="4733528" y="960651"/>
                  <a:pt x="4736306" y="957476"/>
                </a:cubicBezTo>
                <a:cubicBezTo>
                  <a:pt x="4743846" y="948744"/>
                  <a:pt x="4749204" y="943188"/>
                  <a:pt x="4752380" y="940807"/>
                </a:cubicBezTo>
                <a:cubicBezTo>
                  <a:pt x="4750792" y="938029"/>
                  <a:pt x="4749204" y="935052"/>
                  <a:pt x="4747617" y="931877"/>
                </a:cubicBezTo>
                <a:close/>
                <a:moveTo>
                  <a:pt x="500062" y="930687"/>
                </a:moveTo>
                <a:cubicBezTo>
                  <a:pt x="497681" y="933068"/>
                  <a:pt x="494506" y="935449"/>
                  <a:pt x="490537" y="937830"/>
                </a:cubicBezTo>
                <a:cubicBezTo>
                  <a:pt x="483394" y="942990"/>
                  <a:pt x="479226" y="945966"/>
                  <a:pt x="478036" y="946760"/>
                </a:cubicBezTo>
                <a:cubicBezTo>
                  <a:pt x="472876" y="951126"/>
                  <a:pt x="466526" y="956483"/>
                  <a:pt x="458986" y="962833"/>
                </a:cubicBezTo>
                <a:cubicBezTo>
                  <a:pt x="464145" y="967199"/>
                  <a:pt x="468908" y="971168"/>
                  <a:pt x="473273" y="974740"/>
                </a:cubicBezTo>
                <a:cubicBezTo>
                  <a:pt x="481211" y="980296"/>
                  <a:pt x="487561" y="984265"/>
                  <a:pt x="492323" y="986646"/>
                </a:cubicBezTo>
                <a:cubicBezTo>
                  <a:pt x="492323" y="985455"/>
                  <a:pt x="492919" y="984463"/>
                  <a:pt x="494109" y="983669"/>
                </a:cubicBezTo>
                <a:cubicBezTo>
                  <a:pt x="502047" y="978907"/>
                  <a:pt x="509190" y="973747"/>
                  <a:pt x="515540" y="968191"/>
                </a:cubicBezTo>
                <a:cubicBezTo>
                  <a:pt x="524272" y="960651"/>
                  <a:pt x="529630" y="956087"/>
                  <a:pt x="531614" y="954499"/>
                </a:cubicBezTo>
                <a:cubicBezTo>
                  <a:pt x="524867" y="948943"/>
                  <a:pt x="520105" y="945172"/>
                  <a:pt x="517326" y="943188"/>
                </a:cubicBezTo>
                <a:lnTo>
                  <a:pt x="517326" y="942593"/>
                </a:lnTo>
                <a:cubicBezTo>
                  <a:pt x="503436" y="957277"/>
                  <a:pt x="491926" y="967596"/>
                  <a:pt x="482798" y="973549"/>
                </a:cubicBezTo>
                <a:cubicBezTo>
                  <a:pt x="482401" y="973946"/>
                  <a:pt x="481806" y="974144"/>
                  <a:pt x="481012" y="974144"/>
                </a:cubicBezTo>
                <a:cubicBezTo>
                  <a:pt x="480219" y="974144"/>
                  <a:pt x="479425" y="973549"/>
                  <a:pt x="478631" y="972358"/>
                </a:cubicBezTo>
                <a:cubicBezTo>
                  <a:pt x="478234" y="971962"/>
                  <a:pt x="478036" y="971366"/>
                  <a:pt x="478036" y="970572"/>
                </a:cubicBezTo>
                <a:cubicBezTo>
                  <a:pt x="478036" y="969779"/>
                  <a:pt x="478631" y="968985"/>
                  <a:pt x="479822" y="968191"/>
                </a:cubicBezTo>
                <a:cubicBezTo>
                  <a:pt x="484187" y="965413"/>
                  <a:pt x="489744" y="960651"/>
                  <a:pt x="496490" y="953904"/>
                </a:cubicBezTo>
                <a:cubicBezTo>
                  <a:pt x="504031" y="947157"/>
                  <a:pt x="509587" y="942593"/>
                  <a:pt x="513159" y="940212"/>
                </a:cubicBezTo>
                <a:close/>
                <a:moveTo>
                  <a:pt x="5223867" y="925329"/>
                </a:moveTo>
                <a:cubicBezTo>
                  <a:pt x="5220692" y="928504"/>
                  <a:pt x="5219104" y="930290"/>
                  <a:pt x="5219104" y="930687"/>
                </a:cubicBezTo>
                <a:cubicBezTo>
                  <a:pt x="5207595" y="942990"/>
                  <a:pt x="5201642" y="949141"/>
                  <a:pt x="5201245" y="949141"/>
                </a:cubicBezTo>
                <a:cubicBezTo>
                  <a:pt x="5191323" y="959460"/>
                  <a:pt x="5184378" y="965413"/>
                  <a:pt x="5180409" y="967001"/>
                </a:cubicBezTo>
                <a:cubicBezTo>
                  <a:pt x="5185965" y="973351"/>
                  <a:pt x="5191323" y="979304"/>
                  <a:pt x="5196482" y="984860"/>
                </a:cubicBezTo>
                <a:lnTo>
                  <a:pt x="5199459" y="987837"/>
                </a:lnTo>
                <a:cubicBezTo>
                  <a:pt x="5205809" y="983868"/>
                  <a:pt x="5213944" y="976526"/>
                  <a:pt x="5223867" y="965810"/>
                </a:cubicBezTo>
                <a:cubicBezTo>
                  <a:pt x="5234186" y="955094"/>
                  <a:pt x="5239742" y="949141"/>
                  <a:pt x="5240536" y="947951"/>
                </a:cubicBezTo>
                <a:cubicBezTo>
                  <a:pt x="5240932" y="947951"/>
                  <a:pt x="5241528" y="947355"/>
                  <a:pt x="5242322" y="946165"/>
                </a:cubicBezTo>
                <a:cubicBezTo>
                  <a:pt x="5235972" y="939418"/>
                  <a:pt x="5229820" y="932472"/>
                  <a:pt x="5223867" y="925329"/>
                </a:cubicBezTo>
                <a:close/>
                <a:moveTo>
                  <a:pt x="788789" y="924138"/>
                </a:moveTo>
                <a:cubicBezTo>
                  <a:pt x="785217" y="928107"/>
                  <a:pt x="781447" y="932472"/>
                  <a:pt x="777478" y="937235"/>
                </a:cubicBezTo>
                <a:cubicBezTo>
                  <a:pt x="765572" y="951522"/>
                  <a:pt x="756642" y="961643"/>
                  <a:pt x="750689" y="967596"/>
                </a:cubicBezTo>
                <a:lnTo>
                  <a:pt x="750094" y="968191"/>
                </a:lnTo>
                <a:cubicBezTo>
                  <a:pt x="750094" y="971763"/>
                  <a:pt x="750689" y="979701"/>
                  <a:pt x="751879" y="992004"/>
                </a:cubicBezTo>
                <a:cubicBezTo>
                  <a:pt x="758230" y="982876"/>
                  <a:pt x="764183" y="974938"/>
                  <a:pt x="769739" y="968191"/>
                </a:cubicBezTo>
                <a:cubicBezTo>
                  <a:pt x="774501" y="963032"/>
                  <a:pt x="779264" y="958269"/>
                  <a:pt x="784026" y="953904"/>
                </a:cubicBezTo>
                <a:cubicBezTo>
                  <a:pt x="786805" y="951522"/>
                  <a:pt x="789186" y="949538"/>
                  <a:pt x="791170" y="947951"/>
                </a:cubicBezTo>
                <a:cubicBezTo>
                  <a:pt x="790773" y="940013"/>
                  <a:pt x="789980" y="932076"/>
                  <a:pt x="788789" y="924138"/>
                </a:cubicBezTo>
                <a:close/>
                <a:moveTo>
                  <a:pt x="1169193" y="921162"/>
                </a:moveTo>
                <a:cubicBezTo>
                  <a:pt x="1168400" y="921162"/>
                  <a:pt x="1161653" y="926718"/>
                  <a:pt x="1148953" y="937830"/>
                </a:cubicBezTo>
                <a:cubicBezTo>
                  <a:pt x="1145778" y="941005"/>
                  <a:pt x="1138237" y="947554"/>
                  <a:pt x="1126331" y="957476"/>
                </a:cubicBezTo>
                <a:cubicBezTo>
                  <a:pt x="1126331" y="961444"/>
                  <a:pt x="1126530" y="965612"/>
                  <a:pt x="1126926" y="969977"/>
                </a:cubicBezTo>
                <a:cubicBezTo>
                  <a:pt x="1142404" y="953705"/>
                  <a:pt x="1150143" y="945569"/>
                  <a:pt x="1150143" y="945569"/>
                </a:cubicBezTo>
                <a:cubicBezTo>
                  <a:pt x="1158875" y="936838"/>
                  <a:pt x="1164828" y="931480"/>
                  <a:pt x="1168003" y="929496"/>
                </a:cubicBezTo>
                <a:cubicBezTo>
                  <a:pt x="1168003" y="927512"/>
                  <a:pt x="1168201" y="924932"/>
                  <a:pt x="1168598" y="921757"/>
                </a:cubicBezTo>
                <a:cubicBezTo>
                  <a:pt x="1168995" y="921360"/>
                  <a:pt x="1169193" y="921162"/>
                  <a:pt x="1169193" y="921162"/>
                </a:cubicBezTo>
                <a:close/>
                <a:moveTo>
                  <a:pt x="481012" y="918780"/>
                </a:moveTo>
                <a:lnTo>
                  <a:pt x="464939" y="930687"/>
                </a:lnTo>
                <a:cubicBezTo>
                  <a:pt x="464542" y="930687"/>
                  <a:pt x="457795" y="935846"/>
                  <a:pt x="444698" y="946165"/>
                </a:cubicBezTo>
                <a:cubicBezTo>
                  <a:pt x="443905" y="946958"/>
                  <a:pt x="442912" y="947355"/>
                  <a:pt x="441722" y="947355"/>
                </a:cubicBezTo>
                <a:cubicBezTo>
                  <a:pt x="446087" y="951324"/>
                  <a:pt x="450056" y="954896"/>
                  <a:pt x="453628" y="958071"/>
                </a:cubicBezTo>
                <a:cubicBezTo>
                  <a:pt x="463153" y="949737"/>
                  <a:pt x="470694" y="943387"/>
                  <a:pt x="476250" y="939021"/>
                </a:cubicBezTo>
                <a:cubicBezTo>
                  <a:pt x="483394" y="933068"/>
                  <a:pt x="489347" y="928901"/>
                  <a:pt x="494109" y="926519"/>
                </a:cubicBezTo>
                <a:lnTo>
                  <a:pt x="487561" y="922352"/>
                </a:lnTo>
                <a:cubicBezTo>
                  <a:pt x="485576" y="921162"/>
                  <a:pt x="483394" y="919971"/>
                  <a:pt x="481012" y="918780"/>
                </a:cubicBezTo>
                <a:close/>
                <a:moveTo>
                  <a:pt x="2983706" y="916399"/>
                </a:moveTo>
                <a:cubicBezTo>
                  <a:pt x="2978546" y="925130"/>
                  <a:pt x="2972792" y="933862"/>
                  <a:pt x="2966442" y="942593"/>
                </a:cubicBezTo>
                <a:cubicBezTo>
                  <a:pt x="2958901" y="952912"/>
                  <a:pt x="2951559" y="960254"/>
                  <a:pt x="2944415" y="964619"/>
                </a:cubicBezTo>
                <a:cubicBezTo>
                  <a:pt x="2947193" y="976923"/>
                  <a:pt x="2948781" y="983272"/>
                  <a:pt x="2949178" y="983669"/>
                </a:cubicBezTo>
                <a:cubicBezTo>
                  <a:pt x="2950368" y="982479"/>
                  <a:pt x="2952353" y="980296"/>
                  <a:pt x="2955131" y="977121"/>
                </a:cubicBezTo>
                <a:cubicBezTo>
                  <a:pt x="2958703" y="972755"/>
                  <a:pt x="2963068" y="966604"/>
                  <a:pt x="2968228" y="958666"/>
                </a:cubicBezTo>
                <a:cubicBezTo>
                  <a:pt x="2969022" y="957079"/>
                  <a:pt x="2971006" y="953507"/>
                  <a:pt x="2974181" y="947951"/>
                </a:cubicBezTo>
                <a:cubicBezTo>
                  <a:pt x="2976959" y="943585"/>
                  <a:pt x="2979142" y="940013"/>
                  <a:pt x="2980729" y="937235"/>
                </a:cubicBezTo>
                <a:cubicBezTo>
                  <a:pt x="2983904" y="932472"/>
                  <a:pt x="2985492" y="930290"/>
                  <a:pt x="2985492" y="930687"/>
                </a:cubicBezTo>
                <a:cubicBezTo>
                  <a:pt x="2985095" y="926718"/>
                  <a:pt x="2984698" y="923344"/>
                  <a:pt x="2984301" y="920566"/>
                </a:cubicBezTo>
                <a:close/>
                <a:moveTo>
                  <a:pt x="116681" y="914613"/>
                </a:moveTo>
                <a:cubicBezTo>
                  <a:pt x="111125" y="920566"/>
                  <a:pt x="103386" y="929893"/>
                  <a:pt x="93464" y="942593"/>
                </a:cubicBezTo>
                <a:cubicBezTo>
                  <a:pt x="84733" y="952912"/>
                  <a:pt x="77192" y="959857"/>
                  <a:pt x="70842" y="963429"/>
                </a:cubicBezTo>
                <a:cubicBezTo>
                  <a:pt x="72033" y="969382"/>
                  <a:pt x="73025" y="975930"/>
                  <a:pt x="73819" y="983074"/>
                </a:cubicBezTo>
                <a:lnTo>
                  <a:pt x="74414" y="982479"/>
                </a:lnTo>
                <a:cubicBezTo>
                  <a:pt x="81161" y="977716"/>
                  <a:pt x="90884" y="966008"/>
                  <a:pt x="103584" y="947355"/>
                </a:cubicBezTo>
                <a:cubicBezTo>
                  <a:pt x="109934" y="937830"/>
                  <a:pt x="114697" y="931480"/>
                  <a:pt x="117872" y="928305"/>
                </a:cubicBezTo>
                <a:cubicBezTo>
                  <a:pt x="117475" y="923543"/>
                  <a:pt x="117078" y="918979"/>
                  <a:pt x="116681" y="914613"/>
                </a:cubicBezTo>
                <a:close/>
                <a:moveTo>
                  <a:pt x="4736306" y="910446"/>
                </a:moveTo>
                <a:cubicBezTo>
                  <a:pt x="4735909" y="910843"/>
                  <a:pt x="4735512" y="911041"/>
                  <a:pt x="4735115" y="911041"/>
                </a:cubicBezTo>
                <a:cubicBezTo>
                  <a:pt x="4729956" y="915407"/>
                  <a:pt x="4725986" y="919376"/>
                  <a:pt x="4723209" y="922947"/>
                </a:cubicBezTo>
                <a:cubicBezTo>
                  <a:pt x="4720828" y="925329"/>
                  <a:pt x="4717057" y="929893"/>
                  <a:pt x="4711898" y="936640"/>
                </a:cubicBezTo>
                <a:cubicBezTo>
                  <a:pt x="4707136" y="942196"/>
                  <a:pt x="4703166" y="946562"/>
                  <a:pt x="4699992" y="949737"/>
                </a:cubicBezTo>
                <a:cubicBezTo>
                  <a:pt x="4701976" y="954102"/>
                  <a:pt x="4703762" y="958269"/>
                  <a:pt x="4705350" y="962238"/>
                </a:cubicBezTo>
                <a:cubicBezTo>
                  <a:pt x="4708128" y="959857"/>
                  <a:pt x="4711699" y="955888"/>
                  <a:pt x="4716065" y="950332"/>
                </a:cubicBezTo>
                <a:cubicBezTo>
                  <a:pt x="4720828" y="945172"/>
                  <a:pt x="4724400" y="941204"/>
                  <a:pt x="4726781" y="938426"/>
                </a:cubicBezTo>
                <a:cubicBezTo>
                  <a:pt x="4733924" y="931282"/>
                  <a:pt x="4739480" y="926519"/>
                  <a:pt x="4743450" y="924138"/>
                </a:cubicBezTo>
                <a:cubicBezTo>
                  <a:pt x="4741068" y="920169"/>
                  <a:pt x="4738687" y="915605"/>
                  <a:pt x="4736306" y="910446"/>
                </a:cubicBezTo>
                <a:close/>
                <a:moveTo>
                  <a:pt x="2291953" y="910446"/>
                </a:moveTo>
                <a:cubicBezTo>
                  <a:pt x="2278459" y="926321"/>
                  <a:pt x="2270918" y="935052"/>
                  <a:pt x="2269331" y="936640"/>
                </a:cubicBezTo>
                <a:cubicBezTo>
                  <a:pt x="2253853" y="953308"/>
                  <a:pt x="2242740" y="962635"/>
                  <a:pt x="2235993" y="964619"/>
                </a:cubicBezTo>
                <a:cubicBezTo>
                  <a:pt x="2236391" y="978510"/>
                  <a:pt x="2236986" y="989821"/>
                  <a:pt x="2237779" y="998552"/>
                </a:cubicBezTo>
                <a:cubicBezTo>
                  <a:pt x="2238176" y="1006490"/>
                  <a:pt x="2238573" y="1013038"/>
                  <a:pt x="2238970" y="1018197"/>
                </a:cubicBezTo>
                <a:cubicBezTo>
                  <a:pt x="2246511" y="1011451"/>
                  <a:pt x="2258020" y="998949"/>
                  <a:pt x="2273498" y="980693"/>
                </a:cubicBezTo>
                <a:cubicBezTo>
                  <a:pt x="2281039" y="971565"/>
                  <a:pt x="2287587" y="964619"/>
                  <a:pt x="2293143" y="959857"/>
                </a:cubicBezTo>
                <a:cubicBezTo>
                  <a:pt x="2292747" y="953507"/>
                  <a:pt x="2292548" y="945966"/>
                  <a:pt x="2292548" y="937235"/>
                </a:cubicBezTo>
                <a:cubicBezTo>
                  <a:pt x="2280642" y="948348"/>
                  <a:pt x="2273895" y="954697"/>
                  <a:pt x="2272308" y="956285"/>
                </a:cubicBezTo>
                <a:cubicBezTo>
                  <a:pt x="2268339" y="960651"/>
                  <a:pt x="2260401" y="969977"/>
                  <a:pt x="2248495" y="984265"/>
                </a:cubicBezTo>
                <a:cubicBezTo>
                  <a:pt x="2247701" y="985058"/>
                  <a:pt x="2247106" y="985455"/>
                  <a:pt x="2246709" y="985455"/>
                </a:cubicBezTo>
                <a:cubicBezTo>
                  <a:pt x="2245915" y="985455"/>
                  <a:pt x="2245320" y="985257"/>
                  <a:pt x="2244923" y="984860"/>
                </a:cubicBezTo>
                <a:cubicBezTo>
                  <a:pt x="2244526" y="984066"/>
                  <a:pt x="2244328" y="983471"/>
                  <a:pt x="2244328" y="983074"/>
                </a:cubicBezTo>
                <a:cubicBezTo>
                  <a:pt x="2244328" y="982280"/>
                  <a:pt x="2244526" y="981685"/>
                  <a:pt x="2244923" y="981288"/>
                </a:cubicBezTo>
                <a:cubicBezTo>
                  <a:pt x="2258814" y="963826"/>
                  <a:pt x="2267545" y="953308"/>
                  <a:pt x="2271117" y="949737"/>
                </a:cubicBezTo>
                <a:cubicBezTo>
                  <a:pt x="2279848" y="940212"/>
                  <a:pt x="2286992" y="933862"/>
                  <a:pt x="2292548" y="930687"/>
                </a:cubicBezTo>
                <a:cubicBezTo>
                  <a:pt x="2292151" y="921162"/>
                  <a:pt x="2291953" y="914415"/>
                  <a:pt x="2291953" y="910446"/>
                </a:cubicBezTo>
                <a:close/>
                <a:moveTo>
                  <a:pt x="466129" y="909851"/>
                </a:moveTo>
                <a:lnTo>
                  <a:pt x="466129" y="910446"/>
                </a:lnTo>
                <a:cubicBezTo>
                  <a:pt x="465336" y="912033"/>
                  <a:pt x="462558" y="913819"/>
                  <a:pt x="457795" y="915804"/>
                </a:cubicBezTo>
                <a:cubicBezTo>
                  <a:pt x="454620" y="916994"/>
                  <a:pt x="450850" y="918979"/>
                  <a:pt x="446484" y="921757"/>
                </a:cubicBezTo>
                <a:lnTo>
                  <a:pt x="437554" y="927710"/>
                </a:lnTo>
                <a:cubicBezTo>
                  <a:pt x="433983" y="930488"/>
                  <a:pt x="431006" y="932472"/>
                  <a:pt x="428625" y="933663"/>
                </a:cubicBezTo>
                <a:cubicBezTo>
                  <a:pt x="434578" y="939616"/>
                  <a:pt x="437951" y="943188"/>
                  <a:pt x="438745" y="944379"/>
                </a:cubicBezTo>
                <a:cubicBezTo>
                  <a:pt x="438745" y="943585"/>
                  <a:pt x="439142" y="942791"/>
                  <a:pt x="439936" y="941997"/>
                </a:cubicBezTo>
                <a:cubicBezTo>
                  <a:pt x="450254" y="932076"/>
                  <a:pt x="456803" y="925924"/>
                  <a:pt x="459581" y="923543"/>
                </a:cubicBezTo>
                <a:cubicBezTo>
                  <a:pt x="465534" y="919177"/>
                  <a:pt x="470495" y="916201"/>
                  <a:pt x="474464" y="914613"/>
                </a:cubicBezTo>
                <a:cubicBezTo>
                  <a:pt x="472083" y="913026"/>
                  <a:pt x="469304" y="911438"/>
                  <a:pt x="466129" y="909851"/>
                </a:cubicBezTo>
                <a:close/>
                <a:moveTo>
                  <a:pt x="4461272" y="908660"/>
                </a:moveTo>
                <a:cubicBezTo>
                  <a:pt x="4448968" y="923741"/>
                  <a:pt x="4437657" y="935251"/>
                  <a:pt x="4427338" y="943188"/>
                </a:cubicBezTo>
                <a:cubicBezTo>
                  <a:pt x="4427735" y="945569"/>
                  <a:pt x="4428330" y="950332"/>
                  <a:pt x="4429124" y="957476"/>
                </a:cubicBezTo>
                <a:cubicBezTo>
                  <a:pt x="4429521" y="963826"/>
                  <a:pt x="4429918" y="968787"/>
                  <a:pt x="4430315" y="972358"/>
                </a:cubicBezTo>
                <a:cubicBezTo>
                  <a:pt x="4434680" y="968390"/>
                  <a:pt x="4440436" y="962635"/>
                  <a:pt x="4447580" y="955094"/>
                </a:cubicBezTo>
                <a:cubicBezTo>
                  <a:pt x="4456707" y="945172"/>
                  <a:pt x="4462462" y="939616"/>
                  <a:pt x="4464844" y="938426"/>
                </a:cubicBezTo>
                <a:cubicBezTo>
                  <a:pt x="4463652" y="928504"/>
                  <a:pt x="4462660" y="919772"/>
                  <a:pt x="4461867" y="912232"/>
                </a:cubicBezTo>
                <a:lnTo>
                  <a:pt x="4461867" y="910446"/>
                </a:lnTo>
                <a:cubicBezTo>
                  <a:pt x="4461470" y="909652"/>
                  <a:pt x="4461272" y="909057"/>
                  <a:pt x="4461272" y="908660"/>
                </a:cubicBezTo>
                <a:close/>
                <a:moveTo>
                  <a:pt x="3679626" y="902707"/>
                </a:moveTo>
                <a:cubicBezTo>
                  <a:pt x="3680420" y="902310"/>
                  <a:pt x="3681214" y="902508"/>
                  <a:pt x="3682008" y="903302"/>
                </a:cubicBezTo>
                <a:cubicBezTo>
                  <a:pt x="3682404" y="904493"/>
                  <a:pt x="3682206" y="905287"/>
                  <a:pt x="3681412" y="905683"/>
                </a:cubicBezTo>
                <a:cubicBezTo>
                  <a:pt x="3670696" y="915605"/>
                  <a:pt x="3660774" y="921757"/>
                  <a:pt x="3651646" y="924138"/>
                </a:cubicBezTo>
                <a:cubicBezTo>
                  <a:pt x="3649265" y="924932"/>
                  <a:pt x="3647678" y="923940"/>
                  <a:pt x="3646884" y="921162"/>
                </a:cubicBezTo>
                <a:cubicBezTo>
                  <a:pt x="3646090" y="918383"/>
                  <a:pt x="3647082" y="916796"/>
                  <a:pt x="3649860" y="916399"/>
                </a:cubicBezTo>
                <a:cubicBezTo>
                  <a:pt x="3653829" y="915605"/>
                  <a:pt x="3658790" y="913621"/>
                  <a:pt x="3664744" y="910446"/>
                </a:cubicBezTo>
                <a:cubicBezTo>
                  <a:pt x="3672284" y="906080"/>
                  <a:pt x="3677245" y="903501"/>
                  <a:pt x="3679626" y="902707"/>
                </a:cubicBezTo>
                <a:close/>
                <a:moveTo>
                  <a:pt x="1488876" y="902707"/>
                </a:moveTo>
                <a:cubicBezTo>
                  <a:pt x="1489670" y="902310"/>
                  <a:pt x="1490464" y="902508"/>
                  <a:pt x="1491258" y="903302"/>
                </a:cubicBezTo>
                <a:cubicBezTo>
                  <a:pt x="1491655" y="904493"/>
                  <a:pt x="1491456" y="905287"/>
                  <a:pt x="1490662" y="905683"/>
                </a:cubicBezTo>
                <a:cubicBezTo>
                  <a:pt x="1479947" y="915605"/>
                  <a:pt x="1470025" y="921757"/>
                  <a:pt x="1460897" y="924138"/>
                </a:cubicBezTo>
                <a:cubicBezTo>
                  <a:pt x="1458515" y="924932"/>
                  <a:pt x="1456928" y="923940"/>
                  <a:pt x="1456134" y="921162"/>
                </a:cubicBezTo>
                <a:cubicBezTo>
                  <a:pt x="1455341" y="918383"/>
                  <a:pt x="1456332" y="916796"/>
                  <a:pt x="1459111" y="916399"/>
                </a:cubicBezTo>
                <a:cubicBezTo>
                  <a:pt x="1463079" y="915605"/>
                  <a:pt x="1468040" y="913621"/>
                  <a:pt x="1473993" y="910446"/>
                </a:cubicBezTo>
                <a:cubicBezTo>
                  <a:pt x="1481534" y="906080"/>
                  <a:pt x="1486495" y="903501"/>
                  <a:pt x="1488876" y="902707"/>
                </a:cubicBezTo>
                <a:close/>
                <a:moveTo>
                  <a:pt x="446484" y="897349"/>
                </a:moveTo>
                <a:cubicBezTo>
                  <a:pt x="445294" y="898540"/>
                  <a:pt x="443706" y="899929"/>
                  <a:pt x="441722" y="901516"/>
                </a:cubicBezTo>
                <a:cubicBezTo>
                  <a:pt x="441722" y="901516"/>
                  <a:pt x="437951" y="904493"/>
                  <a:pt x="430411" y="910446"/>
                </a:cubicBezTo>
                <a:cubicBezTo>
                  <a:pt x="424855" y="914812"/>
                  <a:pt x="419100" y="917987"/>
                  <a:pt x="413147" y="919971"/>
                </a:cubicBezTo>
                <a:cubicBezTo>
                  <a:pt x="415925" y="922352"/>
                  <a:pt x="419100" y="925130"/>
                  <a:pt x="422672" y="928305"/>
                </a:cubicBezTo>
                <a:cubicBezTo>
                  <a:pt x="425053" y="926718"/>
                  <a:pt x="428426" y="924138"/>
                  <a:pt x="432792" y="920566"/>
                </a:cubicBezTo>
                <a:cubicBezTo>
                  <a:pt x="437554" y="916598"/>
                  <a:pt x="440928" y="914018"/>
                  <a:pt x="442912" y="912827"/>
                </a:cubicBezTo>
                <a:cubicBezTo>
                  <a:pt x="449659" y="908065"/>
                  <a:pt x="455017" y="905485"/>
                  <a:pt x="458986" y="905088"/>
                </a:cubicBezTo>
                <a:cubicBezTo>
                  <a:pt x="457795" y="904294"/>
                  <a:pt x="456803" y="903501"/>
                  <a:pt x="456009" y="902707"/>
                </a:cubicBezTo>
                <a:cubicBezTo>
                  <a:pt x="452437" y="900722"/>
                  <a:pt x="449262" y="898937"/>
                  <a:pt x="446484" y="897349"/>
                </a:cubicBezTo>
                <a:close/>
                <a:moveTo>
                  <a:pt x="1169789" y="890205"/>
                </a:moveTo>
                <a:cubicBezTo>
                  <a:pt x="1167804" y="892190"/>
                  <a:pt x="1166217" y="893579"/>
                  <a:pt x="1165026" y="894372"/>
                </a:cubicBezTo>
                <a:lnTo>
                  <a:pt x="1157883" y="901516"/>
                </a:lnTo>
                <a:cubicBezTo>
                  <a:pt x="1154708" y="904294"/>
                  <a:pt x="1152326" y="906477"/>
                  <a:pt x="1150739" y="908065"/>
                </a:cubicBezTo>
                <a:cubicBezTo>
                  <a:pt x="1141214" y="917193"/>
                  <a:pt x="1133078" y="923741"/>
                  <a:pt x="1126331" y="927710"/>
                </a:cubicBezTo>
                <a:lnTo>
                  <a:pt x="1126331" y="946760"/>
                </a:lnTo>
                <a:cubicBezTo>
                  <a:pt x="1131093" y="942394"/>
                  <a:pt x="1137245" y="936838"/>
                  <a:pt x="1144786" y="930091"/>
                </a:cubicBezTo>
                <a:cubicBezTo>
                  <a:pt x="1158279" y="918582"/>
                  <a:pt x="1166415" y="911835"/>
                  <a:pt x="1169193" y="909851"/>
                </a:cubicBezTo>
                <a:cubicBezTo>
                  <a:pt x="1169193" y="902310"/>
                  <a:pt x="1169392" y="895762"/>
                  <a:pt x="1169789" y="890205"/>
                </a:cubicBezTo>
                <a:close/>
                <a:moveTo>
                  <a:pt x="4725590" y="889610"/>
                </a:moveTo>
                <a:cubicBezTo>
                  <a:pt x="4725193" y="890007"/>
                  <a:pt x="4722018" y="892785"/>
                  <a:pt x="4716065" y="897944"/>
                </a:cubicBezTo>
                <a:cubicBezTo>
                  <a:pt x="4713287" y="900722"/>
                  <a:pt x="4710508" y="903699"/>
                  <a:pt x="4707731" y="906874"/>
                </a:cubicBezTo>
                <a:lnTo>
                  <a:pt x="4690467" y="926519"/>
                </a:lnTo>
                <a:lnTo>
                  <a:pt x="4691658" y="928305"/>
                </a:lnTo>
                <a:cubicBezTo>
                  <a:pt x="4694038" y="934258"/>
                  <a:pt x="4696023" y="939418"/>
                  <a:pt x="4697610" y="943783"/>
                </a:cubicBezTo>
                <a:cubicBezTo>
                  <a:pt x="4707532" y="929496"/>
                  <a:pt x="4714478" y="920169"/>
                  <a:pt x="4718446" y="915804"/>
                </a:cubicBezTo>
                <a:cubicBezTo>
                  <a:pt x="4723209" y="910644"/>
                  <a:pt x="4727376" y="906477"/>
                  <a:pt x="4730948" y="903302"/>
                </a:cubicBezTo>
                <a:cubicBezTo>
                  <a:pt x="4731344" y="903302"/>
                  <a:pt x="4731742" y="903104"/>
                  <a:pt x="4732138" y="902707"/>
                </a:cubicBezTo>
                <a:cubicBezTo>
                  <a:pt x="4731344" y="900722"/>
                  <a:pt x="4730551" y="899135"/>
                  <a:pt x="4729758" y="897944"/>
                </a:cubicBezTo>
                <a:cubicBezTo>
                  <a:pt x="4729360" y="897548"/>
                  <a:pt x="4727972" y="894769"/>
                  <a:pt x="4725590" y="889610"/>
                </a:cubicBezTo>
                <a:close/>
                <a:moveTo>
                  <a:pt x="785812" y="886633"/>
                </a:moveTo>
                <a:cubicBezTo>
                  <a:pt x="783034" y="889412"/>
                  <a:pt x="780058" y="892785"/>
                  <a:pt x="776883" y="896754"/>
                </a:cubicBezTo>
                <a:cubicBezTo>
                  <a:pt x="764580" y="911835"/>
                  <a:pt x="754459" y="921757"/>
                  <a:pt x="746522" y="926519"/>
                </a:cubicBezTo>
                <a:cubicBezTo>
                  <a:pt x="747316" y="935648"/>
                  <a:pt x="748308" y="946562"/>
                  <a:pt x="749498" y="959262"/>
                </a:cubicBezTo>
                <a:cubicBezTo>
                  <a:pt x="752276" y="956483"/>
                  <a:pt x="760214" y="946760"/>
                  <a:pt x="773311" y="930091"/>
                </a:cubicBezTo>
                <a:cubicBezTo>
                  <a:pt x="779264" y="922551"/>
                  <a:pt x="784026" y="917193"/>
                  <a:pt x="787598" y="914018"/>
                </a:cubicBezTo>
                <a:lnTo>
                  <a:pt x="788194" y="913422"/>
                </a:lnTo>
                <a:cubicBezTo>
                  <a:pt x="787400" y="904691"/>
                  <a:pt x="786606" y="895762"/>
                  <a:pt x="785812" y="886633"/>
                </a:cubicBezTo>
                <a:close/>
                <a:moveTo>
                  <a:pt x="5195292" y="885443"/>
                </a:moveTo>
                <a:cubicBezTo>
                  <a:pt x="5190530" y="891396"/>
                  <a:pt x="5183782" y="898540"/>
                  <a:pt x="5175051" y="906874"/>
                </a:cubicBezTo>
                <a:cubicBezTo>
                  <a:pt x="5165526" y="916399"/>
                  <a:pt x="5157390" y="922749"/>
                  <a:pt x="5150644" y="925924"/>
                </a:cubicBezTo>
                <a:cubicBezTo>
                  <a:pt x="5158184" y="938227"/>
                  <a:pt x="5166518" y="949935"/>
                  <a:pt x="5175646" y="961047"/>
                </a:cubicBezTo>
                <a:cubicBezTo>
                  <a:pt x="5183188" y="955888"/>
                  <a:pt x="5191522" y="948149"/>
                  <a:pt x="5200650" y="937830"/>
                </a:cubicBezTo>
                <a:cubicBezTo>
                  <a:pt x="5209778" y="927115"/>
                  <a:pt x="5214540" y="921757"/>
                  <a:pt x="5214937" y="921757"/>
                </a:cubicBezTo>
                <a:cubicBezTo>
                  <a:pt x="5216128" y="920169"/>
                  <a:pt x="5217120" y="918979"/>
                  <a:pt x="5217914" y="918185"/>
                </a:cubicBezTo>
                <a:cubicBezTo>
                  <a:pt x="5215532" y="915010"/>
                  <a:pt x="5213350" y="912033"/>
                  <a:pt x="5211365" y="909255"/>
                </a:cubicBezTo>
                <a:cubicBezTo>
                  <a:pt x="5210572" y="910049"/>
                  <a:pt x="5209381" y="911041"/>
                  <a:pt x="5207794" y="912232"/>
                </a:cubicBezTo>
                <a:cubicBezTo>
                  <a:pt x="5205809" y="913819"/>
                  <a:pt x="5204618" y="914812"/>
                  <a:pt x="5204222" y="915208"/>
                </a:cubicBezTo>
                <a:cubicBezTo>
                  <a:pt x="5197078" y="921162"/>
                  <a:pt x="5190728" y="926321"/>
                  <a:pt x="5185172" y="930687"/>
                </a:cubicBezTo>
                <a:cubicBezTo>
                  <a:pt x="5176044" y="937830"/>
                  <a:pt x="5169495" y="941402"/>
                  <a:pt x="5165526" y="941402"/>
                </a:cubicBezTo>
                <a:cubicBezTo>
                  <a:pt x="5163542" y="941402"/>
                  <a:pt x="5162352" y="940212"/>
                  <a:pt x="5161954" y="937830"/>
                </a:cubicBezTo>
                <a:cubicBezTo>
                  <a:pt x="5161954" y="937433"/>
                  <a:pt x="5161954" y="937235"/>
                  <a:pt x="5161954" y="937235"/>
                </a:cubicBezTo>
                <a:cubicBezTo>
                  <a:pt x="5161954" y="936441"/>
                  <a:pt x="5162152" y="935846"/>
                  <a:pt x="5162550" y="935449"/>
                </a:cubicBezTo>
                <a:cubicBezTo>
                  <a:pt x="5162946" y="935449"/>
                  <a:pt x="5163343" y="935449"/>
                  <a:pt x="5163740" y="935449"/>
                </a:cubicBezTo>
                <a:cubicBezTo>
                  <a:pt x="5164534" y="935449"/>
                  <a:pt x="5165129" y="935648"/>
                  <a:pt x="5165526" y="936044"/>
                </a:cubicBezTo>
                <a:lnTo>
                  <a:pt x="5165526" y="935449"/>
                </a:lnTo>
                <a:cubicBezTo>
                  <a:pt x="5166717" y="934655"/>
                  <a:pt x="5167510" y="933862"/>
                  <a:pt x="5167908" y="933068"/>
                </a:cubicBezTo>
                <a:cubicBezTo>
                  <a:pt x="5168701" y="932671"/>
                  <a:pt x="5170686" y="931282"/>
                  <a:pt x="5173860" y="928901"/>
                </a:cubicBezTo>
                <a:cubicBezTo>
                  <a:pt x="5177830" y="925329"/>
                  <a:pt x="5182592" y="920963"/>
                  <a:pt x="5188148" y="915804"/>
                </a:cubicBezTo>
                <a:cubicBezTo>
                  <a:pt x="5198466" y="906676"/>
                  <a:pt x="5204222" y="901715"/>
                  <a:pt x="5205412" y="900921"/>
                </a:cubicBezTo>
                <a:cubicBezTo>
                  <a:pt x="5201443" y="895365"/>
                  <a:pt x="5198070" y="890205"/>
                  <a:pt x="5195292" y="885443"/>
                </a:cubicBezTo>
                <a:close/>
                <a:moveTo>
                  <a:pt x="114895" y="885443"/>
                </a:moveTo>
                <a:cubicBezTo>
                  <a:pt x="113705" y="886633"/>
                  <a:pt x="112911" y="887626"/>
                  <a:pt x="112514" y="888419"/>
                </a:cubicBezTo>
                <a:cubicBezTo>
                  <a:pt x="110529" y="890404"/>
                  <a:pt x="108347" y="892983"/>
                  <a:pt x="105966" y="896158"/>
                </a:cubicBezTo>
                <a:cubicBezTo>
                  <a:pt x="102394" y="900127"/>
                  <a:pt x="100012" y="902707"/>
                  <a:pt x="98822" y="903897"/>
                </a:cubicBezTo>
                <a:cubicBezTo>
                  <a:pt x="88106" y="916994"/>
                  <a:pt x="78978" y="926718"/>
                  <a:pt x="71437" y="933068"/>
                </a:cubicBezTo>
                <a:cubicBezTo>
                  <a:pt x="70644" y="933465"/>
                  <a:pt x="69850" y="933663"/>
                  <a:pt x="69056" y="933663"/>
                </a:cubicBezTo>
                <a:cubicBezTo>
                  <a:pt x="68262" y="933663"/>
                  <a:pt x="67270" y="933465"/>
                  <a:pt x="66079" y="933068"/>
                </a:cubicBezTo>
                <a:cubicBezTo>
                  <a:pt x="67667" y="942593"/>
                  <a:pt x="69056" y="950530"/>
                  <a:pt x="70247" y="956880"/>
                </a:cubicBezTo>
                <a:cubicBezTo>
                  <a:pt x="74612" y="954896"/>
                  <a:pt x="82153" y="947554"/>
                  <a:pt x="92869" y="934854"/>
                </a:cubicBezTo>
                <a:cubicBezTo>
                  <a:pt x="105569" y="920169"/>
                  <a:pt x="113308" y="911637"/>
                  <a:pt x="116086" y="909255"/>
                </a:cubicBezTo>
                <a:cubicBezTo>
                  <a:pt x="115689" y="903699"/>
                  <a:pt x="115292" y="898341"/>
                  <a:pt x="114895" y="893182"/>
                </a:cubicBezTo>
                <a:close/>
                <a:moveTo>
                  <a:pt x="425648" y="884847"/>
                </a:moveTo>
                <a:cubicBezTo>
                  <a:pt x="424061" y="885641"/>
                  <a:pt x="422275" y="886832"/>
                  <a:pt x="420290" y="888419"/>
                </a:cubicBezTo>
                <a:cubicBezTo>
                  <a:pt x="409972" y="896357"/>
                  <a:pt x="402233" y="902112"/>
                  <a:pt x="397073" y="905683"/>
                </a:cubicBezTo>
                <a:cubicBezTo>
                  <a:pt x="400248" y="908065"/>
                  <a:pt x="403622" y="910843"/>
                  <a:pt x="407194" y="914018"/>
                </a:cubicBezTo>
                <a:cubicBezTo>
                  <a:pt x="412353" y="912430"/>
                  <a:pt x="419298" y="907866"/>
                  <a:pt x="428029" y="900326"/>
                </a:cubicBezTo>
                <a:cubicBezTo>
                  <a:pt x="431998" y="896754"/>
                  <a:pt x="435372" y="894174"/>
                  <a:pt x="438150" y="892587"/>
                </a:cubicBezTo>
                <a:cubicBezTo>
                  <a:pt x="432594" y="889015"/>
                  <a:pt x="428426" y="886435"/>
                  <a:pt x="425648" y="884847"/>
                </a:cubicBezTo>
                <a:close/>
                <a:moveTo>
                  <a:pt x="4457104" y="876513"/>
                </a:moveTo>
                <a:cubicBezTo>
                  <a:pt x="4456310" y="877307"/>
                  <a:pt x="4455715" y="878101"/>
                  <a:pt x="4455318" y="878894"/>
                </a:cubicBezTo>
                <a:cubicBezTo>
                  <a:pt x="4453334" y="880879"/>
                  <a:pt x="4450754" y="883657"/>
                  <a:pt x="4447580" y="887229"/>
                </a:cubicBezTo>
                <a:cubicBezTo>
                  <a:pt x="4444008" y="891594"/>
                  <a:pt x="4441428" y="894372"/>
                  <a:pt x="4439840" y="895563"/>
                </a:cubicBezTo>
                <a:cubicBezTo>
                  <a:pt x="4432696" y="903897"/>
                  <a:pt x="4427537" y="908462"/>
                  <a:pt x="4424362" y="909255"/>
                </a:cubicBezTo>
                <a:cubicBezTo>
                  <a:pt x="4425156" y="916399"/>
                  <a:pt x="4425949" y="924337"/>
                  <a:pt x="4426744" y="933068"/>
                </a:cubicBezTo>
                <a:cubicBezTo>
                  <a:pt x="4429918" y="930687"/>
                  <a:pt x="4435474" y="925329"/>
                  <a:pt x="4443412" y="916994"/>
                </a:cubicBezTo>
                <a:cubicBezTo>
                  <a:pt x="4450159" y="910247"/>
                  <a:pt x="4455914" y="905088"/>
                  <a:pt x="4460676" y="901516"/>
                </a:cubicBezTo>
                <a:close/>
                <a:moveTo>
                  <a:pt x="407789" y="873537"/>
                </a:moveTo>
                <a:cubicBezTo>
                  <a:pt x="404217" y="876315"/>
                  <a:pt x="399454" y="880085"/>
                  <a:pt x="393501" y="884847"/>
                </a:cubicBezTo>
                <a:cubicBezTo>
                  <a:pt x="389136" y="888419"/>
                  <a:pt x="385167" y="891594"/>
                  <a:pt x="381595" y="894372"/>
                </a:cubicBezTo>
                <a:cubicBezTo>
                  <a:pt x="383183" y="895166"/>
                  <a:pt x="384373" y="895960"/>
                  <a:pt x="385167" y="896754"/>
                </a:cubicBezTo>
                <a:cubicBezTo>
                  <a:pt x="387151" y="897944"/>
                  <a:pt x="389136" y="899532"/>
                  <a:pt x="391120" y="901516"/>
                </a:cubicBezTo>
                <a:lnTo>
                  <a:pt x="392311" y="900326"/>
                </a:lnTo>
                <a:cubicBezTo>
                  <a:pt x="397470" y="896357"/>
                  <a:pt x="405606" y="890007"/>
                  <a:pt x="416719" y="881276"/>
                </a:cubicBezTo>
                <a:lnTo>
                  <a:pt x="418504" y="880085"/>
                </a:lnTo>
                <a:cubicBezTo>
                  <a:pt x="415330" y="878101"/>
                  <a:pt x="411758" y="875918"/>
                  <a:pt x="407789" y="873537"/>
                </a:cubicBezTo>
                <a:close/>
                <a:moveTo>
                  <a:pt x="3674268" y="872346"/>
                </a:moveTo>
                <a:cubicBezTo>
                  <a:pt x="3675459" y="871949"/>
                  <a:pt x="3676253" y="872544"/>
                  <a:pt x="3676650" y="874132"/>
                </a:cubicBezTo>
                <a:cubicBezTo>
                  <a:pt x="3677046" y="875322"/>
                  <a:pt x="3676848" y="876315"/>
                  <a:pt x="3676054" y="877108"/>
                </a:cubicBezTo>
                <a:cubicBezTo>
                  <a:pt x="3670498" y="883458"/>
                  <a:pt x="3662164" y="890007"/>
                  <a:pt x="3651051" y="896754"/>
                </a:cubicBezTo>
                <a:cubicBezTo>
                  <a:pt x="3636764" y="905485"/>
                  <a:pt x="3629223" y="905485"/>
                  <a:pt x="3628430" y="896754"/>
                </a:cubicBezTo>
                <a:cubicBezTo>
                  <a:pt x="3628430" y="895563"/>
                  <a:pt x="3629024" y="894769"/>
                  <a:pt x="3630215" y="894372"/>
                </a:cubicBezTo>
                <a:cubicBezTo>
                  <a:pt x="3631406" y="893976"/>
                  <a:pt x="3632398" y="894174"/>
                  <a:pt x="3633192" y="894968"/>
                </a:cubicBezTo>
                <a:cubicBezTo>
                  <a:pt x="3634779" y="896952"/>
                  <a:pt x="3640931" y="893976"/>
                  <a:pt x="3651646" y="886038"/>
                </a:cubicBezTo>
                <a:cubicBezTo>
                  <a:pt x="3663552" y="877307"/>
                  <a:pt x="3671094" y="872743"/>
                  <a:pt x="3674268" y="872346"/>
                </a:cubicBezTo>
                <a:close/>
                <a:moveTo>
                  <a:pt x="1483518" y="872346"/>
                </a:moveTo>
                <a:cubicBezTo>
                  <a:pt x="1484709" y="871949"/>
                  <a:pt x="1485503" y="872544"/>
                  <a:pt x="1485900" y="874132"/>
                </a:cubicBezTo>
                <a:cubicBezTo>
                  <a:pt x="1486297" y="875322"/>
                  <a:pt x="1486098" y="876315"/>
                  <a:pt x="1485304" y="877108"/>
                </a:cubicBezTo>
                <a:cubicBezTo>
                  <a:pt x="1479748" y="883458"/>
                  <a:pt x="1471414" y="890007"/>
                  <a:pt x="1460301" y="896754"/>
                </a:cubicBezTo>
                <a:cubicBezTo>
                  <a:pt x="1446014" y="905485"/>
                  <a:pt x="1438473" y="905485"/>
                  <a:pt x="1437679" y="896754"/>
                </a:cubicBezTo>
                <a:cubicBezTo>
                  <a:pt x="1437679" y="895563"/>
                  <a:pt x="1438275" y="894769"/>
                  <a:pt x="1439465" y="894372"/>
                </a:cubicBezTo>
                <a:cubicBezTo>
                  <a:pt x="1440656" y="893976"/>
                  <a:pt x="1441648" y="894174"/>
                  <a:pt x="1442442" y="894968"/>
                </a:cubicBezTo>
                <a:cubicBezTo>
                  <a:pt x="1444029" y="896952"/>
                  <a:pt x="1450181" y="893976"/>
                  <a:pt x="1460897" y="886038"/>
                </a:cubicBezTo>
                <a:cubicBezTo>
                  <a:pt x="1472803" y="877307"/>
                  <a:pt x="1480343" y="872743"/>
                  <a:pt x="1483518" y="872346"/>
                </a:cubicBezTo>
                <a:close/>
                <a:moveTo>
                  <a:pt x="4714280" y="867583"/>
                </a:moveTo>
                <a:lnTo>
                  <a:pt x="4692252" y="889610"/>
                </a:lnTo>
                <a:cubicBezTo>
                  <a:pt x="4688681" y="893182"/>
                  <a:pt x="4686101" y="895960"/>
                  <a:pt x="4684514" y="897944"/>
                </a:cubicBezTo>
                <a:cubicBezTo>
                  <a:pt x="4683720" y="898738"/>
                  <a:pt x="4682728" y="899135"/>
                  <a:pt x="4681537" y="899135"/>
                </a:cubicBezTo>
                <a:cubicBezTo>
                  <a:pt x="4680743" y="899135"/>
                  <a:pt x="4679751" y="898738"/>
                  <a:pt x="4678560" y="897944"/>
                </a:cubicBezTo>
                <a:cubicBezTo>
                  <a:pt x="4680544" y="902310"/>
                  <a:pt x="4683323" y="909057"/>
                  <a:pt x="4686895" y="918185"/>
                </a:cubicBezTo>
                <a:cubicBezTo>
                  <a:pt x="4688879" y="916201"/>
                  <a:pt x="4691658" y="913026"/>
                  <a:pt x="4695230" y="908660"/>
                </a:cubicBezTo>
                <a:cubicBezTo>
                  <a:pt x="4698801" y="904294"/>
                  <a:pt x="4701380" y="901318"/>
                  <a:pt x="4702968" y="899730"/>
                </a:cubicBezTo>
                <a:cubicBezTo>
                  <a:pt x="4710906" y="890602"/>
                  <a:pt x="4717652" y="885840"/>
                  <a:pt x="4723209" y="885443"/>
                </a:cubicBezTo>
                <a:close/>
                <a:moveTo>
                  <a:pt x="2289572" y="862821"/>
                </a:moveTo>
                <a:cubicBezTo>
                  <a:pt x="2288778" y="863615"/>
                  <a:pt x="2288381" y="864210"/>
                  <a:pt x="2288381" y="864607"/>
                </a:cubicBezTo>
                <a:cubicBezTo>
                  <a:pt x="2283618" y="868973"/>
                  <a:pt x="2278261" y="874727"/>
                  <a:pt x="2272308" y="881871"/>
                </a:cubicBezTo>
                <a:cubicBezTo>
                  <a:pt x="2258814" y="896952"/>
                  <a:pt x="2247304" y="907668"/>
                  <a:pt x="2237779" y="914018"/>
                </a:cubicBezTo>
                <a:cubicBezTo>
                  <a:pt x="2236986" y="914415"/>
                  <a:pt x="2236391" y="914613"/>
                  <a:pt x="2235993" y="914613"/>
                </a:cubicBezTo>
                <a:cubicBezTo>
                  <a:pt x="2234803" y="914613"/>
                  <a:pt x="2233810" y="913819"/>
                  <a:pt x="2233017" y="912232"/>
                </a:cubicBezTo>
                <a:cubicBezTo>
                  <a:pt x="2233810" y="922551"/>
                  <a:pt x="2234605" y="937830"/>
                  <a:pt x="2235398" y="958071"/>
                </a:cubicBezTo>
                <a:cubicBezTo>
                  <a:pt x="2238970" y="956880"/>
                  <a:pt x="2243137" y="954301"/>
                  <a:pt x="2247900" y="950332"/>
                </a:cubicBezTo>
                <a:cubicBezTo>
                  <a:pt x="2255043" y="944776"/>
                  <a:pt x="2262584" y="937235"/>
                  <a:pt x="2270522" y="927710"/>
                </a:cubicBezTo>
                <a:cubicBezTo>
                  <a:pt x="2270522" y="927710"/>
                  <a:pt x="2277268" y="919177"/>
                  <a:pt x="2290762" y="902112"/>
                </a:cubicBezTo>
                <a:cubicBezTo>
                  <a:pt x="2291159" y="901715"/>
                  <a:pt x="2291556" y="901119"/>
                  <a:pt x="2291953" y="900326"/>
                </a:cubicBezTo>
                <a:cubicBezTo>
                  <a:pt x="2291556" y="894372"/>
                  <a:pt x="2291358" y="889015"/>
                  <a:pt x="2291358" y="884252"/>
                </a:cubicBezTo>
                <a:cubicBezTo>
                  <a:pt x="2290961" y="877902"/>
                  <a:pt x="2290365" y="870758"/>
                  <a:pt x="2289572" y="862821"/>
                </a:cubicBezTo>
                <a:close/>
                <a:moveTo>
                  <a:pt x="5180409" y="860440"/>
                </a:moveTo>
                <a:cubicBezTo>
                  <a:pt x="5179218" y="862027"/>
                  <a:pt x="5171876" y="868576"/>
                  <a:pt x="5158382" y="880085"/>
                </a:cubicBezTo>
                <a:cubicBezTo>
                  <a:pt x="5148858" y="888419"/>
                  <a:pt x="5140920" y="894571"/>
                  <a:pt x="5134570" y="898540"/>
                </a:cubicBezTo>
                <a:lnTo>
                  <a:pt x="5145286" y="917590"/>
                </a:lnTo>
                <a:cubicBezTo>
                  <a:pt x="5152430" y="914812"/>
                  <a:pt x="5160366" y="908660"/>
                  <a:pt x="5169098" y="899135"/>
                </a:cubicBezTo>
                <a:cubicBezTo>
                  <a:pt x="5179020" y="888023"/>
                  <a:pt x="5186164" y="880879"/>
                  <a:pt x="5190530" y="877704"/>
                </a:cubicBezTo>
                <a:cubicBezTo>
                  <a:pt x="5186958" y="871751"/>
                  <a:pt x="5183584" y="865996"/>
                  <a:pt x="5180409" y="860440"/>
                </a:cubicBezTo>
                <a:close/>
                <a:moveTo>
                  <a:pt x="2974776" y="860440"/>
                </a:moveTo>
                <a:cubicBezTo>
                  <a:pt x="2968823" y="868377"/>
                  <a:pt x="2964854" y="873537"/>
                  <a:pt x="2962870" y="875918"/>
                </a:cubicBezTo>
                <a:cubicBezTo>
                  <a:pt x="2951360" y="890999"/>
                  <a:pt x="2940843" y="902112"/>
                  <a:pt x="2931318" y="909255"/>
                </a:cubicBezTo>
                <a:cubicBezTo>
                  <a:pt x="2934494" y="923146"/>
                  <a:pt x="2938264" y="939021"/>
                  <a:pt x="2942629" y="956880"/>
                </a:cubicBezTo>
                <a:cubicBezTo>
                  <a:pt x="2948979" y="952515"/>
                  <a:pt x="2956123" y="944577"/>
                  <a:pt x="2964060" y="933068"/>
                </a:cubicBezTo>
                <a:cubicBezTo>
                  <a:pt x="2975570" y="916002"/>
                  <a:pt x="2981523" y="907073"/>
                  <a:pt x="2981920" y="906279"/>
                </a:cubicBezTo>
                <a:cubicBezTo>
                  <a:pt x="2981126" y="899929"/>
                  <a:pt x="2980134" y="893380"/>
                  <a:pt x="2978943" y="886633"/>
                </a:cubicBezTo>
                <a:cubicBezTo>
                  <a:pt x="2973784" y="893380"/>
                  <a:pt x="2969617" y="898937"/>
                  <a:pt x="2966442" y="903302"/>
                </a:cubicBezTo>
                <a:cubicBezTo>
                  <a:pt x="2956123" y="917987"/>
                  <a:pt x="2948582" y="928107"/>
                  <a:pt x="2943820" y="933663"/>
                </a:cubicBezTo>
                <a:cubicBezTo>
                  <a:pt x="2942232" y="935648"/>
                  <a:pt x="2940446" y="935648"/>
                  <a:pt x="2938462" y="933663"/>
                </a:cubicBezTo>
                <a:cubicBezTo>
                  <a:pt x="2936478" y="932076"/>
                  <a:pt x="2936478" y="930290"/>
                  <a:pt x="2938462" y="928305"/>
                </a:cubicBezTo>
                <a:cubicBezTo>
                  <a:pt x="2942034" y="924337"/>
                  <a:pt x="2949972" y="913819"/>
                  <a:pt x="2962274" y="896754"/>
                </a:cubicBezTo>
                <a:cubicBezTo>
                  <a:pt x="2968624" y="887626"/>
                  <a:pt x="2973784" y="881276"/>
                  <a:pt x="2977753" y="877704"/>
                </a:cubicBezTo>
                <a:cubicBezTo>
                  <a:pt x="2976562" y="871751"/>
                  <a:pt x="2975570" y="865996"/>
                  <a:pt x="2974776" y="860440"/>
                </a:cubicBezTo>
                <a:close/>
                <a:moveTo>
                  <a:pt x="1170384" y="860440"/>
                </a:moveTo>
                <a:cubicBezTo>
                  <a:pt x="1170384" y="860440"/>
                  <a:pt x="1161851" y="867583"/>
                  <a:pt x="1144786" y="881871"/>
                </a:cubicBezTo>
                <a:cubicBezTo>
                  <a:pt x="1134467" y="890205"/>
                  <a:pt x="1128315" y="894769"/>
                  <a:pt x="1126331" y="895563"/>
                </a:cubicBezTo>
                <a:lnTo>
                  <a:pt x="1126331" y="917590"/>
                </a:lnTo>
                <a:cubicBezTo>
                  <a:pt x="1131887" y="913621"/>
                  <a:pt x="1139031" y="907469"/>
                  <a:pt x="1147762" y="899135"/>
                </a:cubicBezTo>
                <a:cubicBezTo>
                  <a:pt x="1160462" y="886832"/>
                  <a:pt x="1167804" y="880085"/>
                  <a:pt x="1169789" y="878894"/>
                </a:cubicBezTo>
                <a:cubicBezTo>
                  <a:pt x="1170186" y="871751"/>
                  <a:pt x="1170384" y="865599"/>
                  <a:pt x="1170384" y="860440"/>
                </a:cubicBezTo>
                <a:close/>
                <a:moveTo>
                  <a:pt x="386953" y="858654"/>
                </a:moveTo>
                <a:cubicBezTo>
                  <a:pt x="383381" y="861432"/>
                  <a:pt x="380801" y="863615"/>
                  <a:pt x="379214" y="865202"/>
                </a:cubicBezTo>
                <a:cubicBezTo>
                  <a:pt x="376833" y="867187"/>
                  <a:pt x="371475" y="872346"/>
                  <a:pt x="363140" y="880680"/>
                </a:cubicBezTo>
                <a:cubicBezTo>
                  <a:pt x="366712" y="883458"/>
                  <a:pt x="370879" y="886633"/>
                  <a:pt x="375642" y="890205"/>
                </a:cubicBezTo>
                <a:lnTo>
                  <a:pt x="392311" y="877704"/>
                </a:lnTo>
                <a:cubicBezTo>
                  <a:pt x="396280" y="874529"/>
                  <a:pt x="399653" y="871751"/>
                  <a:pt x="402431" y="869369"/>
                </a:cubicBezTo>
                <a:cubicBezTo>
                  <a:pt x="397669" y="866194"/>
                  <a:pt x="392509" y="862622"/>
                  <a:pt x="386953" y="858654"/>
                </a:cubicBezTo>
                <a:close/>
                <a:moveTo>
                  <a:pt x="3352204" y="852701"/>
                </a:moveTo>
                <a:cubicBezTo>
                  <a:pt x="3352998" y="851907"/>
                  <a:pt x="3353792" y="851907"/>
                  <a:pt x="3354586" y="852701"/>
                </a:cubicBezTo>
                <a:cubicBezTo>
                  <a:pt x="3355776" y="853494"/>
                  <a:pt x="3355974" y="854288"/>
                  <a:pt x="3355181" y="855082"/>
                </a:cubicBezTo>
                <a:lnTo>
                  <a:pt x="3339932" y="875295"/>
                </a:lnTo>
                <a:lnTo>
                  <a:pt x="3310508" y="906227"/>
                </a:lnTo>
                <a:lnTo>
                  <a:pt x="3304580" y="909851"/>
                </a:lnTo>
                <a:cubicBezTo>
                  <a:pt x="3302198" y="910247"/>
                  <a:pt x="3300610" y="909255"/>
                  <a:pt x="3299817" y="906874"/>
                </a:cubicBezTo>
                <a:cubicBezTo>
                  <a:pt x="3299420" y="904493"/>
                  <a:pt x="3300412" y="902905"/>
                  <a:pt x="3302794" y="902112"/>
                </a:cubicBezTo>
                <a:cubicBezTo>
                  <a:pt x="3304778" y="901715"/>
                  <a:pt x="3307952" y="899532"/>
                  <a:pt x="3312318" y="895563"/>
                </a:cubicBezTo>
                <a:cubicBezTo>
                  <a:pt x="3316684" y="891594"/>
                  <a:pt x="3321446" y="887030"/>
                  <a:pt x="3326606" y="881871"/>
                </a:cubicBezTo>
                <a:cubicBezTo>
                  <a:pt x="3329781" y="877902"/>
                  <a:pt x="3338314" y="868179"/>
                  <a:pt x="3352204" y="852701"/>
                </a:cubicBezTo>
                <a:close/>
                <a:moveTo>
                  <a:pt x="5568552" y="850319"/>
                </a:moveTo>
                <a:cubicBezTo>
                  <a:pt x="5564981" y="851510"/>
                  <a:pt x="5559028" y="853097"/>
                  <a:pt x="5550694" y="855082"/>
                </a:cubicBezTo>
                <a:cubicBezTo>
                  <a:pt x="5538390" y="858257"/>
                  <a:pt x="5525095" y="860440"/>
                  <a:pt x="5510808" y="861630"/>
                </a:cubicBezTo>
                <a:cubicBezTo>
                  <a:pt x="5502076" y="862027"/>
                  <a:pt x="5493544" y="862226"/>
                  <a:pt x="5485209" y="862226"/>
                </a:cubicBezTo>
                <a:cubicBezTo>
                  <a:pt x="5499100" y="865004"/>
                  <a:pt x="5513387" y="866393"/>
                  <a:pt x="5528072" y="866393"/>
                </a:cubicBezTo>
                <a:cubicBezTo>
                  <a:pt x="5532834" y="866393"/>
                  <a:pt x="5537596" y="866194"/>
                  <a:pt x="5542359" y="865797"/>
                </a:cubicBezTo>
                <a:cubicBezTo>
                  <a:pt x="5550296" y="865401"/>
                  <a:pt x="5558234" y="864210"/>
                  <a:pt x="5566172" y="862226"/>
                </a:cubicBezTo>
                <a:cubicBezTo>
                  <a:pt x="5565774" y="861432"/>
                  <a:pt x="5565576" y="860440"/>
                  <a:pt x="5565576" y="859249"/>
                </a:cubicBezTo>
                <a:cubicBezTo>
                  <a:pt x="5565576" y="858455"/>
                  <a:pt x="5565774" y="857463"/>
                  <a:pt x="5566172" y="856272"/>
                </a:cubicBezTo>
                <a:cubicBezTo>
                  <a:pt x="5566172" y="855876"/>
                  <a:pt x="5566965" y="853891"/>
                  <a:pt x="5568552" y="850319"/>
                </a:cubicBezTo>
                <a:close/>
                <a:moveTo>
                  <a:pt x="4704754" y="849724"/>
                </a:moveTo>
                <a:cubicBezTo>
                  <a:pt x="4702770" y="851312"/>
                  <a:pt x="4701579" y="852304"/>
                  <a:pt x="4701182" y="852701"/>
                </a:cubicBezTo>
                <a:cubicBezTo>
                  <a:pt x="4701182" y="853097"/>
                  <a:pt x="4697412" y="856471"/>
                  <a:pt x="4689872" y="862821"/>
                </a:cubicBezTo>
                <a:cubicBezTo>
                  <a:pt x="4681934" y="869965"/>
                  <a:pt x="4675385" y="875322"/>
                  <a:pt x="4670226" y="878894"/>
                </a:cubicBezTo>
                <a:cubicBezTo>
                  <a:pt x="4672608" y="883260"/>
                  <a:pt x="4674988" y="888419"/>
                  <a:pt x="4677370" y="894372"/>
                </a:cubicBezTo>
                <a:cubicBezTo>
                  <a:pt x="4677370" y="893579"/>
                  <a:pt x="4677766" y="892785"/>
                  <a:pt x="4678560" y="891991"/>
                </a:cubicBezTo>
                <a:cubicBezTo>
                  <a:pt x="4679751" y="890404"/>
                  <a:pt x="4682529" y="887427"/>
                  <a:pt x="4686895" y="883062"/>
                </a:cubicBezTo>
                <a:cubicBezTo>
                  <a:pt x="4690467" y="879093"/>
                  <a:pt x="4693444" y="876116"/>
                  <a:pt x="4695824" y="874132"/>
                </a:cubicBezTo>
                <a:cubicBezTo>
                  <a:pt x="4702572" y="867385"/>
                  <a:pt x="4707731" y="863615"/>
                  <a:pt x="4711302" y="862821"/>
                </a:cubicBezTo>
                <a:close/>
                <a:moveTo>
                  <a:pt x="4452937" y="843176"/>
                </a:moveTo>
                <a:cubicBezTo>
                  <a:pt x="4450159" y="847144"/>
                  <a:pt x="4445794" y="852304"/>
                  <a:pt x="4439840" y="858654"/>
                </a:cubicBezTo>
                <a:cubicBezTo>
                  <a:pt x="4433490" y="865401"/>
                  <a:pt x="4427140" y="870758"/>
                  <a:pt x="4420790" y="874727"/>
                </a:cubicBezTo>
                <a:cubicBezTo>
                  <a:pt x="4421981" y="882665"/>
                  <a:pt x="4422972" y="891197"/>
                  <a:pt x="4423767" y="900326"/>
                </a:cubicBezTo>
                <a:cubicBezTo>
                  <a:pt x="4425354" y="898738"/>
                  <a:pt x="4427140" y="897151"/>
                  <a:pt x="4429124" y="895563"/>
                </a:cubicBezTo>
                <a:cubicBezTo>
                  <a:pt x="4431506" y="893182"/>
                  <a:pt x="4435276" y="889015"/>
                  <a:pt x="4440436" y="883062"/>
                </a:cubicBezTo>
                <a:cubicBezTo>
                  <a:pt x="4446785" y="875918"/>
                  <a:pt x="4451151" y="871155"/>
                  <a:pt x="4453532" y="868774"/>
                </a:cubicBezTo>
                <a:cubicBezTo>
                  <a:pt x="4454326" y="867980"/>
                  <a:pt x="4455120" y="867385"/>
                  <a:pt x="4455914" y="866988"/>
                </a:cubicBezTo>
                <a:close/>
                <a:moveTo>
                  <a:pt x="111919" y="839604"/>
                </a:moveTo>
                <a:lnTo>
                  <a:pt x="108942" y="842580"/>
                </a:lnTo>
                <a:cubicBezTo>
                  <a:pt x="107355" y="844962"/>
                  <a:pt x="104973" y="847938"/>
                  <a:pt x="101798" y="851510"/>
                </a:cubicBezTo>
                <a:cubicBezTo>
                  <a:pt x="98226" y="855876"/>
                  <a:pt x="95845" y="858852"/>
                  <a:pt x="94655" y="860440"/>
                </a:cubicBezTo>
                <a:cubicBezTo>
                  <a:pt x="81955" y="875124"/>
                  <a:pt x="70842" y="885046"/>
                  <a:pt x="61317" y="890205"/>
                </a:cubicBezTo>
                <a:cubicBezTo>
                  <a:pt x="60920" y="890602"/>
                  <a:pt x="60523" y="890801"/>
                  <a:pt x="60126" y="890801"/>
                </a:cubicBezTo>
                <a:cubicBezTo>
                  <a:pt x="61317" y="899929"/>
                  <a:pt x="63103" y="911637"/>
                  <a:pt x="65484" y="925924"/>
                </a:cubicBezTo>
                <a:lnTo>
                  <a:pt x="66079" y="924733"/>
                </a:lnTo>
                <a:cubicBezTo>
                  <a:pt x="66476" y="921558"/>
                  <a:pt x="67469" y="919971"/>
                  <a:pt x="69056" y="919971"/>
                </a:cubicBezTo>
                <a:cubicBezTo>
                  <a:pt x="70247" y="919971"/>
                  <a:pt x="71437" y="920368"/>
                  <a:pt x="72628" y="921162"/>
                </a:cubicBezTo>
                <a:cubicBezTo>
                  <a:pt x="78978" y="915605"/>
                  <a:pt x="86122" y="908065"/>
                  <a:pt x="94059" y="898540"/>
                </a:cubicBezTo>
                <a:cubicBezTo>
                  <a:pt x="106759" y="884252"/>
                  <a:pt x="113506" y="876712"/>
                  <a:pt x="114300" y="875918"/>
                </a:cubicBezTo>
                <a:cubicBezTo>
                  <a:pt x="113903" y="868774"/>
                  <a:pt x="113506" y="864210"/>
                  <a:pt x="113109" y="862226"/>
                </a:cubicBezTo>
                <a:cubicBezTo>
                  <a:pt x="107553" y="870560"/>
                  <a:pt x="101401" y="879093"/>
                  <a:pt x="94655" y="887824"/>
                </a:cubicBezTo>
                <a:cubicBezTo>
                  <a:pt x="85923" y="899333"/>
                  <a:pt x="77986" y="906874"/>
                  <a:pt x="70842" y="910446"/>
                </a:cubicBezTo>
                <a:cubicBezTo>
                  <a:pt x="70048" y="910843"/>
                  <a:pt x="69255" y="911041"/>
                  <a:pt x="68461" y="911041"/>
                </a:cubicBezTo>
                <a:cubicBezTo>
                  <a:pt x="66476" y="911041"/>
                  <a:pt x="65286" y="910049"/>
                  <a:pt x="64889" y="908065"/>
                </a:cubicBezTo>
                <a:cubicBezTo>
                  <a:pt x="64889" y="907271"/>
                  <a:pt x="64889" y="906676"/>
                  <a:pt x="64889" y="906279"/>
                </a:cubicBezTo>
                <a:cubicBezTo>
                  <a:pt x="64889" y="904294"/>
                  <a:pt x="66079" y="903104"/>
                  <a:pt x="68461" y="902707"/>
                </a:cubicBezTo>
                <a:cubicBezTo>
                  <a:pt x="70842" y="902310"/>
                  <a:pt x="74612" y="899532"/>
                  <a:pt x="79772" y="894372"/>
                </a:cubicBezTo>
                <a:cubicBezTo>
                  <a:pt x="83344" y="890404"/>
                  <a:pt x="87312" y="885641"/>
                  <a:pt x="91678" y="880085"/>
                </a:cubicBezTo>
                <a:cubicBezTo>
                  <a:pt x="101997" y="866988"/>
                  <a:pt x="109140" y="859051"/>
                  <a:pt x="113109" y="856272"/>
                </a:cubicBezTo>
                <a:cubicBezTo>
                  <a:pt x="112712" y="849923"/>
                  <a:pt x="112315" y="844366"/>
                  <a:pt x="111919" y="839604"/>
                </a:cubicBezTo>
                <a:close/>
                <a:moveTo>
                  <a:pt x="357783" y="837222"/>
                </a:moveTo>
                <a:lnTo>
                  <a:pt x="357187" y="837818"/>
                </a:lnTo>
                <a:cubicBezTo>
                  <a:pt x="352822" y="840199"/>
                  <a:pt x="349448" y="842382"/>
                  <a:pt x="347067" y="844366"/>
                </a:cubicBezTo>
                <a:cubicBezTo>
                  <a:pt x="341908" y="848732"/>
                  <a:pt x="338534" y="852502"/>
                  <a:pt x="336947" y="855677"/>
                </a:cubicBezTo>
                <a:cubicBezTo>
                  <a:pt x="337740" y="858058"/>
                  <a:pt x="338336" y="860440"/>
                  <a:pt x="338733" y="862821"/>
                </a:cubicBezTo>
                <a:cubicBezTo>
                  <a:pt x="339923" y="862821"/>
                  <a:pt x="341709" y="863218"/>
                  <a:pt x="344090" y="864012"/>
                </a:cubicBezTo>
                <a:cubicBezTo>
                  <a:pt x="345281" y="864408"/>
                  <a:pt x="349250" y="867782"/>
                  <a:pt x="355997" y="874132"/>
                </a:cubicBezTo>
                <a:cubicBezTo>
                  <a:pt x="357187" y="875322"/>
                  <a:pt x="358378" y="876315"/>
                  <a:pt x="359569" y="877108"/>
                </a:cubicBezTo>
                <a:cubicBezTo>
                  <a:pt x="368300" y="867187"/>
                  <a:pt x="375642" y="859646"/>
                  <a:pt x="381595" y="854487"/>
                </a:cubicBezTo>
                <a:cubicBezTo>
                  <a:pt x="378420" y="852105"/>
                  <a:pt x="374848" y="849327"/>
                  <a:pt x="370879" y="846152"/>
                </a:cubicBezTo>
                <a:lnTo>
                  <a:pt x="363140" y="853891"/>
                </a:lnTo>
                <a:cubicBezTo>
                  <a:pt x="359965" y="857066"/>
                  <a:pt x="356790" y="860837"/>
                  <a:pt x="353615" y="865202"/>
                </a:cubicBezTo>
                <a:cubicBezTo>
                  <a:pt x="353219" y="865996"/>
                  <a:pt x="352623" y="866393"/>
                  <a:pt x="351829" y="866393"/>
                </a:cubicBezTo>
                <a:cubicBezTo>
                  <a:pt x="351433" y="866393"/>
                  <a:pt x="350837" y="866194"/>
                  <a:pt x="350044" y="865797"/>
                </a:cubicBezTo>
                <a:cubicBezTo>
                  <a:pt x="349250" y="865401"/>
                  <a:pt x="348853" y="864805"/>
                  <a:pt x="348853" y="864012"/>
                </a:cubicBezTo>
                <a:cubicBezTo>
                  <a:pt x="348853" y="863615"/>
                  <a:pt x="349051" y="863218"/>
                  <a:pt x="349448" y="862821"/>
                </a:cubicBezTo>
                <a:cubicBezTo>
                  <a:pt x="356989" y="852502"/>
                  <a:pt x="362942" y="846152"/>
                  <a:pt x="367308" y="843771"/>
                </a:cubicBezTo>
                <a:cubicBezTo>
                  <a:pt x="364529" y="841787"/>
                  <a:pt x="361354" y="839604"/>
                  <a:pt x="357783" y="837222"/>
                </a:cubicBezTo>
                <a:close/>
                <a:moveTo>
                  <a:pt x="5167312" y="833055"/>
                </a:moveTo>
                <a:cubicBezTo>
                  <a:pt x="5165724" y="834246"/>
                  <a:pt x="5164732" y="835040"/>
                  <a:pt x="5164336" y="835437"/>
                </a:cubicBezTo>
                <a:cubicBezTo>
                  <a:pt x="5162748" y="836627"/>
                  <a:pt x="5160366" y="838612"/>
                  <a:pt x="5157192" y="841390"/>
                </a:cubicBezTo>
                <a:cubicBezTo>
                  <a:pt x="5154017" y="844168"/>
                  <a:pt x="5151834" y="846152"/>
                  <a:pt x="5150644" y="847343"/>
                </a:cubicBezTo>
                <a:cubicBezTo>
                  <a:pt x="5139134" y="856868"/>
                  <a:pt x="5129609" y="864210"/>
                  <a:pt x="5122068" y="869369"/>
                </a:cubicBezTo>
                <a:cubicBezTo>
                  <a:pt x="5121672" y="869766"/>
                  <a:pt x="5121275" y="869965"/>
                  <a:pt x="5120878" y="869965"/>
                </a:cubicBezTo>
                <a:cubicBezTo>
                  <a:pt x="5123656" y="876315"/>
                  <a:pt x="5126632" y="882863"/>
                  <a:pt x="5129808" y="889610"/>
                </a:cubicBezTo>
                <a:cubicBezTo>
                  <a:pt x="5134173" y="886435"/>
                  <a:pt x="5142309" y="879490"/>
                  <a:pt x="5154215" y="868774"/>
                </a:cubicBezTo>
                <a:cubicBezTo>
                  <a:pt x="5164534" y="860043"/>
                  <a:pt x="5172074" y="854883"/>
                  <a:pt x="5176837" y="853296"/>
                </a:cubicBezTo>
                <a:close/>
                <a:moveTo>
                  <a:pt x="2287190" y="830674"/>
                </a:moveTo>
                <a:lnTo>
                  <a:pt x="2284214" y="833651"/>
                </a:lnTo>
                <a:cubicBezTo>
                  <a:pt x="2281833" y="835635"/>
                  <a:pt x="2278856" y="838810"/>
                  <a:pt x="2275284" y="843176"/>
                </a:cubicBezTo>
                <a:lnTo>
                  <a:pt x="2266354" y="852105"/>
                </a:lnTo>
                <a:cubicBezTo>
                  <a:pt x="2252464" y="866393"/>
                  <a:pt x="2240359" y="876116"/>
                  <a:pt x="2230040" y="881276"/>
                </a:cubicBezTo>
                <a:cubicBezTo>
                  <a:pt x="2231231" y="890007"/>
                  <a:pt x="2232223" y="898143"/>
                  <a:pt x="2233017" y="905683"/>
                </a:cubicBezTo>
                <a:cubicBezTo>
                  <a:pt x="2233414" y="900524"/>
                  <a:pt x="2235795" y="894968"/>
                  <a:pt x="2240161" y="889015"/>
                </a:cubicBezTo>
                <a:cubicBezTo>
                  <a:pt x="2240954" y="887824"/>
                  <a:pt x="2241947" y="887229"/>
                  <a:pt x="2243137" y="887229"/>
                </a:cubicBezTo>
                <a:cubicBezTo>
                  <a:pt x="2243534" y="887229"/>
                  <a:pt x="2244130" y="887427"/>
                  <a:pt x="2244923" y="887824"/>
                </a:cubicBezTo>
                <a:cubicBezTo>
                  <a:pt x="2246114" y="888618"/>
                  <a:pt x="2246709" y="889412"/>
                  <a:pt x="2246709" y="890205"/>
                </a:cubicBezTo>
                <a:cubicBezTo>
                  <a:pt x="2246709" y="890602"/>
                  <a:pt x="2246511" y="891197"/>
                  <a:pt x="2246114" y="891991"/>
                </a:cubicBezTo>
                <a:cubicBezTo>
                  <a:pt x="2242145" y="897548"/>
                  <a:pt x="2239962" y="901913"/>
                  <a:pt x="2239565" y="905088"/>
                </a:cubicBezTo>
                <a:cubicBezTo>
                  <a:pt x="2246312" y="899929"/>
                  <a:pt x="2256234" y="889610"/>
                  <a:pt x="2269331" y="874132"/>
                </a:cubicBezTo>
                <a:cubicBezTo>
                  <a:pt x="2276078" y="865797"/>
                  <a:pt x="2281436" y="859844"/>
                  <a:pt x="2285404" y="856272"/>
                </a:cubicBezTo>
                <a:lnTo>
                  <a:pt x="2288976" y="852701"/>
                </a:lnTo>
                <a:cubicBezTo>
                  <a:pt x="2288580" y="848335"/>
                  <a:pt x="2287984" y="840993"/>
                  <a:pt x="2287190" y="830674"/>
                </a:cubicBezTo>
                <a:close/>
                <a:moveTo>
                  <a:pt x="4692848" y="827697"/>
                </a:moveTo>
                <a:cubicBezTo>
                  <a:pt x="4691260" y="828888"/>
                  <a:pt x="4688284" y="831666"/>
                  <a:pt x="4683918" y="836032"/>
                </a:cubicBezTo>
                <a:cubicBezTo>
                  <a:pt x="4673202" y="845954"/>
                  <a:pt x="4664868" y="851510"/>
                  <a:pt x="4658915" y="852701"/>
                </a:cubicBezTo>
                <a:lnTo>
                  <a:pt x="4657724" y="852701"/>
                </a:lnTo>
                <a:cubicBezTo>
                  <a:pt x="4658915" y="854685"/>
                  <a:pt x="4659709" y="856471"/>
                  <a:pt x="4660106" y="858058"/>
                </a:cubicBezTo>
                <a:cubicBezTo>
                  <a:pt x="4662487" y="862027"/>
                  <a:pt x="4664868" y="866591"/>
                  <a:pt x="4667250" y="871751"/>
                </a:cubicBezTo>
                <a:cubicBezTo>
                  <a:pt x="4669631" y="870163"/>
                  <a:pt x="4676180" y="864408"/>
                  <a:pt x="4686895" y="854487"/>
                </a:cubicBezTo>
                <a:cubicBezTo>
                  <a:pt x="4694038" y="847740"/>
                  <a:pt x="4698602" y="843572"/>
                  <a:pt x="4700587" y="841985"/>
                </a:cubicBezTo>
                <a:cubicBezTo>
                  <a:pt x="4697412" y="836429"/>
                  <a:pt x="4694832" y="831666"/>
                  <a:pt x="4692848" y="827697"/>
                </a:cubicBezTo>
                <a:close/>
                <a:moveTo>
                  <a:pt x="3379588" y="827102"/>
                </a:moveTo>
                <a:cubicBezTo>
                  <a:pt x="3380382" y="826308"/>
                  <a:pt x="3381176" y="826308"/>
                  <a:pt x="3381970" y="827102"/>
                </a:cubicBezTo>
                <a:cubicBezTo>
                  <a:pt x="3382764" y="827896"/>
                  <a:pt x="3382962" y="828888"/>
                  <a:pt x="3382565" y="830079"/>
                </a:cubicBezTo>
                <a:lnTo>
                  <a:pt x="3382082" y="830984"/>
                </a:lnTo>
                <a:lnTo>
                  <a:pt x="3367654" y="846152"/>
                </a:lnTo>
                <a:lnTo>
                  <a:pt x="3365301" y="846152"/>
                </a:lnTo>
                <a:cubicBezTo>
                  <a:pt x="3362920" y="843771"/>
                  <a:pt x="3363118" y="841787"/>
                  <a:pt x="3365896" y="840199"/>
                </a:cubicBezTo>
                <a:lnTo>
                  <a:pt x="3372445" y="833651"/>
                </a:lnTo>
                <a:cubicBezTo>
                  <a:pt x="3374826" y="830873"/>
                  <a:pt x="3377208" y="828690"/>
                  <a:pt x="3379588" y="827102"/>
                </a:cubicBezTo>
                <a:close/>
                <a:moveTo>
                  <a:pt x="4449365" y="815791"/>
                </a:moveTo>
                <a:cubicBezTo>
                  <a:pt x="4448571" y="816188"/>
                  <a:pt x="4447182" y="817379"/>
                  <a:pt x="4445198" y="819363"/>
                </a:cubicBezTo>
                <a:cubicBezTo>
                  <a:pt x="4443214" y="820951"/>
                  <a:pt x="4441824" y="822141"/>
                  <a:pt x="4441031" y="822935"/>
                </a:cubicBezTo>
                <a:cubicBezTo>
                  <a:pt x="4430712" y="832063"/>
                  <a:pt x="4422972" y="838612"/>
                  <a:pt x="4417814" y="842580"/>
                </a:cubicBezTo>
                <a:cubicBezTo>
                  <a:pt x="4418607" y="850518"/>
                  <a:pt x="4419401" y="858257"/>
                  <a:pt x="4420195" y="865797"/>
                </a:cubicBezTo>
                <a:cubicBezTo>
                  <a:pt x="4423370" y="864210"/>
                  <a:pt x="4428728" y="859249"/>
                  <a:pt x="4436268" y="850915"/>
                </a:cubicBezTo>
                <a:cubicBezTo>
                  <a:pt x="4443808" y="842977"/>
                  <a:pt x="4448968" y="838016"/>
                  <a:pt x="4451746" y="836032"/>
                </a:cubicBezTo>
                <a:cubicBezTo>
                  <a:pt x="4450556" y="827697"/>
                  <a:pt x="4449762" y="820951"/>
                  <a:pt x="4449365" y="815791"/>
                </a:cubicBezTo>
                <a:close/>
                <a:moveTo>
                  <a:pt x="1168598" y="815791"/>
                </a:moveTo>
                <a:cubicBezTo>
                  <a:pt x="1163836" y="820554"/>
                  <a:pt x="1156692" y="827102"/>
                  <a:pt x="1147167" y="835437"/>
                </a:cubicBezTo>
                <a:cubicBezTo>
                  <a:pt x="1136848" y="844565"/>
                  <a:pt x="1129704" y="851113"/>
                  <a:pt x="1125736" y="855082"/>
                </a:cubicBezTo>
                <a:cubicBezTo>
                  <a:pt x="1125736" y="864210"/>
                  <a:pt x="1125934" y="874727"/>
                  <a:pt x="1126331" y="886633"/>
                </a:cubicBezTo>
                <a:lnTo>
                  <a:pt x="1126926" y="886633"/>
                </a:lnTo>
                <a:cubicBezTo>
                  <a:pt x="1129308" y="884649"/>
                  <a:pt x="1131292" y="883062"/>
                  <a:pt x="1132879" y="881871"/>
                </a:cubicBezTo>
                <a:cubicBezTo>
                  <a:pt x="1136451" y="879093"/>
                  <a:pt x="1141809" y="874727"/>
                  <a:pt x="1148953" y="868774"/>
                </a:cubicBezTo>
                <a:cubicBezTo>
                  <a:pt x="1161256" y="858058"/>
                  <a:pt x="1168201" y="852304"/>
                  <a:pt x="1169789" y="851510"/>
                </a:cubicBezTo>
                <a:lnTo>
                  <a:pt x="1169789" y="834841"/>
                </a:lnTo>
                <a:cubicBezTo>
                  <a:pt x="1167011" y="837222"/>
                  <a:pt x="1160661" y="842977"/>
                  <a:pt x="1150739" y="852105"/>
                </a:cubicBezTo>
                <a:cubicBezTo>
                  <a:pt x="1142801" y="858852"/>
                  <a:pt x="1136848" y="864805"/>
                  <a:pt x="1132879" y="869965"/>
                </a:cubicBezTo>
                <a:cubicBezTo>
                  <a:pt x="1132086" y="870758"/>
                  <a:pt x="1131292" y="871155"/>
                  <a:pt x="1130498" y="871155"/>
                </a:cubicBezTo>
                <a:cubicBezTo>
                  <a:pt x="1129704" y="871155"/>
                  <a:pt x="1128712" y="870758"/>
                  <a:pt x="1127522" y="869965"/>
                </a:cubicBezTo>
                <a:cubicBezTo>
                  <a:pt x="1126728" y="869171"/>
                  <a:pt x="1126331" y="868377"/>
                  <a:pt x="1126331" y="867583"/>
                </a:cubicBezTo>
                <a:cubicBezTo>
                  <a:pt x="1126331" y="866393"/>
                  <a:pt x="1126728" y="865401"/>
                  <a:pt x="1127522" y="864607"/>
                </a:cubicBezTo>
                <a:cubicBezTo>
                  <a:pt x="1143000" y="847541"/>
                  <a:pt x="1156692" y="836032"/>
                  <a:pt x="1168598" y="830079"/>
                </a:cubicBezTo>
                <a:lnTo>
                  <a:pt x="1169193" y="829483"/>
                </a:lnTo>
                <a:cubicBezTo>
                  <a:pt x="1169193" y="824721"/>
                  <a:pt x="1168995" y="820157"/>
                  <a:pt x="1168598" y="815791"/>
                </a:cubicBezTo>
                <a:close/>
                <a:moveTo>
                  <a:pt x="3661172" y="810433"/>
                </a:moveTo>
                <a:cubicBezTo>
                  <a:pt x="3660378" y="810830"/>
                  <a:pt x="3652044" y="816783"/>
                  <a:pt x="3636168" y="828293"/>
                </a:cubicBezTo>
                <a:cubicBezTo>
                  <a:pt x="3623866" y="837024"/>
                  <a:pt x="3613745" y="843176"/>
                  <a:pt x="3605808" y="846747"/>
                </a:cubicBezTo>
                <a:cubicBezTo>
                  <a:pt x="3604617" y="847541"/>
                  <a:pt x="3603624" y="847740"/>
                  <a:pt x="3602831" y="847343"/>
                </a:cubicBezTo>
                <a:cubicBezTo>
                  <a:pt x="3605212" y="854090"/>
                  <a:pt x="3607792" y="860638"/>
                  <a:pt x="3610570" y="866988"/>
                </a:cubicBezTo>
                <a:cubicBezTo>
                  <a:pt x="3629620" y="909454"/>
                  <a:pt x="3654822" y="946760"/>
                  <a:pt x="3686174" y="978907"/>
                </a:cubicBezTo>
                <a:cubicBezTo>
                  <a:pt x="3691334" y="978510"/>
                  <a:pt x="3699073" y="973152"/>
                  <a:pt x="3709392" y="962833"/>
                </a:cubicBezTo>
                <a:cubicBezTo>
                  <a:pt x="3719710" y="952515"/>
                  <a:pt x="3726060" y="946958"/>
                  <a:pt x="3728442" y="946165"/>
                </a:cubicBezTo>
                <a:cubicBezTo>
                  <a:pt x="3726060" y="943387"/>
                  <a:pt x="3723878" y="940608"/>
                  <a:pt x="3721894" y="937830"/>
                </a:cubicBezTo>
                <a:cubicBezTo>
                  <a:pt x="3718718" y="933862"/>
                  <a:pt x="3715345" y="929694"/>
                  <a:pt x="3711773" y="925329"/>
                </a:cubicBezTo>
                <a:cubicBezTo>
                  <a:pt x="3710979" y="925726"/>
                  <a:pt x="3708796" y="927115"/>
                  <a:pt x="3705224" y="929496"/>
                </a:cubicBezTo>
                <a:cubicBezTo>
                  <a:pt x="3702446" y="931480"/>
                  <a:pt x="3700264" y="933068"/>
                  <a:pt x="3698676" y="934258"/>
                </a:cubicBezTo>
                <a:cubicBezTo>
                  <a:pt x="3689945" y="940608"/>
                  <a:pt x="3681610" y="945966"/>
                  <a:pt x="3673673" y="950332"/>
                </a:cubicBezTo>
                <a:cubicBezTo>
                  <a:pt x="3672086" y="951126"/>
                  <a:pt x="3670895" y="950729"/>
                  <a:pt x="3670101" y="949141"/>
                </a:cubicBezTo>
                <a:cubicBezTo>
                  <a:pt x="3669308" y="947554"/>
                  <a:pt x="3669704" y="946363"/>
                  <a:pt x="3671292" y="945569"/>
                </a:cubicBezTo>
                <a:cubicBezTo>
                  <a:pt x="3675658" y="942791"/>
                  <a:pt x="3684190" y="936441"/>
                  <a:pt x="3696890" y="926519"/>
                </a:cubicBezTo>
                <a:cubicBezTo>
                  <a:pt x="3703637" y="921757"/>
                  <a:pt x="3707209" y="919177"/>
                  <a:pt x="3707606" y="918780"/>
                </a:cubicBezTo>
                <a:cubicBezTo>
                  <a:pt x="3692128" y="895762"/>
                  <a:pt x="3679824" y="870560"/>
                  <a:pt x="3670696" y="843176"/>
                </a:cubicBezTo>
                <a:cubicBezTo>
                  <a:pt x="3664744" y="849129"/>
                  <a:pt x="3653631" y="856868"/>
                  <a:pt x="3637359" y="866393"/>
                </a:cubicBezTo>
                <a:cubicBezTo>
                  <a:pt x="3622674" y="874727"/>
                  <a:pt x="3614936" y="874330"/>
                  <a:pt x="3614142" y="865202"/>
                </a:cubicBezTo>
                <a:cubicBezTo>
                  <a:pt x="3613745" y="862821"/>
                  <a:pt x="3614737" y="861233"/>
                  <a:pt x="3617118" y="860440"/>
                </a:cubicBezTo>
                <a:cubicBezTo>
                  <a:pt x="3619500" y="859646"/>
                  <a:pt x="3621484" y="860043"/>
                  <a:pt x="3623072" y="861630"/>
                </a:cubicBezTo>
                <a:lnTo>
                  <a:pt x="3623667" y="861630"/>
                </a:lnTo>
                <a:cubicBezTo>
                  <a:pt x="3625254" y="861233"/>
                  <a:pt x="3627040" y="860440"/>
                  <a:pt x="3629024" y="859249"/>
                </a:cubicBezTo>
                <a:cubicBezTo>
                  <a:pt x="3632994" y="857265"/>
                  <a:pt x="3637756" y="854487"/>
                  <a:pt x="3643312" y="850915"/>
                </a:cubicBezTo>
                <a:cubicBezTo>
                  <a:pt x="3656806" y="842580"/>
                  <a:pt x="3665140" y="838016"/>
                  <a:pt x="3668315" y="837222"/>
                </a:cubicBezTo>
                <a:cubicBezTo>
                  <a:pt x="3665537" y="828491"/>
                  <a:pt x="3663156" y="819562"/>
                  <a:pt x="3661172" y="810433"/>
                </a:cubicBezTo>
                <a:close/>
                <a:moveTo>
                  <a:pt x="1470422" y="810433"/>
                </a:moveTo>
                <a:cubicBezTo>
                  <a:pt x="1469628" y="810830"/>
                  <a:pt x="1461293" y="816783"/>
                  <a:pt x="1445418" y="828293"/>
                </a:cubicBezTo>
                <a:cubicBezTo>
                  <a:pt x="1433115" y="837024"/>
                  <a:pt x="1422995" y="843176"/>
                  <a:pt x="1415058" y="846747"/>
                </a:cubicBezTo>
                <a:cubicBezTo>
                  <a:pt x="1413867" y="847541"/>
                  <a:pt x="1412875" y="847740"/>
                  <a:pt x="1412081" y="847343"/>
                </a:cubicBezTo>
                <a:cubicBezTo>
                  <a:pt x="1414462" y="854090"/>
                  <a:pt x="1417042" y="860638"/>
                  <a:pt x="1419820" y="866988"/>
                </a:cubicBezTo>
                <a:cubicBezTo>
                  <a:pt x="1438870" y="909454"/>
                  <a:pt x="1464072" y="946760"/>
                  <a:pt x="1495425" y="978907"/>
                </a:cubicBezTo>
                <a:cubicBezTo>
                  <a:pt x="1500584" y="978510"/>
                  <a:pt x="1508323" y="973152"/>
                  <a:pt x="1518642" y="962833"/>
                </a:cubicBezTo>
                <a:cubicBezTo>
                  <a:pt x="1528961" y="952515"/>
                  <a:pt x="1535311" y="946958"/>
                  <a:pt x="1537692" y="946165"/>
                </a:cubicBezTo>
                <a:cubicBezTo>
                  <a:pt x="1535311" y="943387"/>
                  <a:pt x="1533128" y="940608"/>
                  <a:pt x="1531143" y="937830"/>
                </a:cubicBezTo>
                <a:cubicBezTo>
                  <a:pt x="1527969" y="933862"/>
                  <a:pt x="1524595" y="929694"/>
                  <a:pt x="1521023" y="925329"/>
                </a:cubicBezTo>
                <a:cubicBezTo>
                  <a:pt x="1520230" y="925726"/>
                  <a:pt x="1518047" y="927115"/>
                  <a:pt x="1514475" y="929496"/>
                </a:cubicBezTo>
                <a:cubicBezTo>
                  <a:pt x="1511697" y="931480"/>
                  <a:pt x="1509514" y="933068"/>
                  <a:pt x="1507926" y="934258"/>
                </a:cubicBezTo>
                <a:cubicBezTo>
                  <a:pt x="1499195" y="940608"/>
                  <a:pt x="1490861" y="945966"/>
                  <a:pt x="1482923" y="950332"/>
                </a:cubicBezTo>
                <a:cubicBezTo>
                  <a:pt x="1481335" y="951126"/>
                  <a:pt x="1480145" y="950729"/>
                  <a:pt x="1479351" y="949141"/>
                </a:cubicBezTo>
                <a:cubicBezTo>
                  <a:pt x="1478558" y="947554"/>
                  <a:pt x="1478955" y="946363"/>
                  <a:pt x="1480542" y="945569"/>
                </a:cubicBezTo>
                <a:cubicBezTo>
                  <a:pt x="1484908" y="942791"/>
                  <a:pt x="1493440" y="936441"/>
                  <a:pt x="1506140" y="926519"/>
                </a:cubicBezTo>
                <a:cubicBezTo>
                  <a:pt x="1512887" y="921757"/>
                  <a:pt x="1516459" y="919177"/>
                  <a:pt x="1516856" y="918780"/>
                </a:cubicBezTo>
                <a:cubicBezTo>
                  <a:pt x="1501378" y="895762"/>
                  <a:pt x="1489075" y="870560"/>
                  <a:pt x="1479947" y="843176"/>
                </a:cubicBezTo>
                <a:cubicBezTo>
                  <a:pt x="1473993" y="849129"/>
                  <a:pt x="1462881" y="856868"/>
                  <a:pt x="1446609" y="866393"/>
                </a:cubicBezTo>
                <a:cubicBezTo>
                  <a:pt x="1431925" y="874727"/>
                  <a:pt x="1424185" y="874330"/>
                  <a:pt x="1423392" y="865202"/>
                </a:cubicBezTo>
                <a:cubicBezTo>
                  <a:pt x="1422995" y="862821"/>
                  <a:pt x="1423987" y="861233"/>
                  <a:pt x="1426368" y="860440"/>
                </a:cubicBezTo>
                <a:cubicBezTo>
                  <a:pt x="1428750" y="859646"/>
                  <a:pt x="1430734" y="860043"/>
                  <a:pt x="1432322" y="861630"/>
                </a:cubicBezTo>
                <a:lnTo>
                  <a:pt x="1432917" y="861630"/>
                </a:lnTo>
                <a:cubicBezTo>
                  <a:pt x="1434505" y="861233"/>
                  <a:pt x="1436291" y="860440"/>
                  <a:pt x="1438275" y="859249"/>
                </a:cubicBezTo>
                <a:cubicBezTo>
                  <a:pt x="1442243" y="857265"/>
                  <a:pt x="1447006" y="854487"/>
                  <a:pt x="1452562" y="850915"/>
                </a:cubicBezTo>
                <a:cubicBezTo>
                  <a:pt x="1466056" y="842580"/>
                  <a:pt x="1474390" y="838016"/>
                  <a:pt x="1477565" y="837222"/>
                </a:cubicBezTo>
                <a:cubicBezTo>
                  <a:pt x="1474787" y="828491"/>
                  <a:pt x="1472406" y="819562"/>
                  <a:pt x="1470422" y="810433"/>
                </a:cubicBezTo>
                <a:close/>
                <a:moveTo>
                  <a:pt x="5429845" y="809838"/>
                </a:moveTo>
                <a:lnTo>
                  <a:pt x="5414962" y="821149"/>
                </a:lnTo>
                <a:cubicBezTo>
                  <a:pt x="5415359" y="821149"/>
                  <a:pt x="5415558" y="821149"/>
                  <a:pt x="5415558" y="821149"/>
                </a:cubicBezTo>
                <a:cubicBezTo>
                  <a:pt x="5415558" y="821149"/>
                  <a:pt x="5412978" y="823729"/>
                  <a:pt x="5407818" y="828888"/>
                </a:cubicBezTo>
                <a:cubicBezTo>
                  <a:pt x="5412184" y="832063"/>
                  <a:pt x="5416748" y="835040"/>
                  <a:pt x="5421510" y="837818"/>
                </a:cubicBezTo>
                <a:lnTo>
                  <a:pt x="5422106" y="837222"/>
                </a:lnTo>
                <a:cubicBezTo>
                  <a:pt x="5428456" y="832063"/>
                  <a:pt x="5437386" y="824721"/>
                  <a:pt x="5448895" y="815196"/>
                </a:cubicBezTo>
                <a:cubicBezTo>
                  <a:pt x="5450086" y="814402"/>
                  <a:pt x="5451474" y="813410"/>
                  <a:pt x="5453062" y="812219"/>
                </a:cubicBezTo>
                <a:cubicBezTo>
                  <a:pt x="5444728" y="812219"/>
                  <a:pt x="5436988" y="811426"/>
                  <a:pt x="5429845" y="809838"/>
                </a:cubicBezTo>
                <a:close/>
                <a:moveTo>
                  <a:pt x="5486995" y="808647"/>
                </a:moveTo>
                <a:lnTo>
                  <a:pt x="5478660" y="809838"/>
                </a:lnTo>
                <a:cubicBezTo>
                  <a:pt x="5476676" y="810235"/>
                  <a:pt x="5474494" y="810433"/>
                  <a:pt x="5472112" y="810433"/>
                </a:cubicBezTo>
                <a:cubicBezTo>
                  <a:pt x="5470128" y="812418"/>
                  <a:pt x="5467350" y="814799"/>
                  <a:pt x="5463778" y="817577"/>
                </a:cubicBezTo>
                <a:cubicBezTo>
                  <a:pt x="5459412" y="820752"/>
                  <a:pt x="5456436" y="822935"/>
                  <a:pt x="5454848" y="824126"/>
                </a:cubicBezTo>
                <a:cubicBezTo>
                  <a:pt x="5444530" y="832857"/>
                  <a:pt x="5436394" y="839008"/>
                  <a:pt x="5430440" y="842580"/>
                </a:cubicBezTo>
                <a:cubicBezTo>
                  <a:pt x="5432424" y="843771"/>
                  <a:pt x="5433814" y="844565"/>
                  <a:pt x="5434608" y="844962"/>
                </a:cubicBezTo>
                <a:cubicBezTo>
                  <a:pt x="5435401" y="843771"/>
                  <a:pt x="5436394" y="842977"/>
                  <a:pt x="5437584" y="842580"/>
                </a:cubicBezTo>
                <a:cubicBezTo>
                  <a:pt x="5439568" y="842183"/>
                  <a:pt x="5441156" y="841985"/>
                  <a:pt x="5442346" y="841985"/>
                </a:cubicBezTo>
                <a:cubicBezTo>
                  <a:pt x="5443537" y="841985"/>
                  <a:pt x="5444530" y="842183"/>
                  <a:pt x="5445323" y="842580"/>
                </a:cubicBezTo>
                <a:cubicBezTo>
                  <a:pt x="5454054" y="838612"/>
                  <a:pt x="5466357" y="828888"/>
                  <a:pt x="5482232" y="813410"/>
                </a:cubicBezTo>
                <a:cubicBezTo>
                  <a:pt x="5482630" y="812616"/>
                  <a:pt x="5483423" y="811823"/>
                  <a:pt x="5484614" y="811029"/>
                </a:cubicBezTo>
                <a:close/>
                <a:moveTo>
                  <a:pt x="4680942" y="806266"/>
                </a:moveTo>
                <a:cubicBezTo>
                  <a:pt x="4679354" y="807457"/>
                  <a:pt x="4676576" y="809441"/>
                  <a:pt x="4672608" y="812219"/>
                </a:cubicBezTo>
                <a:cubicBezTo>
                  <a:pt x="4669036" y="814997"/>
                  <a:pt x="4666257" y="816982"/>
                  <a:pt x="4664273" y="818172"/>
                </a:cubicBezTo>
                <a:cubicBezTo>
                  <a:pt x="4656732" y="824522"/>
                  <a:pt x="4650581" y="829285"/>
                  <a:pt x="4645818" y="832460"/>
                </a:cubicBezTo>
                <a:cubicBezTo>
                  <a:pt x="4649390" y="838016"/>
                  <a:pt x="4652565" y="843374"/>
                  <a:pt x="4655344" y="848533"/>
                </a:cubicBezTo>
                <a:cubicBezTo>
                  <a:pt x="4655740" y="847740"/>
                  <a:pt x="4656335" y="847144"/>
                  <a:pt x="4657130" y="846747"/>
                </a:cubicBezTo>
                <a:cubicBezTo>
                  <a:pt x="4659907" y="845954"/>
                  <a:pt x="4668638" y="838413"/>
                  <a:pt x="4683323" y="824126"/>
                </a:cubicBezTo>
                <a:lnTo>
                  <a:pt x="4688086" y="819363"/>
                </a:lnTo>
                <a:cubicBezTo>
                  <a:pt x="4683720" y="811426"/>
                  <a:pt x="4681338" y="807060"/>
                  <a:pt x="4680942" y="806266"/>
                </a:cubicBezTo>
                <a:close/>
                <a:moveTo>
                  <a:pt x="5156001" y="805076"/>
                </a:moveTo>
                <a:cubicBezTo>
                  <a:pt x="5154414" y="806266"/>
                  <a:pt x="5153024" y="807258"/>
                  <a:pt x="5151834" y="808052"/>
                </a:cubicBezTo>
                <a:cubicBezTo>
                  <a:pt x="5146674" y="812021"/>
                  <a:pt x="5142110" y="815791"/>
                  <a:pt x="5138142" y="819363"/>
                </a:cubicBezTo>
                <a:cubicBezTo>
                  <a:pt x="5120282" y="836032"/>
                  <a:pt x="5111352" y="844366"/>
                  <a:pt x="5111352" y="844366"/>
                </a:cubicBezTo>
                <a:lnTo>
                  <a:pt x="5110758" y="844366"/>
                </a:lnTo>
                <a:cubicBezTo>
                  <a:pt x="5113138" y="850319"/>
                  <a:pt x="5115520" y="856471"/>
                  <a:pt x="5117901" y="862821"/>
                </a:cubicBezTo>
                <a:cubicBezTo>
                  <a:pt x="5121473" y="860043"/>
                  <a:pt x="5131196" y="851510"/>
                  <a:pt x="5147072" y="837222"/>
                </a:cubicBezTo>
                <a:cubicBezTo>
                  <a:pt x="5156200" y="829285"/>
                  <a:pt x="5161557" y="824721"/>
                  <a:pt x="5163145" y="823530"/>
                </a:cubicBezTo>
                <a:cubicBezTo>
                  <a:pt x="5160764" y="817180"/>
                  <a:pt x="5158382" y="811029"/>
                  <a:pt x="5156001" y="805076"/>
                </a:cubicBezTo>
                <a:close/>
                <a:moveTo>
                  <a:pt x="108942" y="804480"/>
                </a:moveTo>
                <a:cubicBezTo>
                  <a:pt x="105767" y="808052"/>
                  <a:pt x="95448" y="818569"/>
                  <a:pt x="77986" y="836032"/>
                </a:cubicBezTo>
                <a:lnTo>
                  <a:pt x="55364" y="858654"/>
                </a:lnTo>
                <a:cubicBezTo>
                  <a:pt x="56158" y="863813"/>
                  <a:pt x="56951" y="869568"/>
                  <a:pt x="57745" y="875918"/>
                </a:cubicBezTo>
                <a:cubicBezTo>
                  <a:pt x="58539" y="875521"/>
                  <a:pt x="59333" y="875322"/>
                  <a:pt x="60126" y="875322"/>
                </a:cubicBezTo>
                <a:cubicBezTo>
                  <a:pt x="60523" y="875322"/>
                  <a:pt x="60920" y="875322"/>
                  <a:pt x="61317" y="875322"/>
                </a:cubicBezTo>
                <a:cubicBezTo>
                  <a:pt x="62508" y="875719"/>
                  <a:pt x="63103" y="876712"/>
                  <a:pt x="63103" y="878299"/>
                </a:cubicBezTo>
                <a:cubicBezTo>
                  <a:pt x="63103" y="878696"/>
                  <a:pt x="62905" y="879688"/>
                  <a:pt x="62508" y="881276"/>
                </a:cubicBezTo>
                <a:cubicBezTo>
                  <a:pt x="70842" y="876116"/>
                  <a:pt x="80367" y="867187"/>
                  <a:pt x="91083" y="854487"/>
                </a:cubicBezTo>
                <a:cubicBezTo>
                  <a:pt x="103386" y="839405"/>
                  <a:pt x="110133" y="831269"/>
                  <a:pt x="111323" y="830079"/>
                </a:cubicBezTo>
                <a:cubicBezTo>
                  <a:pt x="110529" y="820554"/>
                  <a:pt x="109736" y="812021"/>
                  <a:pt x="108942" y="804480"/>
                </a:cubicBezTo>
                <a:close/>
                <a:moveTo>
                  <a:pt x="5520332" y="800908"/>
                </a:moveTo>
                <a:cubicBezTo>
                  <a:pt x="5513982" y="802496"/>
                  <a:pt x="5508823" y="803687"/>
                  <a:pt x="5504854" y="804480"/>
                </a:cubicBezTo>
                <a:lnTo>
                  <a:pt x="5501878" y="807457"/>
                </a:lnTo>
                <a:cubicBezTo>
                  <a:pt x="5497512" y="811029"/>
                  <a:pt x="5491956" y="815990"/>
                  <a:pt x="5485209" y="822340"/>
                </a:cubicBezTo>
                <a:cubicBezTo>
                  <a:pt x="5475684" y="831071"/>
                  <a:pt x="5466952" y="838215"/>
                  <a:pt x="5459015" y="843771"/>
                </a:cubicBezTo>
                <a:cubicBezTo>
                  <a:pt x="5464175" y="844168"/>
                  <a:pt x="5468342" y="844565"/>
                  <a:pt x="5471517" y="844962"/>
                </a:cubicBezTo>
                <a:lnTo>
                  <a:pt x="5475088" y="844962"/>
                </a:lnTo>
                <a:cubicBezTo>
                  <a:pt x="5475088" y="844168"/>
                  <a:pt x="5475486" y="843572"/>
                  <a:pt x="5476280" y="843176"/>
                </a:cubicBezTo>
                <a:cubicBezTo>
                  <a:pt x="5505252" y="815394"/>
                  <a:pt x="5519936" y="801305"/>
                  <a:pt x="5520332" y="800908"/>
                </a:cubicBezTo>
                <a:close/>
                <a:moveTo>
                  <a:pt x="2283618" y="795551"/>
                </a:moveTo>
                <a:cubicBezTo>
                  <a:pt x="2282428" y="796741"/>
                  <a:pt x="2279253" y="800115"/>
                  <a:pt x="2274093" y="805671"/>
                </a:cubicBezTo>
                <a:lnTo>
                  <a:pt x="2257425" y="824126"/>
                </a:lnTo>
                <a:cubicBezTo>
                  <a:pt x="2245915" y="836826"/>
                  <a:pt x="2235597" y="846152"/>
                  <a:pt x="2226468" y="852105"/>
                </a:cubicBezTo>
                <a:cubicBezTo>
                  <a:pt x="2227659" y="861233"/>
                  <a:pt x="2228651" y="868179"/>
                  <a:pt x="2229445" y="872941"/>
                </a:cubicBezTo>
                <a:cubicBezTo>
                  <a:pt x="2238573" y="867782"/>
                  <a:pt x="2249686" y="858058"/>
                  <a:pt x="2262783" y="843771"/>
                </a:cubicBezTo>
                <a:cubicBezTo>
                  <a:pt x="2277467" y="827896"/>
                  <a:pt x="2285206" y="819562"/>
                  <a:pt x="2286000" y="818768"/>
                </a:cubicBezTo>
                <a:cubicBezTo>
                  <a:pt x="2285206" y="813608"/>
                  <a:pt x="2284809" y="809243"/>
                  <a:pt x="2284809" y="805671"/>
                </a:cubicBezTo>
                <a:cubicBezTo>
                  <a:pt x="2284809" y="805671"/>
                  <a:pt x="2284412" y="802297"/>
                  <a:pt x="2283618" y="795551"/>
                </a:cubicBezTo>
                <a:close/>
                <a:moveTo>
                  <a:pt x="5563790" y="790193"/>
                </a:moveTo>
                <a:cubicBezTo>
                  <a:pt x="5560218" y="790590"/>
                  <a:pt x="5554265" y="791979"/>
                  <a:pt x="5545931" y="794360"/>
                </a:cubicBezTo>
                <a:cubicBezTo>
                  <a:pt x="5526484" y="808251"/>
                  <a:pt x="5516760" y="815394"/>
                  <a:pt x="5516760" y="815791"/>
                </a:cubicBezTo>
                <a:cubicBezTo>
                  <a:pt x="5503266" y="826904"/>
                  <a:pt x="5492948" y="836627"/>
                  <a:pt x="5485804" y="844962"/>
                </a:cubicBezTo>
                <a:cubicBezTo>
                  <a:pt x="5491758" y="844962"/>
                  <a:pt x="5497909" y="844763"/>
                  <a:pt x="5504259" y="844366"/>
                </a:cubicBezTo>
                <a:cubicBezTo>
                  <a:pt x="5504259" y="843572"/>
                  <a:pt x="5504457" y="842977"/>
                  <a:pt x="5504854" y="842580"/>
                </a:cubicBezTo>
                <a:cubicBezTo>
                  <a:pt x="5520332" y="826705"/>
                  <a:pt x="5534024" y="814005"/>
                  <a:pt x="5545931" y="804480"/>
                </a:cubicBezTo>
                <a:cubicBezTo>
                  <a:pt x="5555456" y="796940"/>
                  <a:pt x="5561409" y="792177"/>
                  <a:pt x="5563790" y="790193"/>
                </a:cubicBezTo>
                <a:close/>
                <a:moveTo>
                  <a:pt x="779264" y="790193"/>
                </a:moveTo>
                <a:cubicBezTo>
                  <a:pt x="775692" y="794162"/>
                  <a:pt x="771128" y="799321"/>
                  <a:pt x="765572" y="805671"/>
                </a:cubicBezTo>
                <a:cubicBezTo>
                  <a:pt x="754459" y="818371"/>
                  <a:pt x="744537" y="827697"/>
                  <a:pt x="735806" y="833651"/>
                </a:cubicBezTo>
                <a:lnTo>
                  <a:pt x="734616" y="833651"/>
                </a:lnTo>
                <a:cubicBezTo>
                  <a:pt x="736997" y="853097"/>
                  <a:pt x="739973" y="875719"/>
                  <a:pt x="743545" y="901516"/>
                </a:cubicBezTo>
                <a:cubicBezTo>
                  <a:pt x="744339" y="907073"/>
                  <a:pt x="745133" y="913621"/>
                  <a:pt x="745926" y="921162"/>
                </a:cubicBezTo>
                <a:cubicBezTo>
                  <a:pt x="753070" y="916399"/>
                  <a:pt x="762794" y="905683"/>
                  <a:pt x="775097" y="889015"/>
                </a:cubicBezTo>
                <a:cubicBezTo>
                  <a:pt x="778669" y="883855"/>
                  <a:pt x="781844" y="879490"/>
                  <a:pt x="784622" y="875918"/>
                </a:cubicBezTo>
                <a:cubicBezTo>
                  <a:pt x="784225" y="866393"/>
                  <a:pt x="783630" y="856471"/>
                  <a:pt x="782836" y="846152"/>
                </a:cubicBezTo>
                <a:cubicBezTo>
                  <a:pt x="782439" y="846946"/>
                  <a:pt x="781248" y="848335"/>
                  <a:pt x="779264" y="850319"/>
                </a:cubicBezTo>
                <a:cubicBezTo>
                  <a:pt x="778073" y="852304"/>
                  <a:pt x="776883" y="853693"/>
                  <a:pt x="775692" y="854487"/>
                </a:cubicBezTo>
                <a:cubicBezTo>
                  <a:pt x="763389" y="868774"/>
                  <a:pt x="754062" y="876910"/>
                  <a:pt x="747712" y="878894"/>
                </a:cubicBezTo>
                <a:cubicBezTo>
                  <a:pt x="747316" y="878894"/>
                  <a:pt x="746919" y="878894"/>
                  <a:pt x="746522" y="878894"/>
                </a:cubicBezTo>
                <a:cubicBezTo>
                  <a:pt x="744934" y="878894"/>
                  <a:pt x="743744" y="877902"/>
                  <a:pt x="742950" y="875918"/>
                </a:cubicBezTo>
                <a:cubicBezTo>
                  <a:pt x="742950" y="875124"/>
                  <a:pt x="742950" y="874529"/>
                  <a:pt x="742950" y="874132"/>
                </a:cubicBezTo>
                <a:cubicBezTo>
                  <a:pt x="742950" y="872544"/>
                  <a:pt x="743942" y="871552"/>
                  <a:pt x="745926" y="871155"/>
                </a:cubicBezTo>
                <a:cubicBezTo>
                  <a:pt x="749498" y="869965"/>
                  <a:pt x="753864" y="866591"/>
                  <a:pt x="759023" y="861035"/>
                </a:cubicBezTo>
                <a:cubicBezTo>
                  <a:pt x="762595" y="857463"/>
                  <a:pt x="767358" y="852105"/>
                  <a:pt x="773311" y="844962"/>
                </a:cubicBezTo>
                <a:cubicBezTo>
                  <a:pt x="774501" y="843771"/>
                  <a:pt x="775891" y="841985"/>
                  <a:pt x="777478" y="839604"/>
                </a:cubicBezTo>
                <a:cubicBezTo>
                  <a:pt x="779462" y="836826"/>
                  <a:pt x="781050" y="834841"/>
                  <a:pt x="782240" y="833651"/>
                </a:cubicBezTo>
                <a:cubicBezTo>
                  <a:pt x="781844" y="828094"/>
                  <a:pt x="781447" y="822935"/>
                  <a:pt x="781050" y="818172"/>
                </a:cubicBezTo>
                <a:cubicBezTo>
                  <a:pt x="777478" y="821744"/>
                  <a:pt x="774700" y="824721"/>
                  <a:pt x="772716" y="827102"/>
                </a:cubicBezTo>
                <a:cubicBezTo>
                  <a:pt x="755650" y="847740"/>
                  <a:pt x="746720" y="858455"/>
                  <a:pt x="745926" y="859249"/>
                </a:cubicBezTo>
                <a:cubicBezTo>
                  <a:pt x="745133" y="860043"/>
                  <a:pt x="744140" y="860440"/>
                  <a:pt x="742950" y="860440"/>
                </a:cubicBezTo>
                <a:cubicBezTo>
                  <a:pt x="742156" y="860440"/>
                  <a:pt x="741164" y="860043"/>
                  <a:pt x="739973" y="859249"/>
                </a:cubicBezTo>
                <a:cubicBezTo>
                  <a:pt x="739180" y="858058"/>
                  <a:pt x="738783" y="857066"/>
                  <a:pt x="738783" y="856272"/>
                </a:cubicBezTo>
                <a:cubicBezTo>
                  <a:pt x="738783" y="855082"/>
                  <a:pt x="739180" y="854090"/>
                  <a:pt x="739973" y="853296"/>
                </a:cubicBezTo>
                <a:cubicBezTo>
                  <a:pt x="743545" y="848930"/>
                  <a:pt x="748109" y="843176"/>
                  <a:pt x="753666" y="836032"/>
                </a:cubicBezTo>
                <a:cubicBezTo>
                  <a:pt x="760809" y="826904"/>
                  <a:pt x="765373" y="821149"/>
                  <a:pt x="767358" y="818768"/>
                </a:cubicBezTo>
                <a:cubicBezTo>
                  <a:pt x="772517" y="812418"/>
                  <a:pt x="776883" y="807655"/>
                  <a:pt x="780454" y="804480"/>
                </a:cubicBezTo>
                <a:lnTo>
                  <a:pt x="780454" y="803290"/>
                </a:lnTo>
                <a:cubicBezTo>
                  <a:pt x="780058" y="799321"/>
                  <a:pt x="779661" y="794955"/>
                  <a:pt x="779264" y="790193"/>
                </a:cubicBezTo>
                <a:close/>
                <a:moveTo>
                  <a:pt x="5597128" y="788407"/>
                </a:moveTo>
                <a:cubicBezTo>
                  <a:pt x="5588000" y="788804"/>
                  <a:pt x="5582840" y="789002"/>
                  <a:pt x="5581650" y="789002"/>
                </a:cubicBezTo>
                <a:cubicBezTo>
                  <a:pt x="5580459" y="789796"/>
                  <a:pt x="5577086" y="792177"/>
                  <a:pt x="5571530" y="796146"/>
                </a:cubicBezTo>
                <a:cubicBezTo>
                  <a:pt x="5563592" y="801702"/>
                  <a:pt x="5556448" y="807060"/>
                  <a:pt x="5550098" y="812219"/>
                </a:cubicBezTo>
                <a:cubicBezTo>
                  <a:pt x="5536604" y="822935"/>
                  <a:pt x="5525888" y="833055"/>
                  <a:pt x="5517951" y="842580"/>
                </a:cubicBezTo>
                <a:cubicBezTo>
                  <a:pt x="5525492" y="841787"/>
                  <a:pt x="5532437" y="840794"/>
                  <a:pt x="5538787" y="839604"/>
                </a:cubicBezTo>
                <a:cubicBezTo>
                  <a:pt x="5538390" y="839207"/>
                  <a:pt x="5538192" y="838810"/>
                  <a:pt x="5538192" y="838413"/>
                </a:cubicBezTo>
                <a:cubicBezTo>
                  <a:pt x="5538192" y="837619"/>
                  <a:pt x="5538589" y="837024"/>
                  <a:pt x="5539382" y="836627"/>
                </a:cubicBezTo>
                <a:cubicBezTo>
                  <a:pt x="5549701" y="830674"/>
                  <a:pt x="5562996" y="819958"/>
                  <a:pt x="5579268" y="804480"/>
                </a:cubicBezTo>
                <a:cubicBezTo>
                  <a:pt x="5587206" y="796940"/>
                  <a:pt x="5593159" y="791582"/>
                  <a:pt x="5597128" y="788407"/>
                </a:cubicBezTo>
                <a:close/>
                <a:moveTo>
                  <a:pt x="5645348" y="787812"/>
                </a:moveTo>
                <a:cubicBezTo>
                  <a:pt x="5636220" y="793765"/>
                  <a:pt x="5624909" y="802297"/>
                  <a:pt x="5611415" y="813410"/>
                </a:cubicBezTo>
                <a:cubicBezTo>
                  <a:pt x="5591572" y="829682"/>
                  <a:pt x="5581650" y="838016"/>
                  <a:pt x="5581650" y="838413"/>
                </a:cubicBezTo>
                <a:cubicBezTo>
                  <a:pt x="5581252" y="839604"/>
                  <a:pt x="5580856" y="840596"/>
                  <a:pt x="5580459" y="841390"/>
                </a:cubicBezTo>
                <a:lnTo>
                  <a:pt x="5580459" y="841985"/>
                </a:lnTo>
                <a:cubicBezTo>
                  <a:pt x="5580459" y="843572"/>
                  <a:pt x="5580459" y="844962"/>
                  <a:pt x="5580459" y="846152"/>
                </a:cubicBezTo>
                <a:cubicBezTo>
                  <a:pt x="5580459" y="850915"/>
                  <a:pt x="5579466" y="855082"/>
                  <a:pt x="5577482" y="858654"/>
                </a:cubicBezTo>
                <a:cubicBezTo>
                  <a:pt x="5578276" y="858654"/>
                  <a:pt x="5579666" y="858257"/>
                  <a:pt x="5581650" y="857463"/>
                </a:cubicBezTo>
                <a:cubicBezTo>
                  <a:pt x="5581650" y="857066"/>
                  <a:pt x="5581650" y="856669"/>
                  <a:pt x="5581650" y="856272"/>
                </a:cubicBezTo>
                <a:cubicBezTo>
                  <a:pt x="5581650" y="855876"/>
                  <a:pt x="5581650" y="855479"/>
                  <a:pt x="5581650" y="855082"/>
                </a:cubicBezTo>
                <a:cubicBezTo>
                  <a:pt x="5585618" y="844763"/>
                  <a:pt x="5592167" y="835635"/>
                  <a:pt x="5601295" y="827697"/>
                </a:cubicBezTo>
                <a:cubicBezTo>
                  <a:pt x="5612408" y="817776"/>
                  <a:pt x="5621536" y="811426"/>
                  <a:pt x="5628680" y="808647"/>
                </a:cubicBezTo>
                <a:cubicBezTo>
                  <a:pt x="5629076" y="808647"/>
                  <a:pt x="5629473" y="808647"/>
                  <a:pt x="5629870" y="808647"/>
                </a:cubicBezTo>
                <a:cubicBezTo>
                  <a:pt x="5631060" y="808647"/>
                  <a:pt x="5632053" y="809243"/>
                  <a:pt x="5632846" y="810433"/>
                </a:cubicBezTo>
                <a:lnTo>
                  <a:pt x="5632897" y="810587"/>
                </a:lnTo>
                <a:lnTo>
                  <a:pt x="5628813" y="818057"/>
                </a:lnTo>
                <a:lnTo>
                  <a:pt x="5626596" y="819958"/>
                </a:lnTo>
                <a:cubicBezTo>
                  <a:pt x="5622825" y="823133"/>
                  <a:pt x="5617368" y="827697"/>
                  <a:pt x="5610224" y="833651"/>
                </a:cubicBezTo>
                <a:cubicBezTo>
                  <a:pt x="5602684" y="840001"/>
                  <a:pt x="5597128" y="846152"/>
                  <a:pt x="5593556" y="852105"/>
                </a:cubicBezTo>
                <a:cubicBezTo>
                  <a:pt x="5603874" y="846549"/>
                  <a:pt x="5613003" y="840001"/>
                  <a:pt x="5620940" y="832460"/>
                </a:cubicBezTo>
                <a:lnTo>
                  <a:pt x="5628813" y="818057"/>
                </a:lnTo>
                <a:lnTo>
                  <a:pt x="5632846" y="814601"/>
                </a:lnTo>
                <a:cubicBezTo>
                  <a:pt x="5633244" y="813807"/>
                  <a:pt x="5633442" y="813013"/>
                  <a:pt x="5633442" y="812219"/>
                </a:cubicBezTo>
                <a:lnTo>
                  <a:pt x="5632897" y="810587"/>
                </a:lnTo>
                <a:close/>
                <a:moveTo>
                  <a:pt x="5609034" y="787812"/>
                </a:moveTo>
                <a:cubicBezTo>
                  <a:pt x="5601096" y="794955"/>
                  <a:pt x="5591373" y="803091"/>
                  <a:pt x="5579864" y="812219"/>
                </a:cubicBezTo>
                <a:cubicBezTo>
                  <a:pt x="5564782" y="824126"/>
                  <a:pt x="5552876" y="832857"/>
                  <a:pt x="5544145" y="838413"/>
                </a:cubicBezTo>
                <a:lnTo>
                  <a:pt x="5547717" y="837222"/>
                </a:lnTo>
                <a:cubicBezTo>
                  <a:pt x="5554067" y="835635"/>
                  <a:pt x="5558830" y="834047"/>
                  <a:pt x="5562004" y="832460"/>
                </a:cubicBezTo>
                <a:cubicBezTo>
                  <a:pt x="5567958" y="829682"/>
                  <a:pt x="5571926" y="828293"/>
                  <a:pt x="5573910" y="828293"/>
                </a:cubicBezTo>
                <a:cubicBezTo>
                  <a:pt x="5580260" y="821149"/>
                  <a:pt x="5589786" y="811624"/>
                  <a:pt x="5602486" y="799718"/>
                </a:cubicBezTo>
                <a:lnTo>
                  <a:pt x="5616773" y="787812"/>
                </a:lnTo>
                <a:close/>
                <a:moveTo>
                  <a:pt x="5410795" y="787812"/>
                </a:moveTo>
                <a:cubicBezTo>
                  <a:pt x="5409604" y="789002"/>
                  <a:pt x="5407422" y="790987"/>
                  <a:pt x="5404246" y="793765"/>
                </a:cubicBezTo>
                <a:lnTo>
                  <a:pt x="5397698" y="800313"/>
                </a:lnTo>
                <a:cubicBezTo>
                  <a:pt x="5392538" y="805473"/>
                  <a:pt x="5388966" y="808846"/>
                  <a:pt x="5386982" y="810433"/>
                </a:cubicBezTo>
                <a:cubicBezTo>
                  <a:pt x="5390157" y="814005"/>
                  <a:pt x="5393332" y="817180"/>
                  <a:pt x="5396508" y="819958"/>
                </a:cubicBezTo>
                <a:cubicBezTo>
                  <a:pt x="5398888" y="816387"/>
                  <a:pt x="5402064" y="812616"/>
                  <a:pt x="5406032" y="808647"/>
                </a:cubicBezTo>
                <a:cubicBezTo>
                  <a:pt x="5408414" y="806266"/>
                  <a:pt x="5410596" y="804282"/>
                  <a:pt x="5412581" y="802694"/>
                </a:cubicBezTo>
                <a:cubicBezTo>
                  <a:pt x="5411390" y="800710"/>
                  <a:pt x="5410795" y="798726"/>
                  <a:pt x="5410795" y="796741"/>
                </a:cubicBezTo>
                <a:close/>
                <a:moveTo>
                  <a:pt x="4444602" y="780072"/>
                </a:moveTo>
                <a:cubicBezTo>
                  <a:pt x="4441031" y="784041"/>
                  <a:pt x="4439046" y="786224"/>
                  <a:pt x="4438650" y="786621"/>
                </a:cubicBezTo>
                <a:cubicBezTo>
                  <a:pt x="4429521" y="796146"/>
                  <a:pt x="4421386" y="802496"/>
                  <a:pt x="4414242" y="805671"/>
                </a:cubicBezTo>
                <a:cubicBezTo>
                  <a:pt x="4415036" y="814005"/>
                  <a:pt x="4415829" y="822935"/>
                  <a:pt x="4416623" y="832460"/>
                </a:cubicBezTo>
                <a:cubicBezTo>
                  <a:pt x="4420988" y="828888"/>
                  <a:pt x="4427140" y="823729"/>
                  <a:pt x="4435078" y="816982"/>
                </a:cubicBezTo>
                <a:cubicBezTo>
                  <a:pt x="4442222" y="810632"/>
                  <a:pt x="4446388" y="806862"/>
                  <a:pt x="4447580" y="805671"/>
                </a:cubicBezTo>
                <a:cubicBezTo>
                  <a:pt x="4447182" y="799718"/>
                  <a:pt x="4446587" y="794360"/>
                  <a:pt x="4445794" y="789597"/>
                </a:cubicBezTo>
                <a:close/>
                <a:moveTo>
                  <a:pt x="3425428" y="780072"/>
                </a:moveTo>
                <a:cubicBezTo>
                  <a:pt x="3411537" y="794360"/>
                  <a:pt x="3394670" y="810433"/>
                  <a:pt x="3374826" y="828293"/>
                </a:cubicBezTo>
                <a:cubicBezTo>
                  <a:pt x="3360538" y="840993"/>
                  <a:pt x="3345656" y="853693"/>
                  <a:pt x="3330178" y="866393"/>
                </a:cubicBezTo>
                <a:cubicBezTo>
                  <a:pt x="3330178" y="866790"/>
                  <a:pt x="3329979" y="867385"/>
                  <a:pt x="3329582" y="868179"/>
                </a:cubicBezTo>
                <a:cubicBezTo>
                  <a:pt x="3329186" y="868576"/>
                  <a:pt x="3321446" y="876910"/>
                  <a:pt x="3306365" y="893182"/>
                </a:cubicBezTo>
                <a:cubicBezTo>
                  <a:pt x="3300412" y="899532"/>
                  <a:pt x="3293268" y="907668"/>
                  <a:pt x="3284934" y="917590"/>
                </a:cubicBezTo>
                <a:cubicBezTo>
                  <a:pt x="3265884" y="940212"/>
                  <a:pt x="3251200" y="956483"/>
                  <a:pt x="3240881" y="966405"/>
                </a:cubicBezTo>
                <a:cubicBezTo>
                  <a:pt x="3238896" y="968390"/>
                  <a:pt x="3236714" y="968191"/>
                  <a:pt x="3234332" y="965810"/>
                </a:cubicBezTo>
                <a:cubicBezTo>
                  <a:pt x="3232348" y="963826"/>
                  <a:pt x="3232348" y="961841"/>
                  <a:pt x="3234332" y="959857"/>
                </a:cubicBezTo>
                <a:cubicBezTo>
                  <a:pt x="3243064" y="951919"/>
                  <a:pt x="3258145" y="935052"/>
                  <a:pt x="3279576" y="909255"/>
                </a:cubicBezTo>
                <a:cubicBezTo>
                  <a:pt x="3281958" y="905683"/>
                  <a:pt x="3284537" y="902508"/>
                  <a:pt x="3287315" y="899730"/>
                </a:cubicBezTo>
                <a:cubicBezTo>
                  <a:pt x="3278187" y="905683"/>
                  <a:pt x="3270646" y="910446"/>
                  <a:pt x="3264694" y="914018"/>
                </a:cubicBezTo>
                <a:cubicBezTo>
                  <a:pt x="3263900" y="915208"/>
                  <a:pt x="3259534" y="921162"/>
                  <a:pt x="3251596" y="931877"/>
                </a:cubicBezTo>
                <a:cubicBezTo>
                  <a:pt x="3249612" y="934655"/>
                  <a:pt x="3246834" y="938227"/>
                  <a:pt x="3243262" y="942593"/>
                </a:cubicBezTo>
                <a:cubicBezTo>
                  <a:pt x="3238896" y="947752"/>
                  <a:pt x="3236118" y="951126"/>
                  <a:pt x="3234928" y="952713"/>
                </a:cubicBezTo>
                <a:cubicBezTo>
                  <a:pt x="3221831" y="969779"/>
                  <a:pt x="3211909" y="981487"/>
                  <a:pt x="3205162" y="987837"/>
                </a:cubicBezTo>
                <a:cubicBezTo>
                  <a:pt x="3203178" y="989424"/>
                  <a:pt x="3200995" y="989226"/>
                  <a:pt x="3198614" y="987241"/>
                </a:cubicBezTo>
                <a:cubicBezTo>
                  <a:pt x="3196629" y="985257"/>
                  <a:pt x="3196629" y="983272"/>
                  <a:pt x="3198614" y="981288"/>
                </a:cubicBezTo>
                <a:cubicBezTo>
                  <a:pt x="3205758" y="974938"/>
                  <a:pt x="3216274" y="962635"/>
                  <a:pt x="3230165" y="944379"/>
                </a:cubicBezTo>
                <a:cubicBezTo>
                  <a:pt x="3231752" y="942791"/>
                  <a:pt x="3233737" y="940410"/>
                  <a:pt x="3236118" y="937235"/>
                </a:cubicBezTo>
                <a:cubicBezTo>
                  <a:pt x="3238500" y="933266"/>
                  <a:pt x="3240286" y="930687"/>
                  <a:pt x="3241476" y="929496"/>
                </a:cubicBezTo>
                <a:cubicBezTo>
                  <a:pt x="3235126" y="933465"/>
                  <a:pt x="3228974" y="937235"/>
                  <a:pt x="3223022" y="940807"/>
                </a:cubicBezTo>
                <a:cubicBezTo>
                  <a:pt x="3221434" y="943585"/>
                  <a:pt x="3216274" y="950133"/>
                  <a:pt x="3207544" y="960452"/>
                </a:cubicBezTo>
                <a:cubicBezTo>
                  <a:pt x="3201194" y="967993"/>
                  <a:pt x="3195836" y="974938"/>
                  <a:pt x="3191470" y="981288"/>
                </a:cubicBezTo>
                <a:cubicBezTo>
                  <a:pt x="3181151" y="994782"/>
                  <a:pt x="3173214" y="1008077"/>
                  <a:pt x="3167658" y="1021174"/>
                </a:cubicBezTo>
                <a:cubicBezTo>
                  <a:pt x="3198614" y="1002918"/>
                  <a:pt x="3234134" y="977319"/>
                  <a:pt x="3274218" y="944379"/>
                </a:cubicBezTo>
                <a:lnTo>
                  <a:pt x="3310508" y="906227"/>
                </a:lnTo>
                <a:lnTo>
                  <a:pt x="3315295" y="903302"/>
                </a:lnTo>
                <a:cubicBezTo>
                  <a:pt x="3318867" y="900127"/>
                  <a:pt x="3323630" y="895365"/>
                  <a:pt x="3329582" y="889015"/>
                </a:cubicBezTo>
                <a:lnTo>
                  <a:pt x="3339932" y="875295"/>
                </a:lnTo>
                <a:lnTo>
                  <a:pt x="3367654" y="846152"/>
                </a:lnTo>
                <a:lnTo>
                  <a:pt x="3370659" y="846152"/>
                </a:lnTo>
                <a:cubicBezTo>
                  <a:pt x="3370659" y="846549"/>
                  <a:pt x="3373040" y="844168"/>
                  <a:pt x="3377802" y="839008"/>
                </a:cubicBezTo>
                <a:lnTo>
                  <a:pt x="3382082" y="830984"/>
                </a:lnTo>
                <a:lnTo>
                  <a:pt x="3413522" y="797932"/>
                </a:lnTo>
                <a:cubicBezTo>
                  <a:pt x="3417094" y="792772"/>
                  <a:pt x="3421062" y="786819"/>
                  <a:pt x="3425428" y="780072"/>
                </a:cubicBezTo>
                <a:close/>
                <a:moveTo>
                  <a:pt x="4666059" y="779477"/>
                </a:moveTo>
                <a:cubicBezTo>
                  <a:pt x="4664868" y="780271"/>
                  <a:pt x="4663280" y="781660"/>
                  <a:pt x="4661296" y="783644"/>
                </a:cubicBezTo>
                <a:cubicBezTo>
                  <a:pt x="4659312" y="785232"/>
                  <a:pt x="4657724" y="786621"/>
                  <a:pt x="4656534" y="787812"/>
                </a:cubicBezTo>
                <a:cubicBezTo>
                  <a:pt x="4644230" y="799321"/>
                  <a:pt x="4636690" y="806266"/>
                  <a:pt x="4633912" y="808647"/>
                </a:cubicBezTo>
                <a:cubicBezTo>
                  <a:pt x="4633515" y="809044"/>
                  <a:pt x="4633118" y="809243"/>
                  <a:pt x="4632722" y="809243"/>
                </a:cubicBezTo>
                <a:lnTo>
                  <a:pt x="4637484" y="817577"/>
                </a:lnTo>
                <a:cubicBezTo>
                  <a:pt x="4638674" y="819562"/>
                  <a:pt x="4640262" y="822141"/>
                  <a:pt x="4642246" y="825316"/>
                </a:cubicBezTo>
                <a:cubicBezTo>
                  <a:pt x="4644628" y="823729"/>
                  <a:pt x="4651572" y="818172"/>
                  <a:pt x="4663082" y="808647"/>
                </a:cubicBezTo>
                <a:cubicBezTo>
                  <a:pt x="4669036" y="803488"/>
                  <a:pt x="4673599" y="800115"/>
                  <a:pt x="4676774" y="798527"/>
                </a:cubicBezTo>
                <a:cubicBezTo>
                  <a:pt x="4675584" y="796146"/>
                  <a:pt x="4673798" y="792971"/>
                  <a:pt x="4671417" y="789002"/>
                </a:cubicBezTo>
                <a:cubicBezTo>
                  <a:pt x="4669036" y="784637"/>
                  <a:pt x="4667250" y="781462"/>
                  <a:pt x="4666059" y="779477"/>
                </a:cubicBezTo>
                <a:close/>
                <a:moveTo>
                  <a:pt x="5147667" y="778882"/>
                </a:moveTo>
                <a:cubicBezTo>
                  <a:pt x="5146476" y="780072"/>
                  <a:pt x="5138936" y="786224"/>
                  <a:pt x="5125045" y="797337"/>
                </a:cubicBezTo>
                <a:cubicBezTo>
                  <a:pt x="5115123" y="805274"/>
                  <a:pt x="5107186" y="811029"/>
                  <a:pt x="5101232" y="814601"/>
                </a:cubicBezTo>
                <a:cubicBezTo>
                  <a:pt x="5102820" y="820951"/>
                  <a:pt x="5104804" y="827499"/>
                  <a:pt x="5107186" y="834246"/>
                </a:cubicBezTo>
                <a:lnTo>
                  <a:pt x="5120282" y="821149"/>
                </a:lnTo>
                <a:cubicBezTo>
                  <a:pt x="5125838" y="815593"/>
                  <a:pt x="5130402" y="811426"/>
                  <a:pt x="5133974" y="808647"/>
                </a:cubicBezTo>
                <a:cubicBezTo>
                  <a:pt x="5141912" y="801504"/>
                  <a:pt x="5148064" y="796741"/>
                  <a:pt x="5152430" y="794360"/>
                </a:cubicBezTo>
                <a:cubicBezTo>
                  <a:pt x="5150842" y="788804"/>
                  <a:pt x="5149254" y="783644"/>
                  <a:pt x="5147667" y="778882"/>
                </a:cubicBezTo>
                <a:close/>
                <a:moveTo>
                  <a:pt x="3655218" y="777096"/>
                </a:moveTo>
                <a:cubicBezTo>
                  <a:pt x="3656012" y="776699"/>
                  <a:pt x="3647876" y="782652"/>
                  <a:pt x="3630810" y="794955"/>
                </a:cubicBezTo>
                <a:cubicBezTo>
                  <a:pt x="3616523" y="805274"/>
                  <a:pt x="3605410" y="810632"/>
                  <a:pt x="3597473" y="811029"/>
                </a:cubicBezTo>
                <a:cubicBezTo>
                  <a:pt x="3595886" y="811029"/>
                  <a:pt x="3594695" y="810632"/>
                  <a:pt x="3593901" y="809838"/>
                </a:cubicBezTo>
                <a:lnTo>
                  <a:pt x="3593272" y="807949"/>
                </a:lnTo>
                <a:lnTo>
                  <a:pt x="3600450" y="840794"/>
                </a:lnTo>
                <a:cubicBezTo>
                  <a:pt x="3600846" y="840398"/>
                  <a:pt x="3601244" y="840199"/>
                  <a:pt x="3601640" y="840199"/>
                </a:cubicBezTo>
                <a:cubicBezTo>
                  <a:pt x="3609974" y="836230"/>
                  <a:pt x="3620690" y="829285"/>
                  <a:pt x="3633787" y="819363"/>
                </a:cubicBezTo>
                <a:cubicBezTo>
                  <a:pt x="3646090" y="810235"/>
                  <a:pt x="3654623" y="804877"/>
                  <a:pt x="3659386" y="803290"/>
                </a:cubicBezTo>
                <a:cubicBezTo>
                  <a:pt x="3657798" y="794558"/>
                  <a:pt x="3656409" y="785827"/>
                  <a:pt x="3655218" y="777096"/>
                </a:cubicBezTo>
                <a:close/>
                <a:moveTo>
                  <a:pt x="2948582" y="777096"/>
                </a:moveTo>
                <a:lnTo>
                  <a:pt x="2934890" y="786621"/>
                </a:lnTo>
                <a:cubicBezTo>
                  <a:pt x="2938462" y="783843"/>
                  <a:pt x="2942629" y="780866"/>
                  <a:pt x="2947392" y="777691"/>
                </a:cubicBezTo>
                <a:cubicBezTo>
                  <a:pt x="2947788" y="777294"/>
                  <a:pt x="2948186" y="777096"/>
                  <a:pt x="2948582" y="777096"/>
                </a:cubicBezTo>
                <a:close/>
                <a:moveTo>
                  <a:pt x="1464468" y="777096"/>
                </a:moveTo>
                <a:cubicBezTo>
                  <a:pt x="1465262" y="776699"/>
                  <a:pt x="1457126" y="782652"/>
                  <a:pt x="1440061" y="794955"/>
                </a:cubicBezTo>
                <a:cubicBezTo>
                  <a:pt x="1425773" y="805274"/>
                  <a:pt x="1414661" y="810632"/>
                  <a:pt x="1406723" y="811029"/>
                </a:cubicBezTo>
                <a:cubicBezTo>
                  <a:pt x="1405136" y="811029"/>
                  <a:pt x="1403945" y="810632"/>
                  <a:pt x="1403151" y="809838"/>
                </a:cubicBezTo>
                <a:lnTo>
                  <a:pt x="1402522" y="807949"/>
                </a:lnTo>
                <a:lnTo>
                  <a:pt x="1409700" y="840794"/>
                </a:lnTo>
                <a:cubicBezTo>
                  <a:pt x="1410097" y="840398"/>
                  <a:pt x="1410494" y="840199"/>
                  <a:pt x="1410890" y="840199"/>
                </a:cubicBezTo>
                <a:cubicBezTo>
                  <a:pt x="1419225" y="836230"/>
                  <a:pt x="1429940" y="829285"/>
                  <a:pt x="1443037" y="819363"/>
                </a:cubicBezTo>
                <a:cubicBezTo>
                  <a:pt x="1455341" y="810235"/>
                  <a:pt x="1463873" y="804877"/>
                  <a:pt x="1468636" y="803290"/>
                </a:cubicBezTo>
                <a:cubicBezTo>
                  <a:pt x="1467048" y="794558"/>
                  <a:pt x="1465659" y="785827"/>
                  <a:pt x="1464468" y="777096"/>
                </a:cubicBezTo>
                <a:close/>
                <a:moveTo>
                  <a:pt x="1163240" y="774119"/>
                </a:moveTo>
                <a:cubicBezTo>
                  <a:pt x="1152922" y="780866"/>
                  <a:pt x="1146969" y="785033"/>
                  <a:pt x="1145381" y="786621"/>
                </a:cubicBezTo>
                <a:cubicBezTo>
                  <a:pt x="1135459" y="794558"/>
                  <a:pt x="1127522" y="801702"/>
                  <a:pt x="1121568" y="808052"/>
                </a:cubicBezTo>
                <a:cubicBezTo>
                  <a:pt x="1121965" y="810830"/>
                  <a:pt x="1122362" y="814601"/>
                  <a:pt x="1122759" y="819363"/>
                </a:cubicBezTo>
                <a:cubicBezTo>
                  <a:pt x="1123156" y="820157"/>
                  <a:pt x="1123355" y="821744"/>
                  <a:pt x="1123355" y="824126"/>
                </a:cubicBezTo>
                <a:cubicBezTo>
                  <a:pt x="1135261" y="809838"/>
                  <a:pt x="1147167" y="799916"/>
                  <a:pt x="1159073" y="794360"/>
                </a:cubicBezTo>
                <a:cubicBezTo>
                  <a:pt x="1159470" y="793963"/>
                  <a:pt x="1159867" y="793765"/>
                  <a:pt x="1160264" y="793765"/>
                </a:cubicBezTo>
                <a:cubicBezTo>
                  <a:pt x="1161058" y="793765"/>
                  <a:pt x="1161653" y="794162"/>
                  <a:pt x="1162050" y="794955"/>
                </a:cubicBezTo>
                <a:cubicBezTo>
                  <a:pt x="1162447" y="795352"/>
                  <a:pt x="1162645" y="795749"/>
                  <a:pt x="1162645" y="796146"/>
                </a:cubicBezTo>
                <a:cubicBezTo>
                  <a:pt x="1162645" y="796543"/>
                  <a:pt x="1162248" y="796940"/>
                  <a:pt x="1161454" y="797337"/>
                </a:cubicBezTo>
                <a:cubicBezTo>
                  <a:pt x="1141214" y="815990"/>
                  <a:pt x="1128911" y="828094"/>
                  <a:pt x="1124545" y="833651"/>
                </a:cubicBezTo>
                <a:cubicBezTo>
                  <a:pt x="1124545" y="838016"/>
                  <a:pt x="1124744" y="842779"/>
                  <a:pt x="1125140" y="847938"/>
                </a:cubicBezTo>
                <a:cubicBezTo>
                  <a:pt x="1143000" y="830079"/>
                  <a:pt x="1157287" y="817974"/>
                  <a:pt x="1168003" y="811624"/>
                </a:cubicBezTo>
                <a:cubicBezTo>
                  <a:pt x="1166812" y="798924"/>
                  <a:pt x="1165225" y="787216"/>
                  <a:pt x="1163240" y="776501"/>
                </a:cubicBezTo>
                <a:close/>
                <a:moveTo>
                  <a:pt x="105370" y="772333"/>
                </a:moveTo>
                <a:cubicBezTo>
                  <a:pt x="96639" y="783843"/>
                  <a:pt x="87908" y="794955"/>
                  <a:pt x="79176" y="805671"/>
                </a:cubicBezTo>
                <a:cubicBezTo>
                  <a:pt x="69651" y="817180"/>
                  <a:pt x="60523" y="825118"/>
                  <a:pt x="51792" y="829483"/>
                </a:cubicBezTo>
                <a:cubicBezTo>
                  <a:pt x="52586" y="837421"/>
                  <a:pt x="53578" y="845557"/>
                  <a:pt x="54769" y="853891"/>
                </a:cubicBezTo>
                <a:cubicBezTo>
                  <a:pt x="55959" y="852304"/>
                  <a:pt x="63301" y="844763"/>
                  <a:pt x="76795" y="831269"/>
                </a:cubicBezTo>
                <a:cubicBezTo>
                  <a:pt x="93067" y="814997"/>
                  <a:pt x="102989" y="805473"/>
                  <a:pt x="106561" y="802694"/>
                </a:cubicBezTo>
                <a:cubicBezTo>
                  <a:pt x="106958" y="802297"/>
                  <a:pt x="107355" y="802099"/>
                  <a:pt x="107751" y="802099"/>
                </a:cubicBezTo>
                <a:cubicBezTo>
                  <a:pt x="108148" y="802099"/>
                  <a:pt x="108545" y="802297"/>
                  <a:pt x="108942" y="802694"/>
                </a:cubicBezTo>
                <a:cubicBezTo>
                  <a:pt x="107751" y="793169"/>
                  <a:pt x="106561" y="783049"/>
                  <a:pt x="105370" y="772333"/>
                </a:cubicBezTo>
                <a:close/>
                <a:moveTo>
                  <a:pt x="1111448" y="769357"/>
                </a:moveTo>
                <a:cubicBezTo>
                  <a:pt x="1111845" y="769357"/>
                  <a:pt x="1112242" y="769555"/>
                  <a:pt x="1112639" y="769952"/>
                </a:cubicBezTo>
                <a:cubicBezTo>
                  <a:pt x="1113036" y="770349"/>
                  <a:pt x="1113234" y="770746"/>
                  <a:pt x="1113234" y="771143"/>
                </a:cubicBezTo>
                <a:cubicBezTo>
                  <a:pt x="1113234" y="771540"/>
                  <a:pt x="1113036" y="771937"/>
                  <a:pt x="1112639" y="772333"/>
                </a:cubicBezTo>
                <a:lnTo>
                  <a:pt x="1112639" y="772929"/>
                </a:lnTo>
                <a:lnTo>
                  <a:pt x="1112043" y="773524"/>
                </a:lnTo>
                <a:cubicBezTo>
                  <a:pt x="1111647" y="773921"/>
                  <a:pt x="1111448" y="774318"/>
                  <a:pt x="1111448" y="774715"/>
                </a:cubicBezTo>
                <a:cubicBezTo>
                  <a:pt x="1111051" y="775112"/>
                  <a:pt x="1110456" y="775310"/>
                  <a:pt x="1109662" y="775310"/>
                </a:cubicBezTo>
                <a:cubicBezTo>
                  <a:pt x="1109265" y="775310"/>
                  <a:pt x="1108670" y="775112"/>
                  <a:pt x="1107876" y="774715"/>
                </a:cubicBezTo>
                <a:cubicBezTo>
                  <a:pt x="1107480" y="774318"/>
                  <a:pt x="1107281" y="773921"/>
                  <a:pt x="1107281" y="773524"/>
                </a:cubicBezTo>
                <a:cubicBezTo>
                  <a:pt x="1107281" y="772730"/>
                  <a:pt x="1107678" y="772135"/>
                  <a:pt x="1108472" y="771738"/>
                </a:cubicBezTo>
                <a:cubicBezTo>
                  <a:pt x="1108472" y="771341"/>
                  <a:pt x="1108670" y="770944"/>
                  <a:pt x="1109067" y="770547"/>
                </a:cubicBezTo>
                <a:cubicBezTo>
                  <a:pt x="1109464" y="770547"/>
                  <a:pt x="1109861" y="770349"/>
                  <a:pt x="1110258" y="769952"/>
                </a:cubicBezTo>
                <a:cubicBezTo>
                  <a:pt x="1110654" y="769555"/>
                  <a:pt x="1111051" y="769357"/>
                  <a:pt x="1111448" y="769357"/>
                </a:cubicBezTo>
                <a:close/>
                <a:moveTo>
                  <a:pt x="4657130" y="763404"/>
                </a:moveTo>
                <a:cubicBezTo>
                  <a:pt x="4655938" y="764594"/>
                  <a:pt x="4653954" y="766777"/>
                  <a:pt x="4651176" y="769952"/>
                </a:cubicBezTo>
                <a:cubicBezTo>
                  <a:pt x="4648795" y="772730"/>
                  <a:pt x="4646810" y="774913"/>
                  <a:pt x="4645223" y="776501"/>
                </a:cubicBezTo>
                <a:cubicBezTo>
                  <a:pt x="4638080" y="784041"/>
                  <a:pt x="4631531" y="789399"/>
                  <a:pt x="4625578" y="792574"/>
                </a:cubicBezTo>
                <a:cubicBezTo>
                  <a:pt x="4625974" y="795749"/>
                  <a:pt x="4626173" y="798329"/>
                  <a:pt x="4626173" y="800313"/>
                </a:cubicBezTo>
                <a:cubicBezTo>
                  <a:pt x="4626966" y="801504"/>
                  <a:pt x="4627959" y="802694"/>
                  <a:pt x="4629150" y="803885"/>
                </a:cubicBezTo>
                <a:lnTo>
                  <a:pt x="4652367" y="780668"/>
                </a:lnTo>
                <a:cubicBezTo>
                  <a:pt x="4656732" y="776302"/>
                  <a:pt x="4659907" y="773326"/>
                  <a:pt x="4661892" y="771738"/>
                </a:cubicBezTo>
                <a:cubicBezTo>
                  <a:pt x="4661494" y="770944"/>
                  <a:pt x="4660701" y="769555"/>
                  <a:pt x="4659510" y="767571"/>
                </a:cubicBezTo>
                <a:cubicBezTo>
                  <a:pt x="4658320" y="765983"/>
                  <a:pt x="4657526" y="764594"/>
                  <a:pt x="4657130" y="763404"/>
                </a:cubicBezTo>
                <a:close/>
                <a:moveTo>
                  <a:pt x="2961084" y="762808"/>
                </a:moveTo>
                <a:cubicBezTo>
                  <a:pt x="2958703" y="765983"/>
                  <a:pt x="2955330" y="769952"/>
                  <a:pt x="2950964" y="774715"/>
                </a:cubicBezTo>
                <a:cubicBezTo>
                  <a:pt x="2949376" y="775905"/>
                  <a:pt x="2948186" y="776898"/>
                  <a:pt x="2947392" y="777691"/>
                </a:cubicBezTo>
                <a:cubicBezTo>
                  <a:pt x="2944614" y="778485"/>
                  <a:pt x="2939256" y="781362"/>
                  <a:pt x="2931318" y="786323"/>
                </a:cubicBezTo>
                <a:cubicBezTo>
                  <a:pt x="2923381" y="791284"/>
                  <a:pt x="2916436" y="796741"/>
                  <a:pt x="2910482" y="802694"/>
                </a:cubicBezTo>
                <a:lnTo>
                  <a:pt x="2928937" y="790193"/>
                </a:lnTo>
                <a:cubicBezTo>
                  <a:pt x="2918618" y="797733"/>
                  <a:pt x="2912070" y="802297"/>
                  <a:pt x="2909292" y="803885"/>
                </a:cubicBezTo>
                <a:cubicBezTo>
                  <a:pt x="2909292" y="804282"/>
                  <a:pt x="2909093" y="804679"/>
                  <a:pt x="2908696" y="805076"/>
                </a:cubicBezTo>
                <a:lnTo>
                  <a:pt x="2908101" y="804480"/>
                </a:lnTo>
                <a:cubicBezTo>
                  <a:pt x="2907704" y="804083"/>
                  <a:pt x="2908101" y="806862"/>
                  <a:pt x="2909292" y="812815"/>
                </a:cubicBezTo>
                <a:cubicBezTo>
                  <a:pt x="2910086" y="812021"/>
                  <a:pt x="2911474" y="811624"/>
                  <a:pt x="2913459" y="811624"/>
                </a:cubicBezTo>
                <a:cubicBezTo>
                  <a:pt x="2914650" y="810830"/>
                  <a:pt x="2915642" y="810037"/>
                  <a:pt x="2916436" y="809243"/>
                </a:cubicBezTo>
                <a:cubicBezTo>
                  <a:pt x="2918023" y="808449"/>
                  <a:pt x="2920206" y="806663"/>
                  <a:pt x="2922984" y="803885"/>
                </a:cubicBezTo>
                <a:cubicBezTo>
                  <a:pt x="2924968" y="801901"/>
                  <a:pt x="2933501" y="795948"/>
                  <a:pt x="2948582" y="786026"/>
                </a:cubicBezTo>
                <a:lnTo>
                  <a:pt x="2949773" y="788407"/>
                </a:lnTo>
                <a:cubicBezTo>
                  <a:pt x="2949773" y="788407"/>
                  <a:pt x="2950170" y="788208"/>
                  <a:pt x="2950964" y="787812"/>
                </a:cubicBezTo>
                <a:cubicBezTo>
                  <a:pt x="2947788" y="791383"/>
                  <a:pt x="2945209" y="794360"/>
                  <a:pt x="2943224" y="796741"/>
                </a:cubicBezTo>
                <a:cubicBezTo>
                  <a:pt x="2935287" y="805473"/>
                  <a:pt x="2929334" y="811624"/>
                  <a:pt x="2925365" y="815196"/>
                </a:cubicBezTo>
                <a:cubicBezTo>
                  <a:pt x="2919809" y="819958"/>
                  <a:pt x="2915642" y="822141"/>
                  <a:pt x="2912864" y="821744"/>
                </a:cubicBezTo>
                <a:lnTo>
                  <a:pt x="2911078" y="821744"/>
                </a:lnTo>
                <a:cubicBezTo>
                  <a:pt x="2914650" y="838413"/>
                  <a:pt x="2918222" y="854487"/>
                  <a:pt x="2921793" y="869965"/>
                </a:cubicBezTo>
                <a:cubicBezTo>
                  <a:pt x="2924174" y="879490"/>
                  <a:pt x="2926357" y="889213"/>
                  <a:pt x="2928342" y="899135"/>
                </a:cubicBezTo>
                <a:cubicBezTo>
                  <a:pt x="2936676" y="892388"/>
                  <a:pt x="2946796" y="881077"/>
                  <a:pt x="2958703" y="865202"/>
                </a:cubicBezTo>
                <a:cubicBezTo>
                  <a:pt x="2964259" y="858058"/>
                  <a:pt x="2968823" y="852105"/>
                  <a:pt x="2972395" y="847343"/>
                </a:cubicBezTo>
                <a:lnTo>
                  <a:pt x="2970014" y="831865"/>
                </a:lnTo>
                <a:cubicBezTo>
                  <a:pt x="2968823" y="833452"/>
                  <a:pt x="2966838" y="835833"/>
                  <a:pt x="2964060" y="839008"/>
                </a:cubicBezTo>
                <a:cubicBezTo>
                  <a:pt x="2961282" y="842183"/>
                  <a:pt x="2959298" y="844565"/>
                  <a:pt x="2958108" y="846152"/>
                </a:cubicBezTo>
                <a:cubicBezTo>
                  <a:pt x="2948186" y="858455"/>
                  <a:pt x="2938661" y="866790"/>
                  <a:pt x="2929532" y="871155"/>
                </a:cubicBezTo>
                <a:cubicBezTo>
                  <a:pt x="2926357" y="872346"/>
                  <a:pt x="2923976" y="871552"/>
                  <a:pt x="2922389" y="868774"/>
                </a:cubicBezTo>
                <a:cubicBezTo>
                  <a:pt x="2920801" y="865996"/>
                  <a:pt x="2921396" y="863813"/>
                  <a:pt x="2924174" y="862226"/>
                </a:cubicBezTo>
                <a:cubicBezTo>
                  <a:pt x="2933303" y="857860"/>
                  <a:pt x="2942828" y="849129"/>
                  <a:pt x="2952750" y="836032"/>
                </a:cubicBezTo>
                <a:cubicBezTo>
                  <a:pt x="2960290" y="826507"/>
                  <a:pt x="2965251" y="820752"/>
                  <a:pt x="2967632" y="818768"/>
                </a:cubicBezTo>
                <a:cubicBezTo>
                  <a:pt x="2966442" y="812815"/>
                  <a:pt x="2965450" y="807457"/>
                  <a:pt x="2964656" y="802694"/>
                </a:cubicBezTo>
                <a:cubicBezTo>
                  <a:pt x="2963068" y="805076"/>
                  <a:pt x="2961084" y="807854"/>
                  <a:pt x="2958703" y="811029"/>
                </a:cubicBezTo>
                <a:cubicBezTo>
                  <a:pt x="2945606" y="828888"/>
                  <a:pt x="2936875" y="839802"/>
                  <a:pt x="2932509" y="843771"/>
                </a:cubicBezTo>
                <a:cubicBezTo>
                  <a:pt x="2931715" y="844565"/>
                  <a:pt x="2930723" y="844763"/>
                  <a:pt x="2929532" y="844366"/>
                </a:cubicBezTo>
                <a:cubicBezTo>
                  <a:pt x="2927945" y="843969"/>
                  <a:pt x="2927350" y="842977"/>
                  <a:pt x="2927746" y="841390"/>
                </a:cubicBezTo>
                <a:cubicBezTo>
                  <a:pt x="2928143" y="838215"/>
                  <a:pt x="2929532" y="834246"/>
                  <a:pt x="2931914" y="829483"/>
                </a:cubicBezTo>
                <a:cubicBezTo>
                  <a:pt x="2932708" y="827102"/>
                  <a:pt x="2934096" y="826904"/>
                  <a:pt x="2936081" y="828888"/>
                </a:cubicBezTo>
                <a:cubicBezTo>
                  <a:pt x="2943224" y="819363"/>
                  <a:pt x="2949574" y="810433"/>
                  <a:pt x="2955131" y="802099"/>
                </a:cubicBezTo>
                <a:cubicBezTo>
                  <a:pt x="2957909" y="798527"/>
                  <a:pt x="2960489" y="794955"/>
                  <a:pt x="2962870" y="791383"/>
                </a:cubicBezTo>
                <a:lnTo>
                  <a:pt x="2962274" y="789002"/>
                </a:lnTo>
                <a:lnTo>
                  <a:pt x="2964656" y="786621"/>
                </a:lnTo>
                <a:cubicBezTo>
                  <a:pt x="2963068" y="777890"/>
                  <a:pt x="2961878" y="769952"/>
                  <a:pt x="2961084" y="762808"/>
                </a:cubicBezTo>
                <a:close/>
                <a:moveTo>
                  <a:pt x="2281237" y="759237"/>
                </a:moveTo>
                <a:lnTo>
                  <a:pt x="2271712" y="768762"/>
                </a:lnTo>
                <a:cubicBezTo>
                  <a:pt x="2259806" y="781858"/>
                  <a:pt x="2253853" y="788407"/>
                  <a:pt x="2253853" y="788407"/>
                </a:cubicBezTo>
                <a:cubicBezTo>
                  <a:pt x="2241550" y="800710"/>
                  <a:pt x="2230834" y="808647"/>
                  <a:pt x="2221706" y="812219"/>
                </a:cubicBezTo>
                <a:cubicBezTo>
                  <a:pt x="2222500" y="820554"/>
                  <a:pt x="2223690" y="830674"/>
                  <a:pt x="2225278" y="842580"/>
                </a:cubicBezTo>
                <a:cubicBezTo>
                  <a:pt x="2233215" y="837024"/>
                  <a:pt x="2242740" y="827896"/>
                  <a:pt x="2253853" y="815196"/>
                </a:cubicBezTo>
                <a:cubicBezTo>
                  <a:pt x="2268140" y="798924"/>
                  <a:pt x="2277864" y="789201"/>
                  <a:pt x="2283023" y="786026"/>
                </a:cubicBezTo>
                <a:cubicBezTo>
                  <a:pt x="2282230" y="776501"/>
                  <a:pt x="2281634" y="767571"/>
                  <a:pt x="2281237" y="759237"/>
                </a:cubicBezTo>
                <a:close/>
                <a:moveTo>
                  <a:pt x="5411390" y="756855"/>
                </a:moveTo>
                <a:cubicBezTo>
                  <a:pt x="5389166" y="776699"/>
                  <a:pt x="5377458" y="787216"/>
                  <a:pt x="5376267" y="788407"/>
                </a:cubicBezTo>
                <a:cubicBezTo>
                  <a:pt x="5376664" y="790788"/>
                  <a:pt x="5377259" y="792772"/>
                  <a:pt x="5378052" y="794360"/>
                </a:cubicBezTo>
                <a:cubicBezTo>
                  <a:pt x="5378450" y="795154"/>
                  <a:pt x="5378648" y="795948"/>
                  <a:pt x="5378648" y="796741"/>
                </a:cubicBezTo>
                <a:lnTo>
                  <a:pt x="5379244" y="797337"/>
                </a:lnTo>
                <a:cubicBezTo>
                  <a:pt x="5380037" y="799321"/>
                  <a:pt x="5380632" y="801504"/>
                  <a:pt x="5381030" y="803885"/>
                </a:cubicBezTo>
                <a:lnTo>
                  <a:pt x="5381624" y="804480"/>
                </a:lnTo>
                <a:cubicBezTo>
                  <a:pt x="5382022" y="804877"/>
                  <a:pt x="5382220" y="805274"/>
                  <a:pt x="5382220" y="805671"/>
                </a:cubicBezTo>
                <a:cubicBezTo>
                  <a:pt x="5386982" y="802099"/>
                  <a:pt x="5391943" y="797932"/>
                  <a:pt x="5397102" y="793169"/>
                </a:cubicBezTo>
                <a:cubicBezTo>
                  <a:pt x="5403453" y="787216"/>
                  <a:pt x="5408016" y="783247"/>
                  <a:pt x="5410795" y="781263"/>
                </a:cubicBezTo>
                <a:cubicBezTo>
                  <a:pt x="5410795" y="774119"/>
                  <a:pt x="5410993" y="765983"/>
                  <a:pt x="5411390" y="756855"/>
                </a:cubicBezTo>
                <a:close/>
                <a:moveTo>
                  <a:pt x="4442222" y="753283"/>
                </a:moveTo>
                <a:cubicBezTo>
                  <a:pt x="4436665" y="758443"/>
                  <a:pt x="4432894" y="761816"/>
                  <a:pt x="4430910" y="763404"/>
                </a:cubicBezTo>
                <a:cubicBezTo>
                  <a:pt x="4423767" y="769754"/>
                  <a:pt x="4417416" y="774913"/>
                  <a:pt x="4411860" y="778882"/>
                </a:cubicBezTo>
                <a:cubicBezTo>
                  <a:pt x="4412257" y="785232"/>
                  <a:pt x="4412852" y="791979"/>
                  <a:pt x="4413646" y="799122"/>
                </a:cubicBezTo>
                <a:cubicBezTo>
                  <a:pt x="4419996" y="795948"/>
                  <a:pt x="4427537" y="789201"/>
                  <a:pt x="4436268" y="778882"/>
                </a:cubicBezTo>
                <a:cubicBezTo>
                  <a:pt x="4436665" y="778088"/>
                  <a:pt x="4437856" y="776699"/>
                  <a:pt x="4439840" y="774715"/>
                </a:cubicBezTo>
                <a:cubicBezTo>
                  <a:pt x="4441428" y="772730"/>
                  <a:pt x="4442817" y="771143"/>
                  <a:pt x="4444008" y="769952"/>
                </a:cubicBezTo>
                <a:cubicBezTo>
                  <a:pt x="4443214" y="763999"/>
                  <a:pt x="4442618" y="758443"/>
                  <a:pt x="4442222" y="753283"/>
                </a:cubicBezTo>
                <a:close/>
                <a:moveTo>
                  <a:pt x="1006078" y="752093"/>
                </a:moveTo>
                <a:cubicBezTo>
                  <a:pt x="1006475" y="752490"/>
                  <a:pt x="1007665" y="755268"/>
                  <a:pt x="1009650" y="760427"/>
                </a:cubicBezTo>
                <a:cubicBezTo>
                  <a:pt x="1011237" y="764793"/>
                  <a:pt x="1012626" y="769158"/>
                  <a:pt x="1013817" y="773524"/>
                </a:cubicBezTo>
                <a:lnTo>
                  <a:pt x="1013817" y="774119"/>
                </a:lnTo>
                <a:lnTo>
                  <a:pt x="1014412" y="774715"/>
                </a:lnTo>
                <a:cubicBezTo>
                  <a:pt x="1022747" y="763602"/>
                  <a:pt x="1029692" y="756062"/>
                  <a:pt x="1035248" y="752093"/>
                </a:cubicBezTo>
                <a:cubicBezTo>
                  <a:pt x="1030089" y="752093"/>
                  <a:pt x="1024930" y="752093"/>
                  <a:pt x="1019770" y="752093"/>
                </a:cubicBezTo>
                <a:cubicBezTo>
                  <a:pt x="1015008" y="752093"/>
                  <a:pt x="1010444" y="752093"/>
                  <a:pt x="1006078" y="752093"/>
                </a:cubicBezTo>
                <a:close/>
                <a:moveTo>
                  <a:pt x="1069181" y="747926"/>
                </a:moveTo>
                <a:cubicBezTo>
                  <a:pt x="1058069" y="749513"/>
                  <a:pt x="1048940" y="750704"/>
                  <a:pt x="1041797" y="751497"/>
                </a:cubicBezTo>
                <a:cubicBezTo>
                  <a:pt x="1041003" y="751497"/>
                  <a:pt x="1032272" y="760824"/>
                  <a:pt x="1015603" y="779477"/>
                </a:cubicBezTo>
                <a:cubicBezTo>
                  <a:pt x="1016397" y="784240"/>
                  <a:pt x="1017190" y="789399"/>
                  <a:pt x="1017984" y="794955"/>
                </a:cubicBezTo>
                <a:cubicBezTo>
                  <a:pt x="1019175" y="793368"/>
                  <a:pt x="1029494" y="783446"/>
                  <a:pt x="1048940" y="765190"/>
                </a:cubicBezTo>
                <a:cubicBezTo>
                  <a:pt x="1057672" y="756855"/>
                  <a:pt x="1064419" y="751101"/>
                  <a:pt x="1069181" y="747926"/>
                </a:cubicBezTo>
                <a:close/>
                <a:moveTo>
                  <a:pt x="5140523" y="747330"/>
                </a:moveTo>
                <a:cubicBezTo>
                  <a:pt x="5137348" y="750505"/>
                  <a:pt x="5134570" y="753085"/>
                  <a:pt x="5132188" y="755069"/>
                </a:cubicBezTo>
                <a:cubicBezTo>
                  <a:pt x="5117108" y="768960"/>
                  <a:pt x="5105400" y="776699"/>
                  <a:pt x="5097065" y="778287"/>
                </a:cubicBezTo>
                <a:cubicBezTo>
                  <a:pt x="5096668" y="778287"/>
                  <a:pt x="5096470" y="778287"/>
                  <a:pt x="5096470" y="778287"/>
                </a:cubicBezTo>
                <a:lnTo>
                  <a:pt x="5093556" y="775859"/>
                </a:lnTo>
                <a:lnTo>
                  <a:pt x="5098256" y="805076"/>
                </a:lnTo>
                <a:cubicBezTo>
                  <a:pt x="5103416" y="801901"/>
                  <a:pt x="5111551" y="795749"/>
                  <a:pt x="5122664" y="786621"/>
                </a:cubicBezTo>
                <a:cubicBezTo>
                  <a:pt x="5132586" y="778683"/>
                  <a:pt x="5140325" y="773921"/>
                  <a:pt x="5145881" y="772333"/>
                </a:cubicBezTo>
                <a:cubicBezTo>
                  <a:pt x="5143896" y="763602"/>
                  <a:pt x="5142110" y="755268"/>
                  <a:pt x="5140523" y="747330"/>
                </a:cubicBezTo>
                <a:close/>
                <a:moveTo>
                  <a:pt x="1156097" y="747330"/>
                </a:moveTo>
                <a:cubicBezTo>
                  <a:pt x="1154112" y="750108"/>
                  <a:pt x="1151334" y="753482"/>
                  <a:pt x="1147762" y="757451"/>
                </a:cubicBezTo>
                <a:lnTo>
                  <a:pt x="1141214" y="763999"/>
                </a:lnTo>
                <a:cubicBezTo>
                  <a:pt x="1134467" y="771937"/>
                  <a:pt x="1130101" y="777294"/>
                  <a:pt x="1128117" y="780072"/>
                </a:cubicBezTo>
                <a:cubicBezTo>
                  <a:pt x="1127720" y="780866"/>
                  <a:pt x="1127125" y="781858"/>
                  <a:pt x="1126331" y="783049"/>
                </a:cubicBezTo>
                <a:cubicBezTo>
                  <a:pt x="1126331" y="785827"/>
                  <a:pt x="1125140" y="787812"/>
                  <a:pt x="1122759" y="789002"/>
                </a:cubicBezTo>
                <a:lnTo>
                  <a:pt x="1120378" y="790193"/>
                </a:lnTo>
                <a:cubicBezTo>
                  <a:pt x="1119981" y="791780"/>
                  <a:pt x="1118989" y="792574"/>
                  <a:pt x="1117401" y="792574"/>
                </a:cubicBezTo>
                <a:cubicBezTo>
                  <a:pt x="1116608" y="792574"/>
                  <a:pt x="1115814" y="792376"/>
                  <a:pt x="1115020" y="791979"/>
                </a:cubicBezTo>
                <a:cubicBezTo>
                  <a:pt x="1114226" y="791979"/>
                  <a:pt x="1113631" y="792177"/>
                  <a:pt x="1113234" y="792574"/>
                </a:cubicBezTo>
                <a:cubicBezTo>
                  <a:pt x="1115615" y="793368"/>
                  <a:pt x="1117798" y="796146"/>
                  <a:pt x="1119783" y="800908"/>
                </a:cubicBezTo>
                <a:cubicBezTo>
                  <a:pt x="1127323" y="792177"/>
                  <a:pt x="1134467" y="785033"/>
                  <a:pt x="1141214" y="779477"/>
                </a:cubicBezTo>
                <a:cubicBezTo>
                  <a:pt x="1149945" y="772333"/>
                  <a:pt x="1156494" y="767571"/>
                  <a:pt x="1160859" y="765190"/>
                </a:cubicBezTo>
                <a:cubicBezTo>
                  <a:pt x="1159669" y="758840"/>
                  <a:pt x="1158081" y="753085"/>
                  <a:pt x="1156097" y="747926"/>
                </a:cubicBezTo>
                <a:close/>
                <a:moveTo>
                  <a:pt x="1091803" y="744949"/>
                </a:moveTo>
                <a:lnTo>
                  <a:pt x="1082278" y="746140"/>
                </a:lnTo>
                <a:lnTo>
                  <a:pt x="1081683" y="746140"/>
                </a:lnTo>
                <a:lnTo>
                  <a:pt x="1067395" y="756855"/>
                </a:lnTo>
                <a:cubicBezTo>
                  <a:pt x="1063823" y="759633"/>
                  <a:pt x="1058069" y="764594"/>
                  <a:pt x="1050131" y="771738"/>
                </a:cubicBezTo>
                <a:cubicBezTo>
                  <a:pt x="1037431" y="783247"/>
                  <a:pt x="1031081" y="789201"/>
                  <a:pt x="1031081" y="789597"/>
                </a:cubicBezTo>
                <a:cubicBezTo>
                  <a:pt x="1034653" y="788407"/>
                  <a:pt x="1039019" y="787415"/>
                  <a:pt x="1044178" y="786621"/>
                </a:cubicBezTo>
                <a:lnTo>
                  <a:pt x="1045369" y="785430"/>
                </a:lnTo>
                <a:cubicBezTo>
                  <a:pt x="1052909" y="780271"/>
                  <a:pt x="1063823" y="771143"/>
                  <a:pt x="1078111" y="758046"/>
                </a:cubicBezTo>
                <a:cubicBezTo>
                  <a:pt x="1086445" y="750505"/>
                  <a:pt x="1091009" y="746140"/>
                  <a:pt x="1091803" y="744949"/>
                </a:cubicBezTo>
                <a:close/>
                <a:moveTo>
                  <a:pt x="101798" y="742568"/>
                </a:moveTo>
                <a:cubicBezTo>
                  <a:pt x="91083" y="752886"/>
                  <a:pt x="83145" y="760626"/>
                  <a:pt x="77986" y="765785"/>
                </a:cubicBezTo>
                <a:cubicBezTo>
                  <a:pt x="65683" y="779676"/>
                  <a:pt x="55562" y="789399"/>
                  <a:pt x="47625" y="794955"/>
                </a:cubicBezTo>
                <a:cubicBezTo>
                  <a:pt x="48419" y="803687"/>
                  <a:pt x="49609" y="813410"/>
                  <a:pt x="51197" y="824126"/>
                </a:cubicBezTo>
                <a:cubicBezTo>
                  <a:pt x="59134" y="819363"/>
                  <a:pt x="68262" y="810037"/>
                  <a:pt x="78581" y="796146"/>
                </a:cubicBezTo>
                <a:cubicBezTo>
                  <a:pt x="89694" y="781065"/>
                  <a:pt x="98425" y="771143"/>
                  <a:pt x="104775" y="766380"/>
                </a:cubicBezTo>
                <a:cubicBezTo>
                  <a:pt x="103584" y="758046"/>
                  <a:pt x="102592" y="750108"/>
                  <a:pt x="101798" y="742568"/>
                </a:cubicBezTo>
                <a:close/>
                <a:moveTo>
                  <a:pt x="3648074" y="740782"/>
                </a:moveTo>
                <a:cubicBezTo>
                  <a:pt x="3649265" y="740385"/>
                  <a:pt x="3650258" y="740782"/>
                  <a:pt x="3651051" y="741972"/>
                </a:cubicBezTo>
                <a:cubicBezTo>
                  <a:pt x="3651448" y="743163"/>
                  <a:pt x="3651250" y="744155"/>
                  <a:pt x="3650456" y="744949"/>
                </a:cubicBezTo>
                <a:cubicBezTo>
                  <a:pt x="3646487" y="749315"/>
                  <a:pt x="3636565" y="757054"/>
                  <a:pt x="3620690" y="768166"/>
                </a:cubicBezTo>
                <a:cubicBezTo>
                  <a:pt x="3609974" y="775707"/>
                  <a:pt x="3600251" y="779874"/>
                  <a:pt x="3591520" y="780668"/>
                </a:cubicBezTo>
                <a:cubicBezTo>
                  <a:pt x="3589138" y="781065"/>
                  <a:pt x="3587750" y="779874"/>
                  <a:pt x="3587352" y="777096"/>
                </a:cubicBezTo>
                <a:cubicBezTo>
                  <a:pt x="3586956" y="774318"/>
                  <a:pt x="3587948" y="772730"/>
                  <a:pt x="3590330" y="772333"/>
                </a:cubicBezTo>
                <a:cubicBezTo>
                  <a:pt x="3598267" y="771540"/>
                  <a:pt x="3607990" y="766579"/>
                  <a:pt x="3619500" y="757451"/>
                </a:cubicBezTo>
                <a:cubicBezTo>
                  <a:pt x="3633390" y="747132"/>
                  <a:pt x="3642916" y="741576"/>
                  <a:pt x="3648074" y="740782"/>
                </a:cubicBezTo>
                <a:close/>
                <a:moveTo>
                  <a:pt x="1457325" y="740782"/>
                </a:moveTo>
                <a:cubicBezTo>
                  <a:pt x="1458515" y="740385"/>
                  <a:pt x="1459508" y="740782"/>
                  <a:pt x="1460301" y="741972"/>
                </a:cubicBezTo>
                <a:cubicBezTo>
                  <a:pt x="1460698" y="743163"/>
                  <a:pt x="1460500" y="744155"/>
                  <a:pt x="1459706" y="744949"/>
                </a:cubicBezTo>
                <a:cubicBezTo>
                  <a:pt x="1455737" y="749315"/>
                  <a:pt x="1445816" y="757054"/>
                  <a:pt x="1429940" y="768166"/>
                </a:cubicBezTo>
                <a:cubicBezTo>
                  <a:pt x="1419225" y="775707"/>
                  <a:pt x="1409501" y="779874"/>
                  <a:pt x="1400770" y="780668"/>
                </a:cubicBezTo>
                <a:cubicBezTo>
                  <a:pt x="1398389" y="781065"/>
                  <a:pt x="1397000" y="779874"/>
                  <a:pt x="1396603" y="777096"/>
                </a:cubicBezTo>
                <a:cubicBezTo>
                  <a:pt x="1396206" y="774318"/>
                  <a:pt x="1397198" y="772730"/>
                  <a:pt x="1399579" y="772333"/>
                </a:cubicBezTo>
                <a:cubicBezTo>
                  <a:pt x="1407517" y="771540"/>
                  <a:pt x="1417241" y="766579"/>
                  <a:pt x="1428750" y="757451"/>
                </a:cubicBezTo>
                <a:cubicBezTo>
                  <a:pt x="1442640" y="747132"/>
                  <a:pt x="1452165" y="741576"/>
                  <a:pt x="1457325" y="740782"/>
                </a:cubicBezTo>
                <a:close/>
                <a:moveTo>
                  <a:pt x="5411986" y="737210"/>
                </a:moveTo>
                <a:cubicBezTo>
                  <a:pt x="5410002" y="739194"/>
                  <a:pt x="5405834" y="742568"/>
                  <a:pt x="5399484" y="747330"/>
                </a:cubicBezTo>
                <a:cubicBezTo>
                  <a:pt x="5389562" y="755268"/>
                  <a:pt x="5380831" y="759832"/>
                  <a:pt x="5373290" y="761022"/>
                </a:cubicBezTo>
                <a:lnTo>
                  <a:pt x="5372695" y="761022"/>
                </a:lnTo>
                <a:cubicBezTo>
                  <a:pt x="5373488" y="768166"/>
                  <a:pt x="5374282" y="774516"/>
                  <a:pt x="5375076" y="780072"/>
                </a:cubicBezTo>
                <a:cubicBezTo>
                  <a:pt x="5378251" y="777691"/>
                  <a:pt x="5384204" y="771937"/>
                  <a:pt x="5392936" y="762808"/>
                </a:cubicBezTo>
                <a:cubicBezTo>
                  <a:pt x="5400080" y="755268"/>
                  <a:pt x="5406230" y="749910"/>
                  <a:pt x="5411390" y="746735"/>
                </a:cubicBezTo>
                <a:cubicBezTo>
                  <a:pt x="5411788" y="742369"/>
                  <a:pt x="5411986" y="739194"/>
                  <a:pt x="5411986" y="737210"/>
                </a:cubicBezTo>
                <a:close/>
                <a:moveTo>
                  <a:pt x="1148953" y="736019"/>
                </a:moveTo>
                <a:cubicBezTo>
                  <a:pt x="1147365" y="736019"/>
                  <a:pt x="1145580" y="736218"/>
                  <a:pt x="1143595" y="736615"/>
                </a:cubicBezTo>
                <a:cubicBezTo>
                  <a:pt x="1139626" y="737408"/>
                  <a:pt x="1134467" y="738202"/>
                  <a:pt x="1128117" y="738996"/>
                </a:cubicBezTo>
                <a:cubicBezTo>
                  <a:pt x="1114623" y="757252"/>
                  <a:pt x="1099542" y="770944"/>
                  <a:pt x="1082873" y="780072"/>
                </a:cubicBezTo>
                <a:cubicBezTo>
                  <a:pt x="1082079" y="780469"/>
                  <a:pt x="1081484" y="780668"/>
                  <a:pt x="1081087" y="780668"/>
                </a:cubicBezTo>
                <a:cubicBezTo>
                  <a:pt x="1079897" y="780668"/>
                  <a:pt x="1078905" y="780072"/>
                  <a:pt x="1078111" y="778882"/>
                </a:cubicBezTo>
                <a:cubicBezTo>
                  <a:pt x="1077714" y="778088"/>
                  <a:pt x="1077515" y="777493"/>
                  <a:pt x="1077515" y="777096"/>
                </a:cubicBezTo>
                <a:cubicBezTo>
                  <a:pt x="1077515" y="775905"/>
                  <a:pt x="1078111" y="774913"/>
                  <a:pt x="1079301" y="774119"/>
                </a:cubicBezTo>
                <a:cubicBezTo>
                  <a:pt x="1084858" y="770944"/>
                  <a:pt x="1091406" y="765587"/>
                  <a:pt x="1098947" y="758046"/>
                </a:cubicBezTo>
                <a:cubicBezTo>
                  <a:pt x="1108075" y="748918"/>
                  <a:pt x="1114028" y="743163"/>
                  <a:pt x="1116806" y="740782"/>
                </a:cubicBezTo>
                <a:cubicBezTo>
                  <a:pt x="1112043" y="741576"/>
                  <a:pt x="1109563" y="742072"/>
                  <a:pt x="1109365" y="742270"/>
                </a:cubicBezTo>
                <a:cubicBezTo>
                  <a:pt x="1109166" y="742469"/>
                  <a:pt x="1109067" y="742568"/>
                  <a:pt x="1109067" y="742568"/>
                </a:cubicBezTo>
                <a:cubicBezTo>
                  <a:pt x="1109067" y="742568"/>
                  <a:pt x="1109067" y="742469"/>
                  <a:pt x="1109067" y="742270"/>
                </a:cubicBezTo>
                <a:cubicBezTo>
                  <a:pt x="1109067" y="742072"/>
                  <a:pt x="1109067" y="741972"/>
                  <a:pt x="1109067" y="741972"/>
                </a:cubicBezTo>
                <a:cubicBezTo>
                  <a:pt x="1108670" y="741972"/>
                  <a:pt x="1103908" y="745941"/>
                  <a:pt x="1094779" y="753879"/>
                </a:cubicBezTo>
                <a:lnTo>
                  <a:pt x="1080492" y="766380"/>
                </a:lnTo>
                <a:cubicBezTo>
                  <a:pt x="1071364" y="774715"/>
                  <a:pt x="1063823" y="781065"/>
                  <a:pt x="1057870" y="785430"/>
                </a:cubicBezTo>
                <a:cubicBezTo>
                  <a:pt x="1060252" y="785430"/>
                  <a:pt x="1062037" y="785232"/>
                  <a:pt x="1063228" y="784835"/>
                </a:cubicBezTo>
                <a:cubicBezTo>
                  <a:pt x="1079103" y="783247"/>
                  <a:pt x="1088826" y="782057"/>
                  <a:pt x="1092398" y="781263"/>
                </a:cubicBezTo>
                <a:cubicBezTo>
                  <a:pt x="1093192" y="781263"/>
                  <a:pt x="1101328" y="779477"/>
                  <a:pt x="1116806" y="775905"/>
                </a:cubicBezTo>
                <a:cubicBezTo>
                  <a:pt x="1118790" y="771540"/>
                  <a:pt x="1122164" y="766182"/>
                  <a:pt x="1126926" y="759832"/>
                </a:cubicBezTo>
                <a:cubicBezTo>
                  <a:pt x="1133276" y="751894"/>
                  <a:pt x="1137840" y="746338"/>
                  <a:pt x="1140619" y="743163"/>
                </a:cubicBezTo>
                <a:cubicBezTo>
                  <a:pt x="1143794" y="739988"/>
                  <a:pt x="1146572" y="737607"/>
                  <a:pt x="1148953" y="736019"/>
                </a:cubicBezTo>
                <a:close/>
                <a:moveTo>
                  <a:pt x="2958108" y="733043"/>
                </a:moveTo>
                <a:lnTo>
                  <a:pt x="2948582" y="739591"/>
                </a:lnTo>
                <a:lnTo>
                  <a:pt x="2927151" y="761618"/>
                </a:lnTo>
                <a:cubicBezTo>
                  <a:pt x="2919611" y="768762"/>
                  <a:pt x="2911872" y="775310"/>
                  <a:pt x="2903934" y="781263"/>
                </a:cubicBezTo>
                <a:lnTo>
                  <a:pt x="2905720" y="790788"/>
                </a:lnTo>
                <a:lnTo>
                  <a:pt x="2920008" y="780072"/>
                </a:lnTo>
                <a:cubicBezTo>
                  <a:pt x="2940248" y="766182"/>
                  <a:pt x="2953544" y="757451"/>
                  <a:pt x="2959893" y="753879"/>
                </a:cubicBezTo>
                <a:close/>
                <a:moveTo>
                  <a:pt x="4439840" y="724708"/>
                </a:moveTo>
                <a:cubicBezTo>
                  <a:pt x="4435078" y="729471"/>
                  <a:pt x="4432101" y="732646"/>
                  <a:pt x="4430910" y="734233"/>
                </a:cubicBezTo>
                <a:cubicBezTo>
                  <a:pt x="4424164" y="740583"/>
                  <a:pt x="4419202" y="745147"/>
                  <a:pt x="4416028" y="747926"/>
                </a:cubicBezTo>
                <a:cubicBezTo>
                  <a:pt x="4414440" y="749116"/>
                  <a:pt x="4412456" y="750704"/>
                  <a:pt x="4410074" y="752688"/>
                </a:cubicBezTo>
                <a:cubicBezTo>
                  <a:pt x="4410471" y="757848"/>
                  <a:pt x="4410868" y="763999"/>
                  <a:pt x="4411265" y="771143"/>
                </a:cubicBezTo>
                <a:cubicBezTo>
                  <a:pt x="4416028" y="767174"/>
                  <a:pt x="4421386" y="762411"/>
                  <a:pt x="4427338" y="756855"/>
                </a:cubicBezTo>
                <a:cubicBezTo>
                  <a:pt x="4428530" y="756062"/>
                  <a:pt x="4430910" y="753879"/>
                  <a:pt x="4434482" y="750307"/>
                </a:cubicBezTo>
                <a:cubicBezTo>
                  <a:pt x="4437260" y="747132"/>
                  <a:pt x="4439642" y="744751"/>
                  <a:pt x="4441626" y="743163"/>
                </a:cubicBezTo>
                <a:cubicBezTo>
                  <a:pt x="4440832" y="736813"/>
                  <a:pt x="4440236" y="730662"/>
                  <a:pt x="4439840" y="724708"/>
                </a:cubicBezTo>
                <a:close/>
                <a:moveTo>
                  <a:pt x="2278261" y="718755"/>
                </a:moveTo>
                <a:lnTo>
                  <a:pt x="2272903" y="724113"/>
                </a:lnTo>
                <a:cubicBezTo>
                  <a:pt x="2269728" y="726891"/>
                  <a:pt x="2267744" y="728876"/>
                  <a:pt x="2266950" y="730066"/>
                </a:cubicBezTo>
                <a:cubicBezTo>
                  <a:pt x="2263378" y="733638"/>
                  <a:pt x="2258219" y="739591"/>
                  <a:pt x="2251472" y="747926"/>
                </a:cubicBezTo>
                <a:cubicBezTo>
                  <a:pt x="2238772" y="763007"/>
                  <a:pt x="2228453" y="773326"/>
                  <a:pt x="2220515" y="778882"/>
                </a:cubicBezTo>
                <a:cubicBezTo>
                  <a:pt x="2220119" y="779279"/>
                  <a:pt x="2219523" y="779477"/>
                  <a:pt x="2218729" y="779477"/>
                </a:cubicBezTo>
                <a:cubicBezTo>
                  <a:pt x="2219523" y="787415"/>
                  <a:pt x="2220317" y="795948"/>
                  <a:pt x="2221111" y="805076"/>
                </a:cubicBezTo>
                <a:cubicBezTo>
                  <a:pt x="2225080" y="803488"/>
                  <a:pt x="2229644" y="800512"/>
                  <a:pt x="2234803" y="796146"/>
                </a:cubicBezTo>
                <a:cubicBezTo>
                  <a:pt x="2239962" y="791780"/>
                  <a:pt x="2245717" y="786224"/>
                  <a:pt x="2252067" y="779477"/>
                </a:cubicBezTo>
                <a:cubicBezTo>
                  <a:pt x="2253258" y="777890"/>
                  <a:pt x="2256234" y="774516"/>
                  <a:pt x="2260997" y="769357"/>
                </a:cubicBezTo>
                <a:cubicBezTo>
                  <a:pt x="2264568" y="765388"/>
                  <a:pt x="2267545" y="762213"/>
                  <a:pt x="2269926" y="759832"/>
                </a:cubicBezTo>
                <a:cubicBezTo>
                  <a:pt x="2273895" y="755466"/>
                  <a:pt x="2277467" y="752291"/>
                  <a:pt x="2280642" y="750307"/>
                </a:cubicBezTo>
                <a:cubicBezTo>
                  <a:pt x="2279848" y="742369"/>
                  <a:pt x="2279253" y="734829"/>
                  <a:pt x="2278856" y="727685"/>
                </a:cubicBezTo>
                <a:cubicBezTo>
                  <a:pt x="2278856" y="726494"/>
                  <a:pt x="2278658" y="724907"/>
                  <a:pt x="2278261" y="722922"/>
                </a:cubicBezTo>
                <a:close/>
                <a:moveTo>
                  <a:pt x="98226" y="714588"/>
                </a:moveTo>
                <a:lnTo>
                  <a:pt x="97036" y="715779"/>
                </a:lnTo>
                <a:cubicBezTo>
                  <a:pt x="93067" y="719748"/>
                  <a:pt x="87312" y="726296"/>
                  <a:pt x="79772" y="735424"/>
                </a:cubicBezTo>
                <a:cubicBezTo>
                  <a:pt x="66278" y="751299"/>
                  <a:pt x="54372" y="761419"/>
                  <a:pt x="44053" y="765785"/>
                </a:cubicBezTo>
                <a:cubicBezTo>
                  <a:pt x="44847" y="772532"/>
                  <a:pt x="45839" y="779874"/>
                  <a:pt x="47029" y="787812"/>
                </a:cubicBezTo>
                <a:cubicBezTo>
                  <a:pt x="51395" y="784240"/>
                  <a:pt x="61119" y="773722"/>
                  <a:pt x="76200" y="756260"/>
                </a:cubicBezTo>
                <a:cubicBezTo>
                  <a:pt x="86519" y="744751"/>
                  <a:pt x="94655" y="737408"/>
                  <a:pt x="100608" y="734233"/>
                </a:cubicBezTo>
                <a:cubicBezTo>
                  <a:pt x="100211" y="728280"/>
                  <a:pt x="99417" y="721732"/>
                  <a:pt x="98226" y="714588"/>
                </a:cubicBezTo>
                <a:close/>
                <a:moveTo>
                  <a:pt x="4628554" y="711612"/>
                </a:moveTo>
                <a:cubicBezTo>
                  <a:pt x="4626570" y="713199"/>
                  <a:pt x="4624982" y="714588"/>
                  <a:pt x="4623792" y="715779"/>
                </a:cubicBezTo>
                <a:cubicBezTo>
                  <a:pt x="4621014" y="718954"/>
                  <a:pt x="4618235" y="722526"/>
                  <a:pt x="4615458" y="726494"/>
                </a:cubicBezTo>
                <a:cubicBezTo>
                  <a:pt x="4617838" y="740782"/>
                  <a:pt x="4620815" y="760427"/>
                  <a:pt x="4624387" y="785430"/>
                </a:cubicBezTo>
                <a:cubicBezTo>
                  <a:pt x="4629150" y="782255"/>
                  <a:pt x="4635301" y="776104"/>
                  <a:pt x="4642842" y="766976"/>
                </a:cubicBezTo>
                <a:cubicBezTo>
                  <a:pt x="4643636" y="766182"/>
                  <a:pt x="4645223" y="764396"/>
                  <a:pt x="4647604" y="761618"/>
                </a:cubicBezTo>
                <a:cubicBezTo>
                  <a:pt x="4649588" y="759237"/>
                  <a:pt x="4651374" y="757252"/>
                  <a:pt x="4652962" y="755665"/>
                </a:cubicBezTo>
                <a:cubicBezTo>
                  <a:pt x="4647009" y="744949"/>
                  <a:pt x="4643437" y="738599"/>
                  <a:pt x="4642246" y="736615"/>
                </a:cubicBezTo>
                <a:cubicBezTo>
                  <a:pt x="4636294" y="743361"/>
                  <a:pt x="4632522" y="747529"/>
                  <a:pt x="4630936" y="749116"/>
                </a:cubicBezTo>
                <a:cubicBezTo>
                  <a:pt x="4630142" y="750307"/>
                  <a:pt x="4629150" y="750902"/>
                  <a:pt x="4627959" y="750902"/>
                </a:cubicBezTo>
                <a:cubicBezTo>
                  <a:pt x="4627165" y="750902"/>
                  <a:pt x="4626372" y="750505"/>
                  <a:pt x="4625578" y="749712"/>
                </a:cubicBezTo>
                <a:cubicBezTo>
                  <a:pt x="4624387" y="748521"/>
                  <a:pt x="4623792" y="747330"/>
                  <a:pt x="4623792" y="746140"/>
                </a:cubicBezTo>
                <a:cubicBezTo>
                  <a:pt x="4623792" y="745346"/>
                  <a:pt x="4624188" y="744354"/>
                  <a:pt x="4624982" y="743163"/>
                </a:cubicBezTo>
                <a:cubicBezTo>
                  <a:pt x="4629745" y="737607"/>
                  <a:pt x="4634110" y="732844"/>
                  <a:pt x="4638080" y="728876"/>
                </a:cubicBezTo>
                <a:cubicBezTo>
                  <a:pt x="4633714" y="721335"/>
                  <a:pt x="4630538" y="715580"/>
                  <a:pt x="4628554" y="711612"/>
                </a:cubicBezTo>
                <a:close/>
                <a:moveTo>
                  <a:pt x="3651646" y="709826"/>
                </a:moveTo>
                <a:cubicBezTo>
                  <a:pt x="3653234" y="708635"/>
                  <a:pt x="3642320" y="716176"/>
                  <a:pt x="3618904" y="732447"/>
                </a:cubicBezTo>
                <a:cubicBezTo>
                  <a:pt x="3605410" y="741972"/>
                  <a:pt x="3594298" y="748719"/>
                  <a:pt x="3585567" y="752688"/>
                </a:cubicBezTo>
                <a:cubicBezTo>
                  <a:pt x="3583582" y="753482"/>
                  <a:pt x="3581995" y="752886"/>
                  <a:pt x="3580804" y="750902"/>
                </a:cubicBezTo>
                <a:lnTo>
                  <a:pt x="3592827" y="805916"/>
                </a:lnTo>
                <a:lnTo>
                  <a:pt x="3593901" y="802694"/>
                </a:lnTo>
                <a:cubicBezTo>
                  <a:pt x="3594695" y="801901"/>
                  <a:pt x="3595886" y="801504"/>
                  <a:pt x="3597473" y="801504"/>
                </a:cubicBezTo>
                <a:cubicBezTo>
                  <a:pt x="3603823" y="801107"/>
                  <a:pt x="3614340" y="795352"/>
                  <a:pt x="3629024" y="784240"/>
                </a:cubicBezTo>
                <a:cubicBezTo>
                  <a:pt x="3643312" y="773524"/>
                  <a:pt x="3651646" y="767571"/>
                  <a:pt x="3654028" y="766380"/>
                </a:cubicBezTo>
                <a:cubicBezTo>
                  <a:pt x="3652044" y="747727"/>
                  <a:pt x="3651250" y="728876"/>
                  <a:pt x="3651646" y="709826"/>
                </a:cubicBezTo>
                <a:close/>
                <a:moveTo>
                  <a:pt x="1460897" y="709826"/>
                </a:moveTo>
                <a:cubicBezTo>
                  <a:pt x="1462484" y="708635"/>
                  <a:pt x="1451570" y="716176"/>
                  <a:pt x="1428154" y="732447"/>
                </a:cubicBezTo>
                <a:cubicBezTo>
                  <a:pt x="1414661" y="741972"/>
                  <a:pt x="1403548" y="748719"/>
                  <a:pt x="1394817" y="752688"/>
                </a:cubicBezTo>
                <a:cubicBezTo>
                  <a:pt x="1392833" y="753482"/>
                  <a:pt x="1391245" y="752886"/>
                  <a:pt x="1390055" y="750902"/>
                </a:cubicBezTo>
                <a:lnTo>
                  <a:pt x="1402078" y="805916"/>
                </a:lnTo>
                <a:lnTo>
                  <a:pt x="1403151" y="802694"/>
                </a:lnTo>
                <a:cubicBezTo>
                  <a:pt x="1403945" y="801901"/>
                  <a:pt x="1405136" y="801504"/>
                  <a:pt x="1406723" y="801504"/>
                </a:cubicBezTo>
                <a:cubicBezTo>
                  <a:pt x="1413073" y="801107"/>
                  <a:pt x="1423590" y="795352"/>
                  <a:pt x="1438275" y="784240"/>
                </a:cubicBezTo>
                <a:cubicBezTo>
                  <a:pt x="1452562" y="773524"/>
                  <a:pt x="1460897" y="767571"/>
                  <a:pt x="1463278" y="766380"/>
                </a:cubicBezTo>
                <a:cubicBezTo>
                  <a:pt x="1461293" y="747727"/>
                  <a:pt x="1460500" y="728876"/>
                  <a:pt x="1460897" y="709826"/>
                </a:cubicBezTo>
                <a:close/>
                <a:moveTo>
                  <a:pt x="2953940" y="709230"/>
                </a:moveTo>
                <a:lnTo>
                  <a:pt x="2940843" y="719946"/>
                </a:lnTo>
                <a:cubicBezTo>
                  <a:pt x="2936478" y="723121"/>
                  <a:pt x="2931715" y="726594"/>
                  <a:pt x="2926556" y="730364"/>
                </a:cubicBezTo>
                <a:cubicBezTo>
                  <a:pt x="2921396" y="734134"/>
                  <a:pt x="2916733" y="737805"/>
                  <a:pt x="2912566" y="741377"/>
                </a:cubicBezTo>
                <a:cubicBezTo>
                  <a:pt x="2908399" y="744949"/>
                  <a:pt x="2904926" y="747926"/>
                  <a:pt x="2902148" y="750307"/>
                </a:cubicBezTo>
                <a:cubicBezTo>
                  <a:pt x="2899370" y="752688"/>
                  <a:pt x="2898378" y="753879"/>
                  <a:pt x="2899172" y="753879"/>
                </a:cubicBezTo>
                <a:cubicBezTo>
                  <a:pt x="2899172" y="756260"/>
                  <a:pt x="2900164" y="760229"/>
                  <a:pt x="2902148" y="765785"/>
                </a:cubicBezTo>
                <a:lnTo>
                  <a:pt x="2919412" y="750307"/>
                </a:lnTo>
                <a:cubicBezTo>
                  <a:pt x="2920206" y="751101"/>
                  <a:pt x="2921793" y="750009"/>
                  <a:pt x="2924174" y="747033"/>
                </a:cubicBezTo>
                <a:cubicBezTo>
                  <a:pt x="2926556" y="744056"/>
                  <a:pt x="2928540" y="741774"/>
                  <a:pt x="2930128" y="740187"/>
                </a:cubicBezTo>
                <a:lnTo>
                  <a:pt x="2956917" y="716374"/>
                </a:lnTo>
                <a:close/>
                <a:moveTo>
                  <a:pt x="2875954" y="708040"/>
                </a:moveTo>
                <a:cubicBezTo>
                  <a:pt x="2874764" y="708437"/>
                  <a:pt x="2873772" y="708833"/>
                  <a:pt x="2872978" y="709230"/>
                </a:cubicBezTo>
                <a:cubicBezTo>
                  <a:pt x="2863850" y="713993"/>
                  <a:pt x="2858492" y="716771"/>
                  <a:pt x="2856904" y="717565"/>
                </a:cubicBezTo>
                <a:cubicBezTo>
                  <a:pt x="2852142" y="720740"/>
                  <a:pt x="2845792" y="725105"/>
                  <a:pt x="2837854" y="730662"/>
                </a:cubicBezTo>
                <a:lnTo>
                  <a:pt x="2841426" y="730662"/>
                </a:lnTo>
                <a:cubicBezTo>
                  <a:pt x="2844998" y="730265"/>
                  <a:pt x="2849165" y="730066"/>
                  <a:pt x="2853928" y="730066"/>
                </a:cubicBezTo>
                <a:cubicBezTo>
                  <a:pt x="2853134" y="729273"/>
                  <a:pt x="2852936" y="727685"/>
                  <a:pt x="2853332" y="725304"/>
                </a:cubicBezTo>
                <a:cubicBezTo>
                  <a:pt x="2853332" y="722922"/>
                  <a:pt x="2854523" y="721732"/>
                  <a:pt x="2856904" y="721732"/>
                </a:cubicBezTo>
                <a:cubicBezTo>
                  <a:pt x="2857301" y="721732"/>
                  <a:pt x="2860476" y="720144"/>
                  <a:pt x="2866429" y="716969"/>
                </a:cubicBezTo>
                <a:lnTo>
                  <a:pt x="2875954" y="711016"/>
                </a:lnTo>
                <a:close/>
                <a:moveTo>
                  <a:pt x="5412581" y="706849"/>
                </a:moveTo>
                <a:cubicBezTo>
                  <a:pt x="5409406" y="710024"/>
                  <a:pt x="5403453" y="715183"/>
                  <a:pt x="5394722" y="722327"/>
                </a:cubicBezTo>
                <a:cubicBezTo>
                  <a:pt x="5384800" y="730265"/>
                  <a:pt x="5377060" y="736218"/>
                  <a:pt x="5371504" y="740187"/>
                </a:cubicBezTo>
                <a:lnTo>
                  <a:pt x="5371504" y="746140"/>
                </a:lnTo>
                <a:cubicBezTo>
                  <a:pt x="5371902" y="748124"/>
                  <a:pt x="5372100" y="750307"/>
                  <a:pt x="5372100" y="752688"/>
                </a:cubicBezTo>
                <a:cubicBezTo>
                  <a:pt x="5379640" y="751101"/>
                  <a:pt x="5388173" y="745941"/>
                  <a:pt x="5397698" y="737210"/>
                </a:cubicBezTo>
                <a:cubicBezTo>
                  <a:pt x="5407223" y="728876"/>
                  <a:pt x="5411986" y="724510"/>
                  <a:pt x="5411986" y="724113"/>
                </a:cubicBezTo>
                <a:cubicBezTo>
                  <a:pt x="5412382" y="717763"/>
                  <a:pt x="5412581" y="712008"/>
                  <a:pt x="5412581" y="706849"/>
                </a:cubicBezTo>
                <a:close/>
                <a:moveTo>
                  <a:pt x="4127896" y="705063"/>
                </a:moveTo>
                <a:cubicBezTo>
                  <a:pt x="4126706" y="706254"/>
                  <a:pt x="4125515" y="707047"/>
                  <a:pt x="4124324" y="707444"/>
                </a:cubicBezTo>
                <a:cubicBezTo>
                  <a:pt x="4118768" y="711810"/>
                  <a:pt x="4112418" y="717168"/>
                  <a:pt x="4105274" y="723518"/>
                </a:cubicBezTo>
                <a:cubicBezTo>
                  <a:pt x="4110434" y="721930"/>
                  <a:pt x="4115990" y="719351"/>
                  <a:pt x="4121944" y="715779"/>
                </a:cubicBezTo>
                <a:lnTo>
                  <a:pt x="4122538" y="715779"/>
                </a:lnTo>
                <a:cubicBezTo>
                  <a:pt x="4124523" y="712207"/>
                  <a:pt x="4126309" y="708635"/>
                  <a:pt x="4127896" y="705063"/>
                </a:cubicBezTo>
                <a:close/>
                <a:moveTo>
                  <a:pt x="1937147" y="705063"/>
                </a:moveTo>
                <a:cubicBezTo>
                  <a:pt x="1935956" y="706254"/>
                  <a:pt x="1934765" y="707047"/>
                  <a:pt x="1933575" y="707444"/>
                </a:cubicBezTo>
                <a:cubicBezTo>
                  <a:pt x="1928019" y="711810"/>
                  <a:pt x="1921668" y="717168"/>
                  <a:pt x="1914525" y="723518"/>
                </a:cubicBezTo>
                <a:cubicBezTo>
                  <a:pt x="1919684" y="721930"/>
                  <a:pt x="1925240" y="719351"/>
                  <a:pt x="1931193" y="715779"/>
                </a:cubicBezTo>
                <a:lnTo>
                  <a:pt x="1931789" y="715779"/>
                </a:lnTo>
                <a:cubicBezTo>
                  <a:pt x="1933773" y="712207"/>
                  <a:pt x="1935559" y="708635"/>
                  <a:pt x="1937147" y="705063"/>
                </a:cubicBezTo>
                <a:close/>
                <a:moveTo>
                  <a:pt x="2862262" y="703277"/>
                </a:moveTo>
                <a:cubicBezTo>
                  <a:pt x="2858690" y="704468"/>
                  <a:pt x="2855912" y="705658"/>
                  <a:pt x="2853928" y="706849"/>
                </a:cubicBezTo>
                <a:cubicBezTo>
                  <a:pt x="2850356" y="708437"/>
                  <a:pt x="2847181" y="708437"/>
                  <a:pt x="2844403" y="706849"/>
                </a:cubicBezTo>
                <a:cubicBezTo>
                  <a:pt x="2826146" y="719549"/>
                  <a:pt x="2815034" y="728082"/>
                  <a:pt x="2811065" y="732447"/>
                </a:cubicBezTo>
                <a:lnTo>
                  <a:pt x="2824162" y="731852"/>
                </a:lnTo>
                <a:cubicBezTo>
                  <a:pt x="2833290" y="723121"/>
                  <a:pt x="2842617" y="715580"/>
                  <a:pt x="2852142" y="709230"/>
                </a:cubicBezTo>
                <a:close/>
                <a:moveTo>
                  <a:pt x="4438650" y="696133"/>
                </a:moveTo>
                <a:cubicBezTo>
                  <a:pt x="4437459" y="697324"/>
                  <a:pt x="4435474" y="699110"/>
                  <a:pt x="4432696" y="701491"/>
                </a:cubicBezTo>
                <a:lnTo>
                  <a:pt x="4426744" y="707444"/>
                </a:lnTo>
                <a:cubicBezTo>
                  <a:pt x="4418012" y="715779"/>
                  <a:pt x="4411662" y="721533"/>
                  <a:pt x="4407694" y="724708"/>
                </a:cubicBezTo>
                <a:cubicBezTo>
                  <a:pt x="4408090" y="731455"/>
                  <a:pt x="4408685" y="738599"/>
                  <a:pt x="4409480" y="746140"/>
                </a:cubicBezTo>
                <a:lnTo>
                  <a:pt x="4414242" y="741377"/>
                </a:lnTo>
                <a:cubicBezTo>
                  <a:pt x="4418210" y="738202"/>
                  <a:pt x="4422576" y="733836"/>
                  <a:pt x="4427338" y="728280"/>
                </a:cubicBezTo>
                <a:cubicBezTo>
                  <a:pt x="4428530" y="727090"/>
                  <a:pt x="4430514" y="724907"/>
                  <a:pt x="4433292" y="721732"/>
                </a:cubicBezTo>
                <a:cubicBezTo>
                  <a:pt x="4436070" y="718954"/>
                  <a:pt x="4438054" y="716771"/>
                  <a:pt x="4439245" y="715183"/>
                </a:cubicBezTo>
                <a:cubicBezTo>
                  <a:pt x="4439245" y="708040"/>
                  <a:pt x="4439046" y="701690"/>
                  <a:pt x="4438650" y="696133"/>
                </a:cubicBezTo>
                <a:close/>
                <a:moveTo>
                  <a:pt x="2897981" y="694943"/>
                </a:moveTo>
                <a:cubicBezTo>
                  <a:pt x="2894806" y="695340"/>
                  <a:pt x="2891829" y="695935"/>
                  <a:pt x="2889051" y="696729"/>
                </a:cubicBezTo>
                <a:cubicBezTo>
                  <a:pt x="2889051" y="698316"/>
                  <a:pt x="2889250" y="699705"/>
                  <a:pt x="2889646" y="700896"/>
                </a:cubicBezTo>
                <a:cubicBezTo>
                  <a:pt x="2890440" y="700102"/>
                  <a:pt x="2891234" y="699705"/>
                  <a:pt x="2892028" y="699705"/>
                </a:cubicBezTo>
                <a:cubicBezTo>
                  <a:pt x="2892822" y="699705"/>
                  <a:pt x="2894806" y="698118"/>
                  <a:pt x="2897981" y="694943"/>
                </a:cubicBezTo>
                <a:close/>
                <a:moveTo>
                  <a:pt x="2918222" y="693157"/>
                </a:moveTo>
                <a:cubicBezTo>
                  <a:pt x="2918618" y="693951"/>
                  <a:pt x="2918420" y="694744"/>
                  <a:pt x="2917626" y="695538"/>
                </a:cubicBezTo>
                <a:cubicBezTo>
                  <a:pt x="2913658" y="699110"/>
                  <a:pt x="2905522" y="704269"/>
                  <a:pt x="2893218" y="711016"/>
                </a:cubicBezTo>
                <a:lnTo>
                  <a:pt x="2872978" y="723518"/>
                </a:lnTo>
                <a:cubicBezTo>
                  <a:pt x="2867024" y="726693"/>
                  <a:pt x="2862659" y="728876"/>
                  <a:pt x="2859881" y="730066"/>
                </a:cubicBezTo>
                <a:lnTo>
                  <a:pt x="2875954" y="730066"/>
                </a:lnTo>
                <a:lnTo>
                  <a:pt x="2895004" y="719946"/>
                </a:lnTo>
                <a:cubicBezTo>
                  <a:pt x="2898973" y="717168"/>
                  <a:pt x="2904331" y="713397"/>
                  <a:pt x="2911078" y="708635"/>
                </a:cubicBezTo>
                <a:cubicBezTo>
                  <a:pt x="2916237" y="704666"/>
                  <a:pt x="2921000" y="701293"/>
                  <a:pt x="2925365" y="698515"/>
                </a:cubicBezTo>
                <a:cubicBezTo>
                  <a:pt x="2926159" y="697721"/>
                  <a:pt x="2926953" y="696729"/>
                  <a:pt x="2927746" y="695538"/>
                </a:cubicBezTo>
                <a:cubicBezTo>
                  <a:pt x="2928143" y="694744"/>
                  <a:pt x="2924968" y="693951"/>
                  <a:pt x="2918222" y="693157"/>
                </a:cubicBezTo>
                <a:close/>
                <a:moveTo>
                  <a:pt x="2950964" y="691966"/>
                </a:moveTo>
                <a:lnTo>
                  <a:pt x="2945010" y="694943"/>
                </a:lnTo>
                <a:cubicBezTo>
                  <a:pt x="2938661" y="700102"/>
                  <a:pt x="2933501" y="703972"/>
                  <a:pt x="2929532" y="706551"/>
                </a:cubicBezTo>
                <a:cubicBezTo>
                  <a:pt x="2925564" y="709131"/>
                  <a:pt x="2921892" y="711413"/>
                  <a:pt x="2918519" y="713397"/>
                </a:cubicBezTo>
                <a:cubicBezTo>
                  <a:pt x="2915146" y="715382"/>
                  <a:pt x="2911673" y="717962"/>
                  <a:pt x="2908101" y="721137"/>
                </a:cubicBezTo>
                <a:cubicBezTo>
                  <a:pt x="2904529" y="724311"/>
                  <a:pt x="2899965" y="729074"/>
                  <a:pt x="2894409" y="735424"/>
                </a:cubicBezTo>
                <a:lnTo>
                  <a:pt x="2894409" y="741377"/>
                </a:lnTo>
                <a:lnTo>
                  <a:pt x="2945010" y="705658"/>
                </a:lnTo>
                <a:cubicBezTo>
                  <a:pt x="2946598" y="704468"/>
                  <a:pt x="2947987" y="703476"/>
                  <a:pt x="2949178" y="702682"/>
                </a:cubicBezTo>
                <a:cubicBezTo>
                  <a:pt x="2950368" y="701888"/>
                  <a:pt x="2951360" y="701094"/>
                  <a:pt x="2952154" y="700301"/>
                </a:cubicBezTo>
                <a:cubicBezTo>
                  <a:pt x="2951758" y="698713"/>
                  <a:pt x="2951460" y="697126"/>
                  <a:pt x="2951261" y="695538"/>
                </a:cubicBezTo>
                <a:cubicBezTo>
                  <a:pt x="2951063" y="693951"/>
                  <a:pt x="2950964" y="692760"/>
                  <a:pt x="2950964" y="691966"/>
                </a:cubicBezTo>
                <a:close/>
                <a:moveTo>
                  <a:pt x="773906" y="688990"/>
                </a:moveTo>
                <a:cubicBezTo>
                  <a:pt x="767953" y="694943"/>
                  <a:pt x="760214" y="702880"/>
                  <a:pt x="750689" y="712802"/>
                </a:cubicBezTo>
                <a:cubicBezTo>
                  <a:pt x="746323" y="717565"/>
                  <a:pt x="742751" y="721137"/>
                  <a:pt x="739973" y="723518"/>
                </a:cubicBezTo>
                <a:cubicBezTo>
                  <a:pt x="734020" y="729471"/>
                  <a:pt x="730647" y="732646"/>
                  <a:pt x="729853" y="733043"/>
                </a:cubicBezTo>
                <a:cubicBezTo>
                  <a:pt x="729059" y="733440"/>
                  <a:pt x="728266" y="733638"/>
                  <a:pt x="727472" y="733638"/>
                </a:cubicBezTo>
                <a:cubicBezTo>
                  <a:pt x="726281" y="733638"/>
                  <a:pt x="725090" y="733043"/>
                  <a:pt x="723900" y="731852"/>
                </a:cubicBezTo>
                <a:cubicBezTo>
                  <a:pt x="726281" y="759237"/>
                  <a:pt x="729456" y="789994"/>
                  <a:pt x="733425" y="824126"/>
                </a:cubicBezTo>
                <a:cubicBezTo>
                  <a:pt x="740569" y="818966"/>
                  <a:pt x="750094" y="809640"/>
                  <a:pt x="762000" y="796146"/>
                </a:cubicBezTo>
                <a:cubicBezTo>
                  <a:pt x="768350" y="789002"/>
                  <a:pt x="773906" y="783446"/>
                  <a:pt x="778669" y="779477"/>
                </a:cubicBezTo>
                <a:cubicBezTo>
                  <a:pt x="778272" y="771143"/>
                  <a:pt x="777875" y="762015"/>
                  <a:pt x="777478" y="752093"/>
                </a:cubicBezTo>
                <a:cubicBezTo>
                  <a:pt x="771922" y="758840"/>
                  <a:pt x="767953" y="763404"/>
                  <a:pt x="765572" y="765785"/>
                </a:cubicBezTo>
                <a:cubicBezTo>
                  <a:pt x="753269" y="780469"/>
                  <a:pt x="743942" y="789201"/>
                  <a:pt x="737592" y="791979"/>
                </a:cubicBezTo>
                <a:cubicBezTo>
                  <a:pt x="736798" y="792376"/>
                  <a:pt x="736005" y="792574"/>
                  <a:pt x="735211" y="792574"/>
                </a:cubicBezTo>
                <a:cubicBezTo>
                  <a:pt x="733623" y="792574"/>
                  <a:pt x="732433" y="791582"/>
                  <a:pt x="731639" y="789597"/>
                </a:cubicBezTo>
                <a:cubicBezTo>
                  <a:pt x="731639" y="789201"/>
                  <a:pt x="731639" y="788605"/>
                  <a:pt x="731639" y="787812"/>
                </a:cubicBezTo>
                <a:cubicBezTo>
                  <a:pt x="731639" y="786224"/>
                  <a:pt x="732631" y="785033"/>
                  <a:pt x="734616" y="784240"/>
                </a:cubicBezTo>
                <a:cubicBezTo>
                  <a:pt x="740965" y="782255"/>
                  <a:pt x="750292" y="773524"/>
                  <a:pt x="762595" y="758046"/>
                </a:cubicBezTo>
                <a:cubicBezTo>
                  <a:pt x="771326" y="747330"/>
                  <a:pt x="776089" y="741377"/>
                  <a:pt x="776883" y="740187"/>
                </a:cubicBezTo>
                <a:cubicBezTo>
                  <a:pt x="776486" y="733836"/>
                  <a:pt x="776089" y="726693"/>
                  <a:pt x="775692" y="718755"/>
                </a:cubicBezTo>
                <a:lnTo>
                  <a:pt x="759619" y="735424"/>
                </a:lnTo>
                <a:cubicBezTo>
                  <a:pt x="749300" y="746933"/>
                  <a:pt x="740767" y="755466"/>
                  <a:pt x="734020" y="761022"/>
                </a:cubicBezTo>
                <a:cubicBezTo>
                  <a:pt x="733226" y="761419"/>
                  <a:pt x="732631" y="761618"/>
                  <a:pt x="732234" y="761618"/>
                </a:cubicBezTo>
                <a:cubicBezTo>
                  <a:pt x="731044" y="761618"/>
                  <a:pt x="730051" y="761221"/>
                  <a:pt x="729258" y="760427"/>
                </a:cubicBezTo>
                <a:cubicBezTo>
                  <a:pt x="728464" y="759633"/>
                  <a:pt x="728067" y="758840"/>
                  <a:pt x="728067" y="758046"/>
                </a:cubicBezTo>
                <a:cubicBezTo>
                  <a:pt x="728067" y="757252"/>
                  <a:pt x="728464" y="756458"/>
                  <a:pt x="729258" y="755665"/>
                </a:cubicBezTo>
                <a:cubicBezTo>
                  <a:pt x="735608" y="750505"/>
                  <a:pt x="744537" y="741576"/>
                  <a:pt x="756047" y="728876"/>
                </a:cubicBezTo>
                <a:cubicBezTo>
                  <a:pt x="764778" y="718954"/>
                  <a:pt x="771128" y="712405"/>
                  <a:pt x="775097" y="709230"/>
                </a:cubicBezTo>
                <a:cubicBezTo>
                  <a:pt x="774700" y="701690"/>
                  <a:pt x="774303" y="694943"/>
                  <a:pt x="773906" y="688990"/>
                </a:cubicBezTo>
                <a:close/>
                <a:moveTo>
                  <a:pt x="2275879" y="685418"/>
                </a:moveTo>
                <a:lnTo>
                  <a:pt x="2269926" y="691371"/>
                </a:lnTo>
                <a:cubicBezTo>
                  <a:pt x="2266354" y="694546"/>
                  <a:pt x="2260203" y="701094"/>
                  <a:pt x="2251472" y="711016"/>
                </a:cubicBezTo>
                <a:cubicBezTo>
                  <a:pt x="2244725" y="718160"/>
                  <a:pt x="2237978" y="724907"/>
                  <a:pt x="2231231" y="731257"/>
                </a:cubicBezTo>
                <a:cubicBezTo>
                  <a:pt x="2224881" y="736813"/>
                  <a:pt x="2219920" y="740782"/>
                  <a:pt x="2216348" y="743163"/>
                </a:cubicBezTo>
                <a:cubicBezTo>
                  <a:pt x="2216745" y="751894"/>
                  <a:pt x="2217341" y="761221"/>
                  <a:pt x="2218134" y="771143"/>
                </a:cubicBezTo>
                <a:cubicBezTo>
                  <a:pt x="2224881" y="766380"/>
                  <a:pt x="2235001" y="755863"/>
                  <a:pt x="2248495" y="739591"/>
                </a:cubicBezTo>
                <a:cubicBezTo>
                  <a:pt x="2255242" y="731257"/>
                  <a:pt x="2260401" y="725304"/>
                  <a:pt x="2263973" y="721732"/>
                </a:cubicBezTo>
                <a:cubicBezTo>
                  <a:pt x="2269133" y="716176"/>
                  <a:pt x="2273697" y="712604"/>
                  <a:pt x="2277665" y="711016"/>
                </a:cubicBezTo>
                <a:cubicBezTo>
                  <a:pt x="2276872" y="695538"/>
                  <a:pt x="2276276" y="687005"/>
                  <a:pt x="2275879" y="685418"/>
                </a:cubicBezTo>
                <a:close/>
                <a:moveTo>
                  <a:pt x="5132188" y="680060"/>
                </a:moveTo>
                <a:cubicBezTo>
                  <a:pt x="5104804" y="703079"/>
                  <a:pt x="5088929" y="716374"/>
                  <a:pt x="5084564" y="719946"/>
                </a:cubicBezTo>
                <a:lnTo>
                  <a:pt x="5093224" y="773793"/>
                </a:lnTo>
                <a:lnTo>
                  <a:pt x="5095280" y="771738"/>
                </a:lnTo>
                <a:cubicBezTo>
                  <a:pt x="5102423" y="769754"/>
                  <a:pt x="5114330" y="760229"/>
                  <a:pt x="5130998" y="743163"/>
                </a:cubicBezTo>
                <a:cubicBezTo>
                  <a:pt x="5132188" y="742369"/>
                  <a:pt x="5134570" y="739988"/>
                  <a:pt x="5138142" y="736019"/>
                </a:cubicBezTo>
                <a:cubicBezTo>
                  <a:pt x="5137348" y="732051"/>
                  <a:pt x="5136753" y="728280"/>
                  <a:pt x="5136356" y="724708"/>
                </a:cubicBezTo>
                <a:cubicBezTo>
                  <a:pt x="5135959" y="724311"/>
                  <a:pt x="5135760" y="722724"/>
                  <a:pt x="5135760" y="719946"/>
                </a:cubicBezTo>
                <a:cubicBezTo>
                  <a:pt x="5133380" y="721930"/>
                  <a:pt x="5131395" y="723518"/>
                  <a:pt x="5129808" y="724708"/>
                </a:cubicBezTo>
                <a:cubicBezTo>
                  <a:pt x="5115917" y="736615"/>
                  <a:pt x="5105002" y="743758"/>
                  <a:pt x="5097065" y="746140"/>
                </a:cubicBezTo>
                <a:cubicBezTo>
                  <a:pt x="5096668" y="746537"/>
                  <a:pt x="5096272" y="746735"/>
                  <a:pt x="5095874" y="746735"/>
                </a:cubicBezTo>
                <a:cubicBezTo>
                  <a:pt x="5094684" y="746735"/>
                  <a:pt x="5093890" y="745941"/>
                  <a:pt x="5093494" y="744354"/>
                </a:cubicBezTo>
                <a:cubicBezTo>
                  <a:pt x="5093096" y="743560"/>
                  <a:pt x="5092898" y="742965"/>
                  <a:pt x="5092898" y="742568"/>
                </a:cubicBezTo>
                <a:cubicBezTo>
                  <a:pt x="5092898" y="741377"/>
                  <a:pt x="5093494" y="740583"/>
                  <a:pt x="5094684" y="740187"/>
                </a:cubicBezTo>
                <a:cubicBezTo>
                  <a:pt x="5101828" y="736615"/>
                  <a:pt x="5113138" y="728082"/>
                  <a:pt x="5128617" y="714588"/>
                </a:cubicBezTo>
                <a:cubicBezTo>
                  <a:pt x="5129410" y="713794"/>
                  <a:pt x="5131395" y="712008"/>
                  <a:pt x="5134570" y="709230"/>
                </a:cubicBezTo>
                <a:cubicBezTo>
                  <a:pt x="5133776" y="699308"/>
                  <a:pt x="5132982" y="689585"/>
                  <a:pt x="5132188" y="680060"/>
                </a:cubicBezTo>
                <a:close/>
                <a:moveTo>
                  <a:pt x="3653432" y="677679"/>
                </a:moveTo>
                <a:cubicBezTo>
                  <a:pt x="3651051" y="680060"/>
                  <a:pt x="3645296" y="684624"/>
                  <a:pt x="3636168" y="691371"/>
                </a:cubicBezTo>
                <a:cubicBezTo>
                  <a:pt x="3629024" y="696927"/>
                  <a:pt x="3623270" y="701491"/>
                  <a:pt x="3618904" y="705063"/>
                </a:cubicBezTo>
                <a:cubicBezTo>
                  <a:pt x="3603426" y="717366"/>
                  <a:pt x="3590330" y="724907"/>
                  <a:pt x="3579614" y="727685"/>
                </a:cubicBezTo>
                <a:cubicBezTo>
                  <a:pt x="3579614" y="733638"/>
                  <a:pt x="3579812" y="739988"/>
                  <a:pt x="3580209" y="746735"/>
                </a:cubicBezTo>
                <a:cubicBezTo>
                  <a:pt x="3580606" y="746338"/>
                  <a:pt x="3581201" y="745941"/>
                  <a:pt x="3581995" y="745544"/>
                </a:cubicBezTo>
                <a:cubicBezTo>
                  <a:pt x="3591123" y="741972"/>
                  <a:pt x="3602831" y="735027"/>
                  <a:pt x="3617118" y="724708"/>
                </a:cubicBezTo>
                <a:cubicBezTo>
                  <a:pt x="3632596" y="713596"/>
                  <a:pt x="3643510" y="707246"/>
                  <a:pt x="3649860" y="705658"/>
                </a:cubicBezTo>
                <a:cubicBezTo>
                  <a:pt x="3650654" y="705261"/>
                  <a:pt x="3651250" y="705261"/>
                  <a:pt x="3651646" y="705658"/>
                </a:cubicBezTo>
                <a:cubicBezTo>
                  <a:pt x="3652044" y="696530"/>
                  <a:pt x="3652638" y="687204"/>
                  <a:pt x="3653432" y="677679"/>
                </a:cubicBezTo>
                <a:close/>
                <a:moveTo>
                  <a:pt x="2833687" y="677679"/>
                </a:moveTo>
                <a:cubicBezTo>
                  <a:pt x="2830512" y="681251"/>
                  <a:pt x="2823765" y="688196"/>
                  <a:pt x="2813446" y="698515"/>
                </a:cubicBezTo>
                <a:cubicBezTo>
                  <a:pt x="2805906" y="698912"/>
                  <a:pt x="2799556" y="702087"/>
                  <a:pt x="2794396" y="708040"/>
                </a:cubicBezTo>
                <a:cubicBezTo>
                  <a:pt x="2795190" y="712802"/>
                  <a:pt x="2796579" y="717763"/>
                  <a:pt x="2798564" y="722922"/>
                </a:cubicBezTo>
                <a:cubicBezTo>
                  <a:pt x="2808486" y="711413"/>
                  <a:pt x="2822178" y="701690"/>
                  <a:pt x="2839640" y="693752"/>
                </a:cubicBezTo>
                <a:cubicBezTo>
                  <a:pt x="2837259" y="688593"/>
                  <a:pt x="2835274" y="683235"/>
                  <a:pt x="2833687" y="677679"/>
                </a:cubicBezTo>
                <a:close/>
                <a:moveTo>
                  <a:pt x="1462683" y="677679"/>
                </a:moveTo>
                <a:cubicBezTo>
                  <a:pt x="1460301" y="680060"/>
                  <a:pt x="1454547" y="684624"/>
                  <a:pt x="1445418" y="691371"/>
                </a:cubicBezTo>
                <a:cubicBezTo>
                  <a:pt x="1438275" y="696927"/>
                  <a:pt x="1432520" y="701491"/>
                  <a:pt x="1428154" y="705063"/>
                </a:cubicBezTo>
                <a:cubicBezTo>
                  <a:pt x="1412676" y="717366"/>
                  <a:pt x="1399579" y="724907"/>
                  <a:pt x="1388864" y="727685"/>
                </a:cubicBezTo>
                <a:cubicBezTo>
                  <a:pt x="1388864" y="733638"/>
                  <a:pt x="1389062" y="739988"/>
                  <a:pt x="1389459" y="746735"/>
                </a:cubicBezTo>
                <a:cubicBezTo>
                  <a:pt x="1389856" y="746338"/>
                  <a:pt x="1390451" y="745941"/>
                  <a:pt x="1391245" y="745544"/>
                </a:cubicBezTo>
                <a:cubicBezTo>
                  <a:pt x="1400373" y="741972"/>
                  <a:pt x="1412081" y="735027"/>
                  <a:pt x="1426368" y="724708"/>
                </a:cubicBezTo>
                <a:cubicBezTo>
                  <a:pt x="1441847" y="713596"/>
                  <a:pt x="1452761" y="707246"/>
                  <a:pt x="1459111" y="705658"/>
                </a:cubicBezTo>
                <a:cubicBezTo>
                  <a:pt x="1459905" y="705261"/>
                  <a:pt x="1460500" y="705261"/>
                  <a:pt x="1460897" y="705658"/>
                </a:cubicBezTo>
                <a:cubicBezTo>
                  <a:pt x="1461293" y="696530"/>
                  <a:pt x="1461889" y="687204"/>
                  <a:pt x="1462683" y="677679"/>
                </a:cubicBezTo>
                <a:close/>
                <a:moveTo>
                  <a:pt x="4138612" y="675893"/>
                </a:moveTo>
                <a:cubicBezTo>
                  <a:pt x="4137422" y="676290"/>
                  <a:pt x="4136429" y="676686"/>
                  <a:pt x="4135636" y="677083"/>
                </a:cubicBezTo>
                <a:lnTo>
                  <a:pt x="4126110" y="681846"/>
                </a:lnTo>
                <a:cubicBezTo>
                  <a:pt x="4126110" y="683037"/>
                  <a:pt x="4125515" y="684029"/>
                  <a:pt x="4124324" y="684822"/>
                </a:cubicBezTo>
                <a:cubicBezTo>
                  <a:pt x="4122737" y="686013"/>
                  <a:pt x="4115593" y="688990"/>
                  <a:pt x="4102894" y="693752"/>
                </a:cubicBezTo>
                <a:cubicBezTo>
                  <a:pt x="4097734" y="696133"/>
                  <a:pt x="4091979" y="698912"/>
                  <a:pt x="4085630" y="702087"/>
                </a:cubicBezTo>
                <a:cubicBezTo>
                  <a:pt x="4085232" y="706055"/>
                  <a:pt x="4084835" y="709826"/>
                  <a:pt x="4084438" y="713397"/>
                </a:cubicBezTo>
                <a:cubicBezTo>
                  <a:pt x="4082454" y="732051"/>
                  <a:pt x="4078684" y="748918"/>
                  <a:pt x="4073128" y="763999"/>
                </a:cubicBezTo>
                <a:cubicBezTo>
                  <a:pt x="4072334" y="766777"/>
                  <a:pt x="4071342" y="769754"/>
                  <a:pt x="4070151" y="772929"/>
                </a:cubicBezTo>
                <a:cubicBezTo>
                  <a:pt x="4086820" y="761419"/>
                  <a:pt x="4101108" y="747330"/>
                  <a:pt x="4113014" y="730662"/>
                </a:cubicBezTo>
                <a:cubicBezTo>
                  <a:pt x="4103885" y="734233"/>
                  <a:pt x="4095352" y="736019"/>
                  <a:pt x="4087415" y="736019"/>
                </a:cubicBezTo>
                <a:cubicBezTo>
                  <a:pt x="4084637" y="736019"/>
                  <a:pt x="4083248" y="734432"/>
                  <a:pt x="4083248" y="731257"/>
                </a:cubicBezTo>
                <a:cubicBezTo>
                  <a:pt x="4083248" y="728082"/>
                  <a:pt x="4084637" y="726494"/>
                  <a:pt x="4087415" y="726494"/>
                </a:cubicBezTo>
                <a:cubicBezTo>
                  <a:pt x="4090590" y="726494"/>
                  <a:pt x="4093566" y="726296"/>
                  <a:pt x="4096345" y="725899"/>
                </a:cubicBezTo>
                <a:cubicBezTo>
                  <a:pt x="4094757" y="723915"/>
                  <a:pt x="4094757" y="722129"/>
                  <a:pt x="4096345" y="720541"/>
                </a:cubicBezTo>
                <a:cubicBezTo>
                  <a:pt x="4105473" y="711413"/>
                  <a:pt x="4113212" y="704269"/>
                  <a:pt x="4119562" y="699110"/>
                </a:cubicBezTo>
                <a:cubicBezTo>
                  <a:pt x="4125515" y="694744"/>
                  <a:pt x="4130278" y="691966"/>
                  <a:pt x="4133850" y="690776"/>
                </a:cubicBezTo>
                <a:cubicBezTo>
                  <a:pt x="4135834" y="685616"/>
                  <a:pt x="4137422" y="680655"/>
                  <a:pt x="4138612" y="675893"/>
                </a:cubicBezTo>
                <a:close/>
                <a:moveTo>
                  <a:pt x="1947862" y="675893"/>
                </a:moveTo>
                <a:cubicBezTo>
                  <a:pt x="1946672" y="676290"/>
                  <a:pt x="1945679" y="676686"/>
                  <a:pt x="1944886" y="677083"/>
                </a:cubicBezTo>
                <a:lnTo>
                  <a:pt x="1935361" y="681846"/>
                </a:lnTo>
                <a:cubicBezTo>
                  <a:pt x="1935361" y="683037"/>
                  <a:pt x="1934765" y="684029"/>
                  <a:pt x="1933575" y="684822"/>
                </a:cubicBezTo>
                <a:cubicBezTo>
                  <a:pt x="1931987" y="686013"/>
                  <a:pt x="1924844" y="688990"/>
                  <a:pt x="1912143" y="693752"/>
                </a:cubicBezTo>
                <a:cubicBezTo>
                  <a:pt x="1906984" y="696133"/>
                  <a:pt x="1901229" y="698912"/>
                  <a:pt x="1894879" y="702087"/>
                </a:cubicBezTo>
                <a:cubicBezTo>
                  <a:pt x="1894482" y="706055"/>
                  <a:pt x="1894086" y="709826"/>
                  <a:pt x="1893689" y="713397"/>
                </a:cubicBezTo>
                <a:cubicBezTo>
                  <a:pt x="1891705" y="732051"/>
                  <a:pt x="1887934" y="748918"/>
                  <a:pt x="1882378" y="763999"/>
                </a:cubicBezTo>
                <a:cubicBezTo>
                  <a:pt x="1881584" y="766777"/>
                  <a:pt x="1880592" y="769754"/>
                  <a:pt x="1879401" y="772929"/>
                </a:cubicBezTo>
                <a:cubicBezTo>
                  <a:pt x="1896070" y="761419"/>
                  <a:pt x="1910358" y="747330"/>
                  <a:pt x="1922264" y="730662"/>
                </a:cubicBezTo>
                <a:cubicBezTo>
                  <a:pt x="1913136" y="734233"/>
                  <a:pt x="1904603" y="736019"/>
                  <a:pt x="1896665" y="736019"/>
                </a:cubicBezTo>
                <a:cubicBezTo>
                  <a:pt x="1893887" y="736019"/>
                  <a:pt x="1892498" y="734432"/>
                  <a:pt x="1892498" y="731257"/>
                </a:cubicBezTo>
                <a:cubicBezTo>
                  <a:pt x="1892498" y="728082"/>
                  <a:pt x="1893887" y="726494"/>
                  <a:pt x="1896665" y="726494"/>
                </a:cubicBezTo>
                <a:cubicBezTo>
                  <a:pt x="1899840" y="726494"/>
                  <a:pt x="1902817" y="726296"/>
                  <a:pt x="1905595" y="725899"/>
                </a:cubicBezTo>
                <a:cubicBezTo>
                  <a:pt x="1904008" y="723915"/>
                  <a:pt x="1904008" y="722129"/>
                  <a:pt x="1905595" y="720541"/>
                </a:cubicBezTo>
                <a:cubicBezTo>
                  <a:pt x="1914723" y="711413"/>
                  <a:pt x="1922462" y="704269"/>
                  <a:pt x="1928812" y="699110"/>
                </a:cubicBezTo>
                <a:cubicBezTo>
                  <a:pt x="1934765" y="694744"/>
                  <a:pt x="1939528" y="691966"/>
                  <a:pt x="1943100" y="690776"/>
                </a:cubicBezTo>
                <a:cubicBezTo>
                  <a:pt x="1945084" y="685616"/>
                  <a:pt x="1946672" y="680655"/>
                  <a:pt x="1947862" y="675893"/>
                </a:cubicBezTo>
                <a:close/>
                <a:moveTo>
                  <a:pt x="5412581" y="673512"/>
                </a:moveTo>
                <a:cubicBezTo>
                  <a:pt x="5412184" y="673908"/>
                  <a:pt x="5411390" y="674504"/>
                  <a:pt x="5410200" y="675297"/>
                </a:cubicBezTo>
                <a:lnTo>
                  <a:pt x="5408414" y="677083"/>
                </a:lnTo>
                <a:cubicBezTo>
                  <a:pt x="5406826" y="678274"/>
                  <a:pt x="5404246" y="680258"/>
                  <a:pt x="5400674" y="683037"/>
                </a:cubicBezTo>
                <a:cubicBezTo>
                  <a:pt x="5397102" y="685418"/>
                  <a:pt x="5394523" y="687402"/>
                  <a:pt x="5392936" y="688990"/>
                </a:cubicBezTo>
                <a:cubicBezTo>
                  <a:pt x="5381426" y="698118"/>
                  <a:pt x="5373688" y="705857"/>
                  <a:pt x="5369718" y="712207"/>
                </a:cubicBezTo>
                <a:cubicBezTo>
                  <a:pt x="5370116" y="716176"/>
                  <a:pt x="5370512" y="722327"/>
                  <a:pt x="5370909" y="730662"/>
                </a:cubicBezTo>
                <a:cubicBezTo>
                  <a:pt x="5396309" y="710421"/>
                  <a:pt x="5410200" y="699705"/>
                  <a:pt x="5412581" y="698515"/>
                </a:cubicBezTo>
                <a:close/>
                <a:moveTo>
                  <a:pt x="4438650" y="666963"/>
                </a:moveTo>
                <a:lnTo>
                  <a:pt x="4405908" y="699705"/>
                </a:lnTo>
                <a:cubicBezTo>
                  <a:pt x="4406304" y="703674"/>
                  <a:pt x="4406701" y="709230"/>
                  <a:pt x="4407098" y="716374"/>
                </a:cubicBezTo>
                <a:cubicBezTo>
                  <a:pt x="4407892" y="715183"/>
                  <a:pt x="4413051" y="710024"/>
                  <a:pt x="4422576" y="700896"/>
                </a:cubicBezTo>
                <a:cubicBezTo>
                  <a:pt x="4429720" y="693752"/>
                  <a:pt x="4435078" y="688990"/>
                  <a:pt x="4438650" y="686608"/>
                </a:cubicBezTo>
                <a:close/>
                <a:moveTo>
                  <a:pt x="2830115" y="662796"/>
                </a:moveTo>
                <a:cubicBezTo>
                  <a:pt x="2829322" y="663590"/>
                  <a:pt x="2826742" y="665376"/>
                  <a:pt x="2822376" y="668154"/>
                </a:cubicBezTo>
                <a:cubicBezTo>
                  <a:pt x="2815629" y="672916"/>
                  <a:pt x="2809081" y="676488"/>
                  <a:pt x="2802731" y="678869"/>
                </a:cubicBezTo>
                <a:cubicBezTo>
                  <a:pt x="2796778" y="681648"/>
                  <a:pt x="2792610" y="682838"/>
                  <a:pt x="2790229" y="682441"/>
                </a:cubicBezTo>
                <a:cubicBezTo>
                  <a:pt x="2791420" y="691569"/>
                  <a:pt x="2792214" y="696332"/>
                  <a:pt x="2792610" y="696729"/>
                </a:cubicBezTo>
                <a:cubicBezTo>
                  <a:pt x="2797770" y="693157"/>
                  <a:pt x="2804318" y="689188"/>
                  <a:pt x="2812256" y="684822"/>
                </a:cubicBezTo>
                <a:cubicBezTo>
                  <a:pt x="2820987" y="678472"/>
                  <a:pt x="2827536" y="674702"/>
                  <a:pt x="2831901" y="673512"/>
                </a:cubicBezTo>
                <a:lnTo>
                  <a:pt x="2832496" y="673512"/>
                </a:lnTo>
                <a:close/>
                <a:moveTo>
                  <a:pt x="91678" y="661605"/>
                </a:moveTo>
                <a:cubicBezTo>
                  <a:pt x="86916" y="667558"/>
                  <a:pt x="80169" y="674901"/>
                  <a:pt x="71437" y="683632"/>
                </a:cubicBezTo>
                <a:cubicBezTo>
                  <a:pt x="59531" y="695935"/>
                  <a:pt x="49014" y="704666"/>
                  <a:pt x="39886" y="709826"/>
                </a:cubicBezTo>
                <a:cubicBezTo>
                  <a:pt x="39489" y="709826"/>
                  <a:pt x="39092" y="710024"/>
                  <a:pt x="38695" y="710421"/>
                </a:cubicBezTo>
                <a:cubicBezTo>
                  <a:pt x="40283" y="726296"/>
                  <a:pt x="41870" y="741972"/>
                  <a:pt x="43458" y="757451"/>
                </a:cubicBezTo>
                <a:cubicBezTo>
                  <a:pt x="50601" y="753879"/>
                  <a:pt x="61714" y="743163"/>
                  <a:pt x="76795" y="725304"/>
                </a:cubicBezTo>
                <a:cubicBezTo>
                  <a:pt x="86320" y="713794"/>
                  <a:pt x="93067" y="706452"/>
                  <a:pt x="97036" y="703277"/>
                </a:cubicBezTo>
                <a:cubicBezTo>
                  <a:pt x="96242" y="696530"/>
                  <a:pt x="95448" y="690379"/>
                  <a:pt x="94655" y="684822"/>
                </a:cubicBezTo>
                <a:cubicBezTo>
                  <a:pt x="90686" y="689982"/>
                  <a:pt x="85328" y="696133"/>
                  <a:pt x="78581" y="703277"/>
                </a:cubicBezTo>
                <a:cubicBezTo>
                  <a:pt x="68262" y="714786"/>
                  <a:pt x="58539" y="723915"/>
                  <a:pt x="49411" y="730662"/>
                </a:cubicBezTo>
                <a:cubicBezTo>
                  <a:pt x="48617" y="731455"/>
                  <a:pt x="47823" y="731852"/>
                  <a:pt x="47029" y="731852"/>
                </a:cubicBezTo>
                <a:cubicBezTo>
                  <a:pt x="45442" y="731852"/>
                  <a:pt x="44251" y="730662"/>
                  <a:pt x="43458" y="728280"/>
                </a:cubicBezTo>
                <a:cubicBezTo>
                  <a:pt x="43458" y="728280"/>
                  <a:pt x="44053" y="725105"/>
                  <a:pt x="45244" y="718755"/>
                </a:cubicBezTo>
                <a:cubicBezTo>
                  <a:pt x="45244" y="716771"/>
                  <a:pt x="46236" y="715779"/>
                  <a:pt x="48220" y="715779"/>
                </a:cubicBezTo>
                <a:cubicBezTo>
                  <a:pt x="50205" y="715779"/>
                  <a:pt x="51594" y="716572"/>
                  <a:pt x="52387" y="718160"/>
                </a:cubicBezTo>
                <a:cubicBezTo>
                  <a:pt x="58737" y="713001"/>
                  <a:pt x="66278" y="705857"/>
                  <a:pt x="75009" y="696729"/>
                </a:cubicBezTo>
                <a:cubicBezTo>
                  <a:pt x="84931" y="685616"/>
                  <a:pt x="91083" y="679068"/>
                  <a:pt x="93464" y="677083"/>
                </a:cubicBezTo>
                <a:cubicBezTo>
                  <a:pt x="92670" y="668352"/>
                  <a:pt x="92075" y="663193"/>
                  <a:pt x="91678" y="661605"/>
                </a:cubicBezTo>
                <a:close/>
                <a:moveTo>
                  <a:pt x="2274093" y="656843"/>
                </a:moveTo>
                <a:cubicBezTo>
                  <a:pt x="2263378" y="666368"/>
                  <a:pt x="2254051" y="675297"/>
                  <a:pt x="2246114" y="683632"/>
                </a:cubicBezTo>
                <a:cubicBezTo>
                  <a:pt x="2233017" y="696729"/>
                  <a:pt x="2223095" y="704666"/>
                  <a:pt x="2216348" y="707444"/>
                </a:cubicBezTo>
                <a:lnTo>
                  <a:pt x="2214562" y="707444"/>
                </a:lnTo>
                <a:cubicBezTo>
                  <a:pt x="2214959" y="717366"/>
                  <a:pt x="2215554" y="727685"/>
                  <a:pt x="2216348" y="738401"/>
                </a:cubicBezTo>
                <a:cubicBezTo>
                  <a:pt x="2222698" y="733638"/>
                  <a:pt x="2227461" y="729273"/>
                  <a:pt x="2230636" y="725304"/>
                </a:cubicBezTo>
                <a:cubicBezTo>
                  <a:pt x="2235001" y="720144"/>
                  <a:pt x="2241153" y="713001"/>
                  <a:pt x="2249090" y="703872"/>
                </a:cubicBezTo>
                <a:cubicBezTo>
                  <a:pt x="2260600" y="689585"/>
                  <a:pt x="2269331" y="680258"/>
                  <a:pt x="2275284" y="675893"/>
                </a:cubicBezTo>
                <a:cubicBezTo>
                  <a:pt x="2274491" y="663193"/>
                  <a:pt x="2274093" y="656843"/>
                  <a:pt x="2274093" y="656843"/>
                </a:cubicBezTo>
                <a:close/>
                <a:moveTo>
                  <a:pt x="4595812" y="651485"/>
                </a:moveTo>
                <a:cubicBezTo>
                  <a:pt x="4602956" y="670535"/>
                  <a:pt x="4608909" y="692760"/>
                  <a:pt x="4613672" y="718160"/>
                </a:cubicBezTo>
                <a:cubicBezTo>
                  <a:pt x="4615656" y="715779"/>
                  <a:pt x="4617640" y="713596"/>
                  <a:pt x="4619624" y="711612"/>
                </a:cubicBezTo>
                <a:cubicBezTo>
                  <a:pt x="4621609" y="709230"/>
                  <a:pt x="4623394" y="707246"/>
                  <a:pt x="4624982" y="705658"/>
                </a:cubicBezTo>
                <a:cubicBezTo>
                  <a:pt x="4621807" y="699705"/>
                  <a:pt x="4616846" y="690577"/>
                  <a:pt x="4610100" y="678274"/>
                </a:cubicBezTo>
                <a:close/>
                <a:moveTo>
                  <a:pt x="5131594" y="648508"/>
                </a:moveTo>
                <a:cubicBezTo>
                  <a:pt x="5130402" y="649699"/>
                  <a:pt x="5129410" y="650493"/>
                  <a:pt x="5128617" y="650890"/>
                </a:cubicBezTo>
                <a:cubicBezTo>
                  <a:pt x="5125442" y="653668"/>
                  <a:pt x="5121275" y="657041"/>
                  <a:pt x="5116115" y="661010"/>
                </a:cubicBezTo>
                <a:cubicBezTo>
                  <a:pt x="5109765" y="666169"/>
                  <a:pt x="5105598" y="669543"/>
                  <a:pt x="5103614" y="671130"/>
                </a:cubicBezTo>
                <a:cubicBezTo>
                  <a:pt x="5091310" y="680655"/>
                  <a:pt x="5084762" y="685815"/>
                  <a:pt x="5083968" y="686608"/>
                </a:cubicBezTo>
                <a:cubicBezTo>
                  <a:pt x="5083968" y="689387"/>
                  <a:pt x="5083968" y="692363"/>
                  <a:pt x="5083968" y="695538"/>
                </a:cubicBezTo>
                <a:cubicBezTo>
                  <a:pt x="5083968" y="698713"/>
                  <a:pt x="5083968" y="701888"/>
                  <a:pt x="5083968" y="705063"/>
                </a:cubicBezTo>
                <a:cubicBezTo>
                  <a:pt x="5084762" y="704269"/>
                  <a:pt x="5085556" y="703872"/>
                  <a:pt x="5086350" y="703872"/>
                </a:cubicBezTo>
                <a:cubicBezTo>
                  <a:pt x="5086746" y="703872"/>
                  <a:pt x="5087342" y="704071"/>
                  <a:pt x="5088136" y="704468"/>
                </a:cubicBezTo>
                <a:cubicBezTo>
                  <a:pt x="5089326" y="705261"/>
                  <a:pt x="5089922" y="706254"/>
                  <a:pt x="5089922" y="707444"/>
                </a:cubicBezTo>
                <a:cubicBezTo>
                  <a:pt x="5089922" y="707841"/>
                  <a:pt x="5089723" y="708437"/>
                  <a:pt x="5089326" y="709230"/>
                </a:cubicBezTo>
                <a:cubicBezTo>
                  <a:pt x="5089326" y="709627"/>
                  <a:pt x="5089128" y="710024"/>
                  <a:pt x="5088731" y="710421"/>
                </a:cubicBezTo>
                <a:cubicBezTo>
                  <a:pt x="5088334" y="710818"/>
                  <a:pt x="5088136" y="711215"/>
                  <a:pt x="5088136" y="711612"/>
                </a:cubicBezTo>
                <a:cubicBezTo>
                  <a:pt x="5094882" y="708040"/>
                  <a:pt x="5102423" y="702285"/>
                  <a:pt x="5110758" y="694347"/>
                </a:cubicBezTo>
                <a:cubicBezTo>
                  <a:pt x="5123060" y="682441"/>
                  <a:pt x="5130204" y="675694"/>
                  <a:pt x="5132188" y="674107"/>
                </a:cubicBezTo>
                <a:cubicBezTo>
                  <a:pt x="5131792" y="665376"/>
                  <a:pt x="5131594" y="656843"/>
                  <a:pt x="5131594" y="648508"/>
                </a:cubicBezTo>
                <a:close/>
                <a:moveTo>
                  <a:pt x="5411986" y="647318"/>
                </a:moveTo>
                <a:cubicBezTo>
                  <a:pt x="5410398" y="648905"/>
                  <a:pt x="5405834" y="653668"/>
                  <a:pt x="5398294" y="661605"/>
                </a:cubicBezTo>
                <a:cubicBezTo>
                  <a:pt x="5382815" y="678274"/>
                  <a:pt x="5373290" y="689387"/>
                  <a:pt x="5369718" y="694943"/>
                </a:cubicBezTo>
                <a:cubicBezTo>
                  <a:pt x="5369322" y="695736"/>
                  <a:pt x="5368925" y="696332"/>
                  <a:pt x="5368528" y="696729"/>
                </a:cubicBezTo>
                <a:lnTo>
                  <a:pt x="5368528" y="697324"/>
                </a:lnTo>
                <a:cubicBezTo>
                  <a:pt x="5372496" y="692562"/>
                  <a:pt x="5377656" y="687601"/>
                  <a:pt x="5384006" y="682441"/>
                </a:cubicBezTo>
                <a:cubicBezTo>
                  <a:pt x="5391546" y="676488"/>
                  <a:pt x="5397500" y="671924"/>
                  <a:pt x="5401865" y="668749"/>
                </a:cubicBezTo>
                <a:cubicBezTo>
                  <a:pt x="5407818" y="664780"/>
                  <a:pt x="5411390" y="662598"/>
                  <a:pt x="5412581" y="662201"/>
                </a:cubicBezTo>
                <a:cubicBezTo>
                  <a:pt x="5412581" y="657041"/>
                  <a:pt x="5412382" y="652080"/>
                  <a:pt x="5411986" y="647318"/>
                </a:cubicBezTo>
                <a:close/>
                <a:moveTo>
                  <a:pt x="3657600" y="646127"/>
                </a:moveTo>
                <a:cubicBezTo>
                  <a:pt x="3655218" y="648508"/>
                  <a:pt x="3643709" y="656843"/>
                  <a:pt x="3623072" y="671130"/>
                </a:cubicBezTo>
                <a:cubicBezTo>
                  <a:pt x="3606800" y="682640"/>
                  <a:pt x="3593108" y="691371"/>
                  <a:pt x="3581995" y="697324"/>
                </a:cubicBezTo>
                <a:lnTo>
                  <a:pt x="3579614" y="697324"/>
                </a:lnTo>
                <a:lnTo>
                  <a:pt x="3579614" y="701491"/>
                </a:lnTo>
                <a:cubicBezTo>
                  <a:pt x="3579217" y="707047"/>
                  <a:pt x="3579018" y="712802"/>
                  <a:pt x="3579018" y="718755"/>
                </a:cubicBezTo>
                <a:cubicBezTo>
                  <a:pt x="3588940" y="715977"/>
                  <a:pt x="3601839" y="708238"/>
                  <a:pt x="3617714" y="695538"/>
                </a:cubicBezTo>
                <a:cubicBezTo>
                  <a:pt x="3635176" y="680854"/>
                  <a:pt x="3647480" y="672519"/>
                  <a:pt x="3654623" y="670535"/>
                </a:cubicBezTo>
                <a:cubicBezTo>
                  <a:pt x="3655417" y="662201"/>
                  <a:pt x="3656409" y="654065"/>
                  <a:pt x="3657600" y="646127"/>
                </a:cubicBezTo>
                <a:close/>
                <a:moveTo>
                  <a:pt x="1466850" y="646127"/>
                </a:moveTo>
                <a:cubicBezTo>
                  <a:pt x="1464468" y="648508"/>
                  <a:pt x="1452959" y="656843"/>
                  <a:pt x="1432322" y="671130"/>
                </a:cubicBezTo>
                <a:cubicBezTo>
                  <a:pt x="1416050" y="682640"/>
                  <a:pt x="1402358" y="691371"/>
                  <a:pt x="1391245" y="697324"/>
                </a:cubicBezTo>
                <a:lnTo>
                  <a:pt x="1388864" y="697324"/>
                </a:lnTo>
                <a:lnTo>
                  <a:pt x="1388864" y="701491"/>
                </a:lnTo>
                <a:cubicBezTo>
                  <a:pt x="1388467" y="707047"/>
                  <a:pt x="1388268" y="712802"/>
                  <a:pt x="1388268" y="718755"/>
                </a:cubicBezTo>
                <a:cubicBezTo>
                  <a:pt x="1398191" y="715977"/>
                  <a:pt x="1411089" y="708238"/>
                  <a:pt x="1426964" y="695538"/>
                </a:cubicBezTo>
                <a:cubicBezTo>
                  <a:pt x="1444426" y="680854"/>
                  <a:pt x="1456729" y="672519"/>
                  <a:pt x="1463873" y="670535"/>
                </a:cubicBezTo>
                <a:cubicBezTo>
                  <a:pt x="1464667" y="662201"/>
                  <a:pt x="1465659" y="654065"/>
                  <a:pt x="1466850" y="646127"/>
                </a:cubicBezTo>
                <a:close/>
                <a:moveTo>
                  <a:pt x="2824162" y="644341"/>
                </a:moveTo>
                <a:cubicBezTo>
                  <a:pt x="2799953" y="659819"/>
                  <a:pt x="2787848" y="667360"/>
                  <a:pt x="2787848" y="666963"/>
                </a:cubicBezTo>
                <a:cubicBezTo>
                  <a:pt x="2787848" y="668154"/>
                  <a:pt x="2788245" y="671527"/>
                  <a:pt x="2789039" y="677083"/>
                </a:cubicBezTo>
                <a:cubicBezTo>
                  <a:pt x="2791023" y="677480"/>
                  <a:pt x="2798365" y="673512"/>
                  <a:pt x="2811065" y="665177"/>
                </a:cubicBezTo>
                <a:lnTo>
                  <a:pt x="2825353" y="655057"/>
                </a:lnTo>
                <a:cubicBezTo>
                  <a:pt x="2824956" y="651088"/>
                  <a:pt x="2824559" y="647516"/>
                  <a:pt x="2824162" y="644341"/>
                </a:cubicBezTo>
                <a:close/>
                <a:moveTo>
                  <a:pt x="4844058" y="642555"/>
                </a:moveTo>
                <a:cubicBezTo>
                  <a:pt x="4839295" y="646127"/>
                  <a:pt x="4835128" y="649699"/>
                  <a:pt x="4831556" y="653271"/>
                </a:cubicBezTo>
                <a:cubicBezTo>
                  <a:pt x="4829174" y="655652"/>
                  <a:pt x="4825602" y="659026"/>
                  <a:pt x="4820840" y="663391"/>
                </a:cubicBezTo>
                <a:lnTo>
                  <a:pt x="4810124" y="674107"/>
                </a:lnTo>
                <a:cubicBezTo>
                  <a:pt x="4814490" y="682441"/>
                  <a:pt x="4818856" y="690180"/>
                  <a:pt x="4823222" y="697324"/>
                </a:cubicBezTo>
                <a:cubicBezTo>
                  <a:pt x="4832350" y="713596"/>
                  <a:pt x="4840486" y="726296"/>
                  <a:pt x="4847630" y="735424"/>
                </a:cubicBezTo>
                <a:cubicBezTo>
                  <a:pt x="4848026" y="736218"/>
                  <a:pt x="4848423" y="736813"/>
                  <a:pt x="4848820" y="737210"/>
                </a:cubicBezTo>
                <a:lnTo>
                  <a:pt x="4849415" y="738401"/>
                </a:lnTo>
                <a:lnTo>
                  <a:pt x="4850010" y="738401"/>
                </a:lnTo>
                <a:lnTo>
                  <a:pt x="4850010" y="728280"/>
                </a:lnTo>
                <a:cubicBezTo>
                  <a:pt x="4850010" y="727090"/>
                  <a:pt x="4850209" y="724113"/>
                  <a:pt x="4850606" y="719351"/>
                </a:cubicBezTo>
                <a:cubicBezTo>
                  <a:pt x="4848224" y="720144"/>
                  <a:pt x="4845844" y="720541"/>
                  <a:pt x="4843462" y="720541"/>
                </a:cubicBezTo>
                <a:cubicBezTo>
                  <a:pt x="4842272" y="720541"/>
                  <a:pt x="4840882" y="720343"/>
                  <a:pt x="4839295" y="719946"/>
                </a:cubicBezTo>
                <a:cubicBezTo>
                  <a:pt x="4838501" y="719549"/>
                  <a:pt x="4838104" y="718954"/>
                  <a:pt x="4838104" y="718160"/>
                </a:cubicBezTo>
                <a:cubicBezTo>
                  <a:pt x="4838104" y="716969"/>
                  <a:pt x="4838501" y="716374"/>
                  <a:pt x="4839295" y="716374"/>
                </a:cubicBezTo>
                <a:cubicBezTo>
                  <a:pt x="4843660" y="714786"/>
                  <a:pt x="4847630" y="713001"/>
                  <a:pt x="4851201" y="711016"/>
                </a:cubicBezTo>
                <a:cubicBezTo>
                  <a:pt x="4851201" y="709429"/>
                  <a:pt x="4851002" y="707841"/>
                  <a:pt x="4850606" y="706254"/>
                </a:cubicBezTo>
                <a:cubicBezTo>
                  <a:pt x="4850606" y="701491"/>
                  <a:pt x="4850407" y="696729"/>
                  <a:pt x="4850010" y="691966"/>
                </a:cubicBezTo>
                <a:lnTo>
                  <a:pt x="4848224" y="693157"/>
                </a:lnTo>
                <a:cubicBezTo>
                  <a:pt x="4842272" y="697919"/>
                  <a:pt x="4836318" y="701491"/>
                  <a:pt x="4830365" y="703872"/>
                </a:cubicBezTo>
                <a:cubicBezTo>
                  <a:pt x="4829968" y="704269"/>
                  <a:pt x="4829571" y="704468"/>
                  <a:pt x="4829174" y="704468"/>
                </a:cubicBezTo>
                <a:cubicBezTo>
                  <a:pt x="4828380" y="704468"/>
                  <a:pt x="4827785" y="703674"/>
                  <a:pt x="4827388" y="702087"/>
                </a:cubicBezTo>
                <a:cubicBezTo>
                  <a:pt x="4827388" y="701690"/>
                  <a:pt x="4827388" y="701293"/>
                  <a:pt x="4827388" y="700896"/>
                </a:cubicBezTo>
                <a:cubicBezTo>
                  <a:pt x="4827388" y="700102"/>
                  <a:pt x="4827984" y="699308"/>
                  <a:pt x="4829174" y="698515"/>
                </a:cubicBezTo>
                <a:cubicBezTo>
                  <a:pt x="4835128" y="696133"/>
                  <a:pt x="4841081" y="692363"/>
                  <a:pt x="4847034" y="687204"/>
                </a:cubicBezTo>
                <a:lnTo>
                  <a:pt x="4849415" y="684822"/>
                </a:lnTo>
                <a:cubicBezTo>
                  <a:pt x="4849018" y="682838"/>
                  <a:pt x="4848820" y="681251"/>
                  <a:pt x="4848820" y="680060"/>
                </a:cubicBezTo>
                <a:cubicBezTo>
                  <a:pt x="4848423" y="676885"/>
                  <a:pt x="4848026" y="673512"/>
                  <a:pt x="4847630" y="669940"/>
                </a:cubicBezTo>
                <a:cubicBezTo>
                  <a:pt x="4846042" y="670733"/>
                  <a:pt x="4844851" y="671726"/>
                  <a:pt x="4844058" y="672916"/>
                </a:cubicBezTo>
                <a:cubicBezTo>
                  <a:pt x="4831754" y="682441"/>
                  <a:pt x="4825602" y="687204"/>
                  <a:pt x="4825602" y="687204"/>
                </a:cubicBezTo>
                <a:cubicBezTo>
                  <a:pt x="4824412" y="687997"/>
                  <a:pt x="4823420" y="688394"/>
                  <a:pt x="4822626" y="688394"/>
                </a:cubicBezTo>
                <a:cubicBezTo>
                  <a:pt x="4821038" y="688394"/>
                  <a:pt x="4819848" y="687601"/>
                  <a:pt x="4819054" y="686013"/>
                </a:cubicBezTo>
                <a:cubicBezTo>
                  <a:pt x="4818657" y="684822"/>
                  <a:pt x="4818459" y="683830"/>
                  <a:pt x="4818459" y="683037"/>
                </a:cubicBezTo>
                <a:cubicBezTo>
                  <a:pt x="4818459" y="681449"/>
                  <a:pt x="4819252" y="680060"/>
                  <a:pt x="4820840" y="678869"/>
                </a:cubicBezTo>
                <a:cubicBezTo>
                  <a:pt x="4822824" y="676885"/>
                  <a:pt x="4825999" y="674107"/>
                  <a:pt x="4830365" y="670535"/>
                </a:cubicBezTo>
                <a:cubicBezTo>
                  <a:pt x="4834730" y="666963"/>
                  <a:pt x="4838104" y="664383"/>
                  <a:pt x="4840486" y="662796"/>
                </a:cubicBezTo>
                <a:cubicBezTo>
                  <a:pt x="4842867" y="660812"/>
                  <a:pt x="4844851" y="659422"/>
                  <a:pt x="4846438" y="658629"/>
                </a:cubicBezTo>
                <a:cubicBezTo>
                  <a:pt x="4845644" y="653073"/>
                  <a:pt x="4844851" y="647715"/>
                  <a:pt x="4844058" y="642555"/>
                </a:cubicBezTo>
                <a:close/>
                <a:moveTo>
                  <a:pt x="4438650" y="638983"/>
                </a:moveTo>
                <a:cubicBezTo>
                  <a:pt x="4420790" y="659621"/>
                  <a:pt x="4409678" y="672321"/>
                  <a:pt x="4405312" y="677083"/>
                </a:cubicBezTo>
                <a:lnTo>
                  <a:pt x="4404717" y="677679"/>
                </a:lnTo>
                <a:cubicBezTo>
                  <a:pt x="4404717" y="678472"/>
                  <a:pt x="4404915" y="683037"/>
                  <a:pt x="4405312" y="691371"/>
                </a:cubicBezTo>
                <a:cubicBezTo>
                  <a:pt x="4422378" y="673512"/>
                  <a:pt x="4433490" y="662994"/>
                  <a:pt x="4438650" y="659819"/>
                </a:cubicBezTo>
                <a:close/>
                <a:moveTo>
                  <a:pt x="2823567" y="628863"/>
                </a:moveTo>
                <a:cubicBezTo>
                  <a:pt x="2814438" y="635610"/>
                  <a:pt x="2806898" y="640372"/>
                  <a:pt x="2800945" y="643151"/>
                </a:cubicBezTo>
                <a:cubicBezTo>
                  <a:pt x="2794992" y="645929"/>
                  <a:pt x="2790229" y="648112"/>
                  <a:pt x="2786658" y="649699"/>
                </a:cubicBezTo>
                <a:lnTo>
                  <a:pt x="2787253" y="652080"/>
                </a:lnTo>
                <a:lnTo>
                  <a:pt x="2787253" y="653271"/>
                </a:lnTo>
                <a:lnTo>
                  <a:pt x="2781300" y="659819"/>
                </a:lnTo>
                <a:lnTo>
                  <a:pt x="2822972" y="637197"/>
                </a:lnTo>
                <a:close/>
                <a:moveTo>
                  <a:pt x="2271712" y="628268"/>
                </a:moveTo>
                <a:cubicBezTo>
                  <a:pt x="2263378" y="635808"/>
                  <a:pt x="2255639" y="643151"/>
                  <a:pt x="2248495" y="650294"/>
                </a:cubicBezTo>
                <a:cubicBezTo>
                  <a:pt x="2239367" y="659422"/>
                  <a:pt x="2233414" y="665574"/>
                  <a:pt x="2230636" y="668749"/>
                </a:cubicBezTo>
                <a:cubicBezTo>
                  <a:pt x="2228651" y="670733"/>
                  <a:pt x="2225873" y="673115"/>
                  <a:pt x="2222301" y="675893"/>
                </a:cubicBezTo>
                <a:cubicBezTo>
                  <a:pt x="2217936" y="679068"/>
                  <a:pt x="2215158" y="681251"/>
                  <a:pt x="2213967" y="682441"/>
                </a:cubicBezTo>
                <a:lnTo>
                  <a:pt x="2213967" y="696729"/>
                </a:lnTo>
                <a:cubicBezTo>
                  <a:pt x="2213967" y="697522"/>
                  <a:pt x="2214165" y="698118"/>
                  <a:pt x="2214562" y="698515"/>
                </a:cubicBezTo>
                <a:lnTo>
                  <a:pt x="2214562" y="700896"/>
                </a:lnTo>
                <a:lnTo>
                  <a:pt x="2215158" y="700301"/>
                </a:lnTo>
                <a:cubicBezTo>
                  <a:pt x="2215554" y="700301"/>
                  <a:pt x="2215753" y="700301"/>
                  <a:pt x="2215753" y="700301"/>
                </a:cubicBezTo>
                <a:cubicBezTo>
                  <a:pt x="2219325" y="700301"/>
                  <a:pt x="2223889" y="697522"/>
                  <a:pt x="2229445" y="691966"/>
                </a:cubicBezTo>
                <a:cubicBezTo>
                  <a:pt x="2233810" y="688394"/>
                  <a:pt x="2239367" y="682838"/>
                  <a:pt x="2246114" y="675297"/>
                </a:cubicBezTo>
                <a:cubicBezTo>
                  <a:pt x="2260004" y="660216"/>
                  <a:pt x="2269133" y="651485"/>
                  <a:pt x="2273498" y="649104"/>
                </a:cubicBezTo>
                <a:cubicBezTo>
                  <a:pt x="2272308" y="636007"/>
                  <a:pt x="2271712" y="629062"/>
                  <a:pt x="2271712" y="628268"/>
                </a:cubicBezTo>
                <a:close/>
                <a:moveTo>
                  <a:pt x="88106" y="628268"/>
                </a:moveTo>
                <a:cubicBezTo>
                  <a:pt x="86122" y="630649"/>
                  <a:pt x="82947" y="634023"/>
                  <a:pt x="78581" y="638388"/>
                </a:cubicBezTo>
                <a:cubicBezTo>
                  <a:pt x="73819" y="643151"/>
                  <a:pt x="70644" y="646524"/>
                  <a:pt x="69056" y="648508"/>
                </a:cubicBezTo>
                <a:cubicBezTo>
                  <a:pt x="56753" y="661605"/>
                  <a:pt x="47228" y="671329"/>
                  <a:pt x="40481" y="677679"/>
                </a:cubicBezTo>
                <a:cubicBezTo>
                  <a:pt x="39687" y="678472"/>
                  <a:pt x="38894" y="678869"/>
                  <a:pt x="38100" y="678869"/>
                </a:cubicBezTo>
                <a:cubicBezTo>
                  <a:pt x="37306" y="678869"/>
                  <a:pt x="36512" y="678274"/>
                  <a:pt x="35719" y="677083"/>
                </a:cubicBezTo>
                <a:lnTo>
                  <a:pt x="38100" y="704468"/>
                </a:lnTo>
                <a:cubicBezTo>
                  <a:pt x="47228" y="698912"/>
                  <a:pt x="57745" y="689585"/>
                  <a:pt x="69651" y="676488"/>
                </a:cubicBezTo>
                <a:cubicBezTo>
                  <a:pt x="80764" y="664582"/>
                  <a:pt x="87908" y="657240"/>
                  <a:pt x="91083" y="654462"/>
                </a:cubicBezTo>
                <a:cubicBezTo>
                  <a:pt x="89892" y="645333"/>
                  <a:pt x="88900" y="636602"/>
                  <a:pt x="88106" y="628268"/>
                </a:cubicBezTo>
                <a:close/>
                <a:moveTo>
                  <a:pt x="4841081" y="621124"/>
                </a:moveTo>
                <a:lnTo>
                  <a:pt x="4835128" y="624696"/>
                </a:lnTo>
                <a:cubicBezTo>
                  <a:pt x="4830762" y="627871"/>
                  <a:pt x="4826594" y="631046"/>
                  <a:pt x="4822626" y="634221"/>
                </a:cubicBezTo>
                <a:cubicBezTo>
                  <a:pt x="4820642" y="635808"/>
                  <a:pt x="4816872" y="638983"/>
                  <a:pt x="4811315" y="643746"/>
                </a:cubicBezTo>
                <a:cubicBezTo>
                  <a:pt x="4806156" y="647715"/>
                  <a:pt x="4802186" y="650691"/>
                  <a:pt x="4799409" y="652676"/>
                </a:cubicBezTo>
                <a:lnTo>
                  <a:pt x="4798814" y="653271"/>
                </a:lnTo>
                <a:cubicBezTo>
                  <a:pt x="4800798" y="657240"/>
                  <a:pt x="4803179" y="661605"/>
                  <a:pt x="4805958" y="666368"/>
                </a:cubicBezTo>
                <a:cubicBezTo>
                  <a:pt x="4819848" y="652477"/>
                  <a:pt x="4826794" y="645333"/>
                  <a:pt x="4826794" y="644937"/>
                </a:cubicBezTo>
                <a:cubicBezTo>
                  <a:pt x="4833937" y="638190"/>
                  <a:pt x="4839295" y="633824"/>
                  <a:pt x="4842867" y="631840"/>
                </a:cubicBezTo>
                <a:close/>
                <a:moveTo>
                  <a:pt x="3662362" y="621124"/>
                </a:moveTo>
                <a:cubicBezTo>
                  <a:pt x="3661568" y="621521"/>
                  <a:pt x="3659981" y="622513"/>
                  <a:pt x="3657600" y="624101"/>
                </a:cubicBezTo>
                <a:cubicBezTo>
                  <a:pt x="3655218" y="625688"/>
                  <a:pt x="3653234" y="626879"/>
                  <a:pt x="3651646" y="627672"/>
                </a:cubicBezTo>
                <a:cubicBezTo>
                  <a:pt x="3640137" y="635610"/>
                  <a:pt x="3632001" y="641166"/>
                  <a:pt x="3627238" y="644341"/>
                </a:cubicBezTo>
                <a:cubicBezTo>
                  <a:pt x="3608982" y="656644"/>
                  <a:pt x="3594298" y="664383"/>
                  <a:pt x="3583186" y="667558"/>
                </a:cubicBezTo>
                <a:cubicBezTo>
                  <a:pt x="3581995" y="674702"/>
                  <a:pt x="3581003" y="682044"/>
                  <a:pt x="3580209" y="689585"/>
                </a:cubicBezTo>
                <a:cubicBezTo>
                  <a:pt x="3591322" y="683632"/>
                  <a:pt x="3604418" y="675496"/>
                  <a:pt x="3619500" y="665177"/>
                </a:cubicBezTo>
                <a:cubicBezTo>
                  <a:pt x="3640931" y="649699"/>
                  <a:pt x="3654226" y="640968"/>
                  <a:pt x="3659386" y="638983"/>
                </a:cubicBezTo>
                <a:cubicBezTo>
                  <a:pt x="3660180" y="633030"/>
                  <a:pt x="3661172" y="627077"/>
                  <a:pt x="3662362" y="621124"/>
                </a:cubicBezTo>
                <a:close/>
                <a:moveTo>
                  <a:pt x="1471612" y="621124"/>
                </a:moveTo>
                <a:cubicBezTo>
                  <a:pt x="1470819" y="621521"/>
                  <a:pt x="1469231" y="622513"/>
                  <a:pt x="1466850" y="624101"/>
                </a:cubicBezTo>
                <a:cubicBezTo>
                  <a:pt x="1464468" y="625688"/>
                  <a:pt x="1462484" y="626879"/>
                  <a:pt x="1460897" y="627672"/>
                </a:cubicBezTo>
                <a:cubicBezTo>
                  <a:pt x="1449387" y="635610"/>
                  <a:pt x="1441251" y="641166"/>
                  <a:pt x="1436489" y="644341"/>
                </a:cubicBezTo>
                <a:cubicBezTo>
                  <a:pt x="1418232" y="656644"/>
                  <a:pt x="1403548" y="664383"/>
                  <a:pt x="1392436" y="667558"/>
                </a:cubicBezTo>
                <a:cubicBezTo>
                  <a:pt x="1391245" y="674702"/>
                  <a:pt x="1390253" y="682044"/>
                  <a:pt x="1389459" y="689585"/>
                </a:cubicBezTo>
                <a:cubicBezTo>
                  <a:pt x="1400572" y="683632"/>
                  <a:pt x="1413669" y="675496"/>
                  <a:pt x="1428750" y="665177"/>
                </a:cubicBezTo>
                <a:cubicBezTo>
                  <a:pt x="1450181" y="649699"/>
                  <a:pt x="1463476" y="640968"/>
                  <a:pt x="1468636" y="638983"/>
                </a:cubicBezTo>
                <a:cubicBezTo>
                  <a:pt x="1469429" y="633030"/>
                  <a:pt x="1470422" y="627077"/>
                  <a:pt x="1471612" y="621124"/>
                </a:cubicBezTo>
                <a:close/>
                <a:moveTo>
                  <a:pt x="4139208" y="620529"/>
                </a:moveTo>
                <a:cubicBezTo>
                  <a:pt x="4138414" y="620926"/>
                  <a:pt x="4137818" y="621124"/>
                  <a:pt x="4137422" y="621124"/>
                </a:cubicBezTo>
                <a:lnTo>
                  <a:pt x="4128492" y="626482"/>
                </a:lnTo>
                <a:cubicBezTo>
                  <a:pt x="4124126" y="629260"/>
                  <a:pt x="4120951" y="631046"/>
                  <a:pt x="4118967" y="631840"/>
                </a:cubicBezTo>
                <a:cubicBezTo>
                  <a:pt x="4103885" y="640571"/>
                  <a:pt x="4090788" y="645333"/>
                  <a:pt x="4079676" y="646127"/>
                </a:cubicBezTo>
                <a:cubicBezTo>
                  <a:pt x="4083644" y="660812"/>
                  <a:pt x="4085630" y="675694"/>
                  <a:pt x="4085630" y="690776"/>
                </a:cubicBezTo>
                <a:cubicBezTo>
                  <a:pt x="4095948" y="685219"/>
                  <a:pt x="4104680" y="681648"/>
                  <a:pt x="4111823" y="680060"/>
                </a:cubicBezTo>
                <a:cubicBezTo>
                  <a:pt x="4117776" y="676885"/>
                  <a:pt x="4124721" y="672916"/>
                  <a:pt x="4132659" y="668154"/>
                </a:cubicBezTo>
                <a:cubicBezTo>
                  <a:pt x="4133452" y="667757"/>
                  <a:pt x="4134842" y="666963"/>
                  <a:pt x="4136826" y="665772"/>
                </a:cubicBezTo>
                <a:cubicBezTo>
                  <a:pt x="4138414" y="664582"/>
                  <a:pt x="4139604" y="663788"/>
                  <a:pt x="4140398" y="663391"/>
                </a:cubicBezTo>
                <a:cubicBezTo>
                  <a:pt x="4141192" y="659026"/>
                  <a:pt x="4141588" y="654462"/>
                  <a:pt x="4141588" y="649699"/>
                </a:cubicBezTo>
                <a:lnTo>
                  <a:pt x="4141588" y="646127"/>
                </a:lnTo>
                <a:lnTo>
                  <a:pt x="4127301" y="655057"/>
                </a:lnTo>
                <a:cubicBezTo>
                  <a:pt x="4113807" y="662994"/>
                  <a:pt x="4103290" y="668551"/>
                  <a:pt x="4095750" y="671726"/>
                </a:cubicBezTo>
                <a:cubicBezTo>
                  <a:pt x="4093368" y="672916"/>
                  <a:pt x="4091384" y="672321"/>
                  <a:pt x="4089796" y="669940"/>
                </a:cubicBezTo>
                <a:cubicBezTo>
                  <a:pt x="4088606" y="667558"/>
                  <a:pt x="4089201" y="665971"/>
                  <a:pt x="4091582" y="665177"/>
                </a:cubicBezTo>
                <a:cubicBezTo>
                  <a:pt x="4099122" y="661605"/>
                  <a:pt x="4110434" y="654858"/>
                  <a:pt x="4125515" y="644937"/>
                </a:cubicBezTo>
                <a:cubicBezTo>
                  <a:pt x="4133850" y="639777"/>
                  <a:pt x="4139008" y="636602"/>
                  <a:pt x="4140994" y="635412"/>
                </a:cubicBezTo>
                <a:cubicBezTo>
                  <a:pt x="4140596" y="630252"/>
                  <a:pt x="4140001" y="625291"/>
                  <a:pt x="4139208" y="620529"/>
                </a:cubicBezTo>
                <a:close/>
                <a:moveTo>
                  <a:pt x="1948458" y="620529"/>
                </a:moveTo>
                <a:cubicBezTo>
                  <a:pt x="1947664" y="620926"/>
                  <a:pt x="1947069" y="621124"/>
                  <a:pt x="1946672" y="621124"/>
                </a:cubicBezTo>
                <a:lnTo>
                  <a:pt x="1937742" y="626482"/>
                </a:lnTo>
                <a:cubicBezTo>
                  <a:pt x="1933376" y="629260"/>
                  <a:pt x="1930201" y="631046"/>
                  <a:pt x="1928217" y="631840"/>
                </a:cubicBezTo>
                <a:cubicBezTo>
                  <a:pt x="1913136" y="640571"/>
                  <a:pt x="1900039" y="645333"/>
                  <a:pt x="1888926" y="646127"/>
                </a:cubicBezTo>
                <a:cubicBezTo>
                  <a:pt x="1892895" y="660812"/>
                  <a:pt x="1894879" y="675694"/>
                  <a:pt x="1894879" y="690776"/>
                </a:cubicBezTo>
                <a:cubicBezTo>
                  <a:pt x="1905198" y="685219"/>
                  <a:pt x="1913929" y="681648"/>
                  <a:pt x="1921073" y="680060"/>
                </a:cubicBezTo>
                <a:cubicBezTo>
                  <a:pt x="1927026" y="676885"/>
                  <a:pt x="1933972" y="672916"/>
                  <a:pt x="1941909" y="668154"/>
                </a:cubicBezTo>
                <a:cubicBezTo>
                  <a:pt x="1942703" y="667757"/>
                  <a:pt x="1944092" y="666963"/>
                  <a:pt x="1946076" y="665772"/>
                </a:cubicBezTo>
                <a:cubicBezTo>
                  <a:pt x="1947664" y="664582"/>
                  <a:pt x="1948855" y="663788"/>
                  <a:pt x="1949648" y="663391"/>
                </a:cubicBezTo>
                <a:cubicBezTo>
                  <a:pt x="1950442" y="659026"/>
                  <a:pt x="1950839" y="654462"/>
                  <a:pt x="1950839" y="649699"/>
                </a:cubicBezTo>
                <a:lnTo>
                  <a:pt x="1950839" y="646127"/>
                </a:lnTo>
                <a:lnTo>
                  <a:pt x="1936551" y="655057"/>
                </a:lnTo>
                <a:cubicBezTo>
                  <a:pt x="1923058" y="662994"/>
                  <a:pt x="1912541" y="668551"/>
                  <a:pt x="1905000" y="671726"/>
                </a:cubicBezTo>
                <a:cubicBezTo>
                  <a:pt x="1902618" y="672916"/>
                  <a:pt x="1900634" y="672321"/>
                  <a:pt x="1899047" y="669940"/>
                </a:cubicBezTo>
                <a:cubicBezTo>
                  <a:pt x="1897856" y="667558"/>
                  <a:pt x="1898451" y="665971"/>
                  <a:pt x="1900833" y="665177"/>
                </a:cubicBezTo>
                <a:cubicBezTo>
                  <a:pt x="1908373" y="661605"/>
                  <a:pt x="1919684" y="654858"/>
                  <a:pt x="1934765" y="644937"/>
                </a:cubicBezTo>
                <a:cubicBezTo>
                  <a:pt x="1943100" y="639777"/>
                  <a:pt x="1948259" y="636602"/>
                  <a:pt x="1950243" y="635412"/>
                </a:cubicBezTo>
                <a:cubicBezTo>
                  <a:pt x="1949847" y="630252"/>
                  <a:pt x="1949251" y="625291"/>
                  <a:pt x="1948458" y="620529"/>
                </a:cubicBezTo>
                <a:close/>
                <a:moveTo>
                  <a:pt x="5132784" y="618147"/>
                </a:moveTo>
                <a:lnTo>
                  <a:pt x="5132188" y="618743"/>
                </a:lnTo>
                <a:cubicBezTo>
                  <a:pt x="5125442" y="625093"/>
                  <a:pt x="5120282" y="629657"/>
                  <a:pt x="5116710" y="632435"/>
                </a:cubicBezTo>
                <a:cubicBezTo>
                  <a:pt x="5105202" y="641960"/>
                  <a:pt x="5094882" y="649302"/>
                  <a:pt x="5085754" y="654462"/>
                </a:cubicBezTo>
                <a:cubicBezTo>
                  <a:pt x="5084960" y="662002"/>
                  <a:pt x="5084366" y="669543"/>
                  <a:pt x="5083968" y="677083"/>
                </a:cubicBezTo>
                <a:lnTo>
                  <a:pt x="5087540" y="674702"/>
                </a:lnTo>
                <a:cubicBezTo>
                  <a:pt x="5093494" y="670337"/>
                  <a:pt x="5100240" y="664979"/>
                  <a:pt x="5107781" y="658629"/>
                </a:cubicBezTo>
                <a:cubicBezTo>
                  <a:pt x="5109368" y="657438"/>
                  <a:pt x="5112742" y="654660"/>
                  <a:pt x="5117901" y="650294"/>
                </a:cubicBezTo>
                <a:cubicBezTo>
                  <a:pt x="5122266" y="646722"/>
                  <a:pt x="5125640" y="643746"/>
                  <a:pt x="5128022" y="641365"/>
                </a:cubicBezTo>
                <a:cubicBezTo>
                  <a:pt x="5128815" y="640968"/>
                  <a:pt x="5129410" y="640571"/>
                  <a:pt x="5129808" y="640174"/>
                </a:cubicBezTo>
                <a:cubicBezTo>
                  <a:pt x="5130998" y="639380"/>
                  <a:pt x="5131594" y="638785"/>
                  <a:pt x="5131594" y="638388"/>
                </a:cubicBezTo>
                <a:close/>
                <a:moveTo>
                  <a:pt x="2817018" y="612194"/>
                </a:moveTo>
                <a:cubicBezTo>
                  <a:pt x="2790824" y="625291"/>
                  <a:pt x="2777728" y="631641"/>
                  <a:pt x="2777728" y="631244"/>
                </a:cubicBezTo>
                <a:cubicBezTo>
                  <a:pt x="2777728" y="632435"/>
                  <a:pt x="2778124" y="635808"/>
                  <a:pt x="2778918" y="641365"/>
                </a:cubicBezTo>
                <a:cubicBezTo>
                  <a:pt x="2780903" y="641762"/>
                  <a:pt x="2787054" y="637991"/>
                  <a:pt x="2797373" y="630054"/>
                </a:cubicBezTo>
                <a:lnTo>
                  <a:pt x="2821781" y="618743"/>
                </a:lnTo>
                <a:cubicBezTo>
                  <a:pt x="2816224" y="616362"/>
                  <a:pt x="2814637" y="614179"/>
                  <a:pt x="2817018" y="612194"/>
                </a:cubicBezTo>
                <a:close/>
                <a:moveTo>
                  <a:pt x="4438650" y="609813"/>
                </a:moveTo>
                <a:cubicBezTo>
                  <a:pt x="4437062" y="611401"/>
                  <a:pt x="4434879" y="613782"/>
                  <a:pt x="4432101" y="616957"/>
                </a:cubicBezTo>
                <a:cubicBezTo>
                  <a:pt x="4428530" y="620132"/>
                  <a:pt x="4426148" y="622315"/>
                  <a:pt x="4424958" y="623505"/>
                </a:cubicBezTo>
                <a:cubicBezTo>
                  <a:pt x="4415829" y="633030"/>
                  <a:pt x="4408487" y="641762"/>
                  <a:pt x="4402931" y="649699"/>
                </a:cubicBezTo>
                <a:cubicBezTo>
                  <a:pt x="4403328" y="658430"/>
                  <a:pt x="4403526" y="662796"/>
                  <a:pt x="4403526" y="662796"/>
                </a:cubicBezTo>
                <a:lnTo>
                  <a:pt x="4403526" y="665772"/>
                </a:lnTo>
                <a:cubicBezTo>
                  <a:pt x="4403922" y="667360"/>
                  <a:pt x="4404122" y="668352"/>
                  <a:pt x="4404122" y="668749"/>
                </a:cubicBezTo>
                <a:cubicBezTo>
                  <a:pt x="4426744" y="643746"/>
                  <a:pt x="4438252" y="631244"/>
                  <a:pt x="4438650" y="631244"/>
                </a:cubicBezTo>
                <a:close/>
                <a:moveTo>
                  <a:pt x="2810470" y="599097"/>
                </a:moveTo>
                <a:cubicBezTo>
                  <a:pt x="2789039" y="610210"/>
                  <a:pt x="2778124" y="614973"/>
                  <a:pt x="2777728" y="613385"/>
                </a:cubicBezTo>
                <a:cubicBezTo>
                  <a:pt x="2777728" y="614576"/>
                  <a:pt x="2778124" y="617949"/>
                  <a:pt x="2778918" y="623505"/>
                </a:cubicBezTo>
                <a:cubicBezTo>
                  <a:pt x="2780903" y="623902"/>
                  <a:pt x="2787054" y="620132"/>
                  <a:pt x="2797373" y="612194"/>
                </a:cubicBezTo>
                <a:lnTo>
                  <a:pt x="2821781" y="600883"/>
                </a:lnTo>
                <a:close/>
                <a:moveTo>
                  <a:pt x="2270522" y="599097"/>
                </a:moveTo>
                <a:cubicBezTo>
                  <a:pt x="2266950" y="602272"/>
                  <a:pt x="2257028" y="610805"/>
                  <a:pt x="2240756" y="624696"/>
                </a:cubicBezTo>
                <a:cubicBezTo>
                  <a:pt x="2232025" y="632237"/>
                  <a:pt x="2225873" y="637396"/>
                  <a:pt x="2222301" y="640174"/>
                </a:cubicBezTo>
                <a:cubicBezTo>
                  <a:pt x="2217936" y="643349"/>
                  <a:pt x="2215158" y="644937"/>
                  <a:pt x="2213967" y="644937"/>
                </a:cubicBezTo>
                <a:cubicBezTo>
                  <a:pt x="2213570" y="644937"/>
                  <a:pt x="2213372" y="644937"/>
                  <a:pt x="2213372" y="644937"/>
                </a:cubicBezTo>
                <a:lnTo>
                  <a:pt x="2213372" y="672321"/>
                </a:lnTo>
                <a:cubicBezTo>
                  <a:pt x="2216150" y="670337"/>
                  <a:pt x="2220515" y="666368"/>
                  <a:pt x="2226468" y="660415"/>
                </a:cubicBezTo>
                <a:cubicBezTo>
                  <a:pt x="2227659" y="659621"/>
                  <a:pt x="2233810" y="653271"/>
                  <a:pt x="2244923" y="641365"/>
                </a:cubicBezTo>
                <a:cubicBezTo>
                  <a:pt x="2256036" y="629855"/>
                  <a:pt x="2264965" y="621918"/>
                  <a:pt x="2271712" y="617552"/>
                </a:cubicBezTo>
                <a:cubicBezTo>
                  <a:pt x="2271712" y="615965"/>
                  <a:pt x="2271514" y="612988"/>
                  <a:pt x="2271117" y="608622"/>
                </a:cubicBezTo>
                <a:cubicBezTo>
                  <a:pt x="2270720" y="604654"/>
                  <a:pt x="2270522" y="601479"/>
                  <a:pt x="2270522" y="599097"/>
                </a:cubicBezTo>
                <a:close/>
                <a:moveTo>
                  <a:pt x="4130278" y="592549"/>
                </a:moveTo>
                <a:cubicBezTo>
                  <a:pt x="4127500" y="594137"/>
                  <a:pt x="4125714" y="595327"/>
                  <a:pt x="4124920" y="596121"/>
                </a:cubicBezTo>
                <a:cubicBezTo>
                  <a:pt x="4113807" y="602471"/>
                  <a:pt x="4106664" y="606638"/>
                  <a:pt x="4103488" y="608622"/>
                </a:cubicBezTo>
                <a:cubicBezTo>
                  <a:pt x="4088010" y="617354"/>
                  <a:pt x="4077295" y="621521"/>
                  <a:pt x="4071342" y="621124"/>
                </a:cubicBezTo>
                <a:cubicBezTo>
                  <a:pt x="4074120" y="627077"/>
                  <a:pt x="4076302" y="633229"/>
                  <a:pt x="4077890" y="639579"/>
                </a:cubicBezTo>
                <a:cubicBezTo>
                  <a:pt x="4078684" y="639579"/>
                  <a:pt x="4079279" y="639380"/>
                  <a:pt x="4079676" y="638983"/>
                </a:cubicBezTo>
                <a:cubicBezTo>
                  <a:pt x="4089598" y="638190"/>
                  <a:pt x="4102894" y="632237"/>
                  <a:pt x="4119562" y="621124"/>
                </a:cubicBezTo>
                <a:cubicBezTo>
                  <a:pt x="4126706" y="616362"/>
                  <a:pt x="4132460" y="612988"/>
                  <a:pt x="4136826" y="611004"/>
                </a:cubicBezTo>
                <a:cubicBezTo>
                  <a:pt x="4134842" y="604654"/>
                  <a:pt x="4132659" y="598502"/>
                  <a:pt x="4130278" y="592549"/>
                </a:cubicBezTo>
                <a:close/>
                <a:moveTo>
                  <a:pt x="1939528" y="592549"/>
                </a:moveTo>
                <a:cubicBezTo>
                  <a:pt x="1936750" y="594137"/>
                  <a:pt x="1934964" y="595327"/>
                  <a:pt x="1934170" y="596121"/>
                </a:cubicBezTo>
                <a:cubicBezTo>
                  <a:pt x="1923058" y="602471"/>
                  <a:pt x="1915914" y="606638"/>
                  <a:pt x="1912739" y="608622"/>
                </a:cubicBezTo>
                <a:cubicBezTo>
                  <a:pt x="1897261" y="617354"/>
                  <a:pt x="1886545" y="621521"/>
                  <a:pt x="1880592" y="621124"/>
                </a:cubicBezTo>
                <a:cubicBezTo>
                  <a:pt x="1883370" y="627077"/>
                  <a:pt x="1885553" y="633229"/>
                  <a:pt x="1887140" y="639579"/>
                </a:cubicBezTo>
                <a:cubicBezTo>
                  <a:pt x="1887934" y="639579"/>
                  <a:pt x="1888530" y="639380"/>
                  <a:pt x="1888926" y="638983"/>
                </a:cubicBezTo>
                <a:cubicBezTo>
                  <a:pt x="1898848" y="638190"/>
                  <a:pt x="1912143" y="632237"/>
                  <a:pt x="1928812" y="621124"/>
                </a:cubicBezTo>
                <a:cubicBezTo>
                  <a:pt x="1935956" y="616362"/>
                  <a:pt x="1941711" y="612988"/>
                  <a:pt x="1946076" y="611004"/>
                </a:cubicBezTo>
                <a:cubicBezTo>
                  <a:pt x="1944092" y="604654"/>
                  <a:pt x="1941909" y="598502"/>
                  <a:pt x="1939528" y="592549"/>
                </a:cubicBezTo>
                <a:close/>
                <a:moveTo>
                  <a:pt x="5135165" y="590168"/>
                </a:moveTo>
                <a:cubicBezTo>
                  <a:pt x="5127624" y="597312"/>
                  <a:pt x="5122466" y="602074"/>
                  <a:pt x="5119687" y="604455"/>
                </a:cubicBezTo>
                <a:cubicBezTo>
                  <a:pt x="5108574" y="613187"/>
                  <a:pt x="5098851" y="618743"/>
                  <a:pt x="5090517" y="621124"/>
                </a:cubicBezTo>
                <a:lnTo>
                  <a:pt x="5089922" y="625887"/>
                </a:lnTo>
                <a:cubicBezTo>
                  <a:pt x="5089128" y="629062"/>
                  <a:pt x="5088532" y="632633"/>
                  <a:pt x="5088136" y="636602"/>
                </a:cubicBezTo>
                <a:cubicBezTo>
                  <a:pt x="5089326" y="636602"/>
                  <a:pt x="5090318" y="637197"/>
                  <a:pt x="5091112" y="638388"/>
                </a:cubicBezTo>
                <a:cubicBezTo>
                  <a:pt x="5091509" y="639182"/>
                  <a:pt x="5091708" y="639777"/>
                  <a:pt x="5091708" y="640174"/>
                </a:cubicBezTo>
                <a:cubicBezTo>
                  <a:pt x="5091708" y="640968"/>
                  <a:pt x="5091310" y="641762"/>
                  <a:pt x="5090517" y="642555"/>
                </a:cubicBezTo>
                <a:cubicBezTo>
                  <a:pt x="5097660" y="637396"/>
                  <a:pt x="5105002" y="631641"/>
                  <a:pt x="5112544" y="625291"/>
                </a:cubicBezTo>
                <a:cubicBezTo>
                  <a:pt x="5119886" y="618743"/>
                  <a:pt x="5125393" y="613782"/>
                  <a:pt x="5129063" y="610409"/>
                </a:cubicBezTo>
                <a:lnTo>
                  <a:pt x="5133975" y="605629"/>
                </a:lnTo>
                <a:lnTo>
                  <a:pt x="5133974" y="605646"/>
                </a:lnTo>
                <a:cubicBezTo>
                  <a:pt x="5134372" y="605249"/>
                  <a:pt x="5134570" y="605051"/>
                  <a:pt x="5134570" y="605051"/>
                </a:cubicBezTo>
                <a:lnTo>
                  <a:pt x="5133975" y="605629"/>
                </a:lnTo>
                <a:close/>
                <a:moveTo>
                  <a:pt x="3671292" y="588977"/>
                </a:moveTo>
                <a:cubicBezTo>
                  <a:pt x="3645495" y="607630"/>
                  <a:pt x="3618309" y="622910"/>
                  <a:pt x="3589734" y="634816"/>
                </a:cubicBezTo>
                <a:cubicBezTo>
                  <a:pt x="3587750" y="642357"/>
                  <a:pt x="3585964" y="650096"/>
                  <a:pt x="3584376" y="658033"/>
                </a:cubicBezTo>
                <a:cubicBezTo>
                  <a:pt x="3594298" y="654858"/>
                  <a:pt x="3607594" y="647318"/>
                  <a:pt x="3624262" y="635412"/>
                </a:cubicBezTo>
                <a:cubicBezTo>
                  <a:pt x="3639740" y="624696"/>
                  <a:pt x="3647876" y="619140"/>
                  <a:pt x="3648670" y="618743"/>
                </a:cubicBezTo>
                <a:cubicBezTo>
                  <a:pt x="3656210" y="613583"/>
                  <a:pt x="3661966" y="610210"/>
                  <a:pt x="3665934" y="608622"/>
                </a:cubicBezTo>
                <a:cubicBezTo>
                  <a:pt x="3667522" y="601876"/>
                  <a:pt x="3669308" y="595327"/>
                  <a:pt x="3671292" y="588977"/>
                </a:cubicBezTo>
                <a:close/>
                <a:moveTo>
                  <a:pt x="1480542" y="588977"/>
                </a:moveTo>
                <a:cubicBezTo>
                  <a:pt x="1454745" y="607630"/>
                  <a:pt x="1427559" y="622910"/>
                  <a:pt x="1398984" y="634816"/>
                </a:cubicBezTo>
                <a:cubicBezTo>
                  <a:pt x="1397000" y="642357"/>
                  <a:pt x="1395214" y="650096"/>
                  <a:pt x="1393626" y="658033"/>
                </a:cubicBezTo>
                <a:cubicBezTo>
                  <a:pt x="1403548" y="654858"/>
                  <a:pt x="1416843" y="647318"/>
                  <a:pt x="1433512" y="635412"/>
                </a:cubicBezTo>
                <a:cubicBezTo>
                  <a:pt x="1448990" y="624696"/>
                  <a:pt x="1457126" y="619140"/>
                  <a:pt x="1457920" y="618743"/>
                </a:cubicBezTo>
                <a:cubicBezTo>
                  <a:pt x="1465461" y="613583"/>
                  <a:pt x="1471215" y="610210"/>
                  <a:pt x="1475184" y="608622"/>
                </a:cubicBezTo>
                <a:cubicBezTo>
                  <a:pt x="1476772" y="601876"/>
                  <a:pt x="1478558" y="595327"/>
                  <a:pt x="1480542" y="588977"/>
                </a:cubicBezTo>
                <a:close/>
                <a:moveTo>
                  <a:pt x="2815828" y="586001"/>
                </a:moveTo>
                <a:lnTo>
                  <a:pt x="2809279" y="591954"/>
                </a:lnTo>
                <a:cubicBezTo>
                  <a:pt x="2812057" y="591160"/>
                  <a:pt x="2814240" y="590961"/>
                  <a:pt x="2815828" y="591358"/>
                </a:cubicBezTo>
                <a:close/>
                <a:moveTo>
                  <a:pt x="5493544" y="584215"/>
                </a:moveTo>
                <a:cubicBezTo>
                  <a:pt x="5488384" y="584215"/>
                  <a:pt x="5482630" y="584413"/>
                  <a:pt x="5476280" y="584810"/>
                </a:cubicBezTo>
                <a:cubicBezTo>
                  <a:pt x="5453658" y="586001"/>
                  <a:pt x="5433020" y="590168"/>
                  <a:pt x="5414367" y="597312"/>
                </a:cubicBezTo>
                <a:cubicBezTo>
                  <a:pt x="5386982" y="608027"/>
                  <a:pt x="5365353" y="621322"/>
                  <a:pt x="5349478" y="637197"/>
                </a:cubicBezTo>
                <a:cubicBezTo>
                  <a:pt x="5343128" y="643944"/>
                  <a:pt x="5338167" y="650294"/>
                  <a:pt x="5334595" y="656247"/>
                </a:cubicBezTo>
                <a:cubicBezTo>
                  <a:pt x="5334198" y="660216"/>
                  <a:pt x="5334000" y="664383"/>
                  <a:pt x="5334000" y="668749"/>
                </a:cubicBezTo>
                <a:cubicBezTo>
                  <a:pt x="5334000" y="688990"/>
                  <a:pt x="5337174" y="710619"/>
                  <a:pt x="5343524" y="733638"/>
                </a:cubicBezTo>
                <a:cubicBezTo>
                  <a:pt x="5346700" y="745544"/>
                  <a:pt x="5351066" y="756657"/>
                  <a:pt x="5356622" y="766976"/>
                </a:cubicBezTo>
                <a:cubicBezTo>
                  <a:pt x="5355828" y="761419"/>
                  <a:pt x="5355431" y="755466"/>
                  <a:pt x="5355431" y="749116"/>
                </a:cubicBezTo>
                <a:cubicBezTo>
                  <a:pt x="5355034" y="738004"/>
                  <a:pt x="5354836" y="728479"/>
                  <a:pt x="5354836" y="720541"/>
                </a:cubicBezTo>
                <a:cubicBezTo>
                  <a:pt x="5354836" y="716969"/>
                  <a:pt x="5354836" y="713596"/>
                  <a:pt x="5354836" y="710421"/>
                </a:cubicBezTo>
                <a:cubicBezTo>
                  <a:pt x="5355232" y="702483"/>
                  <a:pt x="5355629" y="697324"/>
                  <a:pt x="5356026" y="694943"/>
                </a:cubicBezTo>
                <a:cubicBezTo>
                  <a:pt x="5356026" y="693752"/>
                  <a:pt x="5356622" y="691966"/>
                  <a:pt x="5357812" y="689585"/>
                </a:cubicBezTo>
                <a:cubicBezTo>
                  <a:pt x="5357812" y="689188"/>
                  <a:pt x="5358010" y="688791"/>
                  <a:pt x="5358408" y="688394"/>
                </a:cubicBezTo>
                <a:lnTo>
                  <a:pt x="5359002" y="686608"/>
                </a:lnTo>
                <a:lnTo>
                  <a:pt x="5359002" y="686013"/>
                </a:lnTo>
                <a:cubicBezTo>
                  <a:pt x="5363368" y="677282"/>
                  <a:pt x="5371902" y="665772"/>
                  <a:pt x="5384601" y="651485"/>
                </a:cubicBezTo>
                <a:cubicBezTo>
                  <a:pt x="5400476" y="634023"/>
                  <a:pt x="5411390" y="621521"/>
                  <a:pt x="5417344" y="613980"/>
                </a:cubicBezTo>
                <a:cubicBezTo>
                  <a:pt x="5418534" y="611996"/>
                  <a:pt x="5420122" y="611004"/>
                  <a:pt x="5422106" y="611004"/>
                </a:cubicBezTo>
                <a:cubicBezTo>
                  <a:pt x="5422900" y="611004"/>
                  <a:pt x="5423694" y="611202"/>
                  <a:pt x="5424487" y="611599"/>
                </a:cubicBezTo>
                <a:cubicBezTo>
                  <a:pt x="5427266" y="612393"/>
                  <a:pt x="5429448" y="613980"/>
                  <a:pt x="5431036" y="616362"/>
                </a:cubicBezTo>
                <a:cubicBezTo>
                  <a:pt x="5461594" y="611599"/>
                  <a:pt x="5506838" y="609019"/>
                  <a:pt x="5566767" y="608622"/>
                </a:cubicBezTo>
                <a:lnTo>
                  <a:pt x="5566172" y="608027"/>
                </a:lnTo>
                <a:cubicBezTo>
                  <a:pt x="5561012" y="602868"/>
                  <a:pt x="5555654" y="598899"/>
                  <a:pt x="5550098" y="596121"/>
                </a:cubicBezTo>
                <a:cubicBezTo>
                  <a:pt x="5545336" y="593740"/>
                  <a:pt x="5540176" y="591557"/>
                  <a:pt x="5534620" y="589572"/>
                </a:cubicBezTo>
                <a:cubicBezTo>
                  <a:pt x="5531842" y="591160"/>
                  <a:pt x="5529460" y="592351"/>
                  <a:pt x="5527476" y="593144"/>
                </a:cubicBezTo>
                <a:cubicBezTo>
                  <a:pt x="5527079" y="593144"/>
                  <a:pt x="5526682" y="593144"/>
                  <a:pt x="5526286" y="593144"/>
                </a:cubicBezTo>
                <a:cubicBezTo>
                  <a:pt x="5525492" y="593144"/>
                  <a:pt x="5524698" y="592549"/>
                  <a:pt x="5523904" y="591358"/>
                </a:cubicBezTo>
                <a:cubicBezTo>
                  <a:pt x="5523904" y="590961"/>
                  <a:pt x="5523904" y="590565"/>
                  <a:pt x="5523904" y="590168"/>
                </a:cubicBezTo>
                <a:cubicBezTo>
                  <a:pt x="5523904" y="589374"/>
                  <a:pt x="5524302" y="588779"/>
                  <a:pt x="5525095" y="588382"/>
                </a:cubicBezTo>
                <a:lnTo>
                  <a:pt x="5526286" y="587787"/>
                </a:lnTo>
                <a:cubicBezTo>
                  <a:pt x="5520730" y="586596"/>
                  <a:pt x="5514776" y="585802"/>
                  <a:pt x="5508426" y="585405"/>
                </a:cubicBezTo>
                <a:cubicBezTo>
                  <a:pt x="5504457" y="586993"/>
                  <a:pt x="5500886" y="588580"/>
                  <a:pt x="5497710" y="590168"/>
                </a:cubicBezTo>
                <a:cubicBezTo>
                  <a:pt x="5497314" y="590168"/>
                  <a:pt x="5496917" y="590168"/>
                  <a:pt x="5496520" y="590168"/>
                </a:cubicBezTo>
                <a:cubicBezTo>
                  <a:pt x="5495726" y="590168"/>
                  <a:pt x="5494932" y="589771"/>
                  <a:pt x="5494138" y="588977"/>
                </a:cubicBezTo>
                <a:cubicBezTo>
                  <a:pt x="5493345" y="588183"/>
                  <a:pt x="5492948" y="587191"/>
                  <a:pt x="5492948" y="586001"/>
                </a:cubicBezTo>
                <a:cubicBezTo>
                  <a:pt x="5492948" y="585604"/>
                  <a:pt x="5493146" y="585008"/>
                  <a:pt x="5493544" y="584215"/>
                </a:cubicBezTo>
                <a:close/>
                <a:moveTo>
                  <a:pt x="3178373" y="577071"/>
                </a:moveTo>
                <a:cubicBezTo>
                  <a:pt x="3176388" y="577071"/>
                  <a:pt x="3174602" y="577269"/>
                  <a:pt x="3173015" y="577666"/>
                </a:cubicBezTo>
                <a:cubicBezTo>
                  <a:pt x="3172222" y="577666"/>
                  <a:pt x="3170832" y="578063"/>
                  <a:pt x="3168848" y="578857"/>
                </a:cubicBezTo>
                <a:cubicBezTo>
                  <a:pt x="3170436" y="583619"/>
                  <a:pt x="3171824" y="587985"/>
                  <a:pt x="3173015" y="591954"/>
                </a:cubicBezTo>
                <a:cubicBezTo>
                  <a:pt x="3181350" y="616957"/>
                  <a:pt x="3186708" y="638586"/>
                  <a:pt x="3189088" y="656843"/>
                </a:cubicBezTo>
                <a:lnTo>
                  <a:pt x="3193256" y="656843"/>
                </a:lnTo>
                <a:cubicBezTo>
                  <a:pt x="3193652" y="656843"/>
                  <a:pt x="3194844" y="656644"/>
                  <a:pt x="3196828" y="656247"/>
                </a:cubicBezTo>
                <a:cubicBezTo>
                  <a:pt x="3201987" y="654263"/>
                  <a:pt x="3208138" y="650890"/>
                  <a:pt x="3215282" y="646127"/>
                </a:cubicBezTo>
                <a:cubicBezTo>
                  <a:pt x="3225602" y="638586"/>
                  <a:pt x="3234531" y="630054"/>
                  <a:pt x="3242072" y="620529"/>
                </a:cubicBezTo>
                <a:lnTo>
                  <a:pt x="3242667" y="619933"/>
                </a:lnTo>
                <a:lnTo>
                  <a:pt x="3242072" y="619933"/>
                </a:lnTo>
                <a:cubicBezTo>
                  <a:pt x="3241674" y="618743"/>
                  <a:pt x="3239690" y="615171"/>
                  <a:pt x="3236118" y="609218"/>
                </a:cubicBezTo>
                <a:cubicBezTo>
                  <a:pt x="3231356" y="602471"/>
                  <a:pt x="3223816" y="595923"/>
                  <a:pt x="3213496" y="589572"/>
                </a:cubicBezTo>
                <a:cubicBezTo>
                  <a:pt x="3203574" y="583619"/>
                  <a:pt x="3194050" y="579651"/>
                  <a:pt x="3184922" y="577666"/>
                </a:cubicBezTo>
                <a:lnTo>
                  <a:pt x="3181945" y="577666"/>
                </a:lnTo>
                <a:cubicBezTo>
                  <a:pt x="3180358" y="578460"/>
                  <a:pt x="3179167" y="578262"/>
                  <a:pt x="3178373" y="577071"/>
                </a:cubicBezTo>
                <a:close/>
                <a:moveTo>
                  <a:pt x="4436268" y="574690"/>
                </a:moveTo>
                <a:cubicBezTo>
                  <a:pt x="4436665" y="574690"/>
                  <a:pt x="4437062" y="574888"/>
                  <a:pt x="4437459" y="575285"/>
                </a:cubicBezTo>
                <a:cubicBezTo>
                  <a:pt x="4437856" y="575682"/>
                  <a:pt x="4438054" y="576079"/>
                  <a:pt x="4438054" y="576476"/>
                </a:cubicBezTo>
                <a:cubicBezTo>
                  <a:pt x="4438054" y="576476"/>
                  <a:pt x="4437856" y="576674"/>
                  <a:pt x="4437459" y="577071"/>
                </a:cubicBezTo>
                <a:cubicBezTo>
                  <a:pt x="4418012" y="598899"/>
                  <a:pt x="4406701" y="612194"/>
                  <a:pt x="4403526" y="616957"/>
                </a:cubicBezTo>
                <a:cubicBezTo>
                  <a:pt x="4403129" y="616957"/>
                  <a:pt x="4402732" y="616957"/>
                  <a:pt x="4402336" y="616957"/>
                </a:cubicBezTo>
                <a:cubicBezTo>
                  <a:pt x="4402336" y="616560"/>
                  <a:pt x="4402336" y="616362"/>
                  <a:pt x="4402336" y="616362"/>
                </a:cubicBezTo>
                <a:cubicBezTo>
                  <a:pt x="4402336" y="615965"/>
                  <a:pt x="4402336" y="615766"/>
                  <a:pt x="4402336" y="615766"/>
                </a:cubicBezTo>
                <a:cubicBezTo>
                  <a:pt x="4411860" y="597510"/>
                  <a:pt x="4422972" y="584016"/>
                  <a:pt x="4435673" y="575285"/>
                </a:cubicBezTo>
                <a:cubicBezTo>
                  <a:pt x="4436070" y="574888"/>
                  <a:pt x="4436268" y="574690"/>
                  <a:pt x="4436268" y="574690"/>
                </a:cubicBezTo>
                <a:close/>
                <a:moveTo>
                  <a:pt x="4118967" y="572308"/>
                </a:moveTo>
                <a:cubicBezTo>
                  <a:pt x="4117776" y="573102"/>
                  <a:pt x="4113609" y="575285"/>
                  <a:pt x="4106465" y="578857"/>
                </a:cubicBezTo>
                <a:lnTo>
                  <a:pt x="4092178" y="586001"/>
                </a:lnTo>
                <a:cubicBezTo>
                  <a:pt x="4076700" y="593541"/>
                  <a:pt x="4066380" y="598502"/>
                  <a:pt x="4061222" y="600883"/>
                </a:cubicBezTo>
                <a:cubicBezTo>
                  <a:pt x="4063602" y="604852"/>
                  <a:pt x="4065785" y="608821"/>
                  <a:pt x="4067770" y="612790"/>
                </a:cubicBezTo>
                <a:lnTo>
                  <a:pt x="4068365" y="613385"/>
                </a:lnTo>
                <a:lnTo>
                  <a:pt x="4070151" y="613385"/>
                </a:lnTo>
                <a:cubicBezTo>
                  <a:pt x="4073723" y="613782"/>
                  <a:pt x="4078684" y="612194"/>
                  <a:pt x="4085034" y="608622"/>
                </a:cubicBezTo>
                <a:cubicBezTo>
                  <a:pt x="4090590" y="606241"/>
                  <a:pt x="4096940" y="602868"/>
                  <a:pt x="4104084" y="598502"/>
                </a:cubicBezTo>
                <a:cubicBezTo>
                  <a:pt x="4106465" y="596915"/>
                  <a:pt x="4109838" y="594732"/>
                  <a:pt x="4114204" y="591954"/>
                </a:cubicBezTo>
                <a:cubicBezTo>
                  <a:pt x="4118967" y="589176"/>
                  <a:pt x="4122538" y="587191"/>
                  <a:pt x="4124920" y="586001"/>
                </a:cubicBezTo>
                <a:cubicBezTo>
                  <a:pt x="4125714" y="585207"/>
                  <a:pt x="4126309" y="584810"/>
                  <a:pt x="4126706" y="584810"/>
                </a:cubicBezTo>
                <a:cubicBezTo>
                  <a:pt x="4124324" y="580444"/>
                  <a:pt x="4121744" y="576277"/>
                  <a:pt x="4118967" y="572308"/>
                </a:cubicBezTo>
                <a:close/>
                <a:moveTo>
                  <a:pt x="1928217" y="572308"/>
                </a:moveTo>
                <a:cubicBezTo>
                  <a:pt x="1927026" y="573102"/>
                  <a:pt x="1922859" y="575285"/>
                  <a:pt x="1915715" y="578857"/>
                </a:cubicBezTo>
                <a:lnTo>
                  <a:pt x="1901428" y="586001"/>
                </a:lnTo>
                <a:cubicBezTo>
                  <a:pt x="1885950" y="593541"/>
                  <a:pt x="1875631" y="598502"/>
                  <a:pt x="1870472" y="600883"/>
                </a:cubicBezTo>
                <a:cubicBezTo>
                  <a:pt x="1872853" y="604852"/>
                  <a:pt x="1875036" y="608821"/>
                  <a:pt x="1877020" y="612790"/>
                </a:cubicBezTo>
                <a:lnTo>
                  <a:pt x="1877615" y="613385"/>
                </a:lnTo>
                <a:lnTo>
                  <a:pt x="1879401" y="613385"/>
                </a:lnTo>
                <a:cubicBezTo>
                  <a:pt x="1882973" y="613782"/>
                  <a:pt x="1887934" y="612194"/>
                  <a:pt x="1894284" y="608622"/>
                </a:cubicBezTo>
                <a:cubicBezTo>
                  <a:pt x="1899840" y="606241"/>
                  <a:pt x="1906190" y="602868"/>
                  <a:pt x="1913334" y="598502"/>
                </a:cubicBezTo>
                <a:cubicBezTo>
                  <a:pt x="1915715" y="596915"/>
                  <a:pt x="1919089" y="594732"/>
                  <a:pt x="1923454" y="591954"/>
                </a:cubicBezTo>
                <a:cubicBezTo>
                  <a:pt x="1928217" y="589176"/>
                  <a:pt x="1931789" y="587191"/>
                  <a:pt x="1934170" y="586001"/>
                </a:cubicBezTo>
                <a:cubicBezTo>
                  <a:pt x="1934964" y="585207"/>
                  <a:pt x="1935559" y="584810"/>
                  <a:pt x="1935956" y="584810"/>
                </a:cubicBezTo>
                <a:cubicBezTo>
                  <a:pt x="1933575" y="580444"/>
                  <a:pt x="1930995" y="576277"/>
                  <a:pt x="1928217" y="572308"/>
                </a:cubicBezTo>
                <a:close/>
                <a:moveTo>
                  <a:pt x="3258145" y="565165"/>
                </a:moveTo>
                <a:cubicBezTo>
                  <a:pt x="3256558" y="566752"/>
                  <a:pt x="3251596" y="570919"/>
                  <a:pt x="3243262" y="577666"/>
                </a:cubicBezTo>
                <a:cubicBezTo>
                  <a:pt x="3239690" y="580841"/>
                  <a:pt x="3236317" y="583619"/>
                  <a:pt x="3233142" y="586001"/>
                </a:cubicBezTo>
                <a:cubicBezTo>
                  <a:pt x="3234729" y="587191"/>
                  <a:pt x="3236118" y="588382"/>
                  <a:pt x="3237309" y="589572"/>
                </a:cubicBezTo>
                <a:cubicBezTo>
                  <a:pt x="3244850" y="596319"/>
                  <a:pt x="3249612" y="602272"/>
                  <a:pt x="3251596" y="607432"/>
                </a:cubicBezTo>
                <a:lnTo>
                  <a:pt x="3251596" y="606837"/>
                </a:lnTo>
                <a:cubicBezTo>
                  <a:pt x="3255962" y="599693"/>
                  <a:pt x="3258939" y="593144"/>
                  <a:pt x="3260526" y="587191"/>
                </a:cubicBezTo>
                <a:cubicBezTo>
                  <a:pt x="3254176" y="592351"/>
                  <a:pt x="3248422" y="594533"/>
                  <a:pt x="3243262" y="593740"/>
                </a:cubicBezTo>
                <a:cubicBezTo>
                  <a:pt x="3241674" y="593740"/>
                  <a:pt x="3240881" y="593144"/>
                  <a:pt x="3240881" y="591954"/>
                </a:cubicBezTo>
                <a:cubicBezTo>
                  <a:pt x="3240484" y="590366"/>
                  <a:pt x="3241080" y="589572"/>
                  <a:pt x="3242667" y="589572"/>
                </a:cubicBezTo>
                <a:cubicBezTo>
                  <a:pt x="3245048" y="588779"/>
                  <a:pt x="3251398" y="585008"/>
                  <a:pt x="3261717" y="578262"/>
                </a:cubicBezTo>
                <a:cubicBezTo>
                  <a:pt x="3261320" y="575483"/>
                  <a:pt x="3261122" y="573499"/>
                  <a:pt x="3261122" y="572308"/>
                </a:cubicBezTo>
                <a:cubicBezTo>
                  <a:pt x="3260328" y="569927"/>
                  <a:pt x="3259931" y="568340"/>
                  <a:pt x="3259931" y="567546"/>
                </a:cubicBezTo>
                <a:cubicBezTo>
                  <a:pt x="3259137" y="566355"/>
                  <a:pt x="3258542" y="565562"/>
                  <a:pt x="3258145" y="565165"/>
                </a:cubicBezTo>
                <a:close/>
                <a:moveTo>
                  <a:pt x="2268140" y="563379"/>
                </a:moveTo>
                <a:cubicBezTo>
                  <a:pt x="2265362" y="566157"/>
                  <a:pt x="2258020" y="573301"/>
                  <a:pt x="2246114" y="584810"/>
                </a:cubicBezTo>
                <a:cubicBezTo>
                  <a:pt x="2232223" y="598304"/>
                  <a:pt x="2221508" y="608027"/>
                  <a:pt x="2213967" y="613980"/>
                </a:cubicBezTo>
                <a:lnTo>
                  <a:pt x="2213372" y="613980"/>
                </a:lnTo>
                <a:lnTo>
                  <a:pt x="2213372" y="641365"/>
                </a:lnTo>
                <a:lnTo>
                  <a:pt x="2214562" y="641365"/>
                </a:lnTo>
                <a:lnTo>
                  <a:pt x="2218134" y="638983"/>
                </a:lnTo>
                <a:cubicBezTo>
                  <a:pt x="2219722" y="637793"/>
                  <a:pt x="2222103" y="635610"/>
                  <a:pt x="2225278" y="632435"/>
                </a:cubicBezTo>
                <a:cubicBezTo>
                  <a:pt x="2229247" y="628863"/>
                  <a:pt x="2235398" y="623108"/>
                  <a:pt x="2243733" y="615171"/>
                </a:cubicBezTo>
                <a:cubicBezTo>
                  <a:pt x="2250083" y="608821"/>
                  <a:pt x="2256433" y="602669"/>
                  <a:pt x="2262783" y="596716"/>
                </a:cubicBezTo>
                <a:cubicBezTo>
                  <a:pt x="2265957" y="594335"/>
                  <a:pt x="2268339" y="592351"/>
                  <a:pt x="2269926" y="590763"/>
                </a:cubicBezTo>
                <a:cubicBezTo>
                  <a:pt x="2269133" y="577269"/>
                  <a:pt x="2268537" y="568141"/>
                  <a:pt x="2268140" y="563379"/>
                </a:cubicBezTo>
                <a:close/>
                <a:moveTo>
                  <a:pt x="3933824" y="558021"/>
                </a:moveTo>
                <a:cubicBezTo>
                  <a:pt x="3933030" y="559212"/>
                  <a:pt x="3932634" y="559608"/>
                  <a:pt x="3932634" y="559212"/>
                </a:cubicBezTo>
                <a:cubicBezTo>
                  <a:pt x="3913980" y="577865"/>
                  <a:pt x="3900288" y="602471"/>
                  <a:pt x="3891558" y="633030"/>
                </a:cubicBezTo>
                <a:cubicBezTo>
                  <a:pt x="3882826" y="665971"/>
                  <a:pt x="3881834" y="694347"/>
                  <a:pt x="3888581" y="718160"/>
                </a:cubicBezTo>
                <a:cubicBezTo>
                  <a:pt x="3896121" y="741972"/>
                  <a:pt x="3908822" y="761618"/>
                  <a:pt x="3926681" y="777096"/>
                </a:cubicBezTo>
                <a:cubicBezTo>
                  <a:pt x="3941365" y="789796"/>
                  <a:pt x="3958034" y="797138"/>
                  <a:pt x="3976687" y="799122"/>
                </a:cubicBezTo>
                <a:cubicBezTo>
                  <a:pt x="3997722" y="801107"/>
                  <a:pt x="4018756" y="797733"/>
                  <a:pt x="4039790" y="789002"/>
                </a:cubicBezTo>
                <a:cubicBezTo>
                  <a:pt x="4040584" y="787812"/>
                  <a:pt x="4041576" y="786026"/>
                  <a:pt x="4042767" y="783644"/>
                </a:cubicBezTo>
                <a:cubicBezTo>
                  <a:pt x="4044354" y="781660"/>
                  <a:pt x="4045544" y="779874"/>
                  <a:pt x="4046338" y="778287"/>
                </a:cubicBezTo>
                <a:cubicBezTo>
                  <a:pt x="4049910" y="770746"/>
                  <a:pt x="4052887" y="763602"/>
                  <a:pt x="4055268" y="756855"/>
                </a:cubicBezTo>
                <a:cubicBezTo>
                  <a:pt x="4061222" y="740980"/>
                  <a:pt x="4064794" y="725899"/>
                  <a:pt x="4065984" y="711612"/>
                </a:cubicBezTo>
                <a:cubicBezTo>
                  <a:pt x="4069556" y="677083"/>
                  <a:pt x="4064794" y="646524"/>
                  <a:pt x="4051696" y="619933"/>
                </a:cubicBezTo>
                <a:cubicBezTo>
                  <a:pt x="4046537" y="608821"/>
                  <a:pt x="4040584" y="599494"/>
                  <a:pt x="4033837" y="591954"/>
                </a:cubicBezTo>
                <a:lnTo>
                  <a:pt x="4031456" y="592549"/>
                </a:lnTo>
                <a:cubicBezTo>
                  <a:pt x="4029471" y="593343"/>
                  <a:pt x="4028280" y="592747"/>
                  <a:pt x="4027884" y="590763"/>
                </a:cubicBezTo>
                <a:cubicBezTo>
                  <a:pt x="4027090" y="588779"/>
                  <a:pt x="4027487" y="587390"/>
                  <a:pt x="4029074" y="586596"/>
                </a:cubicBezTo>
                <a:cubicBezTo>
                  <a:pt x="4021534" y="579055"/>
                  <a:pt x="4013200" y="573301"/>
                  <a:pt x="4004072" y="569332"/>
                </a:cubicBezTo>
                <a:cubicBezTo>
                  <a:pt x="4000102" y="567744"/>
                  <a:pt x="3977878" y="564172"/>
                  <a:pt x="3937396" y="558616"/>
                </a:cubicBezTo>
                <a:cubicBezTo>
                  <a:pt x="3936602" y="559013"/>
                  <a:pt x="3935809" y="559013"/>
                  <a:pt x="3935015" y="558616"/>
                </a:cubicBezTo>
                <a:lnTo>
                  <a:pt x="3934420" y="558616"/>
                </a:lnTo>
                <a:close/>
                <a:moveTo>
                  <a:pt x="2928937" y="558021"/>
                </a:moveTo>
                <a:cubicBezTo>
                  <a:pt x="2926953" y="560402"/>
                  <a:pt x="2924968" y="562585"/>
                  <a:pt x="2922984" y="564569"/>
                </a:cubicBezTo>
                <a:lnTo>
                  <a:pt x="2930128" y="564569"/>
                </a:lnTo>
                <a:cubicBezTo>
                  <a:pt x="2929731" y="562188"/>
                  <a:pt x="2929334" y="560005"/>
                  <a:pt x="2928937" y="558021"/>
                </a:cubicBezTo>
                <a:close/>
                <a:moveTo>
                  <a:pt x="1743075" y="558021"/>
                </a:moveTo>
                <a:cubicBezTo>
                  <a:pt x="1742281" y="559212"/>
                  <a:pt x="1741884" y="559608"/>
                  <a:pt x="1741884" y="559212"/>
                </a:cubicBezTo>
                <a:cubicBezTo>
                  <a:pt x="1723231" y="577865"/>
                  <a:pt x="1709539" y="602471"/>
                  <a:pt x="1700808" y="633030"/>
                </a:cubicBezTo>
                <a:cubicBezTo>
                  <a:pt x="1692076" y="665971"/>
                  <a:pt x="1691084" y="694347"/>
                  <a:pt x="1697831" y="718160"/>
                </a:cubicBezTo>
                <a:cubicBezTo>
                  <a:pt x="1705372" y="741972"/>
                  <a:pt x="1718072" y="761618"/>
                  <a:pt x="1735931" y="777096"/>
                </a:cubicBezTo>
                <a:cubicBezTo>
                  <a:pt x="1750615" y="789796"/>
                  <a:pt x="1767284" y="797138"/>
                  <a:pt x="1785937" y="799122"/>
                </a:cubicBezTo>
                <a:cubicBezTo>
                  <a:pt x="1806971" y="801107"/>
                  <a:pt x="1828006" y="797733"/>
                  <a:pt x="1849040" y="789002"/>
                </a:cubicBezTo>
                <a:cubicBezTo>
                  <a:pt x="1849834" y="787812"/>
                  <a:pt x="1850826" y="786026"/>
                  <a:pt x="1852017" y="783644"/>
                </a:cubicBezTo>
                <a:cubicBezTo>
                  <a:pt x="1853605" y="781660"/>
                  <a:pt x="1854795" y="779874"/>
                  <a:pt x="1855589" y="778287"/>
                </a:cubicBezTo>
                <a:cubicBezTo>
                  <a:pt x="1859161" y="770746"/>
                  <a:pt x="1862137" y="763602"/>
                  <a:pt x="1864518" y="756855"/>
                </a:cubicBezTo>
                <a:cubicBezTo>
                  <a:pt x="1870472" y="740980"/>
                  <a:pt x="1874043" y="725899"/>
                  <a:pt x="1875234" y="711612"/>
                </a:cubicBezTo>
                <a:cubicBezTo>
                  <a:pt x="1878806" y="677083"/>
                  <a:pt x="1874043" y="646524"/>
                  <a:pt x="1860947" y="619933"/>
                </a:cubicBezTo>
                <a:cubicBezTo>
                  <a:pt x="1855787" y="608821"/>
                  <a:pt x="1849834" y="599494"/>
                  <a:pt x="1843087" y="591954"/>
                </a:cubicBezTo>
                <a:lnTo>
                  <a:pt x="1840706" y="592549"/>
                </a:lnTo>
                <a:cubicBezTo>
                  <a:pt x="1838722" y="593343"/>
                  <a:pt x="1837531" y="592747"/>
                  <a:pt x="1837134" y="590763"/>
                </a:cubicBezTo>
                <a:cubicBezTo>
                  <a:pt x="1836341" y="588779"/>
                  <a:pt x="1836737" y="587390"/>
                  <a:pt x="1838325" y="586596"/>
                </a:cubicBezTo>
                <a:cubicBezTo>
                  <a:pt x="1830784" y="579055"/>
                  <a:pt x="1822450" y="573301"/>
                  <a:pt x="1813322" y="569332"/>
                </a:cubicBezTo>
                <a:cubicBezTo>
                  <a:pt x="1809353" y="567744"/>
                  <a:pt x="1787128" y="564172"/>
                  <a:pt x="1746647" y="558616"/>
                </a:cubicBezTo>
                <a:cubicBezTo>
                  <a:pt x="1745853" y="559013"/>
                  <a:pt x="1745059" y="559013"/>
                  <a:pt x="1744265" y="558616"/>
                </a:cubicBezTo>
                <a:lnTo>
                  <a:pt x="1743670" y="558616"/>
                </a:lnTo>
                <a:close/>
                <a:moveTo>
                  <a:pt x="3244452" y="553854"/>
                </a:moveTo>
                <a:cubicBezTo>
                  <a:pt x="3241278" y="557029"/>
                  <a:pt x="3235920" y="561196"/>
                  <a:pt x="3228380" y="566355"/>
                </a:cubicBezTo>
                <a:cubicBezTo>
                  <a:pt x="3223617" y="569927"/>
                  <a:pt x="3219053" y="572705"/>
                  <a:pt x="3214687" y="574690"/>
                </a:cubicBezTo>
                <a:cubicBezTo>
                  <a:pt x="3219053" y="576674"/>
                  <a:pt x="3223022" y="579055"/>
                  <a:pt x="3226594" y="581833"/>
                </a:cubicBezTo>
                <a:lnTo>
                  <a:pt x="3240881" y="569927"/>
                </a:lnTo>
                <a:cubicBezTo>
                  <a:pt x="3246834" y="564371"/>
                  <a:pt x="3250802" y="560799"/>
                  <a:pt x="3252787" y="559212"/>
                </a:cubicBezTo>
                <a:cubicBezTo>
                  <a:pt x="3250406" y="557624"/>
                  <a:pt x="3247628" y="555838"/>
                  <a:pt x="3244452" y="553854"/>
                </a:cubicBezTo>
                <a:close/>
                <a:moveTo>
                  <a:pt x="5400674" y="552663"/>
                </a:moveTo>
                <a:cubicBezTo>
                  <a:pt x="5385990" y="560997"/>
                  <a:pt x="5373886" y="570522"/>
                  <a:pt x="5364360" y="581238"/>
                </a:cubicBezTo>
                <a:cubicBezTo>
                  <a:pt x="5354438" y="593144"/>
                  <a:pt x="5346898" y="606638"/>
                  <a:pt x="5341738" y="621719"/>
                </a:cubicBezTo>
                <a:cubicBezTo>
                  <a:pt x="5348882" y="614973"/>
                  <a:pt x="5357415" y="608622"/>
                  <a:pt x="5367337" y="602669"/>
                </a:cubicBezTo>
                <a:cubicBezTo>
                  <a:pt x="5366146" y="602669"/>
                  <a:pt x="5365353" y="601280"/>
                  <a:pt x="5364956" y="598502"/>
                </a:cubicBezTo>
                <a:cubicBezTo>
                  <a:pt x="5364956" y="596915"/>
                  <a:pt x="5365154" y="591557"/>
                  <a:pt x="5365551" y="582429"/>
                </a:cubicBezTo>
                <a:cubicBezTo>
                  <a:pt x="5365948" y="581238"/>
                  <a:pt x="5366742" y="580643"/>
                  <a:pt x="5367932" y="580643"/>
                </a:cubicBezTo>
                <a:cubicBezTo>
                  <a:pt x="5369123" y="580643"/>
                  <a:pt x="5369718" y="581238"/>
                  <a:pt x="5369718" y="582429"/>
                </a:cubicBezTo>
                <a:lnTo>
                  <a:pt x="5369718" y="586596"/>
                </a:lnTo>
                <a:cubicBezTo>
                  <a:pt x="5370909" y="585008"/>
                  <a:pt x="5373092" y="582230"/>
                  <a:pt x="5376267" y="578262"/>
                </a:cubicBezTo>
                <a:cubicBezTo>
                  <a:pt x="5380632" y="572308"/>
                  <a:pt x="5385196" y="566951"/>
                  <a:pt x="5389959" y="562188"/>
                </a:cubicBezTo>
                <a:cubicBezTo>
                  <a:pt x="5393134" y="558616"/>
                  <a:pt x="5396706" y="555441"/>
                  <a:pt x="5400674" y="552663"/>
                </a:cubicBezTo>
                <a:close/>
                <a:moveTo>
                  <a:pt x="5141118" y="552663"/>
                </a:moveTo>
                <a:cubicBezTo>
                  <a:pt x="5132784" y="560204"/>
                  <a:pt x="5127029" y="565562"/>
                  <a:pt x="5123854" y="568737"/>
                </a:cubicBezTo>
                <a:cubicBezTo>
                  <a:pt x="5112345" y="578658"/>
                  <a:pt x="5104209" y="584016"/>
                  <a:pt x="5099446" y="584810"/>
                </a:cubicBezTo>
                <a:cubicBezTo>
                  <a:pt x="5097065" y="593541"/>
                  <a:pt x="5094684" y="602669"/>
                  <a:pt x="5092302" y="612194"/>
                </a:cubicBezTo>
                <a:cubicBezTo>
                  <a:pt x="5099050" y="609416"/>
                  <a:pt x="5107979" y="602868"/>
                  <a:pt x="5119092" y="592549"/>
                </a:cubicBezTo>
                <a:cubicBezTo>
                  <a:pt x="5130204" y="583024"/>
                  <a:pt x="5135760" y="578262"/>
                  <a:pt x="5135760" y="578262"/>
                </a:cubicBezTo>
                <a:lnTo>
                  <a:pt x="5136951" y="577071"/>
                </a:lnTo>
                <a:cubicBezTo>
                  <a:pt x="5138539" y="568340"/>
                  <a:pt x="5139928" y="560204"/>
                  <a:pt x="5141118" y="552663"/>
                </a:cubicBezTo>
                <a:close/>
                <a:moveTo>
                  <a:pt x="5594151" y="549687"/>
                </a:moveTo>
                <a:cubicBezTo>
                  <a:pt x="5591373" y="552068"/>
                  <a:pt x="5586214" y="555838"/>
                  <a:pt x="5578673" y="560997"/>
                </a:cubicBezTo>
                <a:cubicBezTo>
                  <a:pt x="5572323" y="565760"/>
                  <a:pt x="5567362" y="569530"/>
                  <a:pt x="5563790" y="572308"/>
                </a:cubicBezTo>
                <a:cubicBezTo>
                  <a:pt x="5559028" y="575483"/>
                  <a:pt x="5554662" y="578460"/>
                  <a:pt x="5550694" y="581238"/>
                </a:cubicBezTo>
                <a:cubicBezTo>
                  <a:pt x="5563393" y="587588"/>
                  <a:pt x="5570140" y="595923"/>
                  <a:pt x="5570934" y="606241"/>
                </a:cubicBezTo>
                <a:cubicBezTo>
                  <a:pt x="5570934" y="607432"/>
                  <a:pt x="5570537" y="608226"/>
                  <a:pt x="5569744" y="608622"/>
                </a:cubicBezTo>
                <a:lnTo>
                  <a:pt x="5575696" y="608622"/>
                </a:lnTo>
                <a:cubicBezTo>
                  <a:pt x="5575696" y="607432"/>
                  <a:pt x="5576094" y="606241"/>
                  <a:pt x="5576887" y="605051"/>
                </a:cubicBezTo>
                <a:cubicBezTo>
                  <a:pt x="5583238" y="597907"/>
                  <a:pt x="5593556" y="590565"/>
                  <a:pt x="5607844" y="583024"/>
                </a:cubicBezTo>
                <a:cubicBezTo>
                  <a:pt x="5613400" y="580246"/>
                  <a:pt x="5619552" y="577071"/>
                  <a:pt x="5626298" y="573499"/>
                </a:cubicBezTo>
                <a:cubicBezTo>
                  <a:pt x="5622726" y="571515"/>
                  <a:pt x="5618360" y="568538"/>
                  <a:pt x="5613201" y="564569"/>
                </a:cubicBezTo>
                <a:cubicBezTo>
                  <a:pt x="5612408" y="564172"/>
                  <a:pt x="5611217" y="563379"/>
                  <a:pt x="5609630" y="562188"/>
                </a:cubicBezTo>
                <a:cubicBezTo>
                  <a:pt x="5609232" y="562585"/>
                  <a:pt x="5603279" y="566752"/>
                  <a:pt x="5591770" y="574690"/>
                </a:cubicBezTo>
                <a:cubicBezTo>
                  <a:pt x="5583038" y="580643"/>
                  <a:pt x="5574903" y="586001"/>
                  <a:pt x="5567362" y="590763"/>
                </a:cubicBezTo>
                <a:cubicBezTo>
                  <a:pt x="5566965" y="591160"/>
                  <a:pt x="5566568" y="591358"/>
                  <a:pt x="5566172" y="591358"/>
                </a:cubicBezTo>
                <a:cubicBezTo>
                  <a:pt x="5565378" y="591358"/>
                  <a:pt x="5564782" y="590763"/>
                  <a:pt x="5564386" y="589572"/>
                </a:cubicBezTo>
                <a:cubicBezTo>
                  <a:pt x="5563988" y="589176"/>
                  <a:pt x="5563790" y="588580"/>
                  <a:pt x="5563790" y="587787"/>
                </a:cubicBezTo>
                <a:cubicBezTo>
                  <a:pt x="5563790" y="587390"/>
                  <a:pt x="5564188" y="586794"/>
                  <a:pt x="5564981" y="586001"/>
                </a:cubicBezTo>
                <a:cubicBezTo>
                  <a:pt x="5568156" y="584413"/>
                  <a:pt x="5575894" y="578857"/>
                  <a:pt x="5588198" y="569332"/>
                </a:cubicBezTo>
                <a:cubicBezTo>
                  <a:pt x="5597326" y="562188"/>
                  <a:pt x="5602486" y="558219"/>
                  <a:pt x="5603676" y="557426"/>
                </a:cubicBezTo>
                <a:cubicBezTo>
                  <a:pt x="5602486" y="556632"/>
                  <a:pt x="5600898" y="555441"/>
                  <a:pt x="5598914" y="553854"/>
                </a:cubicBezTo>
                <a:cubicBezTo>
                  <a:pt x="5596532" y="551869"/>
                  <a:pt x="5594944" y="550480"/>
                  <a:pt x="5594151" y="549687"/>
                </a:cubicBezTo>
                <a:close/>
                <a:moveTo>
                  <a:pt x="3685580" y="547901"/>
                </a:moveTo>
                <a:cubicBezTo>
                  <a:pt x="3677245" y="553457"/>
                  <a:pt x="3672879" y="556433"/>
                  <a:pt x="3672482" y="556830"/>
                </a:cubicBezTo>
                <a:cubicBezTo>
                  <a:pt x="3670101" y="558418"/>
                  <a:pt x="3661172" y="564966"/>
                  <a:pt x="3645694" y="576476"/>
                </a:cubicBezTo>
                <a:cubicBezTo>
                  <a:pt x="3627437" y="590366"/>
                  <a:pt x="3611959" y="599097"/>
                  <a:pt x="3599259" y="602669"/>
                </a:cubicBezTo>
                <a:cubicBezTo>
                  <a:pt x="3596878" y="609416"/>
                  <a:pt x="3594695" y="616362"/>
                  <a:pt x="3592710" y="623505"/>
                </a:cubicBezTo>
                <a:cubicBezTo>
                  <a:pt x="3604220" y="618346"/>
                  <a:pt x="3617317" y="611401"/>
                  <a:pt x="3632001" y="602669"/>
                </a:cubicBezTo>
                <a:cubicBezTo>
                  <a:pt x="3651845" y="591160"/>
                  <a:pt x="3665736" y="583818"/>
                  <a:pt x="3673673" y="580643"/>
                </a:cubicBezTo>
                <a:cubicBezTo>
                  <a:pt x="3677245" y="569530"/>
                  <a:pt x="3681214" y="558616"/>
                  <a:pt x="3685580" y="547901"/>
                </a:cubicBezTo>
                <a:close/>
                <a:moveTo>
                  <a:pt x="1494829" y="547901"/>
                </a:moveTo>
                <a:cubicBezTo>
                  <a:pt x="1486495" y="553457"/>
                  <a:pt x="1482129" y="556433"/>
                  <a:pt x="1481733" y="556830"/>
                </a:cubicBezTo>
                <a:cubicBezTo>
                  <a:pt x="1479351" y="558418"/>
                  <a:pt x="1470422" y="564966"/>
                  <a:pt x="1454943" y="576476"/>
                </a:cubicBezTo>
                <a:cubicBezTo>
                  <a:pt x="1436687" y="590366"/>
                  <a:pt x="1421209" y="599097"/>
                  <a:pt x="1408509" y="602669"/>
                </a:cubicBezTo>
                <a:cubicBezTo>
                  <a:pt x="1406128" y="609416"/>
                  <a:pt x="1403945" y="616362"/>
                  <a:pt x="1401961" y="623505"/>
                </a:cubicBezTo>
                <a:cubicBezTo>
                  <a:pt x="1413470" y="618346"/>
                  <a:pt x="1426567" y="611401"/>
                  <a:pt x="1441251" y="602669"/>
                </a:cubicBezTo>
                <a:cubicBezTo>
                  <a:pt x="1461095" y="591160"/>
                  <a:pt x="1474986" y="583818"/>
                  <a:pt x="1482923" y="580643"/>
                </a:cubicBezTo>
                <a:cubicBezTo>
                  <a:pt x="1486495" y="569530"/>
                  <a:pt x="1490464" y="558616"/>
                  <a:pt x="1494829" y="547901"/>
                </a:cubicBezTo>
                <a:close/>
                <a:moveTo>
                  <a:pt x="3224808" y="544329"/>
                </a:moveTo>
                <a:cubicBezTo>
                  <a:pt x="3225998" y="543138"/>
                  <a:pt x="3223220" y="545519"/>
                  <a:pt x="3216473" y="551472"/>
                </a:cubicBezTo>
                <a:cubicBezTo>
                  <a:pt x="3211314" y="555838"/>
                  <a:pt x="3207544" y="559013"/>
                  <a:pt x="3205162" y="560997"/>
                </a:cubicBezTo>
                <a:cubicBezTo>
                  <a:pt x="3201987" y="563776"/>
                  <a:pt x="3199209" y="565958"/>
                  <a:pt x="3196828" y="567546"/>
                </a:cubicBezTo>
                <a:cubicBezTo>
                  <a:pt x="3200400" y="568737"/>
                  <a:pt x="3203972" y="570126"/>
                  <a:pt x="3207544" y="571713"/>
                </a:cubicBezTo>
                <a:cubicBezTo>
                  <a:pt x="3212306" y="569332"/>
                  <a:pt x="3218854" y="564966"/>
                  <a:pt x="3227188" y="558616"/>
                </a:cubicBezTo>
                <a:cubicBezTo>
                  <a:pt x="3232745" y="554251"/>
                  <a:pt x="3236118" y="551472"/>
                  <a:pt x="3237309" y="550282"/>
                </a:cubicBezTo>
                <a:close/>
                <a:moveTo>
                  <a:pt x="5576887" y="537185"/>
                </a:moveTo>
                <a:cubicBezTo>
                  <a:pt x="5575300" y="538376"/>
                  <a:pt x="5573315" y="539963"/>
                  <a:pt x="5570934" y="541947"/>
                </a:cubicBezTo>
                <a:cubicBezTo>
                  <a:pt x="5567759" y="543932"/>
                  <a:pt x="5565774" y="545321"/>
                  <a:pt x="5564981" y="546115"/>
                </a:cubicBezTo>
                <a:cubicBezTo>
                  <a:pt x="5553868" y="554846"/>
                  <a:pt x="5546724" y="560402"/>
                  <a:pt x="5543550" y="562783"/>
                </a:cubicBezTo>
                <a:cubicBezTo>
                  <a:pt x="5537994" y="566752"/>
                  <a:pt x="5532834" y="570324"/>
                  <a:pt x="5528072" y="573499"/>
                </a:cubicBezTo>
                <a:cubicBezTo>
                  <a:pt x="5534818" y="575087"/>
                  <a:pt x="5540772" y="576873"/>
                  <a:pt x="5545931" y="578857"/>
                </a:cubicBezTo>
                <a:cubicBezTo>
                  <a:pt x="5550296" y="576079"/>
                  <a:pt x="5556646" y="571118"/>
                  <a:pt x="5564981" y="563974"/>
                </a:cubicBezTo>
                <a:cubicBezTo>
                  <a:pt x="5575696" y="554846"/>
                  <a:pt x="5583832" y="548893"/>
                  <a:pt x="5589388" y="546115"/>
                </a:cubicBezTo>
                <a:cubicBezTo>
                  <a:pt x="5584626" y="542543"/>
                  <a:pt x="5580459" y="539566"/>
                  <a:pt x="5576887" y="537185"/>
                </a:cubicBezTo>
                <a:close/>
                <a:moveTo>
                  <a:pt x="2266354" y="537185"/>
                </a:moveTo>
                <a:cubicBezTo>
                  <a:pt x="2250480" y="550282"/>
                  <a:pt x="2242542" y="556830"/>
                  <a:pt x="2242542" y="556830"/>
                </a:cubicBezTo>
                <a:cubicBezTo>
                  <a:pt x="2235001" y="563577"/>
                  <a:pt x="2225476" y="572507"/>
                  <a:pt x="2213967" y="583619"/>
                </a:cubicBezTo>
                <a:cubicBezTo>
                  <a:pt x="2213570" y="595526"/>
                  <a:pt x="2213372" y="602471"/>
                  <a:pt x="2213372" y="604455"/>
                </a:cubicBezTo>
                <a:lnTo>
                  <a:pt x="2213372" y="606837"/>
                </a:lnTo>
                <a:cubicBezTo>
                  <a:pt x="2221706" y="600090"/>
                  <a:pt x="2231628" y="590763"/>
                  <a:pt x="2243137" y="578857"/>
                </a:cubicBezTo>
                <a:cubicBezTo>
                  <a:pt x="2254250" y="567744"/>
                  <a:pt x="2262386" y="560204"/>
                  <a:pt x="2267545" y="556235"/>
                </a:cubicBezTo>
                <a:cubicBezTo>
                  <a:pt x="2267545" y="554647"/>
                  <a:pt x="2267347" y="551472"/>
                  <a:pt x="2266950" y="546710"/>
                </a:cubicBezTo>
                <a:cubicBezTo>
                  <a:pt x="2266950" y="542741"/>
                  <a:pt x="2266751" y="539566"/>
                  <a:pt x="2266354" y="537185"/>
                </a:cubicBezTo>
                <a:close/>
                <a:moveTo>
                  <a:pt x="4084438" y="536590"/>
                </a:moveTo>
                <a:cubicBezTo>
                  <a:pt x="4084438" y="537383"/>
                  <a:pt x="4084042" y="537979"/>
                  <a:pt x="4083248" y="538376"/>
                </a:cubicBezTo>
                <a:cubicBezTo>
                  <a:pt x="4080072" y="541551"/>
                  <a:pt x="4071143" y="547305"/>
                  <a:pt x="4056459" y="555640"/>
                </a:cubicBezTo>
                <a:cubicBezTo>
                  <a:pt x="4046140" y="561593"/>
                  <a:pt x="4038798" y="565760"/>
                  <a:pt x="4034432" y="568141"/>
                </a:cubicBezTo>
                <a:cubicBezTo>
                  <a:pt x="4038798" y="571713"/>
                  <a:pt x="4042965" y="575880"/>
                  <a:pt x="4046934" y="580643"/>
                </a:cubicBezTo>
                <a:cubicBezTo>
                  <a:pt x="4052093" y="578262"/>
                  <a:pt x="4058443" y="574690"/>
                  <a:pt x="4065984" y="569927"/>
                </a:cubicBezTo>
                <a:cubicBezTo>
                  <a:pt x="4083844" y="558021"/>
                  <a:pt x="4094162" y="551472"/>
                  <a:pt x="4096940" y="550282"/>
                </a:cubicBezTo>
                <a:cubicBezTo>
                  <a:pt x="4097734" y="550282"/>
                  <a:pt x="4098329" y="550480"/>
                  <a:pt x="4098726" y="550877"/>
                </a:cubicBezTo>
                <a:cubicBezTo>
                  <a:pt x="4099520" y="551671"/>
                  <a:pt x="4099718" y="552465"/>
                  <a:pt x="4099322" y="553258"/>
                </a:cubicBezTo>
                <a:cubicBezTo>
                  <a:pt x="4094162" y="559608"/>
                  <a:pt x="4083446" y="567546"/>
                  <a:pt x="4067174" y="577071"/>
                </a:cubicBezTo>
                <a:cubicBezTo>
                  <a:pt x="4062412" y="579849"/>
                  <a:pt x="4056856" y="582429"/>
                  <a:pt x="4050506" y="584810"/>
                </a:cubicBezTo>
                <a:lnTo>
                  <a:pt x="4056459" y="593144"/>
                </a:lnTo>
                <a:cubicBezTo>
                  <a:pt x="4060031" y="591557"/>
                  <a:pt x="4070944" y="585802"/>
                  <a:pt x="4089201" y="575880"/>
                </a:cubicBezTo>
                <a:cubicBezTo>
                  <a:pt x="4101901" y="569133"/>
                  <a:pt x="4110236" y="565562"/>
                  <a:pt x="4114204" y="565165"/>
                </a:cubicBezTo>
                <a:cubicBezTo>
                  <a:pt x="4105473" y="554052"/>
                  <a:pt x="4095551" y="544527"/>
                  <a:pt x="4084438" y="536590"/>
                </a:cubicBezTo>
                <a:close/>
                <a:moveTo>
                  <a:pt x="3205162" y="536590"/>
                </a:moveTo>
                <a:cubicBezTo>
                  <a:pt x="3205956" y="537383"/>
                  <a:pt x="3206154" y="538177"/>
                  <a:pt x="3205758" y="538971"/>
                </a:cubicBezTo>
                <a:cubicBezTo>
                  <a:pt x="3204567" y="542940"/>
                  <a:pt x="3199804" y="548893"/>
                  <a:pt x="3191470" y="556830"/>
                </a:cubicBezTo>
                <a:cubicBezTo>
                  <a:pt x="3187502" y="560402"/>
                  <a:pt x="3184524" y="563379"/>
                  <a:pt x="3182540" y="565760"/>
                </a:cubicBezTo>
                <a:lnTo>
                  <a:pt x="3188494" y="565760"/>
                </a:lnTo>
                <a:cubicBezTo>
                  <a:pt x="3188890" y="565760"/>
                  <a:pt x="3193851" y="560997"/>
                  <a:pt x="3203376" y="551472"/>
                </a:cubicBezTo>
                <a:cubicBezTo>
                  <a:pt x="3209330" y="545916"/>
                  <a:pt x="3213496" y="542344"/>
                  <a:pt x="3215878" y="540757"/>
                </a:cubicBezTo>
                <a:cubicBezTo>
                  <a:pt x="3211909" y="539169"/>
                  <a:pt x="3208337" y="537780"/>
                  <a:pt x="3205162" y="536590"/>
                </a:cubicBezTo>
                <a:close/>
                <a:moveTo>
                  <a:pt x="1893689" y="536590"/>
                </a:moveTo>
                <a:cubicBezTo>
                  <a:pt x="1893689" y="537383"/>
                  <a:pt x="1893292" y="537979"/>
                  <a:pt x="1892498" y="538376"/>
                </a:cubicBezTo>
                <a:cubicBezTo>
                  <a:pt x="1889323" y="541551"/>
                  <a:pt x="1880394" y="547305"/>
                  <a:pt x="1865709" y="555640"/>
                </a:cubicBezTo>
                <a:cubicBezTo>
                  <a:pt x="1855391" y="561593"/>
                  <a:pt x="1848048" y="565760"/>
                  <a:pt x="1843683" y="568141"/>
                </a:cubicBezTo>
                <a:cubicBezTo>
                  <a:pt x="1848048" y="571713"/>
                  <a:pt x="1852215" y="575880"/>
                  <a:pt x="1856184" y="580643"/>
                </a:cubicBezTo>
                <a:cubicBezTo>
                  <a:pt x="1861344" y="578262"/>
                  <a:pt x="1867694" y="574690"/>
                  <a:pt x="1875234" y="569927"/>
                </a:cubicBezTo>
                <a:cubicBezTo>
                  <a:pt x="1893093" y="558021"/>
                  <a:pt x="1903412" y="551472"/>
                  <a:pt x="1906190" y="550282"/>
                </a:cubicBezTo>
                <a:cubicBezTo>
                  <a:pt x="1906984" y="550282"/>
                  <a:pt x="1907580" y="550480"/>
                  <a:pt x="1907976" y="550877"/>
                </a:cubicBezTo>
                <a:cubicBezTo>
                  <a:pt x="1908770" y="551671"/>
                  <a:pt x="1908969" y="552465"/>
                  <a:pt x="1908572" y="553258"/>
                </a:cubicBezTo>
                <a:cubicBezTo>
                  <a:pt x="1903412" y="559608"/>
                  <a:pt x="1892697" y="567546"/>
                  <a:pt x="1876425" y="577071"/>
                </a:cubicBezTo>
                <a:cubicBezTo>
                  <a:pt x="1871662" y="579849"/>
                  <a:pt x="1866106" y="582429"/>
                  <a:pt x="1859756" y="584810"/>
                </a:cubicBezTo>
                <a:lnTo>
                  <a:pt x="1865709" y="593144"/>
                </a:lnTo>
                <a:cubicBezTo>
                  <a:pt x="1869281" y="591557"/>
                  <a:pt x="1880195" y="585802"/>
                  <a:pt x="1898451" y="575880"/>
                </a:cubicBezTo>
                <a:cubicBezTo>
                  <a:pt x="1911151" y="569133"/>
                  <a:pt x="1919485" y="565562"/>
                  <a:pt x="1923454" y="565165"/>
                </a:cubicBezTo>
                <a:cubicBezTo>
                  <a:pt x="1914723" y="554052"/>
                  <a:pt x="1904801" y="544527"/>
                  <a:pt x="1893689" y="536590"/>
                </a:cubicBezTo>
                <a:close/>
                <a:moveTo>
                  <a:pt x="3190280" y="531827"/>
                </a:moveTo>
                <a:cubicBezTo>
                  <a:pt x="3189882" y="532224"/>
                  <a:pt x="3188295" y="533415"/>
                  <a:pt x="3185517" y="535399"/>
                </a:cubicBezTo>
                <a:cubicBezTo>
                  <a:pt x="3180754" y="538971"/>
                  <a:pt x="3176984" y="541947"/>
                  <a:pt x="3174206" y="544329"/>
                </a:cubicBezTo>
                <a:cubicBezTo>
                  <a:pt x="3167062" y="550679"/>
                  <a:pt x="3162300" y="555441"/>
                  <a:pt x="3159918" y="558616"/>
                </a:cubicBezTo>
                <a:cubicBezTo>
                  <a:pt x="3161903" y="562188"/>
                  <a:pt x="3163689" y="565958"/>
                  <a:pt x="3165276" y="569927"/>
                </a:cubicBezTo>
                <a:cubicBezTo>
                  <a:pt x="3166070" y="569133"/>
                  <a:pt x="3167260" y="568538"/>
                  <a:pt x="3168848" y="568141"/>
                </a:cubicBezTo>
                <a:lnTo>
                  <a:pt x="3168848" y="567546"/>
                </a:lnTo>
                <a:cubicBezTo>
                  <a:pt x="3171626" y="565165"/>
                  <a:pt x="3177579" y="559212"/>
                  <a:pt x="3186708" y="549687"/>
                </a:cubicBezTo>
                <a:cubicBezTo>
                  <a:pt x="3193851" y="542146"/>
                  <a:pt x="3199209" y="537582"/>
                  <a:pt x="3202781" y="535994"/>
                </a:cubicBezTo>
                <a:cubicBezTo>
                  <a:pt x="3198415" y="534407"/>
                  <a:pt x="3194248" y="533018"/>
                  <a:pt x="3190280" y="531827"/>
                </a:cubicBezTo>
                <a:close/>
                <a:moveTo>
                  <a:pt x="5453658" y="531232"/>
                </a:moveTo>
                <a:cubicBezTo>
                  <a:pt x="5447307" y="532819"/>
                  <a:pt x="5440958" y="534804"/>
                  <a:pt x="5434608" y="537185"/>
                </a:cubicBezTo>
                <a:cubicBezTo>
                  <a:pt x="5432623" y="537582"/>
                  <a:pt x="5430242" y="538376"/>
                  <a:pt x="5427464" y="539566"/>
                </a:cubicBezTo>
                <a:cubicBezTo>
                  <a:pt x="5427860" y="539963"/>
                  <a:pt x="5428059" y="540558"/>
                  <a:pt x="5428059" y="541352"/>
                </a:cubicBezTo>
                <a:cubicBezTo>
                  <a:pt x="5428059" y="541749"/>
                  <a:pt x="5427860" y="542146"/>
                  <a:pt x="5427464" y="542543"/>
                </a:cubicBezTo>
                <a:cubicBezTo>
                  <a:pt x="5406430" y="561990"/>
                  <a:pt x="5395714" y="571713"/>
                  <a:pt x="5395317" y="571713"/>
                </a:cubicBezTo>
                <a:cubicBezTo>
                  <a:pt x="5391745" y="575682"/>
                  <a:pt x="5386982" y="581040"/>
                  <a:pt x="5381030" y="587787"/>
                </a:cubicBezTo>
                <a:cubicBezTo>
                  <a:pt x="5375473" y="594930"/>
                  <a:pt x="5371702" y="599097"/>
                  <a:pt x="5369718" y="600288"/>
                </a:cubicBezTo>
                <a:cubicBezTo>
                  <a:pt x="5372496" y="599097"/>
                  <a:pt x="5375274" y="597708"/>
                  <a:pt x="5378052" y="596121"/>
                </a:cubicBezTo>
                <a:cubicBezTo>
                  <a:pt x="5385594" y="591755"/>
                  <a:pt x="5393134" y="587985"/>
                  <a:pt x="5400674" y="584810"/>
                </a:cubicBezTo>
                <a:cubicBezTo>
                  <a:pt x="5401865" y="583619"/>
                  <a:pt x="5411192" y="574094"/>
                  <a:pt x="5428654" y="556235"/>
                </a:cubicBezTo>
                <a:cubicBezTo>
                  <a:pt x="5442544" y="541947"/>
                  <a:pt x="5450879" y="533613"/>
                  <a:pt x="5453658" y="531232"/>
                </a:cubicBezTo>
                <a:close/>
                <a:moveTo>
                  <a:pt x="2924174" y="530041"/>
                </a:moveTo>
                <a:cubicBezTo>
                  <a:pt x="2921793" y="533216"/>
                  <a:pt x="2913062" y="542344"/>
                  <a:pt x="2897981" y="557426"/>
                </a:cubicBezTo>
                <a:lnTo>
                  <a:pt x="2890837" y="564569"/>
                </a:lnTo>
                <a:lnTo>
                  <a:pt x="2912268" y="564569"/>
                </a:lnTo>
                <a:cubicBezTo>
                  <a:pt x="2915840" y="560601"/>
                  <a:pt x="2918618" y="557426"/>
                  <a:pt x="2920603" y="555044"/>
                </a:cubicBezTo>
                <a:lnTo>
                  <a:pt x="2927746" y="547901"/>
                </a:lnTo>
                <a:cubicBezTo>
                  <a:pt x="2926953" y="544329"/>
                  <a:pt x="2925762" y="538376"/>
                  <a:pt x="2924174" y="530041"/>
                </a:cubicBezTo>
                <a:close/>
                <a:moveTo>
                  <a:pt x="76795" y="529446"/>
                </a:moveTo>
                <a:cubicBezTo>
                  <a:pt x="57745" y="552068"/>
                  <a:pt x="42069" y="568737"/>
                  <a:pt x="29765" y="579452"/>
                </a:cubicBezTo>
                <a:cubicBezTo>
                  <a:pt x="29369" y="579849"/>
                  <a:pt x="28773" y="580047"/>
                  <a:pt x="27979" y="580047"/>
                </a:cubicBezTo>
                <a:cubicBezTo>
                  <a:pt x="27979" y="580047"/>
                  <a:pt x="27781" y="580047"/>
                  <a:pt x="27384" y="580047"/>
                </a:cubicBezTo>
                <a:cubicBezTo>
                  <a:pt x="28575" y="593144"/>
                  <a:pt x="29765" y="606837"/>
                  <a:pt x="30956" y="621124"/>
                </a:cubicBezTo>
                <a:cubicBezTo>
                  <a:pt x="32544" y="619536"/>
                  <a:pt x="35520" y="616758"/>
                  <a:pt x="39886" y="612790"/>
                </a:cubicBezTo>
                <a:cubicBezTo>
                  <a:pt x="43458" y="609218"/>
                  <a:pt x="46236" y="606241"/>
                  <a:pt x="48220" y="603860"/>
                </a:cubicBezTo>
                <a:cubicBezTo>
                  <a:pt x="60523" y="591954"/>
                  <a:pt x="69255" y="584810"/>
                  <a:pt x="74414" y="582429"/>
                </a:cubicBezTo>
                <a:cubicBezTo>
                  <a:pt x="74811" y="582429"/>
                  <a:pt x="75208" y="582429"/>
                  <a:pt x="75605" y="582429"/>
                </a:cubicBezTo>
                <a:cubicBezTo>
                  <a:pt x="76398" y="582429"/>
                  <a:pt x="76994" y="582627"/>
                  <a:pt x="77390" y="583024"/>
                </a:cubicBezTo>
                <a:cubicBezTo>
                  <a:pt x="77787" y="583421"/>
                  <a:pt x="77986" y="584016"/>
                  <a:pt x="77986" y="584810"/>
                </a:cubicBezTo>
                <a:cubicBezTo>
                  <a:pt x="77986" y="585207"/>
                  <a:pt x="77787" y="585802"/>
                  <a:pt x="77390" y="586596"/>
                </a:cubicBezTo>
                <a:cubicBezTo>
                  <a:pt x="76994" y="586596"/>
                  <a:pt x="68858" y="594732"/>
                  <a:pt x="52983" y="611004"/>
                </a:cubicBezTo>
                <a:cubicBezTo>
                  <a:pt x="51395" y="612591"/>
                  <a:pt x="44648" y="619735"/>
                  <a:pt x="32742" y="632435"/>
                </a:cubicBezTo>
                <a:lnTo>
                  <a:pt x="32147" y="632435"/>
                </a:lnTo>
                <a:cubicBezTo>
                  <a:pt x="32940" y="641563"/>
                  <a:pt x="33337" y="646326"/>
                  <a:pt x="33337" y="646722"/>
                </a:cubicBezTo>
                <a:lnTo>
                  <a:pt x="55959" y="624101"/>
                </a:lnTo>
                <a:cubicBezTo>
                  <a:pt x="69056" y="611401"/>
                  <a:pt x="77589" y="603662"/>
                  <a:pt x="81558" y="600883"/>
                </a:cubicBezTo>
                <a:cubicBezTo>
                  <a:pt x="81955" y="600487"/>
                  <a:pt x="82351" y="600288"/>
                  <a:pt x="82748" y="600288"/>
                </a:cubicBezTo>
                <a:cubicBezTo>
                  <a:pt x="83542" y="600288"/>
                  <a:pt x="84137" y="600487"/>
                  <a:pt x="84534" y="600883"/>
                </a:cubicBezTo>
                <a:cubicBezTo>
                  <a:pt x="84931" y="601280"/>
                  <a:pt x="85129" y="601677"/>
                  <a:pt x="85129" y="602074"/>
                </a:cubicBezTo>
                <a:cubicBezTo>
                  <a:pt x="85129" y="602471"/>
                  <a:pt x="84931" y="602868"/>
                  <a:pt x="84534" y="603265"/>
                </a:cubicBezTo>
                <a:cubicBezTo>
                  <a:pt x="81756" y="607630"/>
                  <a:pt x="73422" y="616758"/>
                  <a:pt x="59531" y="630649"/>
                </a:cubicBezTo>
                <a:lnTo>
                  <a:pt x="33933" y="656247"/>
                </a:lnTo>
                <a:cubicBezTo>
                  <a:pt x="34330" y="661407"/>
                  <a:pt x="34925" y="667161"/>
                  <a:pt x="35719" y="673512"/>
                </a:cubicBezTo>
                <a:lnTo>
                  <a:pt x="36314" y="673512"/>
                </a:lnTo>
                <a:cubicBezTo>
                  <a:pt x="43061" y="667161"/>
                  <a:pt x="52387" y="657240"/>
                  <a:pt x="64294" y="643746"/>
                </a:cubicBezTo>
                <a:cubicBezTo>
                  <a:pt x="76597" y="630252"/>
                  <a:pt x="84336" y="622315"/>
                  <a:pt x="87511" y="619933"/>
                </a:cubicBezTo>
                <a:cubicBezTo>
                  <a:pt x="83542" y="586993"/>
                  <a:pt x="80764" y="562982"/>
                  <a:pt x="79176" y="547901"/>
                </a:cubicBezTo>
                <a:lnTo>
                  <a:pt x="77986" y="549091"/>
                </a:lnTo>
                <a:cubicBezTo>
                  <a:pt x="72430" y="553854"/>
                  <a:pt x="67270" y="559013"/>
                  <a:pt x="62508" y="564569"/>
                </a:cubicBezTo>
                <a:cubicBezTo>
                  <a:pt x="56951" y="570919"/>
                  <a:pt x="52189" y="576873"/>
                  <a:pt x="48220" y="582429"/>
                </a:cubicBezTo>
                <a:cubicBezTo>
                  <a:pt x="42664" y="590763"/>
                  <a:pt x="39291" y="596518"/>
                  <a:pt x="38100" y="599693"/>
                </a:cubicBezTo>
                <a:cubicBezTo>
                  <a:pt x="37703" y="601280"/>
                  <a:pt x="36711" y="602074"/>
                  <a:pt x="35123" y="602074"/>
                </a:cubicBezTo>
                <a:cubicBezTo>
                  <a:pt x="34726" y="602074"/>
                  <a:pt x="34131" y="602074"/>
                  <a:pt x="33337" y="602074"/>
                </a:cubicBezTo>
                <a:cubicBezTo>
                  <a:pt x="31750" y="601280"/>
                  <a:pt x="30956" y="600288"/>
                  <a:pt x="30956" y="599097"/>
                </a:cubicBezTo>
                <a:cubicBezTo>
                  <a:pt x="30956" y="598701"/>
                  <a:pt x="31155" y="598105"/>
                  <a:pt x="31551" y="597312"/>
                </a:cubicBezTo>
                <a:cubicBezTo>
                  <a:pt x="33139" y="595327"/>
                  <a:pt x="35322" y="592152"/>
                  <a:pt x="38100" y="587787"/>
                </a:cubicBezTo>
                <a:cubicBezTo>
                  <a:pt x="40481" y="583421"/>
                  <a:pt x="42465" y="580047"/>
                  <a:pt x="44053" y="577666"/>
                </a:cubicBezTo>
                <a:cubicBezTo>
                  <a:pt x="48815" y="570919"/>
                  <a:pt x="53578" y="564966"/>
                  <a:pt x="58341" y="559807"/>
                </a:cubicBezTo>
                <a:cubicBezTo>
                  <a:pt x="67072" y="549885"/>
                  <a:pt x="73620" y="543337"/>
                  <a:pt x="77986" y="540162"/>
                </a:cubicBezTo>
                <a:cubicBezTo>
                  <a:pt x="77192" y="533018"/>
                  <a:pt x="76795" y="529446"/>
                  <a:pt x="76795" y="529446"/>
                </a:cubicBezTo>
                <a:close/>
                <a:moveTo>
                  <a:pt x="3153965" y="527660"/>
                </a:moveTo>
                <a:cubicBezTo>
                  <a:pt x="3152774" y="527660"/>
                  <a:pt x="3151584" y="527858"/>
                  <a:pt x="3150393" y="528255"/>
                </a:cubicBezTo>
                <a:lnTo>
                  <a:pt x="3147417" y="528851"/>
                </a:lnTo>
                <a:cubicBezTo>
                  <a:pt x="3146226" y="529644"/>
                  <a:pt x="3145234" y="530240"/>
                  <a:pt x="3144440" y="530637"/>
                </a:cubicBezTo>
                <a:cubicBezTo>
                  <a:pt x="3148409" y="535002"/>
                  <a:pt x="3152378" y="541551"/>
                  <a:pt x="3156346" y="550282"/>
                </a:cubicBezTo>
                <a:cubicBezTo>
                  <a:pt x="3159124" y="546313"/>
                  <a:pt x="3162895" y="542146"/>
                  <a:pt x="3167658" y="537780"/>
                </a:cubicBezTo>
                <a:cubicBezTo>
                  <a:pt x="3172816" y="533018"/>
                  <a:pt x="3175992" y="530041"/>
                  <a:pt x="3177182" y="528851"/>
                </a:cubicBezTo>
                <a:cubicBezTo>
                  <a:pt x="3172816" y="528057"/>
                  <a:pt x="3169046" y="527660"/>
                  <a:pt x="3165872" y="527660"/>
                </a:cubicBezTo>
                <a:cubicBezTo>
                  <a:pt x="3161109" y="527263"/>
                  <a:pt x="3157140" y="527263"/>
                  <a:pt x="3153965" y="527660"/>
                </a:cubicBezTo>
                <a:close/>
                <a:moveTo>
                  <a:pt x="4823817" y="525874"/>
                </a:moveTo>
                <a:cubicBezTo>
                  <a:pt x="4820245" y="529049"/>
                  <a:pt x="4816078" y="533216"/>
                  <a:pt x="4811315" y="538376"/>
                </a:cubicBezTo>
                <a:cubicBezTo>
                  <a:pt x="4806949" y="542741"/>
                  <a:pt x="4801592" y="548694"/>
                  <a:pt x="4795242" y="556235"/>
                </a:cubicBezTo>
                <a:cubicBezTo>
                  <a:pt x="4787701" y="564966"/>
                  <a:pt x="4782343" y="570919"/>
                  <a:pt x="4779168" y="574094"/>
                </a:cubicBezTo>
                <a:cubicBezTo>
                  <a:pt x="4778374" y="574888"/>
                  <a:pt x="4777580" y="575285"/>
                  <a:pt x="4776787" y="575285"/>
                </a:cubicBezTo>
                <a:cubicBezTo>
                  <a:pt x="4775993" y="575285"/>
                  <a:pt x="4775001" y="574888"/>
                  <a:pt x="4773810" y="574094"/>
                </a:cubicBezTo>
                <a:cubicBezTo>
                  <a:pt x="4775398" y="586001"/>
                  <a:pt x="4776986" y="596716"/>
                  <a:pt x="4778573" y="606241"/>
                </a:cubicBezTo>
                <a:cubicBezTo>
                  <a:pt x="4778970" y="608622"/>
                  <a:pt x="4779565" y="611797"/>
                  <a:pt x="4780359" y="615766"/>
                </a:cubicBezTo>
                <a:cubicBezTo>
                  <a:pt x="4785518" y="626482"/>
                  <a:pt x="4790480" y="636404"/>
                  <a:pt x="4795242" y="645532"/>
                </a:cubicBezTo>
                <a:cubicBezTo>
                  <a:pt x="4797226" y="643548"/>
                  <a:pt x="4800798" y="640372"/>
                  <a:pt x="4805958" y="636007"/>
                </a:cubicBezTo>
                <a:cubicBezTo>
                  <a:pt x="4811116" y="632038"/>
                  <a:pt x="4814887" y="628863"/>
                  <a:pt x="4817268" y="626482"/>
                </a:cubicBezTo>
                <a:cubicBezTo>
                  <a:pt x="4828778" y="617354"/>
                  <a:pt x="4836318" y="612591"/>
                  <a:pt x="4839890" y="612194"/>
                </a:cubicBezTo>
                <a:cubicBezTo>
                  <a:pt x="4838700" y="605844"/>
                  <a:pt x="4837707" y="600288"/>
                  <a:pt x="4836914" y="595526"/>
                </a:cubicBezTo>
                <a:lnTo>
                  <a:pt x="4835723" y="596716"/>
                </a:lnTo>
                <a:cubicBezTo>
                  <a:pt x="4831357" y="600288"/>
                  <a:pt x="4827190" y="604058"/>
                  <a:pt x="4823222" y="608027"/>
                </a:cubicBezTo>
                <a:cubicBezTo>
                  <a:pt x="4811712" y="619140"/>
                  <a:pt x="4802981" y="627077"/>
                  <a:pt x="4797028" y="631840"/>
                </a:cubicBezTo>
                <a:cubicBezTo>
                  <a:pt x="4796234" y="632237"/>
                  <a:pt x="4795440" y="632435"/>
                  <a:pt x="4794646" y="632435"/>
                </a:cubicBezTo>
                <a:cubicBezTo>
                  <a:pt x="4793852" y="632435"/>
                  <a:pt x="4793059" y="632237"/>
                  <a:pt x="4792265" y="631840"/>
                </a:cubicBezTo>
                <a:cubicBezTo>
                  <a:pt x="4791868" y="631046"/>
                  <a:pt x="4791670" y="630252"/>
                  <a:pt x="4791670" y="629458"/>
                </a:cubicBezTo>
                <a:cubicBezTo>
                  <a:pt x="4791670" y="628665"/>
                  <a:pt x="4791868" y="628069"/>
                  <a:pt x="4792265" y="627672"/>
                </a:cubicBezTo>
                <a:cubicBezTo>
                  <a:pt x="4795440" y="624894"/>
                  <a:pt x="4804370" y="615965"/>
                  <a:pt x="4819054" y="600883"/>
                </a:cubicBezTo>
                <a:cubicBezTo>
                  <a:pt x="4827388" y="592549"/>
                  <a:pt x="4832944" y="587588"/>
                  <a:pt x="4835723" y="586001"/>
                </a:cubicBezTo>
                <a:cubicBezTo>
                  <a:pt x="4834929" y="581238"/>
                  <a:pt x="4833937" y="576674"/>
                  <a:pt x="4832746" y="572308"/>
                </a:cubicBezTo>
                <a:cubicBezTo>
                  <a:pt x="4829174" y="575087"/>
                  <a:pt x="4825801" y="578262"/>
                  <a:pt x="4822626" y="581833"/>
                </a:cubicBezTo>
                <a:cubicBezTo>
                  <a:pt x="4806751" y="596915"/>
                  <a:pt x="4798814" y="604654"/>
                  <a:pt x="4798814" y="605051"/>
                </a:cubicBezTo>
                <a:cubicBezTo>
                  <a:pt x="4798020" y="605448"/>
                  <a:pt x="4797226" y="605646"/>
                  <a:pt x="4796432" y="605646"/>
                </a:cubicBezTo>
                <a:cubicBezTo>
                  <a:pt x="4795638" y="605646"/>
                  <a:pt x="4794844" y="605448"/>
                  <a:pt x="4794051" y="605051"/>
                </a:cubicBezTo>
                <a:cubicBezTo>
                  <a:pt x="4793654" y="604257"/>
                  <a:pt x="4793456" y="603463"/>
                  <a:pt x="4793456" y="602669"/>
                </a:cubicBezTo>
                <a:cubicBezTo>
                  <a:pt x="4793456" y="601876"/>
                  <a:pt x="4793654" y="601280"/>
                  <a:pt x="4794051" y="600883"/>
                </a:cubicBezTo>
                <a:lnTo>
                  <a:pt x="4819054" y="575880"/>
                </a:lnTo>
                <a:cubicBezTo>
                  <a:pt x="4825008" y="569530"/>
                  <a:pt x="4829174" y="565363"/>
                  <a:pt x="4831556" y="563379"/>
                </a:cubicBezTo>
                <a:cubicBezTo>
                  <a:pt x="4830365" y="558219"/>
                  <a:pt x="4829571" y="554251"/>
                  <a:pt x="4829174" y="551472"/>
                </a:cubicBezTo>
                <a:cubicBezTo>
                  <a:pt x="4826396" y="553854"/>
                  <a:pt x="4822824" y="557227"/>
                  <a:pt x="4818459" y="561593"/>
                </a:cubicBezTo>
                <a:cubicBezTo>
                  <a:pt x="4800202" y="579849"/>
                  <a:pt x="4790280" y="589374"/>
                  <a:pt x="4788694" y="590168"/>
                </a:cubicBezTo>
                <a:cubicBezTo>
                  <a:pt x="4787899" y="590961"/>
                  <a:pt x="4787106" y="591358"/>
                  <a:pt x="4786312" y="591358"/>
                </a:cubicBezTo>
                <a:cubicBezTo>
                  <a:pt x="4785518" y="591358"/>
                  <a:pt x="4784724" y="590961"/>
                  <a:pt x="4783931" y="590168"/>
                </a:cubicBezTo>
                <a:cubicBezTo>
                  <a:pt x="4783136" y="589374"/>
                  <a:pt x="4782740" y="588580"/>
                  <a:pt x="4782740" y="587787"/>
                </a:cubicBezTo>
                <a:cubicBezTo>
                  <a:pt x="4782740" y="586993"/>
                  <a:pt x="4782938" y="586398"/>
                  <a:pt x="4783336" y="586001"/>
                </a:cubicBezTo>
                <a:cubicBezTo>
                  <a:pt x="4784129" y="584810"/>
                  <a:pt x="4794646" y="573896"/>
                  <a:pt x="4814887" y="553258"/>
                </a:cubicBezTo>
                <a:cubicBezTo>
                  <a:pt x="4820840" y="546908"/>
                  <a:pt x="4824808" y="542741"/>
                  <a:pt x="4826794" y="540757"/>
                </a:cubicBezTo>
                <a:cubicBezTo>
                  <a:pt x="4825999" y="535201"/>
                  <a:pt x="4825008" y="530240"/>
                  <a:pt x="4823817" y="525874"/>
                </a:cubicBezTo>
                <a:close/>
                <a:moveTo>
                  <a:pt x="4064794" y="525279"/>
                </a:moveTo>
                <a:cubicBezTo>
                  <a:pt x="4063999" y="526072"/>
                  <a:pt x="4054276" y="532224"/>
                  <a:pt x="4035623" y="543733"/>
                </a:cubicBezTo>
                <a:cubicBezTo>
                  <a:pt x="4023717" y="550877"/>
                  <a:pt x="4016176" y="554846"/>
                  <a:pt x="4013001" y="555640"/>
                </a:cubicBezTo>
                <a:cubicBezTo>
                  <a:pt x="4014192" y="556037"/>
                  <a:pt x="4014986" y="556235"/>
                  <a:pt x="4015382" y="556235"/>
                </a:cubicBezTo>
                <a:cubicBezTo>
                  <a:pt x="4020145" y="558616"/>
                  <a:pt x="4024908" y="561394"/>
                  <a:pt x="4029670" y="564569"/>
                </a:cubicBezTo>
                <a:cubicBezTo>
                  <a:pt x="4037210" y="560997"/>
                  <a:pt x="4045942" y="555838"/>
                  <a:pt x="4055864" y="549091"/>
                </a:cubicBezTo>
                <a:cubicBezTo>
                  <a:pt x="4067770" y="540360"/>
                  <a:pt x="4076104" y="535399"/>
                  <a:pt x="4080867" y="534208"/>
                </a:cubicBezTo>
                <a:cubicBezTo>
                  <a:pt x="4075707" y="530637"/>
                  <a:pt x="4070350" y="527660"/>
                  <a:pt x="4064794" y="525279"/>
                </a:cubicBezTo>
                <a:close/>
                <a:moveTo>
                  <a:pt x="1874043" y="525279"/>
                </a:moveTo>
                <a:cubicBezTo>
                  <a:pt x="1873250" y="526072"/>
                  <a:pt x="1863526" y="532224"/>
                  <a:pt x="1844873" y="543733"/>
                </a:cubicBezTo>
                <a:cubicBezTo>
                  <a:pt x="1832967" y="550877"/>
                  <a:pt x="1825426" y="554846"/>
                  <a:pt x="1822251" y="555640"/>
                </a:cubicBezTo>
                <a:cubicBezTo>
                  <a:pt x="1823442" y="556037"/>
                  <a:pt x="1824236" y="556235"/>
                  <a:pt x="1824633" y="556235"/>
                </a:cubicBezTo>
                <a:cubicBezTo>
                  <a:pt x="1829395" y="558616"/>
                  <a:pt x="1834158" y="561394"/>
                  <a:pt x="1838920" y="564569"/>
                </a:cubicBezTo>
                <a:cubicBezTo>
                  <a:pt x="1846461" y="560997"/>
                  <a:pt x="1855192" y="555838"/>
                  <a:pt x="1865114" y="549091"/>
                </a:cubicBezTo>
                <a:cubicBezTo>
                  <a:pt x="1877020" y="540360"/>
                  <a:pt x="1885354" y="535399"/>
                  <a:pt x="1890117" y="534208"/>
                </a:cubicBezTo>
                <a:cubicBezTo>
                  <a:pt x="1884958" y="530637"/>
                  <a:pt x="1879600" y="527660"/>
                  <a:pt x="1874043" y="525279"/>
                </a:cubicBezTo>
                <a:close/>
                <a:moveTo>
                  <a:pt x="5486400" y="524683"/>
                </a:moveTo>
                <a:cubicBezTo>
                  <a:pt x="5479653" y="525477"/>
                  <a:pt x="5473104" y="526668"/>
                  <a:pt x="5466754" y="528255"/>
                </a:cubicBezTo>
                <a:cubicBezTo>
                  <a:pt x="5462786" y="532621"/>
                  <a:pt x="5457031" y="538376"/>
                  <a:pt x="5449490" y="545519"/>
                </a:cubicBezTo>
                <a:cubicBezTo>
                  <a:pt x="5440759" y="553457"/>
                  <a:pt x="5434806" y="559013"/>
                  <a:pt x="5431631" y="562188"/>
                </a:cubicBezTo>
                <a:lnTo>
                  <a:pt x="5413772" y="580047"/>
                </a:lnTo>
                <a:cubicBezTo>
                  <a:pt x="5418137" y="578460"/>
                  <a:pt x="5422304" y="577071"/>
                  <a:pt x="5426273" y="575880"/>
                </a:cubicBezTo>
                <a:lnTo>
                  <a:pt x="5427464" y="573499"/>
                </a:lnTo>
                <a:cubicBezTo>
                  <a:pt x="5433417" y="569133"/>
                  <a:pt x="5445125" y="559212"/>
                  <a:pt x="5462587" y="543733"/>
                </a:cubicBezTo>
                <a:cubicBezTo>
                  <a:pt x="5472906" y="534605"/>
                  <a:pt x="5480844" y="528255"/>
                  <a:pt x="5486400" y="524683"/>
                </a:cubicBezTo>
                <a:close/>
                <a:moveTo>
                  <a:pt x="5520332" y="522897"/>
                </a:moveTo>
                <a:cubicBezTo>
                  <a:pt x="5516760" y="527263"/>
                  <a:pt x="5506838" y="536987"/>
                  <a:pt x="5490567" y="552068"/>
                </a:cubicBezTo>
                <a:cubicBezTo>
                  <a:pt x="5483026" y="559212"/>
                  <a:pt x="5476874" y="564569"/>
                  <a:pt x="5472112" y="568141"/>
                </a:cubicBezTo>
                <a:lnTo>
                  <a:pt x="5470922" y="569332"/>
                </a:lnTo>
                <a:cubicBezTo>
                  <a:pt x="5474890" y="568935"/>
                  <a:pt x="5478660" y="568737"/>
                  <a:pt x="5482232" y="568737"/>
                </a:cubicBezTo>
                <a:cubicBezTo>
                  <a:pt x="5486202" y="568737"/>
                  <a:pt x="5489972" y="568935"/>
                  <a:pt x="5493544" y="569332"/>
                </a:cubicBezTo>
                <a:cubicBezTo>
                  <a:pt x="5496322" y="567744"/>
                  <a:pt x="5502473" y="562982"/>
                  <a:pt x="5511998" y="555044"/>
                </a:cubicBezTo>
                <a:cubicBezTo>
                  <a:pt x="5528667" y="541154"/>
                  <a:pt x="5539184" y="533216"/>
                  <a:pt x="5543550" y="531232"/>
                </a:cubicBezTo>
                <a:cubicBezTo>
                  <a:pt x="5543946" y="531232"/>
                  <a:pt x="5544145" y="531232"/>
                  <a:pt x="5544145" y="531232"/>
                </a:cubicBezTo>
                <a:cubicBezTo>
                  <a:pt x="5544938" y="531232"/>
                  <a:pt x="5545534" y="531430"/>
                  <a:pt x="5545931" y="531827"/>
                </a:cubicBezTo>
                <a:cubicBezTo>
                  <a:pt x="5545931" y="532224"/>
                  <a:pt x="5545931" y="532422"/>
                  <a:pt x="5545931" y="532422"/>
                </a:cubicBezTo>
                <a:cubicBezTo>
                  <a:pt x="5545931" y="533216"/>
                  <a:pt x="5545732" y="533812"/>
                  <a:pt x="5545336" y="534208"/>
                </a:cubicBezTo>
                <a:cubicBezTo>
                  <a:pt x="5533430" y="545321"/>
                  <a:pt x="5522118" y="555243"/>
                  <a:pt x="5511402" y="563974"/>
                </a:cubicBezTo>
                <a:lnTo>
                  <a:pt x="5503664" y="569927"/>
                </a:lnTo>
                <a:cubicBezTo>
                  <a:pt x="5508426" y="570324"/>
                  <a:pt x="5512990" y="570919"/>
                  <a:pt x="5517356" y="571713"/>
                </a:cubicBezTo>
                <a:cubicBezTo>
                  <a:pt x="5518546" y="571713"/>
                  <a:pt x="5519737" y="571911"/>
                  <a:pt x="5520928" y="572308"/>
                </a:cubicBezTo>
                <a:cubicBezTo>
                  <a:pt x="5527278" y="568340"/>
                  <a:pt x="5534620" y="562783"/>
                  <a:pt x="5542954" y="555640"/>
                </a:cubicBezTo>
                <a:cubicBezTo>
                  <a:pt x="5545732" y="553258"/>
                  <a:pt x="5549502" y="550282"/>
                  <a:pt x="5554265" y="546710"/>
                </a:cubicBezTo>
                <a:cubicBezTo>
                  <a:pt x="5559425" y="541947"/>
                  <a:pt x="5562996" y="538773"/>
                  <a:pt x="5564981" y="537185"/>
                </a:cubicBezTo>
                <a:cubicBezTo>
                  <a:pt x="5567362" y="535201"/>
                  <a:pt x="5569148" y="533812"/>
                  <a:pt x="5570338" y="533018"/>
                </a:cubicBezTo>
                <a:cubicBezTo>
                  <a:pt x="5565576" y="530637"/>
                  <a:pt x="5558234" y="528454"/>
                  <a:pt x="5548312" y="526469"/>
                </a:cubicBezTo>
                <a:cubicBezTo>
                  <a:pt x="5538787" y="524485"/>
                  <a:pt x="5529460" y="523294"/>
                  <a:pt x="5520332" y="522897"/>
                </a:cubicBezTo>
                <a:close/>
                <a:moveTo>
                  <a:pt x="5509617" y="522897"/>
                </a:moveTo>
                <a:cubicBezTo>
                  <a:pt x="5505648" y="522897"/>
                  <a:pt x="5501282" y="523096"/>
                  <a:pt x="5496520" y="523493"/>
                </a:cubicBezTo>
                <a:cubicBezTo>
                  <a:pt x="5496520" y="523890"/>
                  <a:pt x="5485606" y="533415"/>
                  <a:pt x="5463778" y="552068"/>
                </a:cubicBezTo>
                <a:cubicBezTo>
                  <a:pt x="5452665" y="561990"/>
                  <a:pt x="5444728" y="568737"/>
                  <a:pt x="5439965" y="572308"/>
                </a:cubicBezTo>
                <a:cubicBezTo>
                  <a:pt x="5442346" y="571911"/>
                  <a:pt x="5444530" y="571515"/>
                  <a:pt x="5446514" y="571118"/>
                </a:cubicBezTo>
                <a:cubicBezTo>
                  <a:pt x="5448895" y="570721"/>
                  <a:pt x="5451474" y="570522"/>
                  <a:pt x="5454252" y="570522"/>
                </a:cubicBezTo>
                <a:cubicBezTo>
                  <a:pt x="5454650" y="569729"/>
                  <a:pt x="5455245" y="569332"/>
                  <a:pt x="5456038" y="569332"/>
                </a:cubicBezTo>
                <a:cubicBezTo>
                  <a:pt x="5459610" y="568935"/>
                  <a:pt x="5464572" y="566157"/>
                  <a:pt x="5470922" y="560997"/>
                </a:cubicBezTo>
                <a:cubicBezTo>
                  <a:pt x="5476081" y="557029"/>
                  <a:pt x="5482034" y="551869"/>
                  <a:pt x="5488781" y="545519"/>
                </a:cubicBezTo>
                <a:cubicBezTo>
                  <a:pt x="5490368" y="543535"/>
                  <a:pt x="5493940" y="539765"/>
                  <a:pt x="5499496" y="534208"/>
                </a:cubicBezTo>
                <a:cubicBezTo>
                  <a:pt x="5504259" y="529446"/>
                  <a:pt x="5508228" y="525676"/>
                  <a:pt x="5511402" y="522897"/>
                </a:cubicBezTo>
                <a:close/>
                <a:moveTo>
                  <a:pt x="5148858" y="522302"/>
                </a:moveTo>
                <a:cubicBezTo>
                  <a:pt x="5147270" y="523493"/>
                  <a:pt x="5139730" y="529248"/>
                  <a:pt x="5126236" y="539566"/>
                </a:cubicBezTo>
                <a:cubicBezTo>
                  <a:pt x="5123457" y="541551"/>
                  <a:pt x="5118100" y="545718"/>
                  <a:pt x="5110162" y="552068"/>
                </a:cubicBezTo>
                <a:cubicBezTo>
                  <a:pt x="5106590" y="561196"/>
                  <a:pt x="5103416" y="570324"/>
                  <a:pt x="5100637" y="579452"/>
                </a:cubicBezTo>
                <a:cubicBezTo>
                  <a:pt x="5103018" y="578658"/>
                  <a:pt x="5105995" y="576674"/>
                  <a:pt x="5109567" y="573499"/>
                </a:cubicBezTo>
                <a:cubicBezTo>
                  <a:pt x="5113932" y="570324"/>
                  <a:pt x="5119290" y="565363"/>
                  <a:pt x="5125640" y="558616"/>
                </a:cubicBezTo>
                <a:cubicBezTo>
                  <a:pt x="5132784" y="551472"/>
                  <a:pt x="5138142" y="546313"/>
                  <a:pt x="5141714" y="543138"/>
                </a:cubicBezTo>
                <a:lnTo>
                  <a:pt x="5142904" y="541947"/>
                </a:lnTo>
                <a:cubicBezTo>
                  <a:pt x="5143302" y="541551"/>
                  <a:pt x="5143698" y="541352"/>
                  <a:pt x="5144095" y="541352"/>
                </a:cubicBezTo>
                <a:cubicBezTo>
                  <a:pt x="5145286" y="535002"/>
                  <a:pt x="5146873" y="528652"/>
                  <a:pt x="5148858" y="522302"/>
                </a:cubicBezTo>
                <a:close/>
                <a:moveTo>
                  <a:pt x="763190" y="515754"/>
                </a:moveTo>
                <a:cubicBezTo>
                  <a:pt x="756841" y="523294"/>
                  <a:pt x="748903" y="532026"/>
                  <a:pt x="739378" y="541947"/>
                </a:cubicBezTo>
                <a:cubicBezTo>
                  <a:pt x="727075" y="554251"/>
                  <a:pt x="719336" y="560601"/>
                  <a:pt x="716161" y="560997"/>
                </a:cubicBezTo>
                <a:cubicBezTo>
                  <a:pt x="716558" y="606241"/>
                  <a:pt x="717351" y="639182"/>
                  <a:pt x="718542" y="659819"/>
                </a:cubicBezTo>
                <a:cubicBezTo>
                  <a:pt x="719336" y="680060"/>
                  <a:pt x="720725" y="701293"/>
                  <a:pt x="722709" y="723518"/>
                </a:cubicBezTo>
                <a:cubicBezTo>
                  <a:pt x="723503" y="721930"/>
                  <a:pt x="724694" y="721137"/>
                  <a:pt x="726281" y="721137"/>
                </a:cubicBezTo>
                <a:cubicBezTo>
                  <a:pt x="727869" y="721137"/>
                  <a:pt x="728861" y="721930"/>
                  <a:pt x="729258" y="723518"/>
                </a:cubicBezTo>
                <a:lnTo>
                  <a:pt x="729258" y="724113"/>
                </a:lnTo>
                <a:lnTo>
                  <a:pt x="734616" y="718755"/>
                </a:lnTo>
                <a:cubicBezTo>
                  <a:pt x="737394" y="715580"/>
                  <a:pt x="739973" y="712802"/>
                  <a:pt x="742354" y="710421"/>
                </a:cubicBezTo>
                <a:cubicBezTo>
                  <a:pt x="744339" y="708833"/>
                  <a:pt x="747117" y="706055"/>
                  <a:pt x="750689" y="702087"/>
                </a:cubicBezTo>
                <a:cubicBezTo>
                  <a:pt x="754261" y="698118"/>
                  <a:pt x="757039" y="695141"/>
                  <a:pt x="759023" y="693157"/>
                </a:cubicBezTo>
                <a:cubicBezTo>
                  <a:pt x="764183" y="687601"/>
                  <a:pt x="768945" y="682640"/>
                  <a:pt x="773311" y="678274"/>
                </a:cubicBezTo>
                <a:cubicBezTo>
                  <a:pt x="772914" y="668352"/>
                  <a:pt x="772517" y="660216"/>
                  <a:pt x="772120" y="653866"/>
                </a:cubicBezTo>
                <a:cubicBezTo>
                  <a:pt x="766961" y="658629"/>
                  <a:pt x="763389" y="662002"/>
                  <a:pt x="761404" y="663987"/>
                </a:cubicBezTo>
                <a:cubicBezTo>
                  <a:pt x="748308" y="676290"/>
                  <a:pt x="737791" y="685815"/>
                  <a:pt x="729853" y="692562"/>
                </a:cubicBezTo>
                <a:cubicBezTo>
                  <a:pt x="729456" y="692958"/>
                  <a:pt x="729059" y="693157"/>
                  <a:pt x="728662" y="693157"/>
                </a:cubicBezTo>
                <a:cubicBezTo>
                  <a:pt x="727869" y="693157"/>
                  <a:pt x="727075" y="692760"/>
                  <a:pt x="726281" y="691966"/>
                </a:cubicBezTo>
                <a:cubicBezTo>
                  <a:pt x="725884" y="691173"/>
                  <a:pt x="725686" y="690577"/>
                  <a:pt x="725686" y="690180"/>
                </a:cubicBezTo>
                <a:cubicBezTo>
                  <a:pt x="725686" y="689783"/>
                  <a:pt x="725884" y="689387"/>
                  <a:pt x="726281" y="688990"/>
                </a:cubicBezTo>
                <a:cubicBezTo>
                  <a:pt x="731440" y="684227"/>
                  <a:pt x="742156" y="673710"/>
                  <a:pt x="758428" y="657438"/>
                </a:cubicBezTo>
                <a:cubicBezTo>
                  <a:pt x="764778" y="651088"/>
                  <a:pt x="769342" y="646722"/>
                  <a:pt x="772120" y="644341"/>
                </a:cubicBezTo>
                <a:cubicBezTo>
                  <a:pt x="771326" y="633229"/>
                  <a:pt x="770731" y="623505"/>
                  <a:pt x="770334" y="615171"/>
                </a:cubicBezTo>
                <a:cubicBezTo>
                  <a:pt x="763984" y="620727"/>
                  <a:pt x="759222" y="625093"/>
                  <a:pt x="756047" y="628268"/>
                </a:cubicBezTo>
                <a:cubicBezTo>
                  <a:pt x="742950" y="641762"/>
                  <a:pt x="733623" y="650691"/>
                  <a:pt x="728067" y="655057"/>
                </a:cubicBezTo>
                <a:cubicBezTo>
                  <a:pt x="727273" y="655454"/>
                  <a:pt x="726480" y="655652"/>
                  <a:pt x="725686" y="655652"/>
                </a:cubicBezTo>
                <a:cubicBezTo>
                  <a:pt x="725289" y="655652"/>
                  <a:pt x="724694" y="655454"/>
                  <a:pt x="723900" y="655057"/>
                </a:cubicBezTo>
                <a:cubicBezTo>
                  <a:pt x="723503" y="654263"/>
                  <a:pt x="723304" y="653469"/>
                  <a:pt x="723304" y="652676"/>
                </a:cubicBezTo>
                <a:cubicBezTo>
                  <a:pt x="723304" y="651882"/>
                  <a:pt x="723503" y="651287"/>
                  <a:pt x="723900" y="650890"/>
                </a:cubicBezTo>
                <a:cubicBezTo>
                  <a:pt x="729456" y="646524"/>
                  <a:pt x="739576" y="636404"/>
                  <a:pt x="754261" y="620529"/>
                </a:cubicBezTo>
                <a:cubicBezTo>
                  <a:pt x="760611" y="613385"/>
                  <a:pt x="765770" y="608226"/>
                  <a:pt x="769739" y="605051"/>
                </a:cubicBezTo>
                <a:cubicBezTo>
                  <a:pt x="768945" y="595129"/>
                  <a:pt x="768350" y="585802"/>
                  <a:pt x="767953" y="577071"/>
                </a:cubicBezTo>
                <a:cubicBezTo>
                  <a:pt x="765969" y="579055"/>
                  <a:pt x="763190" y="582032"/>
                  <a:pt x="759619" y="586001"/>
                </a:cubicBezTo>
                <a:cubicBezTo>
                  <a:pt x="750094" y="595526"/>
                  <a:pt x="740965" y="603463"/>
                  <a:pt x="732234" y="609813"/>
                </a:cubicBezTo>
                <a:cubicBezTo>
                  <a:pt x="731440" y="610607"/>
                  <a:pt x="730448" y="611004"/>
                  <a:pt x="729258" y="611004"/>
                </a:cubicBezTo>
                <a:cubicBezTo>
                  <a:pt x="728067" y="611004"/>
                  <a:pt x="727075" y="610210"/>
                  <a:pt x="726281" y="608622"/>
                </a:cubicBezTo>
                <a:cubicBezTo>
                  <a:pt x="725487" y="607432"/>
                  <a:pt x="725090" y="606440"/>
                  <a:pt x="725090" y="605646"/>
                </a:cubicBezTo>
                <a:cubicBezTo>
                  <a:pt x="725090" y="604058"/>
                  <a:pt x="725884" y="602868"/>
                  <a:pt x="727472" y="602074"/>
                </a:cubicBezTo>
                <a:cubicBezTo>
                  <a:pt x="736203" y="596518"/>
                  <a:pt x="745331" y="588977"/>
                  <a:pt x="754856" y="579452"/>
                </a:cubicBezTo>
                <a:cubicBezTo>
                  <a:pt x="755253" y="579055"/>
                  <a:pt x="759420" y="574690"/>
                  <a:pt x="767358" y="566355"/>
                </a:cubicBezTo>
                <a:cubicBezTo>
                  <a:pt x="767358" y="565958"/>
                  <a:pt x="767159" y="565165"/>
                  <a:pt x="766762" y="563974"/>
                </a:cubicBezTo>
                <a:lnTo>
                  <a:pt x="766762" y="561593"/>
                </a:lnTo>
                <a:cubicBezTo>
                  <a:pt x="766366" y="556433"/>
                  <a:pt x="765969" y="551076"/>
                  <a:pt x="765572" y="545519"/>
                </a:cubicBezTo>
                <a:lnTo>
                  <a:pt x="751284" y="559807"/>
                </a:lnTo>
                <a:cubicBezTo>
                  <a:pt x="741759" y="569729"/>
                  <a:pt x="733425" y="577468"/>
                  <a:pt x="726281" y="583024"/>
                </a:cubicBezTo>
                <a:cubicBezTo>
                  <a:pt x="725487" y="583421"/>
                  <a:pt x="724892" y="583619"/>
                  <a:pt x="724495" y="583619"/>
                </a:cubicBezTo>
                <a:cubicBezTo>
                  <a:pt x="723304" y="583619"/>
                  <a:pt x="722312" y="583222"/>
                  <a:pt x="721519" y="582429"/>
                </a:cubicBezTo>
                <a:cubicBezTo>
                  <a:pt x="720725" y="581635"/>
                  <a:pt x="720328" y="580643"/>
                  <a:pt x="720328" y="579452"/>
                </a:cubicBezTo>
                <a:cubicBezTo>
                  <a:pt x="720328" y="579055"/>
                  <a:pt x="720526" y="578460"/>
                  <a:pt x="720923" y="577666"/>
                </a:cubicBezTo>
                <a:cubicBezTo>
                  <a:pt x="721320" y="576476"/>
                  <a:pt x="722312" y="574888"/>
                  <a:pt x="723900" y="572904"/>
                </a:cubicBezTo>
                <a:cubicBezTo>
                  <a:pt x="725090" y="570919"/>
                  <a:pt x="725884" y="569332"/>
                  <a:pt x="726281" y="568141"/>
                </a:cubicBezTo>
                <a:cubicBezTo>
                  <a:pt x="727472" y="566554"/>
                  <a:pt x="728464" y="565760"/>
                  <a:pt x="729258" y="565760"/>
                </a:cubicBezTo>
                <a:cubicBezTo>
                  <a:pt x="730448" y="565760"/>
                  <a:pt x="731639" y="566554"/>
                  <a:pt x="732829" y="568141"/>
                </a:cubicBezTo>
                <a:cubicBezTo>
                  <a:pt x="737195" y="564172"/>
                  <a:pt x="742751" y="558616"/>
                  <a:pt x="749498" y="551472"/>
                </a:cubicBezTo>
                <a:cubicBezTo>
                  <a:pt x="757833" y="542741"/>
                  <a:pt x="762992" y="537383"/>
                  <a:pt x="764976" y="535399"/>
                </a:cubicBezTo>
                <a:cubicBezTo>
                  <a:pt x="764183" y="528652"/>
                  <a:pt x="763587" y="522104"/>
                  <a:pt x="763190" y="515754"/>
                </a:cubicBezTo>
                <a:close/>
                <a:moveTo>
                  <a:pt x="4435078" y="514563"/>
                </a:moveTo>
                <a:cubicBezTo>
                  <a:pt x="4435474" y="514563"/>
                  <a:pt x="4435673" y="514762"/>
                  <a:pt x="4435673" y="515158"/>
                </a:cubicBezTo>
                <a:cubicBezTo>
                  <a:pt x="4436070" y="515158"/>
                  <a:pt x="4436268" y="515357"/>
                  <a:pt x="4436268" y="515754"/>
                </a:cubicBezTo>
                <a:cubicBezTo>
                  <a:pt x="4436268" y="516151"/>
                  <a:pt x="4436070" y="516547"/>
                  <a:pt x="4435673" y="516944"/>
                </a:cubicBezTo>
                <a:cubicBezTo>
                  <a:pt x="4434879" y="518135"/>
                  <a:pt x="4428926" y="525676"/>
                  <a:pt x="4417814" y="539566"/>
                </a:cubicBezTo>
                <a:cubicBezTo>
                  <a:pt x="4413844" y="544329"/>
                  <a:pt x="4408288" y="551869"/>
                  <a:pt x="4401145" y="562188"/>
                </a:cubicBezTo>
                <a:cubicBezTo>
                  <a:pt x="4400748" y="562585"/>
                  <a:pt x="4400152" y="562783"/>
                  <a:pt x="4399359" y="562783"/>
                </a:cubicBezTo>
                <a:cubicBezTo>
                  <a:pt x="4399359" y="562783"/>
                  <a:pt x="4399160" y="562783"/>
                  <a:pt x="4398764" y="562783"/>
                </a:cubicBezTo>
                <a:cubicBezTo>
                  <a:pt x="4398366" y="562387"/>
                  <a:pt x="4398168" y="561791"/>
                  <a:pt x="4398168" y="560997"/>
                </a:cubicBezTo>
                <a:cubicBezTo>
                  <a:pt x="4398168" y="560997"/>
                  <a:pt x="4398168" y="560799"/>
                  <a:pt x="4398168" y="560402"/>
                </a:cubicBezTo>
                <a:cubicBezTo>
                  <a:pt x="4408884" y="543337"/>
                  <a:pt x="4414242" y="534605"/>
                  <a:pt x="4414242" y="534208"/>
                </a:cubicBezTo>
                <a:cubicBezTo>
                  <a:pt x="4421386" y="524286"/>
                  <a:pt x="4427934" y="517937"/>
                  <a:pt x="4433887" y="515158"/>
                </a:cubicBezTo>
                <a:cubicBezTo>
                  <a:pt x="4434284" y="514762"/>
                  <a:pt x="4434680" y="514563"/>
                  <a:pt x="4435078" y="514563"/>
                </a:cubicBezTo>
                <a:close/>
                <a:moveTo>
                  <a:pt x="3154858" y="512033"/>
                </a:moveTo>
                <a:cubicBezTo>
                  <a:pt x="3160216" y="511339"/>
                  <a:pt x="3166268" y="511388"/>
                  <a:pt x="3173015" y="512182"/>
                </a:cubicBezTo>
                <a:cubicBezTo>
                  <a:pt x="3200003" y="515357"/>
                  <a:pt x="3225800" y="523691"/>
                  <a:pt x="3250406" y="537185"/>
                </a:cubicBezTo>
                <a:cubicBezTo>
                  <a:pt x="3258344" y="541551"/>
                  <a:pt x="3264296" y="545519"/>
                  <a:pt x="3268265" y="549091"/>
                </a:cubicBezTo>
                <a:cubicBezTo>
                  <a:pt x="3274218" y="554251"/>
                  <a:pt x="3277790" y="561990"/>
                  <a:pt x="3278981" y="572308"/>
                </a:cubicBezTo>
                <a:cubicBezTo>
                  <a:pt x="3281362" y="588977"/>
                  <a:pt x="3275409" y="607035"/>
                  <a:pt x="3261122" y="626482"/>
                </a:cubicBezTo>
                <a:cubicBezTo>
                  <a:pt x="3247628" y="644738"/>
                  <a:pt x="3232745" y="658430"/>
                  <a:pt x="3216473" y="667558"/>
                </a:cubicBezTo>
                <a:cubicBezTo>
                  <a:pt x="3200598" y="676686"/>
                  <a:pt x="3188890" y="678076"/>
                  <a:pt x="3181350" y="671726"/>
                </a:cubicBezTo>
                <a:cubicBezTo>
                  <a:pt x="3175794" y="672519"/>
                  <a:pt x="3172618" y="670535"/>
                  <a:pt x="3171824" y="665772"/>
                </a:cubicBezTo>
                <a:cubicBezTo>
                  <a:pt x="3166268" y="634419"/>
                  <a:pt x="3161109" y="611401"/>
                  <a:pt x="3156346" y="596716"/>
                </a:cubicBezTo>
                <a:cubicBezTo>
                  <a:pt x="3152774" y="585604"/>
                  <a:pt x="3148409" y="573896"/>
                  <a:pt x="3143250" y="561593"/>
                </a:cubicBezTo>
                <a:cubicBezTo>
                  <a:pt x="3143646" y="561990"/>
                  <a:pt x="3140868" y="556235"/>
                  <a:pt x="3134915" y="544329"/>
                </a:cubicBezTo>
                <a:cubicBezTo>
                  <a:pt x="3133328" y="543932"/>
                  <a:pt x="3132137" y="542940"/>
                  <a:pt x="3131343" y="541352"/>
                </a:cubicBezTo>
                <a:lnTo>
                  <a:pt x="3130153" y="534208"/>
                </a:lnTo>
                <a:cubicBezTo>
                  <a:pt x="3130153" y="533812"/>
                  <a:pt x="3129954" y="533216"/>
                  <a:pt x="3129558" y="532422"/>
                </a:cubicBezTo>
                <a:cubicBezTo>
                  <a:pt x="3129161" y="530041"/>
                  <a:pt x="3129954" y="528057"/>
                  <a:pt x="3131939" y="526469"/>
                </a:cubicBezTo>
                <a:cubicBezTo>
                  <a:pt x="3133526" y="522104"/>
                  <a:pt x="3136503" y="518730"/>
                  <a:pt x="3140868" y="516349"/>
                </a:cubicBezTo>
                <a:cubicBezTo>
                  <a:pt x="3144837" y="514166"/>
                  <a:pt x="3149500" y="512728"/>
                  <a:pt x="3154858" y="512033"/>
                </a:cubicBezTo>
                <a:close/>
                <a:moveTo>
                  <a:pt x="3702844" y="510991"/>
                </a:moveTo>
                <a:cubicBezTo>
                  <a:pt x="3702050" y="511785"/>
                  <a:pt x="3694509" y="517341"/>
                  <a:pt x="3680222" y="527660"/>
                </a:cubicBezTo>
                <a:cubicBezTo>
                  <a:pt x="3679824" y="528057"/>
                  <a:pt x="3672086" y="534010"/>
                  <a:pt x="3657004" y="545519"/>
                </a:cubicBezTo>
                <a:cubicBezTo>
                  <a:pt x="3639145" y="559013"/>
                  <a:pt x="3624460" y="567546"/>
                  <a:pt x="3612951" y="571118"/>
                </a:cubicBezTo>
                <a:cubicBezTo>
                  <a:pt x="3608982" y="578658"/>
                  <a:pt x="3605609" y="586398"/>
                  <a:pt x="3602831" y="594335"/>
                </a:cubicBezTo>
                <a:cubicBezTo>
                  <a:pt x="3612356" y="590366"/>
                  <a:pt x="3626445" y="581040"/>
                  <a:pt x="3645098" y="566355"/>
                </a:cubicBezTo>
                <a:cubicBezTo>
                  <a:pt x="3667323" y="548893"/>
                  <a:pt x="3682404" y="539368"/>
                  <a:pt x="3690342" y="537780"/>
                </a:cubicBezTo>
                <a:cubicBezTo>
                  <a:pt x="3694310" y="528652"/>
                  <a:pt x="3698478" y="519723"/>
                  <a:pt x="3702844" y="510991"/>
                </a:cubicBezTo>
                <a:close/>
                <a:moveTo>
                  <a:pt x="1512093" y="510991"/>
                </a:moveTo>
                <a:cubicBezTo>
                  <a:pt x="1511300" y="511785"/>
                  <a:pt x="1503759" y="517341"/>
                  <a:pt x="1489472" y="527660"/>
                </a:cubicBezTo>
                <a:cubicBezTo>
                  <a:pt x="1489075" y="528057"/>
                  <a:pt x="1481335" y="534010"/>
                  <a:pt x="1466254" y="545519"/>
                </a:cubicBezTo>
                <a:cubicBezTo>
                  <a:pt x="1448395" y="559013"/>
                  <a:pt x="1433711" y="567546"/>
                  <a:pt x="1422201" y="571118"/>
                </a:cubicBezTo>
                <a:cubicBezTo>
                  <a:pt x="1418232" y="578658"/>
                  <a:pt x="1414859" y="586398"/>
                  <a:pt x="1412081" y="594335"/>
                </a:cubicBezTo>
                <a:cubicBezTo>
                  <a:pt x="1421606" y="590366"/>
                  <a:pt x="1435695" y="581040"/>
                  <a:pt x="1454348" y="566355"/>
                </a:cubicBezTo>
                <a:cubicBezTo>
                  <a:pt x="1476573" y="548893"/>
                  <a:pt x="1491655" y="539368"/>
                  <a:pt x="1499592" y="537780"/>
                </a:cubicBezTo>
                <a:cubicBezTo>
                  <a:pt x="1503561" y="528652"/>
                  <a:pt x="1507728" y="519723"/>
                  <a:pt x="1512093" y="510991"/>
                </a:cubicBezTo>
                <a:close/>
                <a:moveTo>
                  <a:pt x="4008834" y="509801"/>
                </a:moveTo>
                <a:cubicBezTo>
                  <a:pt x="4009628" y="510594"/>
                  <a:pt x="4009628" y="511587"/>
                  <a:pt x="4008834" y="512777"/>
                </a:cubicBezTo>
                <a:cubicBezTo>
                  <a:pt x="4005262" y="515158"/>
                  <a:pt x="4000301" y="518532"/>
                  <a:pt x="3993951" y="522897"/>
                </a:cubicBezTo>
                <a:cubicBezTo>
                  <a:pt x="3993554" y="523691"/>
                  <a:pt x="3992760" y="524286"/>
                  <a:pt x="3991570" y="524683"/>
                </a:cubicBezTo>
                <a:cubicBezTo>
                  <a:pt x="3981648" y="530637"/>
                  <a:pt x="3974702" y="536193"/>
                  <a:pt x="3970734" y="541352"/>
                </a:cubicBezTo>
                <a:cubicBezTo>
                  <a:pt x="3969146" y="543337"/>
                  <a:pt x="3967360" y="543535"/>
                  <a:pt x="3965376" y="541947"/>
                </a:cubicBezTo>
                <a:cubicBezTo>
                  <a:pt x="3963392" y="540360"/>
                  <a:pt x="3962995" y="538574"/>
                  <a:pt x="3964186" y="536590"/>
                </a:cubicBezTo>
                <a:cubicBezTo>
                  <a:pt x="3964582" y="535002"/>
                  <a:pt x="3965376" y="533613"/>
                  <a:pt x="3966567" y="532422"/>
                </a:cubicBezTo>
                <a:cubicBezTo>
                  <a:pt x="3964582" y="533613"/>
                  <a:pt x="3962400" y="535002"/>
                  <a:pt x="3960018" y="536590"/>
                </a:cubicBezTo>
                <a:cubicBezTo>
                  <a:pt x="3956050" y="538971"/>
                  <a:pt x="3952280" y="541749"/>
                  <a:pt x="3948708" y="544924"/>
                </a:cubicBezTo>
                <a:cubicBezTo>
                  <a:pt x="3968154" y="543733"/>
                  <a:pt x="3986608" y="546115"/>
                  <a:pt x="4004072" y="552068"/>
                </a:cubicBezTo>
                <a:cubicBezTo>
                  <a:pt x="4004468" y="549687"/>
                  <a:pt x="4005658" y="548893"/>
                  <a:pt x="4007644" y="549687"/>
                </a:cubicBezTo>
                <a:cubicBezTo>
                  <a:pt x="4010024" y="550083"/>
                  <a:pt x="4014390" y="548496"/>
                  <a:pt x="4020740" y="544924"/>
                </a:cubicBezTo>
                <a:cubicBezTo>
                  <a:pt x="4024708" y="542146"/>
                  <a:pt x="4030066" y="538376"/>
                  <a:pt x="4036814" y="533613"/>
                </a:cubicBezTo>
                <a:cubicBezTo>
                  <a:pt x="4047132" y="526072"/>
                  <a:pt x="4052887" y="521905"/>
                  <a:pt x="4054078" y="521112"/>
                </a:cubicBezTo>
                <a:cubicBezTo>
                  <a:pt x="4048918" y="518730"/>
                  <a:pt x="4043560" y="516746"/>
                  <a:pt x="4038004" y="515158"/>
                </a:cubicBezTo>
                <a:cubicBezTo>
                  <a:pt x="4035226" y="517540"/>
                  <a:pt x="4028678" y="522104"/>
                  <a:pt x="4018359" y="528851"/>
                </a:cubicBezTo>
                <a:cubicBezTo>
                  <a:pt x="4004468" y="538376"/>
                  <a:pt x="3996530" y="543535"/>
                  <a:pt x="3994546" y="544329"/>
                </a:cubicBezTo>
                <a:cubicBezTo>
                  <a:pt x="3992959" y="545519"/>
                  <a:pt x="3991768" y="545321"/>
                  <a:pt x="3990974" y="543733"/>
                </a:cubicBezTo>
                <a:cubicBezTo>
                  <a:pt x="3990180" y="542146"/>
                  <a:pt x="3990578" y="540955"/>
                  <a:pt x="3992165" y="540162"/>
                </a:cubicBezTo>
                <a:cubicBezTo>
                  <a:pt x="4020740" y="521508"/>
                  <a:pt x="4033638" y="512579"/>
                  <a:pt x="4030860" y="513372"/>
                </a:cubicBezTo>
                <a:cubicBezTo>
                  <a:pt x="4023320" y="511388"/>
                  <a:pt x="4015978" y="510198"/>
                  <a:pt x="4008834" y="509801"/>
                </a:cubicBezTo>
                <a:close/>
                <a:moveTo>
                  <a:pt x="1818084" y="509801"/>
                </a:moveTo>
                <a:cubicBezTo>
                  <a:pt x="1818878" y="510594"/>
                  <a:pt x="1818878" y="511587"/>
                  <a:pt x="1818084" y="512777"/>
                </a:cubicBezTo>
                <a:cubicBezTo>
                  <a:pt x="1814512" y="515158"/>
                  <a:pt x="1809551" y="518532"/>
                  <a:pt x="1803201" y="522897"/>
                </a:cubicBezTo>
                <a:cubicBezTo>
                  <a:pt x="1802804" y="523691"/>
                  <a:pt x="1802011" y="524286"/>
                  <a:pt x="1800820" y="524683"/>
                </a:cubicBezTo>
                <a:cubicBezTo>
                  <a:pt x="1790898" y="530637"/>
                  <a:pt x="1783953" y="536193"/>
                  <a:pt x="1779984" y="541352"/>
                </a:cubicBezTo>
                <a:cubicBezTo>
                  <a:pt x="1778397" y="543337"/>
                  <a:pt x="1776610" y="543535"/>
                  <a:pt x="1774626" y="541947"/>
                </a:cubicBezTo>
                <a:cubicBezTo>
                  <a:pt x="1772642" y="540360"/>
                  <a:pt x="1772245" y="538574"/>
                  <a:pt x="1773436" y="536590"/>
                </a:cubicBezTo>
                <a:cubicBezTo>
                  <a:pt x="1773833" y="535002"/>
                  <a:pt x="1774626" y="533613"/>
                  <a:pt x="1775817" y="532422"/>
                </a:cubicBezTo>
                <a:cubicBezTo>
                  <a:pt x="1773833" y="533613"/>
                  <a:pt x="1771650" y="535002"/>
                  <a:pt x="1769268" y="536590"/>
                </a:cubicBezTo>
                <a:cubicBezTo>
                  <a:pt x="1765300" y="538971"/>
                  <a:pt x="1761529" y="541749"/>
                  <a:pt x="1757958" y="544924"/>
                </a:cubicBezTo>
                <a:cubicBezTo>
                  <a:pt x="1777405" y="543733"/>
                  <a:pt x="1795859" y="546115"/>
                  <a:pt x="1813322" y="552068"/>
                </a:cubicBezTo>
                <a:cubicBezTo>
                  <a:pt x="1813718" y="549687"/>
                  <a:pt x="1814909" y="548893"/>
                  <a:pt x="1816893" y="549687"/>
                </a:cubicBezTo>
                <a:cubicBezTo>
                  <a:pt x="1819275" y="550083"/>
                  <a:pt x="1823640" y="548496"/>
                  <a:pt x="1829990" y="544924"/>
                </a:cubicBezTo>
                <a:cubicBezTo>
                  <a:pt x="1833959" y="542146"/>
                  <a:pt x="1839317" y="538376"/>
                  <a:pt x="1846064" y="533613"/>
                </a:cubicBezTo>
                <a:cubicBezTo>
                  <a:pt x="1856383" y="526072"/>
                  <a:pt x="1862137" y="521905"/>
                  <a:pt x="1863328" y="521112"/>
                </a:cubicBezTo>
                <a:cubicBezTo>
                  <a:pt x="1858168" y="518730"/>
                  <a:pt x="1852811" y="516746"/>
                  <a:pt x="1847254" y="515158"/>
                </a:cubicBezTo>
                <a:cubicBezTo>
                  <a:pt x="1844476" y="517540"/>
                  <a:pt x="1837928" y="522104"/>
                  <a:pt x="1827609" y="528851"/>
                </a:cubicBezTo>
                <a:cubicBezTo>
                  <a:pt x="1813718" y="538376"/>
                  <a:pt x="1805781" y="543535"/>
                  <a:pt x="1803797" y="544329"/>
                </a:cubicBezTo>
                <a:cubicBezTo>
                  <a:pt x="1802209" y="545519"/>
                  <a:pt x="1801018" y="545321"/>
                  <a:pt x="1800225" y="543733"/>
                </a:cubicBezTo>
                <a:cubicBezTo>
                  <a:pt x="1799431" y="542146"/>
                  <a:pt x="1799828" y="540955"/>
                  <a:pt x="1801415" y="540162"/>
                </a:cubicBezTo>
                <a:cubicBezTo>
                  <a:pt x="1829990" y="521508"/>
                  <a:pt x="1842889" y="512579"/>
                  <a:pt x="1840111" y="513372"/>
                </a:cubicBezTo>
                <a:cubicBezTo>
                  <a:pt x="1832570" y="511388"/>
                  <a:pt x="1825228" y="510198"/>
                  <a:pt x="1818084" y="509801"/>
                </a:cubicBezTo>
                <a:close/>
                <a:moveTo>
                  <a:pt x="3996332" y="509205"/>
                </a:moveTo>
                <a:cubicBezTo>
                  <a:pt x="3980854" y="509205"/>
                  <a:pt x="3969742" y="511983"/>
                  <a:pt x="3962995" y="517540"/>
                </a:cubicBezTo>
                <a:cubicBezTo>
                  <a:pt x="3970932" y="514365"/>
                  <a:pt x="3978274" y="513372"/>
                  <a:pt x="3985022" y="514563"/>
                </a:cubicBezTo>
                <a:cubicBezTo>
                  <a:pt x="3989387" y="512182"/>
                  <a:pt x="3993752" y="510396"/>
                  <a:pt x="3998118" y="509205"/>
                </a:cubicBezTo>
                <a:close/>
                <a:moveTo>
                  <a:pt x="1805583" y="509205"/>
                </a:moveTo>
                <a:cubicBezTo>
                  <a:pt x="1790104" y="509205"/>
                  <a:pt x="1778992" y="511983"/>
                  <a:pt x="1772245" y="517540"/>
                </a:cubicBezTo>
                <a:cubicBezTo>
                  <a:pt x="1780183" y="514365"/>
                  <a:pt x="1787525" y="513372"/>
                  <a:pt x="1794272" y="514563"/>
                </a:cubicBezTo>
                <a:cubicBezTo>
                  <a:pt x="1798637" y="512182"/>
                  <a:pt x="1803003" y="510396"/>
                  <a:pt x="1807368" y="509205"/>
                </a:cubicBezTo>
                <a:close/>
                <a:moveTo>
                  <a:pt x="4819650" y="506824"/>
                </a:moveTo>
                <a:cubicBezTo>
                  <a:pt x="4807346" y="518333"/>
                  <a:pt x="4799409" y="526072"/>
                  <a:pt x="4795837" y="530041"/>
                </a:cubicBezTo>
                <a:lnTo>
                  <a:pt x="4771430" y="555640"/>
                </a:lnTo>
                <a:cubicBezTo>
                  <a:pt x="4772223" y="560799"/>
                  <a:pt x="4772818" y="565165"/>
                  <a:pt x="4773215" y="568737"/>
                </a:cubicBezTo>
                <a:lnTo>
                  <a:pt x="4773810" y="568737"/>
                </a:lnTo>
                <a:cubicBezTo>
                  <a:pt x="4777382" y="564768"/>
                  <a:pt x="4782740" y="558418"/>
                  <a:pt x="4789884" y="549687"/>
                </a:cubicBezTo>
                <a:cubicBezTo>
                  <a:pt x="4796630" y="541352"/>
                  <a:pt x="4801988" y="535002"/>
                  <a:pt x="4805958" y="530637"/>
                </a:cubicBezTo>
                <a:cubicBezTo>
                  <a:pt x="4811116" y="525080"/>
                  <a:pt x="4816474" y="520119"/>
                  <a:pt x="4822031" y="515754"/>
                </a:cubicBezTo>
                <a:cubicBezTo>
                  <a:pt x="4820840" y="511785"/>
                  <a:pt x="4820046" y="508808"/>
                  <a:pt x="4819650" y="506824"/>
                </a:cubicBezTo>
                <a:close/>
                <a:moveTo>
                  <a:pt x="2264568" y="506229"/>
                </a:moveTo>
                <a:cubicBezTo>
                  <a:pt x="2264568" y="506229"/>
                  <a:pt x="2264568" y="506427"/>
                  <a:pt x="2264568" y="506824"/>
                </a:cubicBezTo>
                <a:cubicBezTo>
                  <a:pt x="2263378" y="508015"/>
                  <a:pt x="2261195" y="509801"/>
                  <a:pt x="2258020" y="512182"/>
                </a:cubicBezTo>
                <a:cubicBezTo>
                  <a:pt x="2255242" y="514563"/>
                  <a:pt x="2253059" y="516349"/>
                  <a:pt x="2251472" y="517540"/>
                </a:cubicBezTo>
                <a:cubicBezTo>
                  <a:pt x="2249487" y="519524"/>
                  <a:pt x="2246709" y="522104"/>
                  <a:pt x="2243137" y="525279"/>
                </a:cubicBezTo>
                <a:cubicBezTo>
                  <a:pt x="2239169" y="528851"/>
                  <a:pt x="2236391" y="531232"/>
                  <a:pt x="2234803" y="532422"/>
                </a:cubicBezTo>
                <a:cubicBezTo>
                  <a:pt x="2226468" y="539566"/>
                  <a:pt x="2219523" y="545321"/>
                  <a:pt x="2213967" y="549687"/>
                </a:cubicBezTo>
                <a:lnTo>
                  <a:pt x="2213967" y="575880"/>
                </a:lnTo>
                <a:cubicBezTo>
                  <a:pt x="2224683" y="564768"/>
                  <a:pt x="2233810" y="556037"/>
                  <a:pt x="2241351" y="549687"/>
                </a:cubicBezTo>
                <a:cubicBezTo>
                  <a:pt x="2252067" y="539368"/>
                  <a:pt x="2260401" y="532621"/>
                  <a:pt x="2266354" y="529446"/>
                </a:cubicBezTo>
                <a:cubicBezTo>
                  <a:pt x="2265164" y="513968"/>
                  <a:pt x="2264568" y="506229"/>
                  <a:pt x="2264568" y="506229"/>
                </a:cubicBezTo>
                <a:close/>
                <a:moveTo>
                  <a:pt x="2918222" y="496704"/>
                </a:moveTo>
                <a:cubicBezTo>
                  <a:pt x="2916237" y="499085"/>
                  <a:pt x="2912864" y="502855"/>
                  <a:pt x="2908101" y="508015"/>
                </a:cubicBezTo>
                <a:cubicBezTo>
                  <a:pt x="2903339" y="513174"/>
                  <a:pt x="2899965" y="517143"/>
                  <a:pt x="2897981" y="519921"/>
                </a:cubicBezTo>
                <a:cubicBezTo>
                  <a:pt x="2887265" y="532224"/>
                  <a:pt x="2877740" y="541352"/>
                  <a:pt x="2869406" y="547305"/>
                </a:cubicBezTo>
                <a:cubicBezTo>
                  <a:pt x="2869803" y="552465"/>
                  <a:pt x="2870398" y="558219"/>
                  <a:pt x="2871192" y="564569"/>
                </a:cubicBezTo>
                <a:lnTo>
                  <a:pt x="2881312" y="564569"/>
                </a:lnTo>
                <a:lnTo>
                  <a:pt x="2893218" y="552663"/>
                </a:lnTo>
                <a:cubicBezTo>
                  <a:pt x="2907903" y="537185"/>
                  <a:pt x="2918023" y="527660"/>
                  <a:pt x="2923579" y="524088"/>
                </a:cubicBezTo>
                <a:cubicBezTo>
                  <a:pt x="2921595" y="514166"/>
                  <a:pt x="2919809" y="505038"/>
                  <a:pt x="2918222" y="496704"/>
                </a:cubicBezTo>
                <a:close/>
                <a:moveTo>
                  <a:pt x="72628" y="496704"/>
                </a:moveTo>
                <a:cubicBezTo>
                  <a:pt x="70247" y="499482"/>
                  <a:pt x="62309" y="508610"/>
                  <a:pt x="48815" y="524088"/>
                </a:cubicBezTo>
                <a:cubicBezTo>
                  <a:pt x="38894" y="535201"/>
                  <a:pt x="30956" y="544329"/>
                  <a:pt x="25003" y="551472"/>
                </a:cubicBezTo>
                <a:cubicBezTo>
                  <a:pt x="25797" y="559013"/>
                  <a:pt x="26392" y="566554"/>
                  <a:pt x="26789" y="574094"/>
                </a:cubicBezTo>
                <a:cubicBezTo>
                  <a:pt x="27979" y="572904"/>
                  <a:pt x="44450" y="556037"/>
                  <a:pt x="76200" y="523493"/>
                </a:cubicBezTo>
                <a:cubicBezTo>
                  <a:pt x="75009" y="514762"/>
                  <a:pt x="74215" y="509205"/>
                  <a:pt x="73819" y="506824"/>
                </a:cubicBezTo>
                <a:cubicBezTo>
                  <a:pt x="73819" y="505236"/>
                  <a:pt x="73422" y="501863"/>
                  <a:pt x="72628" y="496704"/>
                </a:cubicBezTo>
                <a:close/>
                <a:moveTo>
                  <a:pt x="4816078" y="488369"/>
                </a:moveTo>
                <a:cubicBezTo>
                  <a:pt x="4812902" y="490751"/>
                  <a:pt x="4810720" y="492537"/>
                  <a:pt x="4809530" y="493727"/>
                </a:cubicBezTo>
                <a:cubicBezTo>
                  <a:pt x="4805164" y="497299"/>
                  <a:pt x="4800600" y="501863"/>
                  <a:pt x="4795837" y="507419"/>
                </a:cubicBezTo>
                <a:cubicBezTo>
                  <a:pt x="4778772" y="526866"/>
                  <a:pt x="4770238" y="536788"/>
                  <a:pt x="4770238" y="537185"/>
                </a:cubicBezTo>
                <a:lnTo>
                  <a:pt x="4769644" y="537185"/>
                </a:lnTo>
                <a:cubicBezTo>
                  <a:pt x="4769644" y="538376"/>
                  <a:pt x="4770040" y="541947"/>
                  <a:pt x="4770834" y="547901"/>
                </a:cubicBezTo>
                <a:cubicBezTo>
                  <a:pt x="4773612" y="544726"/>
                  <a:pt x="4780756" y="536788"/>
                  <a:pt x="4792265" y="524088"/>
                </a:cubicBezTo>
                <a:cubicBezTo>
                  <a:pt x="4801790" y="512976"/>
                  <a:pt x="4810720" y="505633"/>
                  <a:pt x="4819054" y="502062"/>
                </a:cubicBezTo>
                <a:cubicBezTo>
                  <a:pt x="4817864" y="497299"/>
                  <a:pt x="4816872" y="492735"/>
                  <a:pt x="4816078" y="488369"/>
                </a:cubicBezTo>
                <a:close/>
                <a:moveTo>
                  <a:pt x="3999681" y="487886"/>
                </a:moveTo>
                <a:cubicBezTo>
                  <a:pt x="4016498" y="487811"/>
                  <a:pt x="4032646" y="490751"/>
                  <a:pt x="4048124" y="496704"/>
                </a:cubicBezTo>
                <a:cubicBezTo>
                  <a:pt x="4069159" y="504244"/>
                  <a:pt x="4083446" y="510396"/>
                  <a:pt x="4090987" y="515158"/>
                </a:cubicBezTo>
                <a:cubicBezTo>
                  <a:pt x="4104878" y="523890"/>
                  <a:pt x="4116386" y="533812"/>
                  <a:pt x="4125515" y="544924"/>
                </a:cubicBezTo>
                <a:cubicBezTo>
                  <a:pt x="4144565" y="567546"/>
                  <a:pt x="4156472" y="592946"/>
                  <a:pt x="4161234" y="621124"/>
                </a:cubicBezTo>
                <a:cubicBezTo>
                  <a:pt x="4165600" y="649302"/>
                  <a:pt x="4162226" y="677083"/>
                  <a:pt x="4151114" y="704468"/>
                </a:cubicBezTo>
                <a:cubicBezTo>
                  <a:pt x="4152304" y="704865"/>
                  <a:pt x="4153098" y="705658"/>
                  <a:pt x="4153495" y="706849"/>
                </a:cubicBezTo>
                <a:cubicBezTo>
                  <a:pt x="4153892" y="708040"/>
                  <a:pt x="4153693" y="709032"/>
                  <a:pt x="4152900" y="709826"/>
                </a:cubicBezTo>
                <a:cubicBezTo>
                  <a:pt x="4151312" y="711413"/>
                  <a:pt x="4149129" y="713001"/>
                  <a:pt x="4146351" y="714588"/>
                </a:cubicBezTo>
                <a:cubicBezTo>
                  <a:pt x="4140398" y="726891"/>
                  <a:pt x="4133056" y="738599"/>
                  <a:pt x="4124324" y="749712"/>
                </a:cubicBezTo>
                <a:cubicBezTo>
                  <a:pt x="4120356" y="754871"/>
                  <a:pt x="4116188" y="759832"/>
                  <a:pt x="4111823" y="764594"/>
                </a:cubicBezTo>
                <a:cubicBezTo>
                  <a:pt x="4115395" y="763404"/>
                  <a:pt x="4118570" y="762808"/>
                  <a:pt x="4121348" y="762808"/>
                </a:cubicBezTo>
                <a:cubicBezTo>
                  <a:pt x="4122935" y="762808"/>
                  <a:pt x="4123928" y="763602"/>
                  <a:pt x="4124324" y="765190"/>
                </a:cubicBezTo>
                <a:cubicBezTo>
                  <a:pt x="4125118" y="766777"/>
                  <a:pt x="4124920" y="768166"/>
                  <a:pt x="4123730" y="769357"/>
                </a:cubicBezTo>
                <a:cubicBezTo>
                  <a:pt x="4119364" y="773326"/>
                  <a:pt x="4111029" y="776699"/>
                  <a:pt x="4098726" y="779477"/>
                </a:cubicBezTo>
                <a:cubicBezTo>
                  <a:pt x="4097536" y="779874"/>
                  <a:pt x="4095948" y="780271"/>
                  <a:pt x="4093964" y="780668"/>
                </a:cubicBezTo>
                <a:cubicBezTo>
                  <a:pt x="4069754" y="800512"/>
                  <a:pt x="4043758" y="812815"/>
                  <a:pt x="4015978" y="817577"/>
                </a:cubicBezTo>
                <a:cubicBezTo>
                  <a:pt x="3967956" y="826705"/>
                  <a:pt x="3929658" y="814204"/>
                  <a:pt x="3901082" y="780072"/>
                </a:cubicBezTo>
                <a:cubicBezTo>
                  <a:pt x="3882032" y="757848"/>
                  <a:pt x="3870722" y="734630"/>
                  <a:pt x="3867150" y="710421"/>
                </a:cubicBezTo>
                <a:cubicBezTo>
                  <a:pt x="3862784" y="681449"/>
                  <a:pt x="3865760" y="651683"/>
                  <a:pt x="3876080" y="621124"/>
                </a:cubicBezTo>
                <a:cubicBezTo>
                  <a:pt x="3887588" y="588580"/>
                  <a:pt x="3902670" y="563974"/>
                  <a:pt x="3921323" y="547305"/>
                </a:cubicBezTo>
                <a:cubicBezTo>
                  <a:pt x="3929658" y="540162"/>
                  <a:pt x="3935412" y="535201"/>
                  <a:pt x="3938587" y="532422"/>
                </a:cubicBezTo>
                <a:cubicBezTo>
                  <a:pt x="3936602" y="519326"/>
                  <a:pt x="3940174" y="509007"/>
                  <a:pt x="3949302" y="501466"/>
                </a:cubicBezTo>
                <a:cubicBezTo>
                  <a:pt x="3957637" y="494719"/>
                  <a:pt x="3968749" y="490552"/>
                  <a:pt x="3982640" y="488965"/>
                </a:cubicBezTo>
                <a:cubicBezTo>
                  <a:pt x="3988394" y="488270"/>
                  <a:pt x="3994075" y="487911"/>
                  <a:pt x="3999681" y="487886"/>
                </a:cubicBezTo>
                <a:close/>
                <a:moveTo>
                  <a:pt x="1808931" y="487886"/>
                </a:moveTo>
                <a:cubicBezTo>
                  <a:pt x="1825749" y="487811"/>
                  <a:pt x="1841897" y="490751"/>
                  <a:pt x="1857375" y="496704"/>
                </a:cubicBezTo>
                <a:cubicBezTo>
                  <a:pt x="1878409" y="504244"/>
                  <a:pt x="1892697" y="510396"/>
                  <a:pt x="1900237" y="515158"/>
                </a:cubicBezTo>
                <a:cubicBezTo>
                  <a:pt x="1914128" y="523890"/>
                  <a:pt x="1925637" y="533812"/>
                  <a:pt x="1934765" y="544924"/>
                </a:cubicBezTo>
                <a:cubicBezTo>
                  <a:pt x="1953815" y="567546"/>
                  <a:pt x="1965722" y="592946"/>
                  <a:pt x="1970484" y="621124"/>
                </a:cubicBezTo>
                <a:cubicBezTo>
                  <a:pt x="1974850" y="649302"/>
                  <a:pt x="1971476" y="677083"/>
                  <a:pt x="1960364" y="704468"/>
                </a:cubicBezTo>
                <a:cubicBezTo>
                  <a:pt x="1961554" y="704865"/>
                  <a:pt x="1962348" y="705658"/>
                  <a:pt x="1962745" y="706849"/>
                </a:cubicBezTo>
                <a:cubicBezTo>
                  <a:pt x="1963142" y="708040"/>
                  <a:pt x="1962944" y="709032"/>
                  <a:pt x="1962150" y="709826"/>
                </a:cubicBezTo>
                <a:cubicBezTo>
                  <a:pt x="1960562" y="711413"/>
                  <a:pt x="1958379" y="713001"/>
                  <a:pt x="1955601" y="714588"/>
                </a:cubicBezTo>
                <a:cubicBezTo>
                  <a:pt x="1949648" y="726891"/>
                  <a:pt x="1942306" y="738599"/>
                  <a:pt x="1933575" y="749712"/>
                </a:cubicBezTo>
                <a:cubicBezTo>
                  <a:pt x="1929606" y="754871"/>
                  <a:pt x="1925439" y="759832"/>
                  <a:pt x="1921073" y="764594"/>
                </a:cubicBezTo>
                <a:cubicBezTo>
                  <a:pt x="1924645" y="763404"/>
                  <a:pt x="1927820" y="762808"/>
                  <a:pt x="1930598" y="762808"/>
                </a:cubicBezTo>
                <a:cubicBezTo>
                  <a:pt x="1932186" y="762808"/>
                  <a:pt x="1933178" y="763602"/>
                  <a:pt x="1933575" y="765190"/>
                </a:cubicBezTo>
                <a:cubicBezTo>
                  <a:pt x="1934368" y="766777"/>
                  <a:pt x="1934170" y="768166"/>
                  <a:pt x="1932979" y="769357"/>
                </a:cubicBezTo>
                <a:cubicBezTo>
                  <a:pt x="1928614" y="773326"/>
                  <a:pt x="1920279" y="776699"/>
                  <a:pt x="1907976" y="779477"/>
                </a:cubicBezTo>
                <a:cubicBezTo>
                  <a:pt x="1906786" y="779874"/>
                  <a:pt x="1905198" y="780271"/>
                  <a:pt x="1903214" y="780668"/>
                </a:cubicBezTo>
                <a:cubicBezTo>
                  <a:pt x="1879005" y="800512"/>
                  <a:pt x="1853009" y="812815"/>
                  <a:pt x="1825228" y="817577"/>
                </a:cubicBezTo>
                <a:cubicBezTo>
                  <a:pt x="1777206" y="826705"/>
                  <a:pt x="1738908" y="814204"/>
                  <a:pt x="1710333" y="780072"/>
                </a:cubicBezTo>
                <a:cubicBezTo>
                  <a:pt x="1691283" y="757848"/>
                  <a:pt x="1679972" y="734630"/>
                  <a:pt x="1676400" y="710421"/>
                </a:cubicBezTo>
                <a:cubicBezTo>
                  <a:pt x="1672034" y="681449"/>
                  <a:pt x="1675011" y="651683"/>
                  <a:pt x="1685329" y="621124"/>
                </a:cubicBezTo>
                <a:cubicBezTo>
                  <a:pt x="1696839" y="588580"/>
                  <a:pt x="1711920" y="563974"/>
                  <a:pt x="1730573" y="547305"/>
                </a:cubicBezTo>
                <a:cubicBezTo>
                  <a:pt x="1738908" y="540162"/>
                  <a:pt x="1744662" y="535201"/>
                  <a:pt x="1747837" y="532422"/>
                </a:cubicBezTo>
                <a:cubicBezTo>
                  <a:pt x="1745853" y="519326"/>
                  <a:pt x="1749425" y="509007"/>
                  <a:pt x="1758553" y="501466"/>
                </a:cubicBezTo>
                <a:cubicBezTo>
                  <a:pt x="1766887" y="494719"/>
                  <a:pt x="1778000" y="490552"/>
                  <a:pt x="1791890" y="488965"/>
                </a:cubicBezTo>
                <a:cubicBezTo>
                  <a:pt x="1797645" y="488270"/>
                  <a:pt x="1803325" y="487911"/>
                  <a:pt x="1808931" y="487886"/>
                </a:cubicBezTo>
                <a:close/>
                <a:moveTo>
                  <a:pt x="5159573" y="487774"/>
                </a:moveTo>
                <a:cubicBezTo>
                  <a:pt x="5158382" y="488568"/>
                  <a:pt x="5157390" y="489163"/>
                  <a:pt x="5156596" y="489560"/>
                </a:cubicBezTo>
                <a:cubicBezTo>
                  <a:pt x="5149056" y="493926"/>
                  <a:pt x="5143102" y="497696"/>
                  <a:pt x="5138737" y="500871"/>
                </a:cubicBezTo>
                <a:cubicBezTo>
                  <a:pt x="5135562" y="503252"/>
                  <a:pt x="5132586" y="505236"/>
                  <a:pt x="5129808" y="506824"/>
                </a:cubicBezTo>
                <a:cubicBezTo>
                  <a:pt x="5123854" y="519127"/>
                  <a:pt x="5118298" y="531629"/>
                  <a:pt x="5113138" y="544329"/>
                </a:cubicBezTo>
                <a:cubicBezTo>
                  <a:pt x="5118694" y="539963"/>
                  <a:pt x="5122862" y="536788"/>
                  <a:pt x="5125640" y="534804"/>
                </a:cubicBezTo>
                <a:cubicBezTo>
                  <a:pt x="5138737" y="524485"/>
                  <a:pt x="5146873" y="518333"/>
                  <a:pt x="5150048" y="516349"/>
                </a:cubicBezTo>
                <a:cubicBezTo>
                  <a:pt x="5152826" y="506824"/>
                  <a:pt x="5156001" y="497299"/>
                  <a:pt x="5159573" y="487774"/>
                </a:cubicBezTo>
                <a:close/>
                <a:moveTo>
                  <a:pt x="3715940" y="486583"/>
                </a:moveTo>
                <a:cubicBezTo>
                  <a:pt x="3713559" y="487774"/>
                  <a:pt x="3711972" y="488766"/>
                  <a:pt x="3711178" y="489560"/>
                </a:cubicBezTo>
                <a:cubicBezTo>
                  <a:pt x="3713162" y="487972"/>
                  <a:pt x="3705224" y="492735"/>
                  <a:pt x="3687365" y="503847"/>
                </a:cubicBezTo>
                <a:cubicBezTo>
                  <a:pt x="3666331" y="516547"/>
                  <a:pt x="3648868" y="525874"/>
                  <a:pt x="3634978" y="531827"/>
                </a:cubicBezTo>
                <a:cubicBezTo>
                  <a:pt x="3634581" y="532224"/>
                  <a:pt x="3634184" y="532422"/>
                  <a:pt x="3633787" y="532422"/>
                </a:cubicBezTo>
                <a:cubicBezTo>
                  <a:pt x="3627834" y="541947"/>
                  <a:pt x="3622476" y="551671"/>
                  <a:pt x="3617714" y="561593"/>
                </a:cubicBezTo>
                <a:cubicBezTo>
                  <a:pt x="3627238" y="557624"/>
                  <a:pt x="3640336" y="548893"/>
                  <a:pt x="3657004" y="535399"/>
                </a:cubicBezTo>
                <a:cubicBezTo>
                  <a:pt x="3668910" y="525874"/>
                  <a:pt x="3676451" y="520119"/>
                  <a:pt x="3679626" y="518135"/>
                </a:cubicBezTo>
                <a:cubicBezTo>
                  <a:pt x="3689151" y="511388"/>
                  <a:pt x="3696494" y="507618"/>
                  <a:pt x="3701652" y="506824"/>
                </a:cubicBezTo>
                <a:cubicBezTo>
                  <a:pt x="3702844" y="506824"/>
                  <a:pt x="3703637" y="507419"/>
                  <a:pt x="3704034" y="508610"/>
                </a:cubicBezTo>
                <a:cubicBezTo>
                  <a:pt x="3708002" y="501069"/>
                  <a:pt x="3711972" y="493727"/>
                  <a:pt x="3715940" y="486583"/>
                </a:cubicBezTo>
                <a:close/>
                <a:moveTo>
                  <a:pt x="1525190" y="486583"/>
                </a:moveTo>
                <a:cubicBezTo>
                  <a:pt x="1522809" y="487774"/>
                  <a:pt x="1521222" y="488766"/>
                  <a:pt x="1520428" y="489560"/>
                </a:cubicBezTo>
                <a:cubicBezTo>
                  <a:pt x="1520031" y="489560"/>
                  <a:pt x="1512093" y="494322"/>
                  <a:pt x="1496615" y="503847"/>
                </a:cubicBezTo>
                <a:cubicBezTo>
                  <a:pt x="1475581" y="516547"/>
                  <a:pt x="1458118" y="525874"/>
                  <a:pt x="1444228" y="531827"/>
                </a:cubicBezTo>
                <a:cubicBezTo>
                  <a:pt x="1443831" y="532224"/>
                  <a:pt x="1443434" y="532422"/>
                  <a:pt x="1443037" y="532422"/>
                </a:cubicBezTo>
                <a:cubicBezTo>
                  <a:pt x="1437084" y="541947"/>
                  <a:pt x="1431726" y="551671"/>
                  <a:pt x="1426964" y="561593"/>
                </a:cubicBezTo>
                <a:cubicBezTo>
                  <a:pt x="1436489" y="557624"/>
                  <a:pt x="1449586" y="548893"/>
                  <a:pt x="1466254" y="535399"/>
                </a:cubicBezTo>
                <a:cubicBezTo>
                  <a:pt x="1478161" y="525874"/>
                  <a:pt x="1485701" y="520119"/>
                  <a:pt x="1488876" y="518135"/>
                </a:cubicBezTo>
                <a:cubicBezTo>
                  <a:pt x="1498401" y="511388"/>
                  <a:pt x="1505744" y="507618"/>
                  <a:pt x="1510903" y="506824"/>
                </a:cubicBezTo>
                <a:cubicBezTo>
                  <a:pt x="1512093" y="506824"/>
                  <a:pt x="1512887" y="507419"/>
                  <a:pt x="1513284" y="508610"/>
                </a:cubicBezTo>
                <a:cubicBezTo>
                  <a:pt x="1517253" y="501069"/>
                  <a:pt x="1521222" y="493727"/>
                  <a:pt x="1525190" y="486583"/>
                </a:cubicBezTo>
                <a:close/>
                <a:moveTo>
                  <a:pt x="760214" y="484202"/>
                </a:moveTo>
                <a:cubicBezTo>
                  <a:pt x="758626" y="485393"/>
                  <a:pt x="756841" y="486980"/>
                  <a:pt x="754856" y="488965"/>
                </a:cubicBezTo>
                <a:cubicBezTo>
                  <a:pt x="749697" y="493727"/>
                  <a:pt x="744339" y="499085"/>
                  <a:pt x="738783" y="505038"/>
                </a:cubicBezTo>
                <a:cubicBezTo>
                  <a:pt x="737195" y="506626"/>
                  <a:pt x="733425" y="510991"/>
                  <a:pt x="727472" y="518135"/>
                </a:cubicBezTo>
                <a:cubicBezTo>
                  <a:pt x="722709" y="523691"/>
                  <a:pt x="718741" y="528057"/>
                  <a:pt x="715566" y="531232"/>
                </a:cubicBezTo>
                <a:cubicBezTo>
                  <a:pt x="715962" y="537185"/>
                  <a:pt x="716161" y="544726"/>
                  <a:pt x="716161" y="553854"/>
                </a:cubicBezTo>
                <a:lnTo>
                  <a:pt x="718542" y="552663"/>
                </a:lnTo>
                <a:cubicBezTo>
                  <a:pt x="720526" y="551076"/>
                  <a:pt x="722511" y="549091"/>
                  <a:pt x="724495" y="546710"/>
                </a:cubicBezTo>
                <a:cubicBezTo>
                  <a:pt x="728861" y="542741"/>
                  <a:pt x="734219" y="536987"/>
                  <a:pt x="740569" y="529446"/>
                </a:cubicBezTo>
                <a:cubicBezTo>
                  <a:pt x="749697" y="519127"/>
                  <a:pt x="757039" y="511587"/>
                  <a:pt x="762595" y="506824"/>
                </a:cubicBezTo>
                <a:cubicBezTo>
                  <a:pt x="761801" y="498887"/>
                  <a:pt x="761008" y="491346"/>
                  <a:pt x="760214" y="484202"/>
                </a:cubicBezTo>
                <a:close/>
                <a:moveTo>
                  <a:pt x="4436864" y="482416"/>
                </a:moveTo>
                <a:cubicBezTo>
                  <a:pt x="4432894" y="486782"/>
                  <a:pt x="4430712" y="489163"/>
                  <a:pt x="4430315" y="489560"/>
                </a:cubicBezTo>
                <a:cubicBezTo>
                  <a:pt x="4426346" y="493926"/>
                  <a:pt x="4421386" y="499879"/>
                  <a:pt x="4415432" y="507419"/>
                </a:cubicBezTo>
                <a:cubicBezTo>
                  <a:pt x="4403526" y="522897"/>
                  <a:pt x="4396779" y="531827"/>
                  <a:pt x="4395192" y="534208"/>
                </a:cubicBezTo>
                <a:lnTo>
                  <a:pt x="4395192" y="535994"/>
                </a:lnTo>
                <a:cubicBezTo>
                  <a:pt x="4395986" y="547107"/>
                  <a:pt x="4396779" y="560402"/>
                  <a:pt x="4397573" y="575880"/>
                </a:cubicBezTo>
                <a:cubicBezTo>
                  <a:pt x="4399160" y="573896"/>
                  <a:pt x="4400152" y="572904"/>
                  <a:pt x="4400550" y="572904"/>
                </a:cubicBezTo>
                <a:cubicBezTo>
                  <a:pt x="4409280" y="562188"/>
                  <a:pt x="4417020" y="555441"/>
                  <a:pt x="4423767" y="552663"/>
                </a:cubicBezTo>
                <a:cubicBezTo>
                  <a:pt x="4424164" y="552663"/>
                  <a:pt x="4424362" y="552663"/>
                  <a:pt x="4424362" y="552663"/>
                </a:cubicBezTo>
                <a:cubicBezTo>
                  <a:pt x="4425156" y="552663"/>
                  <a:pt x="4425751" y="552861"/>
                  <a:pt x="4426148" y="553258"/>
                </a:cubicBezTo>
                <a:cubicBezTo>
                  <a:pt x="4426544" y="553655"/>
                  <a:pt x="4426744" y="554052"/>
                  <a:pt x="4426744" y="554449"/>
                </a:cubicBezTo>
                <a:cubicBezTo>
                  <a:pt x="4426744" y="554846"/>
                  <a:pt x="4426544" y="555441"/>
                  <a:pt x="4426148" y="556235"/>
                </a:cubicBezTo>
                <a:cubicBezTo>
                  <a:pt x="4423767" y="558616"/>
                  <a:pt x="4420195" y="561990"/>
                  <a:pt x="4415432" y="566355"/>
                </a:cubicBezTo>
                <a:lnTo>
                  <a:pt x="4404717" y="577071"/>
                </a:lnTo>
                <a:cubicBezTo>
                  <a:pt x="4403129" y="579452"/>
                  <a:pt x="4400946" y="582230"/>
                  <a:pt x="4398168" y="585405"/>
                </a:cubicBezTo>
                <a:cubicBezTo>
                  <a:pt x="4398962" y="592946"/>
                  <a:pt x="4399756" y="602669"/>
                  <a:pt x="4400550" y="614576"/>
                </a:cubicBezTo>
                <a:cubicBezTo>
                  <a:pt x="4401343" y="631244"/>
                  <a:pt x="4401938" y="641166"/>
                  <a:pt x="4402336" y="644341"/>
                </a:cubicBezTo>
                <a:cubicBezTo>
                  <a:pt x="4407098" y="637197"/>
                  <a:pt x="4413051" y="629657"/>
                  <a:pt x="4420195" y="621719"/>
                </a:cubicBezTo>
                <a:cubicBezTo>
                  <a:pt x="4429323" y="611004"/>
                  <a:pt x="4435474" y="604058"/>
                  <a:pt x="4438650" y="600883"/>
                </a:cubicBezTo>
                <a:cubicBezTo>
                  <a:pt x="4439046" y="590565"/>
                  <a:pt x="4439245" y="581238"/>
                  <a:pt x="4439245" y="572904"/>
                </a:cubicBezTo>
                <a:cubicBezTo>
                  <a:pt x="4438848" y="538376"/>
                  <a:pt x="4438054" y="508213"/>
                  <a:pt x="4436864" y="482416"/>
                </a:cubicBezTo>
                <a:close/>
                <a:moveTo>
                  <a:pt x="2262783" y="475868"/>
                </a:moveTo>
                <a:cubicBezTo>
                  <a:pt x="2258417" y="481424"/>
                  <a:pt x="2249884" y="490155"/>
                  <a:pt x="2237184" y="502062"/>
                </a:cubicBezTo>
                <a:cubicBezTo>
                  <a:pt x="2228453" y="509999"/>
                  <a:pt x="2220515" y="516151"/>
                  <a:pt x="2213372" y="520516"/>
                </a:cubicBezTo>
                <a:cubicBezTo>
                  <a:pt x="2213768" y="526866"/>
                  <a:pt x="2213967" y="533613"/>
                  <a:pt x="2213967" y="540757"/>
                </a:cubicBezTo>
                <a:cubicBezTo>
                  <a:pt x="2218729" y="536788"/>
                  <a:pt x="2225278" y="531033"/>
                  <a:pt x="2233612" y="523493"/>
                </a:cubicBezTo>
                <a:cubicBezTo>
                  <a:pt x="2248297" y="509205"/>
                  <a:pt x="2258417" y="500871"/>
                  <a:pt x="2263973" y="498490"/>
                </a:cubicBezTo>
                <a:cubicBezTo>
                  <a:pt x="2263576" y="488965"/>
                  <a:pt x="2263180" y="481424"/>
                  <a:pt x="2262783" y="475868"/>
                </a:cubicBezTo>
                <a:close/>
                <a:moveTo>
                  <a:pt x="69651" y="475272"/>
                </a:moveTo>
                <a:cubicBezTo>
                  <a:pt x="63500" y="480233"/>
                  <a:pt x="58092" y="484797"/>
                  <a:pt x="53429" y="488965"/>
                </a:cubicBezTo>
                <a:lnTo>
                  <a:pt x="42211" y="499757"/>
                </a:lnTo>
                <a:lnTo>
                  <a:pt x="41039" y="501355"/>
                </a:lnTo>
                <a:cubicBezTo>
                  <a:pt x="38584" y="504406"/>
                  <a:pt x="32444" y="511587"/>
                  <a:pt x="22622" y="522897"/>
                </a:cubicBezTo>
                <a:cubicBezTo>
                  <a:pt x="23415" y="532819"/>
                  <a:pt x="24011" y="541154"/>
                  <a:pt x="24408" y="547901"/>
                </a:cubicBezTo>
                <a:cubicBezTo>
                  <a:pt x="27979" y="544329"/>
                  <a:pt x="35719" y="535201"/>
                  <a:pt x="47625" y="520516"/>
                </a:cubicBezTo>
                <a:cubicBezTo>
                  <a:pt x="57150" y="509007"/>
                  <a:pt x="65286" y="500276"/>
                  <a:pt x="72033" y="494322"/>
                </a:cubicBezTo>
                <a:cubicBezTo>
                  <a:pt x="71239" y="487179"/>
                  <a:pt x="70445" y="480829"/>
                  <a:pt x="69651" y="475272"/>
                </a:cubicBezTo>
                <a:close/>
                <a:moveTo>
                  <a:pt x="319683" y="471105"/>
                </a:moveTo>
                <a:cubicBezTo>
                  <a:pt x="316905" y="475471"/>
                  <a:pt x="313928" y="480432"/>
                  <a:pt x="310753" y="485988"/>
                </a:cubicBezTo>
                <a:cubicBezTo>
                  <a:pt x="304800" y="495513"/>
                  <a:pt x="300633" y="502657"/>
                  <a:pt x="298251" y="507419"/>
                </a:cubicBezTo>
                <a:cubicBezTo>
                  <a:pt x="297061" y="509007"/>
                  <a:pt x="295473" y="512182"/>
                  <a:pt x="293489" y="516944"/>
                </a:cubicBezTo>
                <a:lnTo>
                  <a:pt x="292894" y="517540"/>
                </a:lnTo>
                <a:cubicBezTo>
                  <a:pt x="294084" y="522699"/>
                  <a:pt x="295473" y="527858"/>
                  <a:pt x="297061" y="533018"/>
                </a:cubicBezTo>
                <a:cubicBezTo>
                  <a:pt x="301426" y="513174"/>
                  <a:pt x="308967" y="492537"/>
                  <a:pt x="319683" y="471105"/>
                </a:cubicBezTo>
                <a:close/>
                <a:moveTo>
                  <a:pt x="4811315" y="469319"/>
                </a:moveTo>
                <a:cubicBezTo>
                  <a:pt x="4807346" y="472494"/>
                  <a:pt x="4802584" y="477058"/>
                  <a:pt x="4797028" y="483012"/>
                </a:cubicBezTo>
                <a:cubicBezTo>
                  <a:pt x="4779168" y="501665"/>
                  <a:pt x="4770238" y="511190"/>
                  <a:pt x="4770238" y="511587"/>
                </a:cubicBezTo>
                <a:cubicBezTo>
                  <a:pt x="4769444" y="511983"/>
                  <a:pt x="4768651" y="512182"/>
                  <a:pt x="4767858" y="512182"/>
                </a:cubicBezTo>
                <a:cubicBezTo>
                  <a:pt x="4767858" y="512182"/>
                  <a:pt x="4767658" y="512182"/>
                  <a:pt x="4767262" y="512182"/>
                </a:cubicBezTo>
                <a:cubicBezTo>
                  <a:pt x="4767658" y="517738"/>
                  <a:pt x="4768254" y="523294"/>
                  <a:pt x="4769048" y="528851"/>
                </a:cubicBezTo>
                <a:cubicBezTo>
                  <a:pt x="4771826" y="525279"/>
                  <a:pt x="4775794" y="520318"/>
                  <a:pt x="4780954" y="513968"/>
                </a:cubicBezTo>
                <a:cubicBezTo>
                  <a:pt x="4786510" y="506824"/>
                  <a:pt x="4790280" y="501863"/>
                  <a:pt x="4792265" y="499085"/>
                </a:cubicBezTo>
                <a:cubicBezTo>
                  <a:pt x="4800600" y="489560"/>
                  <a:pt x="4807744" y="483210"/>
                  <a:pt x="4813696" y="480035"/>
                </a:cubicBezTo>
                <a:cubicBezTo>
                  <a:pt x="4813696" y="479638"/>
                  <a:pt x="4813498" y="479043"/>
                  <a:pt x="4813101" y="478249"/>
                </a:cubicBezTo>
                <a:lnTo>
                  <a:pt x="4813101" y="475868"/>
                </a:lnTo>
                <a:cubicBezTo>
                  <a:pt x="4812307" y="473090"/>
                  <a:pt x="4811712" y="470907"/>
                  <a:pt x="4811315" y="469319"/>
                </a:cubicBezTo>
                <a:close/>
                <a:moveTo>
                  <a:pt x="2912268" y="464557"/>
                </a:moveTo>
                <a:lnTo>
                  <a:pt x="2903934" y="472891"/>
                </a:lnTo>
                <a:cubicBezTo>
                  <a:pt x="2899568" y="477654"/>
                  <a:pt x="2894608" y="483607"/>
                  <a:pt x="2889051" y="490751"/>
                </a:cubicBezTo>
                <a:cubicBezTo>
                  <a:pt x="2879130" y="502657"/>
                  <a:pt x="2871390" y="511190"/>
                  <a:pt x="2865834" y="516349"/>
                </a:cubicBezTo>
                <a:cubicBezTo>
                  <a:pt x="2866231" y="519127"/>
                  <a:pt x="2866429" y="520318"/>
                  <a:pt x="2866429" y="519921"/>
                </a:cubicBezTo>
                <a:cubicBezTo>
                  <a:pt x="2867223" y="525477"/>
                  <a:pt x="2868017" y="532224"/>
                  <a:pt x="2868810" y="540162"/>
                </a:cubicBezTo>
                <a:cubicBezTo>
                  <a:pt x="2875558" y="534208"/>
                  <a:pt x="2883892" y="525080"/>
                  <a:pt x="2893814" y="512777"/>
                </a:cubicBezTo>
                <a:cubicBezTo>
                  <a:pt x="2904926" y="498490"/>
                  <a:pt x="2912467" y="489758"/>
                  <a:pt x="2916436" y="486583"/>
                </a:cubicBezTo>
                <a:cubicBezTo>
                  <a:pt x="2916436" y="485393"/>
                  <a:pt x="2915046" y="478051"/>
                  <a:pt x="2912268" y="464557"/>
                </a:cubicBezTo>
                <a:close/>
                <a:moveTo>
                  <a:pt x="1136451" y="458604"/>
                </a:moveTo>
                <a:cubicBezTo>
                  <a:pt x="1134467" y="460588"/>
                  <a:pt x="1129704" y="464557"/>
                  <a:pt x="1122164" y="470510"/>
                </a:cubicBezTo>
                <a:cubicBezTo>
                  <a:pt x="1116211" y="475272"/>
                  <a:pt x="1111647" y="479440"/>
                  <a:pt x="1108472" y="483012"/>
                </a:cubicBezTo>
                <a:cubicBezTo>
                  <a:pt x="1108869" y="488568"/>
                  <a:pt x="1109265" y="493132"/>
                  <a:pt x="1109662" y="496704"/>
                </a:cubicBezTo>
                <a:cubicBezTo>
                  <a:pt x="1125537" y="485988"/>
                  <a:pt x="1134070" y="480432"/>
                  <a:pt x="1135261" y="480035"/>
                </a:cubicBezTo>
                <a:cubicBezTo>
                  <a:pt x="1135658" y="480035"/>
                  <a:pt x="1135856" y="480035"/>
                  <a:pt x="1135856" y="480035"/>
                </a:cubicBezTo>
                <a:cubicBezTo>
                  <a:pt x="1136650" y="480035"/>
                  <a:pt x="1137245" y="480432"/>
                  <a:pt x="1137642" y="481226"/>
                </a:cubicBezTo>
                <a:cubicBezTo>
                  <a:pt x="1137642" y="481622"/>
                  <a:pt x="1137642" y="481821"/>
                  <a:pt x="1137642" y="481821"/>
                </a:cubicBezTo>
                <a:cubicBezTo>
                  <a:pt x="1137642" y="482615"/>
                  <a:pt x="1137444" y="483210"/>
                  <a:pt x="1137047" y="483607"/>
                </a:cubicBezTo>
                <a:cubicBezTo>
                  <a:pt x="1129903" y="490751"/>
                  <a:pt x="1121370" y="497497"/>
                  <a:pt x="1111448" y="503847"/>
                </a:cubicBezTo>
                <a:cubicBezTo>
                  <a:pt x="1111051" y="503847"/>
                  <a:pt x="1110654" y="504046"/>
                  <a:pt x="1110258" y="504443"/>
                </a:cubicBezTo>
                <a:lnTo>
                  <a:pt x="1110258" y="506824"/>
                </a:lnTo>
                <a:cubicBezTo>
                  <a:pt x="1118592" y="505236"/>
                  <a:pt x="1125934" y="503847"/>
                  <a:pt x="1132284" y="502657"/>
                </a:cubicBezTo>
                <a:cubicBezTo>
                  <a:pt x="1132681" y="501863"/>
                  <a:pt x="1132879" y="501268"/>
                  <a:pt x="1132879" y="500871"/>
                </a:cubicBezTo>
                <a:cubicBezTo>
                  <a:pt x="1133673" y="497696"/>
                  <a:pt x="1135459" y="496108"/>
                  <a:pt x="1138237" y="496108"/>
                </a:cubicBezTo>
                <a:cubicBezTo>
                  <a:pt x="1138634" y="496108"/>
                  <a:pt x="1139031" y="496108"/>
                  <a:pt x="1139428" y="496108"/>
                </a:cubicBezTo>
                <a:cubicBezTo>
                  <a:pt x="1139428" y="492537"/>
                  <a:pt x="1139031" y="487576"/>
                  <a:pt x="1138237" y="481226"/>
                </a:cubicBezTo>
                <a:cubicBezTo>
                  <a:pt x="1137444" y="474082"/>
                  <a:pt x="1137047" y="469121"/>
                  <a:pt x="1137047" y="466343"/>
                </a:cubicBezTo>
                <a:cubicBezTo>
                  <a:pt x="1136650" y="464358"/>
                  <a:pt x="1136451" y="461779"/>
                  <a:pt x="1136451" y="458604"/>
                </a:cubicBezTo>
                <a:close/>
                <a:moveTo>
                  <a:pt x="757237" y="458008"/>
                </a:moveTo>
                <a:cubicBezTo>
                  <a:pt x="755650" y="459596"/>
                  <a:pt x="753864" y="461580"/>
                  <a:pt x="751879" y="463962"/>
                </a:cubicBezTo>
                <a:cubicBezTo>
                  <a:pt x="751879" y="464358"/>
                  <a:pt x="747911" y="469121"/>
                  <a:pt x="739973" y="478249"/>
                </a:cubicBezTo>
                <a:cubicBezTo>
                  <a:pt x="731242" y="488965"/>
                  <a:pt x="723106" y="497894"/>
                  <a:pt x="715566" y="505038"/>
                </a:cubicBezTo>
                <a:lnTo>
                  <a:pt x="715566" y="519921"/>
                </a:lnTo>
                <a:cubicBezTo>
                  <a:pt x="717153" y="518333"/>
                  <a:pt x="720526" y="514365"/>
                  <a:pt x="725686" y="508015"/>
                </a:cubicBezTo>
                <a:cubicBezTo>
                  <a:pt x="730051" y="503252"/>
                  <a:pt x="733623" y="499482"/>
                  <a:pt x="736401" y="496704"/>
                </a:cubicBezTo>
                <a:cubicBezTo>
                  <a:pt x="745133" y="486782"/>
                  <a:pt x="752673" y="479638"/>
                  <a:pt x="759023" y="475272"/>
                </a:cubicBezTo>
                <a:cubicBezTo>
                  <a:pt x="758626" y="469319"/>
                  <a:pt x="758031" y="463565"/>
                  <a:pt x="757237" y="458008"/>
                </a:cubicBezTo>
                <a:close/>
                <a:moveTo>
                  <a:pt x="3735586" y="456222"/>
                </a:moveTo>
                <a:cubicBezTo>
                  <a:pt x="3733601" y="457413"/>
                  <a:pt x="3733006" y="457810"/>
                  <a:pt x="3733800" y="457413"/>
                </a:cubicBezTo>
                <a:cubicBezTo>
                  <a:pt x="3730624" y="459001"/>
                  <a:pt x="3726458" y="461580"/>
                  <a:pt x="3721298" y="465152"/>
                </a:cubicBezTo>
                <a:cubicBezTo>
                  <a:pt x="3715345" y="468724"/>
                  <a:pt x="3711178" y="471304"/>
                  <a:pt x="3708796" y="472891"/>
                </a:cubicBezTo>
                <a:cubicBezTo>
                  <a:pt x="3689746" y="484401"/>
                  <a:pt x="3673872" y="491941"/>
                  <a:pt x="3661172" y="495513"/>
                </a:cubicBezTo>
                <a:cubicBezTo>
                  <a:pt x="3654424" y="503451"/>
                  <a:pt x="3648273" y="511388"/>
                  <a:pt x="3642717" y="519326"/>
                </a:cubicBezTo>
                <a:cubicBezTo>
                  <a:pt x="3653829" y="513769"/>
                  <a:pt x="3667124" y="506229"/>
                  <a:pt x="3682602" y="496704"/>
                </a:cubicBezTo>
                <a:cubicBezTo>
                  <a:pt x="3698478" y="486782"/>
                  <a:pt x="3707209" y="481424"/>
                  <a:pt x="3708796" y="480630"/>
                </a:cubicBezTo>
                <a:cubicBezTo>
                  <a:pt x="3715940" y="476265"/>
                  <a:pt x="3721298" y="473288"/>
                  <a:pt x="3724870" y="471701"/>
                </a:cubicBezTo>
                <a:cubicBezTo>
                  <a:pt x="3728442" y="466144"/>
                  <a:pt x="3732014" y="460985"/>
                  <a:pt x="3735586" y="456222"/>
                </a:cubicBezTo>
                <a:close/>
                <a:moveTo>
                  <a:pt x="1544836" y="456222"/>
                </a:moveTo>
                <a:cubicBezTo>
                  <a:pt x="1542851" y="457413"/>
                  <a:pt x="1542256" y="457810"/>
                  <a:pt x="1543050" y="457413"/>
                </a:cubicBezTo>
                <a:cubicBezTo>
                  <a:pt x="1539875" y="459001"/>
                  <a:pt x="1535708" y="461580"/>
                  <a:pt x="1530548" y="465152"/>
                </a:cubicBezTo>
                <a:cubicBezTo>
                  <a:pt x="1524595" y="468724"/>
                  <a:pt x="1520428" y="471304"/>
                  <a:pt x="1518047" y="472891"/>
                </a:cubicBezTo>
                <a:cubicBezTo>
                  <a:pt x="1498997" y="484401"/>
                  <a:pt x="1483122" y="491941"/>
                  <a:pt x="1470422" y="495513"/>
                </a:cubicBezTo>
                <a:cubicBezTo>
                  <a:pt x="1463675" y="503451"/>
                  <a:pt x="1457523" y="511388"/>
                  <a:pt x="1451967" y="519326"/>
                </a:cubicBezTo>
                <a:cubicBezTo>
                  <a:pt x="1463079" y="513769"/>
                  <a:pt x="1476375" y="506229"/>
                  <a:pt x="1491853" y="496704"/>
                </a:cubicBezTo>
                <a:cubicBezTo>
                  <a:pt x="1507728" y="486782"/>
                  <a:pt x="1516459" y="481424"/>
                  <a:pt x="1518047" y="480630"/>
                </a:cubicBezTo>
                <a:cubicBezTo>
                  <a:pt x="1525190" y="476265"/>
                  <a:pt x="1530548" y="473288"/>
                  <a:pt x="1534120" y="471701"/>
                </a:cubicBezTo>
                <a:cubicBezTo>
                  <a:pt x="1537692" y="466144"/>
                  <a:pt x="1541264" y="460985"/>
                  <a:pt x="1544836" y="456222"/>
                </a:cubicBezTo>
                <a:close/>
                <a:moveTo>
                  <a:pt x="4426744" y="452651"/>
                </a:moveTo>
                <a:cubicBezTo>
                  <a:pt x="4427140" y="452651"/>
                  <a:pt x="4427537" y="452651"/>
                  <a:pt x="4427934" y="452651"/>
                </a:cubicBezTo>
                <a:cubicBezTo>
                  <a:pt x="4428330" y="452651"/>
                  <a:pt x="4428728" y="452849"/>
                  <a:pt x="4429124" y="453246"/>
                </a:cubicBezTo>
                <a:cubicBezTo>
                  <a:pt x="4429521" y="453643"/>
                  <a:pt x="4429720" y="454238"/>
                  <a:pt x="4429720" y="455032"/>
                </a:cubicBezTo>
                <a:cubicBezTo>
                  <a:pt x="4429720" y="455032"/>
                  <a:pt x="4429720" y="455230"/>
                  <a:pt x="4429720" y="455627"/>
                </a:cubicBezTo>
                <a:cubicBezTo>
                  <a:pt x="4429323" y="456421"/>
                  <a:pt x="4423965" y="463565"/>
                  <a:pt x="4413646" y="477058"/>
                </a:cubicBezTo>
                <a:cubicBezTo>
                  <a:pt x="4408090" y="484202"/>
                  <a:pt x="4402732" y="490552"/>
                  <a:pt x="4397573" y="496108"/>
                </a:cubicBezTo>
                <a:cubicBezTo>
                  <a:pt x="4397176" y="496108"/>
                  <a:pt x="4396779" y="496108"/>
                  <a:pt x="4396382" y="496108"/>
                </a:cubicBezTo>
                <a:cubicBezTo>
                  <a:pt x="4395986" y="496108"/>
                  <a:pt x="4395588" y="496108"/>
                  <a:pt x="4395192" y="496108"/>
                </a:cubicBezTo>
                <a:cubicBezTo>
                  <a:pt x="4394794" y="495712"/>
                  <a:pt x="4394596" y="495116"/>
                  <a:pt x="4394596" y="494322"/>
                </a:cubicBezTo>
                <a:cubicBezTo>
                  <a:pt x="4394596" y="494322"/>
                  <a:pt x="4394596" y="494124"/>
                  <a:pt x="4394596" y="493727"/>
                </a:cubicBezTo>
                <a:cubicBezTo>
                  <a:pt x="4396978" y="490949"/>
                  <a:pt x="4399756" y="487179"/>
                  <a:pt x="4402931" y="482416"/>
                </a:cubicBezTo>
                <a:cubicBezTo>
                  <a:pt x="4406899" y="476463"/>
                  <a:pt x="4409480" y="472693"/>
                  <a:pt x="4410670" y="471105"/>
                </a:cubicBezTo>
                <a:cubicBezTo>
                  <a:pt x="4417814" y="461183"/>
                  <a:pt x="4423172" y="455032"/>
                  <a:pt x="4426744" y="452651"/>
                </a:cubicBezTo>
                <a:close/>
                <a:moveTo>
                  <a:pt x="4805958" y="447293"/>
                </a:moveTo>
                <a:cubicBezTo>
                  <a:pt x="4804767" y="448880"/>
                  <a:pt x="4797623" y="455230"/>
                  <a:pt x="4784526" y="466343"/>
                </a:cubicBezTo>
                <a:cubicBezTo>
                  <a:pt x="4776588" y="473487"/>
                  <a:pt x="4770040" y="478844"/>
                  <a:pt x="4764881" y="482416"/>
                </a:cubicBezTo>
                <a:cubicBezTo>
                  <a:pt x="4764484" y="482416"/>
                  <a:pt x="4764086" y="482615"/>
                  <a:pt x="4763690" y="483012"/>
                </a:cubicBezTo>
                <a:cubicBezTo>
                  <a:pt x="4764484" y="488965"/>
                  <a:pt x="4765079" y="492933"/>
                  <a:pt x="4765476" y="494918"/>
                </a:cubicBezTo>
                <a:lnTo>
                  <a:pt x="4766667" y="507419"/>
                </a:lnTo>
                <a:cubicBezTo>
                  <a:pt x="4768254" y="505832"/>
                  <a:pt x="4776986" y="495513"/>
                  <a:pt x="4792860" y="476463"/>
                </a:cubicBezTo>
                <a:cubicBezTo>
                  <a:pt x="4798020" y="470510"/>
                  <a:pt x="4802981" y="465549"/>
                  <a:pt x="4807744" y="461580"/>
                </a:cubicBezTo>
                <a:lnTo>
                  <a:pt x="4808934" y="460390"/>
                </a:lnTo>
                <a:cubicBezTo>
                  <a:pt x="4807744" y="453643"/>
                  <a:pt x="4806751" y="449277"/>
                  <a:pt x="4805958" y="447293"/>
                </a:cubicBezTo>
                <a:close/>
                <a:moveTo>
                  <a:pt x="2260997" y="444316"/>
                </a:moveTo>
                <a:cubicBezTo>
                  <a:pt x="2257425" y="449079"/>
                  <a:pt x="2249686" y="457413"/>
                  <a:pt x="2237779" y="469319"/>
                </a:cubicBezTo>
                <a:cubicBezTo>
                  <a:pt x="2228254" y="478447"/>
                  <a:pt x="2219722" y="485591"/>
                  <a:pt x="2212181" y="490751"/>
                </a:cubicBezTo>
                <a:cubicBezTo>
                  <a:pt x="2212578" y="497894"/>
                  <a:pt x="2212975" y="504443"/>
                  <a:pt x="2213372" y="510396"/>
                </a:cubicBezTo>
                <a:lnTo>
                  <a:pt x="2213372" y="512777"/>
                </a:lnTo>
                <a:cubicBezTo>
                  <a:pt x="2219722" y="508808"/>
                  <a:pt x="2226865" y="502657"/>
                  <a:pt x="2234803" y="494322"/>
                </a:cubicBezTo>
                <a:cubicBezTo>
                  <a:pt x="2253059" y="476066"/>
                  <a:pt x="2262187" y="466740"/>
                  <a:pt x="2262187" y="466343"/>
                </a:cubicBezTo>
                <a:cubicBezTo>
                  <a:pt x="2261790" y="458008"/>
                  <a:pt x="2261394" y="450666"/>
                  <a:pt x="2260997" y="444316"/>
                </a:cubicBezTo>
                <a:close/>
                <a:moveTo>
                  <a:pt x="2907506" y="440744"/>
                </a:moveTo>
                <a:cubicBezTo>
                  <a:pt x="2905124" y="444713"/>
                  <a:pt x="2898378" y="453246"/>
                  <a:pt x="2887265" y="466343"/>
                </a:cubicBezTo>
                <a:cubicBezTo>
                  <a:pt x="2877740" y="477455"/>
                  <a:pt x="2869207" y="484996"/>
                  <a:pt x="2861667" y="488965"/>
                </a:cubicBezTo>
                <a:cubicBezTo>
                  <a:pt x="2862461" y="494521"/>
                  <a:pt x="2863453" y="500871"/>
                  <a:pt x="2864643" y="508015"/>
                </a:cubicBezTo>
                <a:cubicBezTo>
                  <a:pt x="2868612" y="503649"/>
                  <a:pt x="2875756" y="494918"/>
                  <a:pt x="2886074" y="481821"/>
                </a:cubicBezTo>
                <a:cubicBezTo>
                  <a:pt x="2892822" y="472693"/>
                  <a:pt x="2897981" y="466343"/>
                  <a:pt x="2901553" y="462771"/>
                </a:cubicBezTo>
                <a:cubicBezTo>
                  <a:pt x="2905918" y="458405"/>
                  <a:pt x="2908895" y="455627"/>
                  <a:pt x="2910482" y="454437"/>
                </a:cubicBezTo>
                <a:cubicBezTo>
                  <a:pt x="2909292" y="449277"/>
                  <a:pt x="2908300" y="444713"/>
                  <a:pt x="2907506" y="440744"/>
                </a:cubicBezTo>
                <a:close/>
                <a:moveTo>
                  <a:pt x="356592" y="433005"/>
                </a:moveTo>
                <a:cubicBezTo>
                  <a:pt x="352226" y="436577"/>
                  <a:pt x="348258" y="439752"/>
                  <a:pt x="344686" y="442530"/>
                </a:cubicBezTo>
                <a:lnTo>
                  <a:pt x="344686" y="443126"/>
                </a:lnTo>
                <a:cubicBezTo>
                  <a:pt x="333176" y="462969"/>
                  <a:pt x="327422" y="473090"/>
                  <a:pt x="327422" y="473487"/>
                </a:cubicBezTo>
                <a:cubicBezTo>
                  <a:pt x="311944" y="500871"/>
                  <a:pt x="302617" y="521508"/>
                  <a:pt x="299442" y="535399"/>
                </a:cubicBezTo>
                <a:lnTo>
                  <a:pt x="298251" y="536590"/>
                </a:lnTo>
                <a:lnTo>
                  <a:pt x="299442" y="537780"/>
                </a:lnTo>
                <a:cubicBezTo>
                  <a:pt x="301823" y="532621"/>
                  <a:pt x="307578" y="524485"/>
                  <a:pt x="316706" y="513372"/>
                </a:cubicBezTo>
                <a:cubicBezTo>
                  <a:pt x="321072" y="507816"/>
                  <a:pt x="325239" y="502855"/>
                  <a:pt x="329208" y="498490"/>
                </a:cubicBezTo>
                <a:cubicBezTo>
                  <a:pt x="329208" y="493727"/>
                  <a:pt x="331589" y="485988"/>
                  <a:pt x="336351" y="475272"/>
                </a:cubicBezTo>
                <a:cubicBezTo>
                  <a:pt x="341114" y="464954"/>
                  <a:pt x="345281" y="456222"/>
                  <a:pt x="348853" y="449079"/>
                </a:cubicBezTo>
                <a:cubicBezTo>
                  <a:pt x="352028" y="443126"/>
                  <a:pt x="354806" y="437768"/>
                  <a:pt x="357187" y="433005"/>
                </a:cubicBezTo>
                <a:cubicBezTo>
                  <a:pt x="356790" y="433402"/>
                  <a:pt x="356394" y="433601"/>
                  <a:pt x="355997" y="433601"/>
                </a:cubicBezTo>
                <a:cubicBezTo>
                  <a:pt x="355997" y="433601"/>
                  <a:pt x="356195" y="433402"/>
                  <a:pt x="356592" y="433005"/>
                </a:cubicBezTo>
                <a:close/>
                <a:moveTo>
                  <a:pt x="1135856" y="430029"/>
                </a:moveTo>
                <a:cubicBezTo>
                  <a:pt x="1127125" y="439554"/>
                  <a:pt x="1117997" y="449079"/>
                  <a:pt x="1108472" y="458604"/>
                </a:cubicBezTo>
                <a:cubicBezTo>
                  <a:pt x="1108075" y="459001"/>
                  <a:pt x="1107480" y="459397"/>
                  <a:pt x="1106686" y="459794"/>
                </a:cubicBezTo>
                <a:cubicBezTo>
                  <a:pt x="1107083" y="464557"/>
                  <a:pt x="1107281" y="468526"/>
                  <a:pt x="1107281" y="471701"/>
                </a:cubicBezTo>
                <a:cubicBezTo>
                  <a:pt x="1107281" y="471701"/>
                  <a:pt x="1107480" y="473288"/>
                  <a:pt x="1107876" y="476463"/>
                </a:cubicBezTo>
                <a:cubicBezTo>
                  <a:pt x="1120179" y="465351"/>
                  <a:pt x="1129704" y="457810"/>
                  <a:pt x="1136451" y="453841"/>
                </a:cubicBezTo>
                <a:cubicBezTo>
                  <a:pt x="1136055" y="438363"/>
                  <a:pt x="1135856" y="430426"/>
                  <a:pt x="1135856" y="430029"/>
                </a:cubicBezTo>
                <a:close/>
                <a:moveTo>
                  <a:pt x="753666" y="426457"/>
                </a:moveTo>
                <a:cubicBezTo>
                  <a:pt x="750094" y="432410"/>
                  <a:pt x="744140" y="441141"/>
                  <a:pt x="735806" y="452651"/>
                </a:cubicBezTo>
                <a:cubicBezTo>
                  <a:pt x="728266" y="463366"/>
                  <a:pt x="721122" y="471105"/>
                  <a:pt x="714375" y="475868"/>
                </a:cubicBezTo>
                <a:cubicBezTo>
                  <a:pt x="714375" y="477455"/>
                  <a:pt x="714573" y="481821"/>
                  <a:pt x="714970" y="488965"/>
                </a:cubicBezTo>
                <a:lnTo>
                  <a:pt x="714970" y="496704"/>
                </a:lnTo>
                <a:cubicBezTo>
                  <a:pt x="720923" y="491941"/>
                  <a:pt x="728464" y="483408"/>
                  <a:pt x="737592" y="471105"/>
                </a:cubicBezTo>
                <a:cubicBezTo>
                  <a:pt x="745530" y="460787"/>
                  <a:pt x="751681" y="453643"/>
                  <a:pt x="756047" y="449674"/>
                </a:cubicBezTo>
                <a:cubicBezTo>
                  <a:pt x="756047" y="446896"/>
                  <a:pt x="755848" y="444316"/>
                  <a:pt x="755451" y="441935"/>
                </a:cubicBezTo>
                <a:cubicBezTo>
                  <a:pt x="755055" y="438760"/>
                  <a:pt x="754459" y="433601"/>
                  <a:pt x="753666" y="426457"/>
                </a:cubicBezTo>
                <a:close/>
                <a:moveTo>
                  <a:pt x="4432101" y="425862"/>
                </a:moveTo>
                <a:cubicBezTo>
                  <a:pt x="4431704" y="426258"/>
                  <a:pt x="4428530" y="429235"/>
                  <a:pt x="4422576" y="434791"/>
                </a:cubicBezTo>
                <a:cubicBezTo>
                  <a:pt x="4417416" y="439554"/>
                  <a:pt x="4413250" y="443721"/>
                  <a:pt x="4410074" y="447293"/>
                </a:cubicBezTo>
                <a:cubicBezTo>
                  <a:pt x="4402534" y="455627"/>
                  <a:pt x="4395986" y="464160"/>
                  <a:pt x="4390430" y="472891"/>
                </a:cubicBezTo>
                <a:lnTo>
                  <a:pt x="4390430" y="475868"/>
                </a:lnTo>
                <a:cubicBezTo>
                  <a:pt x="4391620" y="490155"/>
                  <a:pt x="4393009" y="506626"/>
                  <a:pt x="4394596" y="525279"/>
                </a:cubicBezTo>
                <a:lnTo>
                  <a:pt x="4403526" y="512777"/>
                </a:lnTo>
                <a:cubicBezTo>
                  <a:pt x="4407494" y="506824"/>
                  <a:pt x="4410471" y="502458"/>
                  <a:pt x="4412456" y="499680"/>
                </a:cubicBezTo>
                <a:cubicBezTo>
                  <a:pt x="4422774" y="485790"/>
                  <a:pt x="4430910" y="477257"/>
                  <a:pt x="4436864" y="474082"/>
                </a:cubicBezTo>
                <a:cubicBezTo>
                  <a:pt x="4436466" y="469319"/>
                  <a:pt x="4436268" y="465747"/>
                  <a:pt x="4436268" y="463366"/>
                </a:cubicBezTo>
                <a:cubicBezTo>
                  <a:pt x="4435474" y="451063"/>
                  <a:pt x="4434086" y="438562"/>
                  <a:pt x="4432101" y="425862"/>
                </a:cubicBezTo>
                <a:close/>
                <a:moveTo>
                  <a:pt x="64294" y="424671"/>
                </a:moveTo>
                <a:cubicBezTo>
                  <a:pt x="63500" y="426258"/>
                  <a:pt x="61912" y="428243"/>
                  <a:pt x="59531" y="430624"/>
                </a:cubicBezTo>
                <a:cubicBezTo>
                  <a:pt x="57150" y="433005"/>
                  <a:pt x="55562" y="434791"/>
                  <a:pt x="54769" y="435982"/>
                </a:cubicBezTo>
                <a:lnTo>
                  <a:pt x="41672" y="451460"/>
                </a:lnTo>
                <a:cubicBezTo>
                  <a:pt x="33337" y="461779"/>
                  <a:pt x="25400" y="469716"/>
                  <a:pt x="17859" y="475272"/>
                </a:cubicBezTo>
                <a:cubicBezTo>
                  <a:pt x="18256" y="476860"/>
                  <a:pt x="18851" y="482218"/>
                  <a:pt x="19645" y="491346"/>
                </a:cubicBezTo>
                <a:lnTo>
                  <a:pt x="36314" y="474677"/>
                </a:lnTo>
                <a:cubicBezTo>
                  <a:pt x="47426" y="463565"/>
                  <a:pt x="54967" y="456619"/>
                  <a:pt x="58936" y="453841"/>
                </a:cubicBezTo>
                <a:cubicBezTo>
                  <a:pt x="59333" y="453444"/>
                  <a:pt x="59531" y="453246"/>
                  <a:pt x="59531" y="453246"/>
                </a:cubicBezTo>
                <a:cubicBezTo>
                  <a:pt x="59928" y="453246"/>
                  <a:pt x="60325" y="453444"/>
                  <a:pt x="60722" y="453841"/>
                </a:cubicBezTo>
                <a:cubicBezTo>
                  <a:pt x="61119" y="453841"/>
                  <a:pt x="61317" y="454040"/>
                  <a:pt x="61317" y="454437"/>
                </a:cubicBezTo>
                <a:cubicBezTo>
                  <a:pt x="61317" y="454833"/>
                  <a:pt x="61119" y="455230"/>
                  <a:pt x="60722" y="455627"/>
                </a:cubicBezTo>
                <a:cubicBezTo>
                  <a:pt x="57944" y="459596"/>
                  <a:pt x="50998" y="467137"/>
                  <a:pt x="39886" y="478249"/>
                </a:cubicBezTo>
                <a:lnTo>
                  <a:pt x="20241" y="497894"/>
                </a:lnTo>
                <a:cubicBezTo>
                  <a:pt x="20241" y="499879"/>
                  <a:pt x="20836" y="506229"/>
                  <a:pt x="22026" y="516944"/>
                </a:cubicBezTo>
                <a:cubicBezTo>
                  <a:pt x="41870" y="492338"/>
                  <a:pt x="57150" y="477852"/>
                  <a:pt x="67866" y="473487"/>
                </a:cubicBezTo>
                <a:cubicBezTo>
                  <a:pt x="68262" y="473487"/>
                  <a:pt x="68461" y="473487"/>
                  <a:pt x="68461" y="473487"/>
                </a:cubicBezTo>
                <a:cubicBezTo>
                  <a:pt x="68858" y="473487"/>
                  <a:pt x="69255" y="473685"/>
                  <a:pt x="69651" y="474082"/>
                </a:cubicBezTo>
                <a:cubicBezTo>
                  <a:pt x="67270" y="455826"/>
                  <a:pt x="65484" y="439355"/>
                  <a:pt x="64294" y="424671"/>
                </a:cubicBezTo>
                <a:close/>
                <a:moveTo>
                  <a:pt x="2259806" y="421099"/>
                </a:moveTo>
                <a:cubicBezTo>
                  <a:pt x="2259012" y="421893"/>
                  <a:pt x="2256631" y="424076"/>
                  <a:pt x="2252662" y="427647"/>
                </a:cubicBezTo>
                <a:cubicBezTo>
                  <a:pt x="2242740" y="436776"/>
                  <a:pt x="2237383" y="441737"/>
                  <a:pt x="2236589" y="442530"/>
                </a:cubicBezTo>
                <a:cubicBezTo>
                  <a:pt x="2225080" y="452849"/>
                  <a:pt x="2216150" y="460588"/>
                  <a:pt x="2209800" y="465747"/>
                </a:cubicBezTo>
                <a:cubicBezTo>
                  <a:pt x="2210594" y="472097"/>
                  <a:pt x="2211189" y="478646"/>
                  <a:pt x="2211586" y="485393"/>
                </a:cubicBezTo>
                <a:cubicBezTo>
                  <a:pt x="2218729" y="480233"/>
                  <a:pt x="2226667" y="473090"/>
                  <a:pt x="2235398" y="463962"/>
                </a:cubicBezTo>
                <a:cubicBezTo>
                  <a:pt x="2249686" y="448483"/>
                  <a:pt x="2258219" y="439752"/>
                  <a:pt x="2260997" y="437768"/>
                </a:cubicBezTo>
                <a:cubicBezTo>
                  <a:pt x="2260600" y="431815"/>
                  <a:pt x="2260203" y="426258"/>
                  <a:pt x="2259806" y="421099"/>
                </a:cubicBezTo>
                <a:close/>
                <a:moveTo>
                  <a:pt x="4800004" y="419313"/>
                </a:moveTo>
                <a:cubicBezTo>
                  <a:pt x="4798416" y="421297"/>
                  <a:pt x="4795837" y="423877"/>
                  <a:pt x="4792265" y="427052"/>
                </a:cubicBezTo>
                <a:cubicBezTo>
                  <a:pt x="4788694" y="430227"/>
                  <a:pt x="4786114" y="432608"/>
                  <a:pt x="4784526" y="434196"/>
                </a:cubicBezTo>
                <a:cubicBezTo>
                  <a:pt x="4775001" y="444118"/>
                  <a:pt x="4768056" y="451063"/>
                  <a:pt x="4763690" y="455032"/>
                </a:cubicBezTo>
                <a:cubicBezTo>
                  <a:pt x="4763293" y="455429"/>
                  <a:pt x="4762698" y="455627"/>
                  <a:pt x="4761904" y="455627"/>
                </a:cubicBezTo>
                <a:cubicBezTo>
                  <a:pt x="4761507" y="455627"/>
                  <a:pt x="4761110" y="455627"/>
                  <a:pt x="4760714" y="455627"/>
                </a:cubicBezTo>
                <a:cubicBezTo>
                  <a:pt x="4761507" y="461580"/>
                  <a:pt x="4762301" y="468129"/>
                  <a:pt x="4763095" y="475272"/>
                </a:cubicBezTo>
                <a:cubicBezTo>
                  <a:pt x="4767858" y="472097"/>
                  <a:pt x="4774604" y="466740"/>
                  <a:pt x="4783336" y="459199"/>
                </a:cubicBezTo>
                <a:cubicBezTo>
                  <a:pt x="4792066" y="451658"/>
                  <a:pt x="4798814" y="446697"/>
                  <a:pt x="4803576" y="444316"/>
                </a:cubicBezTo>
                <a:lnTo>
                  <a:pt x="4805362" y="444316"/>
                </a:lnTo>
                <a:cubicBezTo>
                  <a:pt x="4803378" y="434791"/>
                  <a:pt x="4801592" y="426457"/>
                  <a:pt x="4800004" y="419313"/>
                </a:cubicBezTo>
                <a:close/>
                <a:moveTo>
                  <a:pt x="379809" y="418122"/>
                </a:moveTo>
                <a:cubicBezTo>
                  <a:pt x="377825" y="419313"/>
                  <a:pt x="376634" y="419908"/>
                  <a:pt x="376237" y="419908"/>
                </a:cubicBezTo>
                <a:cubicBezTo>
                  <a:pt x="373062" y="425068"/>
                  <a:pt x="371475" y="427846"/>
                  <a:pt x="371475" y="428243"/>
                </a:cubicBezTo>
                <a:cubicBezTo>
                  <a:pt x="366316" y="436180"/>
                  <a:pt x="361553" y="444713"/>
                  <a:pt x="357187" y="453841"/>
                </a:cubicBezTo>
                <a:cubicBezTo>
                  <a:pt x="353219" y="461382"/>
                  <a:pt x="348853" y="470113"/>
                  <a:pt x="344090" y="480035"/>
                </a:cubicBezTo>
                <a:cubicBezTo>
                  <a:pt x="343694" y="480432"/>
                  <a:pt x="343495" y="481027"/>
                  <a:pt x="343495" y="481821"/>
                </a:cubicBezTo>
                <a:cubicBezTo>
                  <a:pt x="346273" y="478249"/>
                  <a:pt x="348853" y="475272"/>
                  <a:pt x="351234" y="472891"/>
                </a:cubicBezTo>
                <a:cubicBezTo>
                  <a:pt x="353615" y="470113"/>
                  <a:pt x="356989" y="466740"/>
                  <a:pt x="361354" y="462771"/>
                </a:cubicBezTo>
                <a:cubicBezTo>
                  <a:pt x="365323" y="449674"/>
                  <a:pt x="371475" y="434791"/>
                  <a:pt x="379809" y="418122"/>
                </a:cubicBezTo>
                <a:close/>
                <a:moveTo>
                  <a:pt x="1134665" y="410979"/>
                </a:moveTo>
                <a:cubicBezTo>
                  <a:pt x="1133078" y="412566"/>
                  <a:pt x="1130498" y="414749"/>
                  <a:pt x="1126926" y="417527"/>
                </a:cubicBezTo>
                <a:cubicBezTo>
                  <a:pt x="1123355" y="420702"/>
                  <a:pt x="1120973" y="422885"/>
                  <a:pt x="1119783" y="424076"/>
                </a:cubicBezTo>
                <a:cubicBezTo>
                  <a:pt x="1113829" y="429235"/>
                  <a:pt x="1108869" y="433204"/>
                  <a:pt x="1104900" y="435982"/>
                </a:cubicBezTo>
                <a:cubicBezTo>
                  <a:pt x="1105297" y="439951"/>
                  <a:pt x="1105694" y="444515"/>
                  <a:pt x="1106090" y="449674"/>
                </a:cubicBezTo>
                <a:cubicBezTo>
                  <a:pt x="1119187" y="436180"/>
                  <a:pt x="1128911" y="427647"/>
                  <a:pt x="1135261" y="424076"/>
                </a:cubicBezTo>
                <a:cubicBezTo>
                  <a:pt x="1135261" y="419313"/>
                  <a:pt x="1135062" y="414947"/>
                  <a:pt x="1134665" y="410979"/>
                </a:cubicBezTo>
                <a:close/>
                <a:moveTo>
                  <a:pt x="2903339" y="409193"/>
                </a:moveTo>
                <a:cubicBezTo>
                  <a:pt x="2897782" y="413955"/>
                  <a:pt x="2895203" y="415940"/>
                  <a:pt x="2895600" y="415146"/>
                </a:cubicBezTo>
                <a:cubicBezTo>
                  <a:pt x="2890440" y="419908"/>
                  <a:pt x="2885479" y="425068"/>
                  <a:pt x="2880717" y="430624"/>
                </a:cubicBezTo>
                <a:cubicBezTo>
                  <a:pt x="2873970" y="438562"/>
                  <a:pt x="2865834" y="448880"/>
                  <a:pt x="2856309" y="461580"/>
                </a:cubicBezTo>
                <a:cubicBezTo>
                  <a:pt x="2857896" y="468327"/>
                  <a:pt x="2859286" y="475471"/>
                  <a:pt x="2860476" y="483012"/>
                </a:cubicBezTo>
                <a:cubicBezTo>
                  <a:pt x="2866429" y="479043"/>
                  <a:pt x="2873970" y="471304"/>
                  <a:pt x="2883098" y="459794"/>
                </a:cubicBezTo>
                <a:cubicBezTo>
                  <a:pt x="2895401" y="444713"/>
                  <a:pt x="2903339" y="435982"/>
                  <a:pt x="2906910" y="433601"/>
                </a:cubicBezTo>
                <a:cubicBezTo>
                  <a:pt x="2906117" y="430822"/>
                  <a:pt x="2905522" y="426854"/>
                  <a:pt x="2905124" y="421694"/>
                </a:cubicBezTo>
                <a:cubicBezTo>
                  <a:pt x="2903934" y="415344"/>
                  <a:pt x="2903339" y="411177"/>
                  <a:pt x="2903339" y="409193"/>
                </a:cubicBezTo>
                <a:close/>
                <a:moveTo>
                  <a:pt x="5201245" y="404430"/>
                </a:moveTo>
                <a:cubicBezTo>
                  <a:pt x="5184973" y="422290"/>
                  <a:pt x="5171281" y="439554"/>
                  <a:pt x="5160168" y="456222"/>
                </a:cubicBezTo>
                <a:cubicBezTo>
                  <a:pt x="5152231" y="467732"/>
                  <a:pt x="5144888" y="479638"/>
                  <a:pt x="5138142" y="491941"/>
                </a:cubicBezTo>
                <a:cubicBezTo>
                  <a:pt x="5142507" y="489163"/>
                  <a:pt x="5147468" y="485988"/>
                  <a:pt x="5153024" y="482416"/>
                </a:cubicBezTo>
                <a:cubicBezTo>
                  <a:pt x="5157787" y="479638"/>
                  <a:pt x="5161359" y="477852"/>
                  <a:pt x="5163740" y="477058"/>
                </a:cubicBezTo>
                <a:cubicBezTo>
                  <a:pt x="5171678" y="456818"/>
                  <a:pt x="5181004" y="437768"/>
                  <a:pt x="5191720" y="419908"/>
                </a:cubicBezTo>
                <a:cubicBezTo>
                  <a:pt x="5194498" y="414749"/>
                  <a:pt x="5197673" y="409590"/>
                  <a:pt x="5201245" y="404430"/>
                </a:cubicBezTo>
                <a:close/>
                <a:moveTo>
                  <a:pt x="749498" y="397287"/>
                </a:moveTo>
                <a:cubicBezTo>
                  <a:pt x="745133" y="402446"/>
                  <a:pt x="740767" y="407804"/>
                  <a:pt x="736401" y="413360"/>
                </a:cubicBezTo>
                <a:lnTo>
                  <a:pt x="724495" y="428243"/>
                </a:lnTo>
                <a:cubicBezTo>
                  <a:pt x="719336" y="434593"/>
                  <a:pt x="715169" y="439752"/>
                  <a:pt x="711994" y="443721"/>
                </a:cubicBezTo>
                <a:cubicBezTo>
                  <a:pt x="712787" y="450468"/>
                  <a:pt x="713383" y="458604"/>
                  <a:pt x="713779" y="468129"/>
                </a:cubicBezTo>
                <a:cubicBezTo>
                  <a:pt x="719733" y="462572"/>
                  <a:pt x="726281" y="454040"/>
                  <a:pt x="733425" y="442530"/>
                </a:cubicBezTo>
                <a:cubicBezTo>
                  <a:pt x="741362" y="429433"/>
                  <a:pt x="747712" y="421297"/>
                  <a:pt x="752475" y="418122"/>
                </a:cubicBezTo>
                <a:cubicBezTo>
                  <a:pt x="751681" y="412169"/>
                  <a:pt x="750689" y="405224"/>
                  <a:pt x="749498" y="397287"/>
                </a:cubicBezTo>
                <a:close/>
                <a:moveTo>
                  <a:pt x="62508" y="392524"/>
                </a:moveTo>
                <a:cubicBezTo>
                  <a:pt x="61714" y="392921"/>
                  <a:pt x="60126" y="393913"/>
                  <a:pt x="57745" y="395501"/>
                </a:cubicBezTo>
                <a:lnTo>
                  <a:pt x="54173" y="399072"/>
                </a:lnTo>
                <a:cubicBezTo>
                  <a:pt x="48617" y="403835"/>
                  <a:pt x="43656" y="408597"/>
                  <a:pt x="39291" y="413360"/>
                </a:cubicBezTo>
                <a:cubicBezTo>
                  <a:pt x="33734" y="420107"/>
                  <a:pt x="25797" y="430227"/>
                  <a:pt x="15478" y="443721"/>
                </a:cubicBezTo>
                <a:cubicBezTo>
                  <a:pt x="16272" y="452055"/>
                  <a:pt x="17065" y="460985"/>
                  <a:pt x="17859" y="470510"/>
                </a:cubicBezTo>
                <a:cubicBezTo>
                  <a:pt x="23019" y="465747"/>
                  <a:pt x="30559" y="456619"/>
                  <a:pt x="40481" y="443126"/>
                </a:cubicBezTo>
                <a:cubicBezTo>
                  <a:pt x="51197" y="429235"/>
                  <a:pt x="59134" y="421496"/>
                  <a:pt x="64294" y="419908"/>
                </a:cubicBezTo>
                <a:cubicBezTo>
                  <a:pt x="63897" y="415940"/>
                  <a:pt x="63500" y="412963"/>
                  <a:pt x="63103" y="410979"/>
                </a:cubicBezTo>
                <a:cubicBezTo>
                  <a:pt x="62706" y="404629"/>
                  <a:pt x="62508" y="398477"/>
                  <a:pt x="62508" y="392524"/>
                </a:cubicBezTo>
                <a:close/>
                <a:moveTo>
                  <a:pt x="2249686" y="390143"/>
                </a:moveTo>
                <a:cubicBezTo>
                  <a:pt x="2250083" y="390143"/>
                  <a:pt x="2250281" y="390143"/>
                  <a:pt x="2250281" y="390143"/>
                </a:cubicBezTo>
                <a:cubicBezTo>
                  <a:pt x="2250678" y="390143"/>
                  <a:pt x="2251075" y="390341"/>
                  <a:pt x="2251472" y="390738"/>
                </a:cubicBezTo>
                <a:cubicBezTo>
                  <a:pt x="2251868" y="391135"/>
                  <a:pt x="2252067" y="391730"/>
                  <a:pt x="2252067" y="392524"/>
                </a:cubicBezTo>
                <a:cubicBezTo>
                  <a:pt x="2252067" y="392524"/>
                  <a:pt x="2252067" y="392722"/>
                  <a:pt x="2252067" y="393119"/>
                </a:cubicBezTo>
                <a:cubicBezTo>
                  <a:pt x="2251670" y="393516"/>
                  <a:pt x="2245717" y="400660"/>
                  <a:pt x="2234208" y="414551"/>
                </a:cubicBezTo>
                <a:cubicBezTo>
                  <a:pt x="2226667" y="423282"/>
                  <a:pt x="2219722" y="430822"/>
                  <a:pt x="2213372" y="437172"/>
                </a:cubicBezTo>
                <a:cubicBezTo>
                  <a:pt x="2212975" y="437569"/>
                  <a:pt x="2212380" y="437768"/>
                  <a:pt x="2211586" y="437768"/>
                </a:cubicBezTo>
                <a:cubicBezTo>
                  <a:pt x="2211189" y="437768"/>
                  <a:pt x="2210792" y="437569"/>
                  <a:pt x="2210395" y="437172"/>
                </a:cubicBezTo>
                <a:cubicBezTo>
                  <a:pt x="2209998" y="436379"/>
                  <a:pt x="2209800" y="435783"/>
                  <a:pt x="2209800" y="435387"/>
                </a:cubicBezTo>
                <a:cubicBezTo>
                  <a:pt x="2209800" y="434990"/>
                  <a:pt x="2209998" y="434593"/>
                  <a:pt x="2210395" y="434196"/>
                </a:cubicBezTo>
                <a:cubicBezTo>
                  <a:pt x="2210395" y="434196"/>
                  <a:pt x="2217142" y="425663"/>
                  <a:pt x="2230636" y="408597"/>
                </a:cubicBezTo>
                <a:cubicBezTo>
                  <a:pt x="2238573" y="397882"/>
                  <a:pt x="2244923" y="391730"/>
                  <a:pt x="2249686" y="390143"/>
                </a:cubicBezTo>
                <a:close/>
                <a:moveTo>
                  <a:pt x="1131689" y="390143"/>
                </a:moveTo>
                <a:lnTo>
                  <a:pt x="1131093" y="390738"/>
                </a:lnTo>
                <a:cubicBezTo>
                  <a:pt x="1124347" y="396294"/>
                  <a:pt x="1119584" y="400263"/>
                  <a:pt x="1116806" y="402644"/>
                </a:cubicBezTo>
                <a:cubicBezTo>
                  <a:pt x="1110853" y="407010"/>
                  <a:pt x="1106090" y="409193"/>
                  <a:pt x="1102518" y="409193"/>
                </a:cubicBezTo>
                <a:cubicBezTo>
                  <a:pt x="1102518" y="409193"/>
                  <a:pt x="1102320" y="409193"/>
                  <a:pt x="1101923" y="409193"/>
                </a:cubicBezTo>
                <a:cubicBezTo>
                  <a:pt x="1102320" y="412368"/>
                  <a:pt x="1102518" y="414551"/>
                  <a:pt x="1102518" y="415741"/>
                </a:cubicBezTo>
                <a:cubicBezTo>
                  <a:pt x="1102915" y="418122"/>
                  <a:pt x="1103312" y="421099"/>
                  <a:pt x="1103709" y="424671"/>
                </a:cubicBezTo>
                <a:cubicBezTo>
                  <a:pt x="1104503" y="425465"/>
                  <a:pt x="1104900" y="426258"/>
                  <a:pt x="1104900" y="427052"/>
                </a:cubicBezTo>
                <a:cubicBezTo>
                  <a:pt x="1121568" y="413558"/>
                  <a:pt x="1131292" y="406216"/>
                  <a:pt x="1134070" y="405026"/>
                </a:cubicBezTo>
                <a:cubicBezTo>
                  <a:pt x="1133276" y="399866"/>
                  <a:pt x="1132483" y="394905"/>
                  <a:pt x="1131689" y="390143"/>
                </a:cubicBezTo>
                <a:close/>
                <a:moveTo>
                  <a:pt x="428625" y="385380"/>
                </a:moveTo>
                <a:lnTo>
                  <a:pt x="422672" y="388357"/>
                </a:lnTo>
                <a:cubicBezTo>
                  <a:pt x="422672" y="389151"/>
                  <a:pt x="422473" y="389944"/>
                  <a:pt x="422076" y="390738"/>
                </a:cubicBezTo>
                <a:cubicBezTo>
                  <a:pt x="421283" y="392326"/>
                  <a:pt x="420886" y="393318"/>
                  <a:pt x="420886" y="393715"/>
                </a:cubicBezTo>
                <a:cubicBezTo>
                  <a:pt x="419695" y="395302"/>
                  <a:pt x="418306" y="396493"/>
                  <a:pt x="416719" y="397287"/>
                </a:cubicBezTo>
                <a:cubicBezTo>
                  <a:pt x="410369" y="400462"/>
                  <a:pt x="407194" y="402247"/>
                  <a:pt x="407194" y="402644"/>
                </a:cubicBezTo>
                <a:cubicBezTo>
                  <a:pt x="402431" y="405026"/>
                  <a:pt x="397867" y="407407"/>
                  <a:pt x="393501" y="409788"/>
                </a:cubicBezTo>
                <a:cubicBezTo>
                  <a:pt x="391517" y="413360"/>
                  <a:pt x="389731" y="416932"/>
                  <a:pt x="388144" y="420504"/>
                </a:cubicBezTo>
                <a:cubicBezTo>
                  <a:pt x="382984" y="429632"/>
                  <a:pt x="377428" y="440347"/>
                  <a:pt x="371475" y="452651"/>
                </a:cubicBezTo>
                <a:cubicBezTo>
                  <a:pt x="373062" y="451460"/>
                  <a:pt x="374451" y="450269"/>
                  <a:pt x="375642" y="449079"/>
                </a:cubicBezTo>
                <a:cubicBezTo>
                  <a:pt x="386755" y="438363"/>
                  <a:pt x="394890" y="430227"/>
                  <a:pt x="400050" y="424671"/>
                </a:cubicBezTo>
                <a:cubicBezTo>
                  <a:pt x="409575" y="414352"/>
                  <a:pt x="416719" y="405819"/>
                  <a:pt x="421481" y="399072"/>
                </a:cubicBezTo>
                <a:cubicBezTo>
                  <a:pt x="424656" y="393913"/>
                  <a:pt x="427037" y="389349"/>
                  <a:pt x="428625" y="385380"/>
                </a:cubicBezTo>
                <a:close/>
                <a:moveTo>
                  <a:pt x="2897386" y="375260"/>
                </a:moveTo>
                <a:cubicBezTo>
                  <a:pt x="2896989" y="375657"/>
                  <a:pt x="2894806" y="377244"/>
                  <a:pt x="2890837" y="380022"/>
                </a:cubicBezTo>
                <a:cubicBezTo>
                  <a:pt x="2887662" y="382007"/>
                  <a:pt x="2884686" y="384388"/>
                  <a:pt x="2881908" y="387166"/>
                </a:cubicBezTo>
                <a:cubicBezTo>
                  <a:pt x="2875954" y="393516"/>
                  <a:pt x="2870200" y="399866"/>
                  <a:pt x="2864643" y="406216"/>
                </a:cubicBezTo>
                <a:cubicBezTo>
                  <a:pt x="2860278" y="412169"/>
                  <a:pt x="2855118" y="419115"/>
                  <a:pt x="2849165" y="427052"/>
                </a:cubicBezTo>
                <a:lnTo>
                  <a:pt x="2847379" y="428838"/>
                </a:lnTo>
                <a:cubicBezTo>
                  <a:pt x="2850157" y="438363"/>
                  <a:pt x="2852340" y="446499"/>
                  <a:pt x="2853928" y="453246"/>
                </a:cubicBezTo>
                <a:cubicBezTo>
                  <a:pt x="2861865" y="441737"/>
                  <a:pt x="2869009" y="432212"/>
                  <a:pt x="2875359" y="424671"/>
                </a:cubicBezTo>
                <a:cubicBezTo>
                  <a:pt x="2881709" y="417130"/>
                  <a:pt x="2887265" y="411376"/>
                  <a:pt x="2892028" y="407407"/>
                </a:cubicBezTo>
                <a:cubicBezTo>
                  <a:pt x="2897187" y="402644"/>
                  <a:pt x="2900362" y="400065"/>
                  <a:pt x="2901553" y="399668"/>
                </a:cubicBezTo>
                <a:cubicBezTo>
                  <a:pt x="2900362" y="390540"/>
                  <a:pt x="2898973" y="382404"/>
                  <a:pt x="2897386" y="375260"/>
                </a:cubicBezTo>
                <a:close/>
                <a:moveTo>
                  <a:pt x="745331" y="366330"/>
                </a:moveTo>
                <a:cubicBezTo>
                  <a:pt x="742156" y="369902"/>
                  <a:pt x="736997" y="375855"/>
                  <a:pt x="729853" y="384190"/>
                </a:cubicBezTo>
                <a:cubicBezTo>
                  <a:pt x="717550" y="398477"/>
                  <a:pt x="710803" y="406216"/>
                  <a:pt x="709612" y="407407"/>
                </a:cubicBezTo>
                <a:cubicBezTo>
                  <a:pt x="709216" y="408201"/>
                  <a:pt x="708422" y="408597"/>
                  <a:pt x="707231" y="408597"/>
                </a:cubicBezTo>
                <a:cubicBezTo>
                  <a:pt x="707231" y="408597"/>
                  <a:pt x="707033" y="408597"/>
                  <a:pt x="706636" y="408597"/>
                </a:cubicBezTo>
                <a:cubicBezTo>
                  <a:pt x="707033" y="410979"/>
                  <a:pt x="707430" y="413162"/>
                  <a:pt x="707826" y="415146"/>
                </a:cubicBezTo>
                <a:cubicBezTo>
                  <a:pt x="709414" y="421099"/>
                  <a:pt x="710605" y="427449"/>
                  <a:pt x="711398" y="434196"/>
                </a:cubicBezTo>
                <a:cubicBezTo>
                  <a:pt x="713383" y="431418"/>
                  <a:pt x="716756" y="427052"/>
                  <a:pt x="721519" y="421099"/>
                </a:cubicBezTo>
                <a:cubicBezTo>
                  <a:pt x="725884" y="415543"/>
                  <a:pt x="729258" y="411376"/>
                  <a:pt x="731639" y="408597"/>
                </a:cubicBezTo>
                <a:cubicBezTo>
                  <a:pt x="737195" y="401454"/>
                  <a:pt x="741759" y="395897"/>
                  <a:pt x="745331" y="391929"/>
                </a:cubicBezTo>
                <a:cubicBezTo>
                  <a:pt x="746522" y="390738"/>
                  <a:pt x="747514" y="389547"/>
                  <a:pt x="748308" y="388357"/>
                </a:cubicBezTo>
                <a:cubicBezTo>
                  <a:pt x="747117" y="381610"/>
                  <a:pt x="746125" y="374268"/>
                  <a:pt x="745331" y="366330"/>
                </a:cubicBezTo>
                <a:close/>
                <a:moveTo>
                  <a:pt x="4420195" y="362758"/>
                </a:moveTo>
                <a:cubicBezTo>
                  <a:pt x="4420195" y="363155"/>
                  <a:pt x="4420195" y="363751"/>
                  <a:pt x="4420195" y="364544"/>
                </a:cubicBezTo>
                <a:cubicBezTo>
                  <a:pt x="4420195" y="367719"/>
                  <a:pt x="4418409" y="372482"/>
                  <a:pt x="4414837" y="378832"/>
                </a:cubicBezTo>
                <a:cubicBezTo>
                  <a:pt x="4411265" y="385182"/>
                  <a:pt x="4407892" y="391135"/>
                  <a:pt x="4404717" y="396691"/>
                </a:cubicBezTo>
                <a:cubicBezTo>
                  <a:pt x="4401145" y="403835"/>
                  <a:pt x="4397970" y="409590"/>
                  <a:pt x="4395192" y="413955"/>
                </a:cubicBezTo>
                <a:cubicBezTo>
                  <a:pt x="4391620" y="419908"/>
                  <a:pt x="4388246" y="423282"/>
                  <a:pt x="4385072" y="424076"/>
                </a:cubicBezTo>
                <a:cubicBezTo>
                  <a:pt x="4385865" y="427647"/>
                  <a:pt x="4386658" y="431815"/>
                  <a:pt x="4387452" y="436577"/>
                </a:cubicBezTo>
                <a:cubicBezTo>
                  <a:pt x="4390230" y="428243"/>
                  <a:pt x="4393406" y="421099"/>
                  <a:pt x="4396978" y="415146"/>
                </a:cubicBezTo>
                <a:cubicBezTo>
                  <a:pt x="4405708" y="400462"/>
                  <a:pt x="4413250" y="392921"/>
                  <a:pt x="4419600" y="392524"/>
                </a:cubicBezTo>
                <a:cubicBezTo>
                  <a:pt x="4420790" y="392524"/>
                  <a:pt x="4421386" y="393119"/>
                  <a:pt x="4421386" y="394310"/>
                </a:cubicBezTo>
                <a:cubicBezTo>
                  <a:pt x="4421386" y="394310"/>
                  <a:pt x="4421386" y="394508"/>
                  <a:pt x="4421386" y="394905"/>
                </a:cubicBezTo>
                <a:cubicBezTo>
                  <a:pt x="4421386" y="396096"/>
                  <a:pt x="4418409" y="400263"/>
                  <a:pt x="4412456" y="407407"/>
                </a:cubicBezTo>
                <a:cubicBezTo>
                  <a:pt x="4408884" y="411772"/>
                  <a:pt x="4405708" y="416138"/>
                  <a:pt x="4402931" y="420504"/>
                </a:cubicBezTo>
                <a:cubicBezTo>
                  <a:pt x="4398168" y="428838"/>
                  <a:pt x="4393406" y="438363"/>
                  <a:pt x="4388644" y="449079"/>
                </a:cubicBezTo>
                <a:cubicBezTo>
                  <a:pt x="4389040" y="452651"/>
                  <a:pt x="4389437" y="457413"/>
                  <a:pt x="4389834" y="463366"/>
                </a:cubicBezTo>
                <a:cubicBezTo>
                  <a:pt x="4394596" y="455429"/>
                  <a:pt x="4399756" y="448285"/>
                  <a:pt x="4405312" y="441935"/>
                </a:cubicBezTo>
                <a:cubicBezTo>
                  <a:pt x="4416424" y="428838"/>
                  <a:pt x="4424958" y="421297"/>
                  <a:pt x="4430910" y="419313"/>
                </a:cubicBezTo>
                <a:cubicBezTo>
                  <a:pt x="4430514" y="416138"/>
                  <a:pt x="4429918" y="413162"/>
                  <a:pt x="4429124" y="410383"/>
                </a:cubicBezTo>
                <a:cubicBezTo>
                  <a:pt x="4427537" y="400858"/>
                  <a:pt x="4426148" y="391929"/>
                  <a:pt x="4424958" y="383594"/>
                </a:cubicBezTo>
                <a:cubicBezTo>
                  <a:pt x="4423767" y="374863"/>
                  <a:pt x="4423172" y="368116"/>
                  <a:pt x="4423172" y="363354"/>
                </a:cubicBezTo>
                <a:cubicBezTo>
                  <a:pt x="4421981" y="363354"/>
                  <a:pt x="4420988" y="363155"/>
                  <a:pt x="4420195" y="362758"/>
                </a:cubicBezTo>
                <a:close/>
                <a:moveTo>
                  <a:pt x="1123355" y="357996"/>
                </a:moveTo>
                <a:lnTo>
                  <a:pt x="1120973" y="360377"/>
                </a:lnTo>
                <a:cubicBezTo>
                  <a:pt x="1118592" y="362362"/>
                  <a:pt x="1115417" y="365338"/>
                  <a:pt x="1111448" y="369307"/>
                </a:cubicBezTo>
                <a:cubicBezTo>
                  <a:pt x="1105098" y="375260"/>
                  <a:pt x="1100534" y="379427"/>
                  <a:pt x="1097756" y="381808"/>
                </a:cubicBezTo>
                <a:cubicBezTo>
                  <a:pt x="1098947" y="388555"/>
                  <a:pt x="1100137" y="396096"/>
                  <a:pt x="1101328" y="404430"/>
                </a:cubicBezTo>
                <a:cubicBezTo>
                  <a:pt x="1103709" y="404430"/>
                  <a:pt x="1109662" y="400065"/>
                  <a:pt x="1119187" y="391333"/>
                </a:cubicBezTo>
                <a:cubicBezTo>
                  <a:pt x="1119981" y="390937"/>
                  <a:pt x="1121568" y="389349"/>
                  <a:pt x="1123950" y="386571"/>
                </a:cubicBezTo>
                <a:cubicBezTo>
                  <a:pt x="1126331" y="384190"/>
                  <a:pt x="1128315" y="382404"/>
                  <a:pt x="1129903" y="381213"/>
                </a:cubicBezTo>
                <a:cubicBezTo>
                  <a:pt x="1128712" y="377641"/>
                  <a:pt x="1126530" y="369902"/>
                  <a:pt x="1123355" y="357996"/>
                </a:cubicBezTo>
                <a:close/>
                <a:moveTo>
                  <a:pt x="4788694" y="356805"/>
                </a:moveTo>
                <a:lnTo>
                  <a:pt x="4787502" y="357996"/>
                </a:lnTo>
                <a:cubicBezTo>
                  <a:pt x="4784724" y="360774"/>
                  <a:pt x="4780756" y="365735"/>
                  <a:pt x="4775596" y="372879"/>
                </a:cubicBezTo>
                <a:cubicBezTo>
                  <a:pt x="4764484" y="386769"/>
                  <a:pt x="4756744" y="395699"/>
                  <a:pt x="4752380" y="399668"/>
                </a:cubicBezTo>
                <a:cubicBezTo>
                  <a:pt x="4753570" y="406018"/>
                  <a:pt x="4754760" y="413162"/>
                  <a:pt x="4755951" y="421099"/>
                </a:cubicBezTo>
                <a:cubicBezTo>
                  <a:pt x="4757538" y="430227"/>
                  <a:pt x="4758928" y="439951"/>
                  <a:pt x="4760118" y="450269"/>
                </a:cubicBezTo>
                <a:cubicBezTo>
                  <a:pt x="4764086" y="446301"/>
                  <a:pt x="4771230" y="438958"/>
                  <a:pt x="4781550" y="428243"/>
                </a:cubicBezTo>
                <a:cubicBezTo>
                  <a:pt x="4789090" y="420305"/>
                  <a:pt x="4794646" y="415146"/>
                  <a:pt x="4798218" y="412765"/>
                </a:cubicBezTo>
                <a:cubicBezTo>
                  <a:pt x="4796234" y="402843"/>
                  <a:pt x="4794646" y="394112"/>
                  <a:pt x="4793456" y="386571"/>
                </a:cubicBezTo>
                <a:lnTo>
                  <a:pt x="4786312" y="393715"/>
                </a:lnTo>
                <a:cubicBezTo>
                  <a:pt x="4777978" y="402446"/>
                  <a:pt x="4769644" y="412169"/>
                  <a:pt x="4761309" y="422885"/>
                </a:cubicBezTo>
                <a:cubicBezTo>
                  <a:pt x="4760912" y="423282"/>
                  <a:pt x="4760515" y="423480"/>
                  <a:pt x="4760118" y="423480"/>
                </a:cubicBezTo>
                <a:cubicBezTo>
                  <a:pt x="4759722" y="423480"/>
                  <a:pt x="4759126" y="423282"/>
                  <a:pt x="4758332" y="422885"/>
                </a:cubicBezTo>
                <a:cubicBezTo>
                  <a:pt x="4757538" y="422488"/>
                  <a:pt x="4757142" y="421893"/>
                  <a:pt x="4757142" y="421099"/>
                </a:cubicBezTo>
                <a:cubicBezTo>
                  <a:pt x="4757142" y="420702"/>
                  <a:pt x="4757340" y="420305"/>
                  <a:pt x="4757737" y="419908"/>
                </a:cubicBezTo>
                <a:cubicBezTo>
                  <a:pt x="4771230" y="401652"/>
                  <a:pt x="4779366" y="390540"/>
                  <a:pt x="4782145" y="386571"/>
                </a:cubicBezTo>
                <a:cubicBezTo>
                  <a:pt x="4785320" y="382999"/>
                  <a:pt x="4788494" y="379626"/>
                  <a:pt x="4791670" y="376451"/>
                </a:cubicBezTo>
                <a:cubicBezTo>
                  <a:pt x="4790480" y="369307"/>
                  <a:pt x="4789487" y="362758"/>
                  <a:pt x="4788694" y="356805"/>
                </a:cubicBezTo>
                <a:close/>
                <a:moveTo>
                  <a:pt x="61912" y="353233"/>
                </a:moveTo>
                <a:cubicBezTo>
                  <a:pt x="61119" y="354424"/>
                  <a:pt x="59531" y="355813"/>
                  <a:pt x="57150" y="357401"/>
                </a:cubicBezTo>
                <a:cubicBezTo>
                  <a:pt x="55165" y="358988"/>
                  <a:pt x="53776" y="360179"/>
                  <a:pt x="52983" y="360972"/>
                </a:cubicBezTo>
                <a:cubicBezTo>
                  <a:pt x="47029" y="367322"/>
                  <a:pt x="41672" y="373672"/>
                  <a:pt x="36909" y="380022"/>
                </a:cubicBezTo>
                <a:cubicBezTo>
                  <a:pt x="29369" y="389944"/>
                  <a:pt x="21431" y="401454"/>
                  <a:pt x="13097" y="414551"/>
                </a:cubicBezTo>
                <a:cubicBezTo>
                  <a:pt x="13097" y="418122"/>
                  <a:pt x="13692" y="424869"/>
                  <a:pt x="14883" y="434791"/>
                </a:cubicBezTo>
                <a:cubicBezTo>
                  <a:pt x="23217" y="422488"/>
                  <a:pt x="29567" y="413558"/>
                  <a:pt x="33933" y="408002"/>
                </a:cubicBezTo>
                <a:cubicBezTo>
                  <a:pt x="39886" y="400858"/>
                  <a:pt x="45045" y="395501"/>
                  <a:pt x="49411" y="391929"/>
                </a:cubicBezTo>
                <a:cubicBezTo>
                  <a:pt x="54967" y="386769"/>
                  <a:pt x="59134" y="383793"/>
                  <a:pt x="61912" y="382999"/>
                </a:cubicBezTo>
                <a:close/>
                <a:moveTo>
                  <a:pt x="2890242" y="352043"/>
                </a:moveTo>
                <a:lnTo>
                  <a:pt x="2889646" y="352638"/>
                </a:lnTo>
                <a:cubicBezTo>
                  <a:pt x="2889250" y="353035"/>
                  <a:pt x="2888654" y="353432"/>
                  <a:pt x="2887860" y="353829"/>
                </a:cubicBezTo>
                <a:cubicBezTo>
                  <a:pt x="2883098" y="360179"/>
                  <a:pt x="2879130" y="366132"/>
                  <a:pt x="2875954" y="371688"/>
                </a:cubicBezTo>
                <a:cubicBezTo>
                  <a:pt x="2873970" y="374466"/>
                  <a:pt x="2871390" y="378435"/>
                  <a:pt x="2868215" y="383594"/>
                </a:cubicBezTo>
                <a:cubicBezTo>
                  <a:pt x="2864643" y="389547"/>
                  <a:pt x="2862064" y="393516"/>
                  <a:pt x="2860476" y="395501"/>
                </a:cubicBezTo>
                <a:cubicBezTo>
                  <a:pt x="2855317" y="403835"/>
                  <a:pt x="2851546" y="409391"/>
                  <a:pt x="2849165" y="412169"/>
                </a:cubicBezTo>
                <a:cubicBezTo>
                  <a:pt x="2847974" y="414551"/>
                  <a:pt x="2845990" y="415146"/>
                  <a:pt x="2843212" y="413955"/>
                </a:cubicBezTo>
                <a:cubicBezTo>
                  <a:pt x="2844006" y="417130"/>
                  <a:pt x="2844601" y="419115"/>
                  <a:pt x="2844998" y="419908"/>
                </a:cubicBezTo>
                <a:cubicBezTo>
                  <a:pt x="2850554" y="411574"/>
                  <a:pt x="2855515" y="404629"/>
                  <a:pt x="2859881" y="399072"/>
                </a:cubicBezTo>
                <a:cubicBezTo>
                  <a:pt x="2867024" y="389944"/>
                  <a:pt x="2872978" y="383197"/>
                  <a:pt x="2877740" y="378832"/>
                </a:cubicBezTo>
                <a:cubicBezTo>
                  <a:pt x="2885678" y="371688"/>
                  <a:pt x="2891631" y="368513"/>
                  <a:pt x="2895600" y="369307"/>
                </a:cubicBezTo>
                <a:cubicBezTo>
                  <a:pt x="2894012" y="362957"/>
                  <a:pt x="2892226" y="357202"/>
                  <a:pt x="2890242" y="352043"/>
                </a:cubicBezTo>
                <a:close/>
                <a:moveTo>
                  <a:pt x="1117401" y="334779"/>
                </a:moveTo>
                <a:cubicBezTo>
                  <a:pt x="1113829" y="337557"/>
                  <a:pt x="1110654" y="340335"/>
                  <a:pt x="1107876" y="343113"/>
                </a:cubicBezTo>
                <a:cubicBezTo>
                  <a:pt x="1101923" y="349066"/>
                  <a:pt x="1096962" y="355615"/>
                  <a:pt x="1092993" y="362758"/>
                </a:cubicBezTo>
                <a:lnTo>
                  <a:pt x="1092993" y="363949"/>
                </a:lnTo>
                <a:cubicBezTo>
                  <a:pt x="1094184" y="367124"/>
                  <a:pt x="1095176" y="370497"/>
                  <a:pt x="1095970" y="374069"/>
                </a:cubicBezTo>
                <a:cubicBezTo>
                  <a:pt x="1096764" y="373672"/>
                  <a:pt x="1100931" y="369307"/>
                  <a:pt x="1108472" y="360972"/>
                </a:cubicBezTo>
                <a:cubicBezTo>
                  <a:pt x="1114028" y="355019"/>
                  <a:pt x="1118394" y="351447"/>
                  <a:pt x="1121568" y="350257"/>
                </a:cubicBezTo>
                <a:cubicBezTo>
                  <a:pt x="1120775" y="346685"/>
                  <a:pt x="1120179" y="344701"/>
                  <a:pt x="1119783" y="344304"/>
                </a:cubicBezTo>
                <a:cubicBezTo>
                  <a:pt x="1119783" y="343510"/>
                  <a:pt x="1118989" y="340335"/>
                  <a:pt x="1117401" y="334779"/>
                </a:cubicBezTo>
                <a:close/>
                <a:moveTo>
                  <a:pt x="1996083" y="332397"/>
                </a:moveTo>
                <a:cubicBezTo>
                  <a:pt x="1996876" y="332794"/>
                  <a:pt x="1997670" y="333390"/>
                  <a:pt x="1998464" y="334183"/>
                </a:cubicBezTo>
                <a:lnTo>
                  <a:pt x="1998464" y="332397"/>
                </a:lnTo>
                <a:close/>
                <a:moveTo>
                  <a:pt x="2255043" y="331207"/>
                </a:moveTo>
                <a:cubicBezTo>
                  <a:pt x="2255043" y="331604"/>
                  <a:pt x="2255043" y="331802"/>
                  <a:pt x="2255043" y="331802"/>
                </a:cubicBezTo>
                <a:cubicBezTo>
                  <a:pt x="2254647" y="331802"/>
                  <a:pt x="2254448" y="331802"/>
                  <a:pt x="2254448" y="331802"/>
                </a:cubicBezTo>
                <a:cubicBezTo>
                  <a:pt x="2254448" y="331802"/>
                  <a:pt x="2254448" y="332001"/>
                  <a:pt x="2254448" y="332397"/>
                </a:cubicBezTo>
                <a:cubicBezTo>
                  <a:pt x="2247304" y="342716"/>
                  <a:pt x="2242344" y="349662"/>
                  <a:pt x="2239565" y="353233"/>
                </a:cubicBezTo>
                <a:cubicBezTo>
                  <a:pt x="2226072" y="371490"/>
                  <a:pt x="2213768" y="382205"/>
                  <a:pt x="2202656" y="385380"/>
                </a:cubicBezTo>
                <a:cubicBezTo>
                  <a:pt x="2202259" y="385380"/>
                  <a:pt x="2201862" y="385380"/>
                  <a:pt x="2201465" y="385380"/>
                </a:cubicBezTo>
                <a:cubicBezTo>
                  <a:pt x="2200672" y="385380"/>
                  <a:pt x="2199679" y="385182"/>
                  <a:pt x="2198489" y="384785"/>
                </a:cubicBezTo>
                <a:cubicBezTo>
                  <a:pt x="2200870" y="387563"/>
                  <a:pt x="2202458" y="392921"/>
                  <a:pt x="2203251" y="400858"/>
                </a:cubicBezTo>
                <a:cubicBezTo>
                  <a:pt x="2205633" y="396493"/>
                  <a:pt x="2209998" y="390738"/>
                  <a:pt x="2216348" y="383594"/>
                </a:cubicBezTo>
                <a:cubicBezTo>
                  <a:pt x="2227064" y="371291"/>
                  <a:pt x="2236391" y="363552"/>
                  <a:pt x="2244328" y="360377"/>
                </a:cubicBezTo>
                <a:cubicBezTo>
                  <a:pt x="2244725" y="360377"/>
                  <a:pt x="2244923" y="360377"/>
                  <a:pt x="2244923" y="360377"/>
                </a:cubicBezTo>
                <a:cubicBezTo>
                  <a:pt x="2245717" y="360377"/>
                  <a:pt x="2246312" y="360576"/>
                  <a:pt x="2246709" y="360972"/>
                </a:cubicBezTo>
                <a:cubicBezTo>
                  <a:pt x="2247106" y="361369"/>
                  <a:pt x="2247304" y="361766"/>
                  <a:pt x="2247304" y="362163"/>
                </a:cubicBezTo>
                <a:cubicBezTo>
                  <a:pt x="2247304" y="362560"/>
                  <a:pt x="2247106" y="362957"/>
                  <a:pt x="2246709" y="363354"/>
                </a:cubicBezTo>
                <a:cubicBezTo>
                  <a:pt x="2243931" y="367322"/>
                  <a:pt x="2239962" y="371688"/>
                  <a:pt x="2234803" y="376451"/>
                </a:cubicBezTo>
                <a:lnTo>
                  <a:pt x="2222301" y="388952"/>
                </a:lnTo>
                <a:cubicBezTo>
                  <a:pt x="2215951" y="395699"/>
                  <a:pt x="2211784" y="400660"/>
                  <a:pt x="2209800" y="403835"/>
                </a:cubicBezTo>
                <a:cubicBezTo>
                  <a:pt x="2209006" y="404629"/>
                  <a:pt x="2208014" y="405819"/>
                  <a:pt x="2206823" y="407407"/>
                </a:cubicBezTo>
                <a:cubicBezTo>
                  <a:pt x="2206030" y="408994"/>
                  <a:pt x="2205236" y="410185"/>
                  <a:pt x="2204442" y="410979"/>
                </a:cubicBezTo>
                <a:cubicBezTo>
                  <a:pt x="2204442" y="411772"/>
                  <a:pt x="2205236" y="418321"/>
                  <a:pt x="2206823" y="430624"/>
                </a:cubicBezTo>
                <a:cubicBezTo>
                  <a:pt x="2207617" y="441737"/>
                  <a:pt x="2208609" y="451857"/>
                  <a:pt x="2209800" y="460985"/>
                </a:cubicBezTo>
                <a:cubicBezTo>
                  <a:pt x="2217737" y="454238"/>
                  <a:pt x="2226072" y="446301"/>
                  <a:pt x="2234803" y="437172"/>
                </a:cubicBezTo>
                <a:cubicBezTo>
                  <a:pt x="2250281" y="422091"/>
                  <a:pt x="2258615" y="413955"/>
                  <a:pt x="2259806" y="412765"/>
                </a:cubicBezTo>
                <a:cubicBezTo>
                  <a:pt x="2259409" y="402843"/>
                  <a:pt x="2259211" y="393516"/>
                  <a:pt x="2259211" y="384785"/>
                </a:cubicBezTo>
                <a:cubicBezTo>
                  <a:pt x="2259211" y="378038"/>
                  <a:pt x="2259012" y="368116"/>
                  <a:pt x="2258615" y="355019"/>
                </a:cubicBezTo>
                <a:cubicBezTo>
                  <a:pt x="2258615" y="349463"/>
                  <a:pt x="2258417" y="344304"/>
                  <a:pt x="2258020" y="339541"/>
                </a:cubicBezTo>
                <a:lnTo>
                  <a:pt x="2258020" y="332993"/>
                </a:lnTo>
                <a:cubicBezTo>
                  <a:pt x="2256036" y="332596"/>
                  <a:pt x="2255043" y="332001"/>
                  <a:pt x="2255043" y="331207"/>
                </a:cubicBezTo>
                <a:close/>
                <a:moveTo>
                  <a:pt x="2257425" y="328230"/>
                </a:moveTo>
                <a:lnTo>
                  <a:pt x="2256829" y="329421"/>
                </a:lnTo>
                <a:lnTo>
                  <a:pt x="2258020" y="328230"/>
                </a:lnTo>
                <a:close/>
                <a:moveTo>
                  <a:pt x="58936" y="326444"/>
                </a:moveTo>
                <a:cubicBezTo>
                  <a:pt x="55364" y="329619"/>
                  <a:pt x="50601" y="334580"/>
                  <a:pt x="44648" y="341327"/>
                </a:cubicBezTo>
                <a:cubicBezTo>
                  <a:pt x="38695" y="348074"/>
                  <a:pt x="31551" y="356210"/>
                  <a:pt x="23217" y="365735"/>
                </a:cubicBezTo>
                <a:cubicBezTo>
                  <a:pt x="14883" y="375657"/>
                  <a:pt x="10517" y="381015"/>
                  <a:pt x="10120" y="381808"/>
                </a:cubicBezTo>
                <a:cubicBezTo>
                  <a:pt x="10517" y="381808"/>
                  <a:pt x="10715" y="383396"/>
                  <a:pt x="10715" y="386571"/>
                </a:cubicBezTo>
                <a:cubicBezTo>
                  <a:pt x="11112" y="387762"/>
                  <a:pt x="11509" y="393516"/>
                  <a:pt x="11906" y="403835"/>
                </a:cubicBezTo>
                <a:cubicBezTo>
                  <a:pt x="19050" y="390738"/>
                  <a:pt x="25598" y="380221"/>
                  <a:pt x="31551" y="372283"/>
                </a:cubicBezTo>
                <a:cubicBezTo>
                  <a:pt x="37901" y="363552"/>
                  <a:pt x="43259" y="357202"/>
                  <a:pt x="47625" y="353233"/>
                </a:cubicBezTo>
                <a:cubicBezTo>
                  <a:pt x="54372" y="346883"/>
                  <a:pt x="59333" y="343708"/>
                  <a:pt x="62508" y="343708"/>
                </a:cubicBezTo>
                <a:cubicBezTo>
                  <a:pt x="62905" y="343708"/>
                  <a:pt x="63103" y="343708"/>
                  <a:pt x="63103" y="343708"/>
                </a:cubicBezTo>
                <a:cubicBezTo>
                  <a:pt x="63500" y="338152"/>
                  <a:pt x="64492" y="333191"/>
                  <a:pt x="66079" y="328826"/>
                </a:cubicBezTo>
                <a:cubicBezTo>
                  <a:pt x="66079" y="328429"/>
                  <a:pt x="66278" y="327833"/>
                  <a:pt x="66675" y="327040"/>
                </a:cubicBezTo>
                <a:lnTo>
                  <a:pt x="61317" y="327040"/>
                </a:lnTo>
                <a:cubicBezTo>
                  <a:pt x="60523" y="327040"/>
                  <a:pt x="59730" y="326841"/>
                  <a:pt x="58936" y="326444"/>
                </a:cubicBezTo>
                <a:close/>
                <a:moveTo>
                  <a:pt x="4785717" y="324658"/>
                </a:moveTo>
                <a:cubicBezTo>
                  <a:pt x="4785320" y="325452"/>
                  <a:pt x="4784129" y="326841"/>
                  <a:pt x="4782145" y="328826"/>
                </a:cubicBezTo>
                <a:cubicBezTo>
                  <a:pt x="4778970" y="332794"/>
                  <a:pt x="4775200" y="337557"/>
                  <a:pt x="4770834" y="343113"/>
                </a:cubicBezTo>
                <a:cubicBezTo>
                  <a:pt x="4762102" y="353829"/>
                  <a:pt x="4754165" y="363354"/>
                  <a:pt x="4747022" y="371688"/>
                </a:cubicBezTo>
                <a:lnTo>
                  <a:pt x="4746426" y="372283"/>
                </a:lnTo>
                <a:cubicBezTo>
                  <a:pt x="4748410" y="379030"/>
                  <a:pt x="4750196" y="386372"/>
                  <a:pt x="4751784" y="394310"/>
                </a:cubicBezTo>
                <a:lnTo>
                  <a:pt x="4772620" y="365140"/>
                </a:lnTo>
                <a:cubicBezTo>
                  <a:pt x="4779366" y="356012"/>
                  <a:pt x="4784328" y="350058"/>
                  <a:pt x="4787502" y="347280"/>
                </a:cubicBezTo>
                <a:cubicBezTo>
                  <a:pt x="4787106" y="341724"/>
                  <a:pt x="4786708" y="336565"/>
                  <a:pt x="4786312" y="331802"/>
                </a:cubicBezTo>
                <a:cubicBezTo>
                  <a:pt x="4786312" y="331008"/>
                  <a:pt x="4786114" y="328627"/>
                  <a:pt x="4785717" y="324658"/>
                </a:cubicBezTo>
                <a:close/>
                <a:moveTo>
                  <a:pt x="738783" y="320491"/>
                </a:moveTo>
                <a:lnTo>
                  <a:pt x="731639" y="327635"/>
                </a:lnTo>
                <a:cubicBezTo>
                  <a:pt x="724892" y="333985"/>
                  <a:pt x="719931" y="338946"/>
                  <a:pt x="716756" y="342518"/>
                </a:cubicBezTo>
                <a:cubicBezTo>
                  <a:pt x="715169" y="344105"/>
                  <a:pt x="712787" y="346883"/>
                  <a:pt x="709612" y="350852"/>
                </a:cubicBezTo>
                <a:cubicBezTo>
                  <a:pt x="706437" y="354424"/>
                  <a:pt x="703858" y="357004"/>
                  <a:pt x="701873" y="358591"/>
                </a:cubicBezTo>
                <a:cubicBezTo>
                  <a:pt x="701476" y="359385"/>
                  <a:pt x="700484" y="360576"/>
                  <a:pt x="698897" y="362163"/>
                </a:cubicBezTo>
                <a:cubicBezTo>
                  <a:pt x="698897" y="366926"/>
                  <a:pt x="699294" y="372283"/>
                  <a:pt x="700087" y="378237"/>
                </a:cubicBezTo>
                <a:cubicBezTo>
                  <a:pt x="702865" y="373077"/>
                  <a:pt x="705644" y="368315"/>
                  <a:pt x="708422" y="363949"/>
                </a:cubicBezTo>
                <a:cubicBezTo>
                  <a:pt x="712787" y="356805"/>
                  <a:pt x="716756" y="351249"/>
                  <a:pt x="720328" y="347280"/>
                </a:cubicBezTo>
                <a:cubicBezTo>
                  <a:pt x="725884" y="340533"/>
                  <a:pt x="730051" y="336962"/>
                  <a:pt x="732829" y="336565"/>
                </a:cubicBezTo>
                <a:cubicBezTo>
                  <a:pt x="733226" y="336565"/>
                  <a:pt x="733623" y="336565"/>
                  <a:pt x="734020" y="336565"/>
                </a:cubicBezTo>
                <a:cubicBezTo>
                  <a:pt x="735608" y="336565"/>
                  <a:pt x="736401" y="337358"/>
                  <a:pt x="736401" y="338946"/>
                </a:cubicBezTo>
                <a:cubicBezTo>
                  <a:pt x="736401" y="339343"/>
                  <a:pt x="736401" y="339740"/>
                  <a:pt x="736401" y="340137"/>
                </a:cubicBezTo>
                <a:cubicBezTo>
                  <a:pt x="736005" y="341724"/>
                  <a:pt x="732631" y="346090"/>
                  <a:pt x="726281" y="353233"/>
                </a:cubicBezTo>
                <a:cubicBezTo>
                  <a:pt x="721915" y="358790"/>
                  <a:pt x="718145" y="363751"/>
                  <a:pt x="714970" y="368116"/>
                </a:cubicBezTo>
                <a:cubicBezTo>
                  <a:pt x="709414" y="375657"/>
                  <a:pt x="705048" y="382404"/>
                  <a:pt x="701873" y="388357"/>
                </a:cubicBezTo>
                <a:cubicBezTo>
                  <a:pt x="702667" y="391135"/>
                  <a:pt x="703858" y="395699"/>
                  <a:pt x="705445" y="402049"/>
                </a:cubicBezTo>
                <a:cubicBezTo>
                  <a:pt x="707826" y="398874"/>
                  <a:pt x="711200" y="394707"/>
                  <a:pt x="715566" y="389547"/>
                </a:cubicBezTo>
                <a:cubicBezTo>
                  <a:pt x="720725" y="383594"/>
                  <a:pt x="724098" y="379626"/>
                  <a:pt x="725686" y="377641"/>
                </a:cubicBezTo>
                <a:cubicBezTo>
                  <a:pt x="734020" y="367719"/>
                  <a:pt x="740172" y="361369"/>
                  <a:pt x="744140" y="358591"/>
                </a:cubicBezTo>
                <a:cubicBezTo>
                  <a:pt x="742553" y="348272"/>
                  <a:pt x="740965" y="336962"/>
                  <a:pt x="739378" y="324658"/>
                </a:cubicBezTo>
                <a:cubicBezTo>
                  <a:pt x="738981" y="323865"/>
                  <a:pt x="738783" y="323071"/>
                  <a:pt x="738783" y="322277"/>
                </a:cubicBezTo>
                <a:close/>
                <a:moveTo>
                  <a:pt x="1993701" y="316919"/>
                </a:moveTo>
                <a:cubicBezTo>
                  <a:pt x="1994098" y="318110"/>
                  <a:pt x="1994297" y="319499"/>
                  <a:pt x="1994297" y="321087"/>
                </a:cubicBezTo>
                <a:cubicBezTo>
                  <a:pt x="1995090" y="319896"/>
                  <a:pt x="1995884" y="318904"/>
                  <a:pt x="1996678" y="318110"/>
                </a:cubicBezTo>
                <a:cubicBezTo>
                  <a:pt x="1995487" y="317713"/>
                  <a:pt x="1994495" y="317316"/>
                  <a:pt x="1993701" y="316919"/>
                </a:cubicBezTo>
                <a:close/>
                <a:moveTo>
                  <a:pt x="1112639" y="310966"/>
                </a:moveTo>
                <a:cubicBezTo>
                  <a:pt x="1109861" y="313347"/>
                  <a:pt x="1108273" y="314737"/>
                  <a:pt x="1107876" y="315133"/>
                </a:cubicBezTo>
                <a:cubicBezTo>
                  <a:pt x="1104305" y="317912"/>
                  <a:pt x="1100733" y="321285"/>
                  <a:pt x="1097161" y="325254"/>
                </a:cubicBezTo>
                <a:cubicBezTo>
                  <a:pt x="1092001" y="330413"/>
                  <a:pt x="1087636" y="335374"/>
                  <a:pt x="1084064" y="340137"/>
                </a:cubicBezTo>
                <a:cubicBezTo>
                  <a:pt x="1086048" y="343312"/>
                  <a:pt x="1087834" y="347082"/>
                  <a:pt x="1089422" y="351447"/>
                </a:cubicBezTo>
                <a:cubicBezTo>
                  <a:pt x="1092597" y="345891"/>
                  <a:pt x="1096367" y="340930"/>
                  <a:pt x="1100733" y="336565"/>
                </a:cubicBezTo>
                <a:cubicBezTo>
                  <a:pt x="1106686" y="330215"/>
                  <a:pt x="1111448" y="326047"/>
                  <a:pt x="1115020" y="324063"/>
                </a:cubicBezTo>
                <a:cubicBezTo>
                  <a:pt x="1113829" y="319301"/>
                  <a:pt x="1113036" y="314935"/>
                  <a:pt x="1112639" y="310966"/>
                </a:cubicBezTo>
                <a:close/>
                <a:moveTo>
                  <a:pt x="752475" y="303227"/>
                </a:moveTo>
                <a:cubicBezTo>
                  <a:pt x="753269" y="304021"/>
                  <a:pt x="753864" y="305013"/>
                  <a:pt x="754261" y="306204"/>
                </a:cubicBezTo>
                <a:lnTo>
                  <a:pt x="754856" y="305608"/>
                </a:lnTo>
                <a:cubicBezTo>
                  <a:pt x="754062" y="304418"/>
                  <a:pt x="753269" y="303624"/>
                  <a:pt x="752475" y="303227"/>
                </a:cubicBezTo>
                <a:close/>
                <a:moveTo>
                  <a:pt x="1969293" y="299060"/>
                </a:moveTo>
                <a:cubicBezTo>
                  <a:pt x="1968103" y="300251"/>
                  <a:pt x="1965325" y="302433"/>
                  <a:pt x="1960959" y="305608"/>
                </a:cubicBezTo>
                <a:cubicBezTo>
                  <a:pt x="1965722" y="308387"/>
                  <a:pt x="1970286" y="311562"/>
                  <a:pt x="1974651" y="315133"/>
                </a:cubicBezTo>
                <a:cubicBezTo>
                  <a:pt x="1976635" y="313943"/>
                  <a:pt x="1979216" y="312355"/>
                  <a:pt x="1982390" y="310371"/>
                </a:cubicBezTo>
                <a:lnTo>
                  <a:pt x="1981200" y="309180"/>
                </a:lnTo>
                <a:cubicBezTo>
                  <a:pt x="1977231" y="306402"/>
                  <a:pt x="1973262" y="303029"/>
                  <a:pt x="1969293" y="299060"/>
                </a:cubicBezTo>
                <a:close/>
                <a:moveTo>
                  <a:pt x="4035028" y="297274"/>
                </a:moveTo>
                <a:cubicBezTo>
                  <a:pt x="4015580" y="295687"/>
                  <a:pt x="3993752" y="298068"/>
                  <a:pt x="3969544" y="304418"/>
                </a:cubicBezTo>
                <a:cubicBezTo>
                  <a:pt x="3910806" y="319896"/>
                  <a:pt x="3857228" y="350852"/>
                  <a:pt x="3808809" y="397287"/>
                </a:cubicBezTo>
                <a:cubicBezTo>
                  <a:pt x="3762772" y="441340"/>
                  <a:pt x="3727648" y="492933"/>
                  <a:pt x="3703438" y="552068"/>
                </a:cubicBezTo>
                <a:cubicBezTo>
                  <a:pt x="3678832" y="613187"/>
                  <a:pt x="3667720" y="675297"/>
                  <a:pt x="3670101" y="738401"/>
                </a:cubicBezTo>
                <a:cubicBezTo>
                  <a:pt x="3672879" y="807457"/>
                  <a:pt x="3692524" y="866591"/>
                  <a:pt x="3729037" y="915804"/>
                </a:cubicBezTo>
                <a:cubicBezTo>
                  <a:pt x="3736974" y="926123"/>
                  <a:pt x="3745706" y="936044"/>
                  <a:pt x="3755231" y="945569"/>
                </a:cubicBezTo>
                <a:cubicBezTo>
                  <a:pt x="3759200" y="944379"/>
                  <a:pt x="3762772" y="943982"/>
                  <a:pt x="3765946" y="944379"/>
                </a:cubicBezTo>
                <a:cubicBezTo>
                  <a:pt x="3769122" y="945172"/>
                  <a:pt x="3769717" y="946958"/>
                  <a:pt x="3767732" y="949737"/>
                </a:cubicBezTo>
                <a:cubicBezTo>
                  <a:pt x="3766542" y="951324"/>
                  <a:pt x="3764954" y="952713"/>
                  <a:pt x="3762970" y="953904"/>
                </a:cubicBezTo>
                <a:cubicBezTo>
                  <a:pt x="3812182" y="999941"/>
                  <a:pt x="3872904" y="1028516"/>
                  <a:pt x="3945136" y="1039629"/>
                </a:cubicBezTo>
                <a:cubicBezTo>
                  <a:pt x="3950294" y="1038041"/>
                  <a:pt x="3955256" y="1037247"/>
                  <a:pt x="3960018" y="1037247"/>
                </a:cubicBezTo>
                <a:cubicBezTo>
                  <a:pt x="3960812" y="1037247"/>
                  <a:pt x="3961606" y="1037843"/>
                  <a:pt x="3962400" y="1039033"/>
                </a:cubicBezTo>
                <a:cubicBezTo>
                  <a:pt x="3962796" y="1040224"/>
                  <a:pt x="3962598" y="1041216"/>
                  <a:pt x="3961804" y="1042010"/>
                </a:cubicBezTo>
                <a:cubicBezTo>
                  <a:pt x="3972520" y="1043201"/>
                  <a:pt x="3983236" y="1043994"/>
                  <a:pt x="3993951" y="1044391"/>
                </a:cubicBezTo>
                <a:lnTo>
                  <a:pt x="3994546" y="1043796"/>
                </a:lnTo>
                <a:cubicBezTo>
                  <a:pt x="3995340" y="1043796"/>
                  <a:pt x="3995936" y="1043994"/>
                  <a:pt x="3996332" y="1044391"/>
                </a:cubicBezTo>
                <a:cubicBezTo>
                  <a:pt x="4005858" y="1044391"/>
                  <a:pt x="4014986" y="1044193"/>
                  <a:pt x="4023717" y="1043796"/>
                </a:cubicBezTo>
                <a:cubicBezTo>
                  <a:pt x="4087216" y="1040224"/>
                  <a:pt x="4141390" y="1022960"/>
                  <a:pt x="4186237" y="992004"/>
                </a:cubicBezTo>
                <a:cubicBezTo>
                  <a:pt x="4230290" y="961444"/>
                  <a:pt x="4264620" y="919574"/>
                  <a:pt x="4289226" y="866393"/>
                </a:cubicBezTo>
                <a:cubicBezTo>
                  <a:pt x="4314230" y="812021"/>
                  <a:pt x="4325936" y="752688"/>
                  <a:pt x="4324350" y="688394"/>
                </a:cubicBezTo>
                <a:cubicBezTo>
                  <a:pt x="4323159" y="628069"/>
                  <a:pt x="4310260" y="568935"/>
                  <a:pt x="4285654" y="510991"/>
                </a:cubicBezTo>
                <a:cubicBezTo>
                  <a:pt x="4258666" y="447094"/>
                  <a:pt x="4223146" y="395104"/>
                  <a:pt x="4179094" y="355019"/>
                </a:cubicBezTo>
                <a:cubicBezTo>
                  <a:pt x="4156074" y="333985"/>
                  <a:pt x="4133651" y="318507"/>
                  <a:pt x="4111823" y="308585"/>
                </a:cubicBezTo>
                <a:cubicBezTo>
                  <a:pt x="4099917" y="303029"/>
                  <a:pt x="4089002" y="299655"/>
                  <a:pt x="4079081" y="298465"/>
                </a:cubicBezTo>
                <a:cubicBezTo>
                  <a:pt x="4081858" y="300052"/>
                  <a:pt x="4084637" y="302037"/>
                  <a:pt x="4087415" y="304418"/>
                </a:cubicBezTo>
                <a:cubicBezTo>
                  <a:pt x="4089796" y="306402"/>
                  <a:pt x="4089994" y="308783"/>
                  <a:pt x="4088010" y="311562"/>
                </a:cubicBezTo>
                <a:cubicBezTo>
                  <a:pt x="4086026" y="314340"/>
                  <a:pt x="4083644" y="314737"/>
                  <a:pt x="4080867" y="312752"/>
                </a:cubicBezTo>
                <a:cubicBezTo>
                  <a:pt x="4072929" y="307593"/>
                  <a:pt x="4064198" y="303624"/>
                  <a:pt x="4054673" y="300846"/>
                </a:cubicBezTo>
                <a:cubicBezTo>
                  <a:pt x="4052688" y="301640"/>
                  <a:pt x="4050902" y="302433"/>
                  <a:pt x="4049315" y="303227"/>
                </a:cubicBezTo>
                <a:cubicBezTo>
                  <a:pt x="4046537" y="305212"/>
                  <a:pt x="4043560" y="305410"/>
                  <a:pt x="4040386" y="303822"/>
                </a:cubicBezTo>
                <a:cubicBezTo>
                  <a:pt x="4037607" y="302632"/>
                  <a:pt x="4035822" y="300449"/>
                  <a:pt x="4035028" y="297274"/>
                </a:cubicBezTo>
                <a:close/>
                <a:moveTo>
                  <a:pt x="4786312" y="294893"/>
                </a:moveTo>
                <a:cubicBezTo>
                  <a:pt x="4785122" y="296480"/>
                  <a:pt x="4782740" y="300449"/>
                  <a:pt x="4779168" y="306799"/>
                </a:cubicBezTo>
                <a:cubicBezTo>
                  <a:pt x="4775993" y="311958"/>
                  <a:pt x="4771826" y="318308"/>
                  <a:pt x="4766667" y="325849"/>
                </a:cubicBezTo>
                <a:cubicBezTo>
                  <a:pt x="4762698" y="331008"/>
                  <a:pt x="4758134" y="336763"/>
                  <a:pt x="4752974" y="343113"/>
                </a:cubicBezTo>
                <a:cubicBezTo>
                  <a:pt x="4749799" y="347082"/>
                  <a:pt x="4745831" y="350852"/>
                  <a:pt x="4741068" y="354424"/>
                </a:cubicBezTo>
                <a:lnTo>
                  <a:pt x="4740473" y="355019"/>
                </a:lnTo>
                <a:cubicBezTo>
                  <a:pt x="4741664" y="358194"/>
                  <a:pt x="4742854" y="361568"/>
                  <a:pt x="4744045" y="365140"/>
                </a:cubicBezTo>
                <a:cubicBezTo>
                  <a:pt x="4746426" y="361965"/>
                  <a:pt x="4749998" y="357004"/>
                  <a:pt x="4754760" y="350257"/>
                </a:cubicBezTo>
                <a:cubicBezTo>
                  <a:pt x="4759126" y="343907"/>
                  <a:pt x="4762698" y="339144"/>
                  <a:pt x="4765476" y="335969"/>
                </a:cubicBezTo>
                <a:cubicBezTo>
                  <a:pt x="4774604" y="324063"/>
                  <a:pt x="4781152" y="316919"/>
                  <a:pt x="4785122" y="314538"/>
                </a:cubicBezTo>
                <a:cubicBezTo>
                  <a:pt x="4785122" y="312554"/>
                  <a:pt x="4785122" y="310569"/>
                  <a:pt x="4785122" y="308585"/>
                </a:cubicBezTo>
                <a:cubicBezTo>
                  <a:pt x="4785122" y="303426"/>
                  <a:pt x="4785518" y="298862"/>
                  <a:pt x="4786312" y="294893"/>
                </a:cubicBezTo>
                <a:close/>
                <a:moveTo>
                  <a:pt x="2452687" y="293107"/>
                </a:moveTo>
                <a:cubicBezTo>
                  <a:pt x="2450703" y="293504"/>
                  <a:pt x="2447925" y="294099"/>
                  <a:pt x="2444353" y="294893"/>
                </a:cubicBezTo>
                <a:cubicBezTo>
                  <a:pt x="2432447" y="296877"/>
                  <a:pt x="2419350" y="299457"/>
                  <a:pt x="2405062" y="302632"/>
                </a:cubicBezTo>
                <a:cubicBezTo>
                  <a:pt x="2366169" y="311363"/>
                  <a:pt x="2345134" y="315927"/>
                  <a:pt x="2341959" y="316324"/>
                </a:cubicBezTo>
                <a:cubicBezTo>
                  <a:pt x="2327672" y="318705"/>
                  <a:pt x="2300883" y="322476"/>
                  <a:pt x="2261592" y="327635"/>
                </a:cubicBezTo>
                <a:cubicBezTo>
                  <a:pt x="2265561" y="329619"/>
                  <a:pt x="2268537" y="338152"/>
                  <a:pt x="2270522" y="353233"/>
                </a:cubicBezTo>
                <a:cubicBezTo>
                  <a:pt x="2271315" y="357599"/>
                  <a:pt x="2272308" y="377443"/>
                  <a:pt x="2273498" y="412765"/>
                </a:cubicBezTo>
                <a:cubicBezTo>
                  <a:pt x="2275483" y="451262"/>
                  <a:pt x="2279253" y="509999"/>
                  <a:pt x="2284809" y="588977"/>
                </a:cubicBezTo>
                <a:cubicBezTo>
                  <a:pt x="2285206" y="595724"/>
                  <a:pt x="2285801" y="603265"/>
                  <a:pt x="2286595" y="611599"/>
                </a:cubicBezTo>
                <a:cubicBezTo>
                  <a:pt x="2286992" y="611996"/>
                  <a:pt x="2287190" y="612591"/>
                  <a:pt x="2287190" y="613385"/>
                </a:cubicBezTo>
                <a:cubicBezTo>
                  <a:pt x="2287190" y="613782"/>
                  <a:pt x="2286992" y="614179"/>
                  <a:pt x="2286595" y="614576"/>
                </a:cubicBezTo>
                <a:cubicBezTo>
                  <a:pt x="2287389" y="628069"/>
                  <a:pt x="2288580" y="646326"/>
                  <a:pt x="2290167" y="669344"/>
                </a:cubicBezTo>
                <a:cubicBezTo>
                  <a:pt x="2290564" y="669741"/>
                  <a:pt x="2290762" y="670138"/>
                  <a:pt x="2290762" y="670535"/>
                </a:cubicBezTo>
                <a:cubicBezTo>
                  <a:pt x="2290762" y="670932"/>
                  <a:pt x="2290564" y="671527"/>
                  <a:pt x="2290167" y="672321"/>
                </a:cubicBezTo>
                <a:cubicBezTo>
                  <a:pt x="2294136" y="734630"/>
                  <a:pt x="2297509" y="780866"/>
                  <a:pt x="2300287" y="811029"/>
                </a:cubicBezTo>
                <a:cubicBezTo>
                  <a:pt x="2301478" y="811823"/>
                  <a:pt x="2302073" y="812616"/>
                  <a:pt x="2302073" y="813410"/>
                </a:cubicBezTo>
                <a:cubicBezTo>
                  <a:pt x="2302073" y="813807"/>
                  <a:pt x="2301875" y="814402"/>
                  <a:pt x="2301478" y="815196"/>
                </a:cubicBezTo>
                <a:lnTo>
                  <a:pt x="2300883" y="815791"/>
                </a:lnTo>
                <a:lnTo>
                  <a:pt x="2300883" y="816982"/>
                </a:lnTo>
                <a:cubicBezTo>
                  <a:pt x="2301280" y="820951"/>
                  <a:pt x="2302271" y="830476"/>
                  <a:pt x="2303859" y="845557"/>
                </a:cubicBezTo>
                <a:cubicBezTo>
                  <a:pt x="2304653" y="857066"/>
                  <a:pt x="2305447" y="866393"/>
                  <a:pt x="2306240" y="873537"/>
                </a:cubicBezTo>
                <a:cubicBezTo>
                  <a:pt x="2306240" y="876712"/>
                  <a:pt x="2306439" y="880482"/>
                  <a:pt x="2306836" y="884847"/>
                </a:cubicBezTo>
                <a:cubicBezTo>
                  <a:pt x="2307232" y="884451"/>
                  <a:pt x="2307630" y="884252"/>
                  <a:pt x="2308026" y="884252"/>
                </a:cubicBezTo>
                <a:cubicBezTo>
                  <a:pt x="2308820" y="883855"/>
                  <a:pt x="2309415" y="883657"/>
                  <a:pt x="2309812" y="883657"/>
                </a:cubicBezTo>
                <a:cubicBezTo>
                  <a:pt x="2310606" y="883657"/>
                  <a:pt x="2311400" y="884054"/>
                  <a:pt x="2312193" y="884847"/>
                </a:cubicBezTo>
                <a:cubicBezTo>
                  <a:pt x="2312591" y="885641"/>
                  <a:pt x="2312789" y="886237"/>
                  <a:pt x="2312789" y="886633"/>
                </a:cubicBezTo>
                <a:cubicBezTo>
                  <a:pt x="2312789" y="887427"/>
                  <a:pt x="2312392" y="888221"/>
                  <a:pt x="2311598" y="889015"/>
                </a:cubicBezTo>
                <a:cubicBezTo>
                  <a:pt x="2310408" y="890999"/>
                  <a:pt x="2309018" y="892983"/>
                  <a:pt x="2307431" y="894968"/>
                </a:cubicBezTo>
                <a:cubicBezTo>
                  <a:pt x="2307431" y="902508"/>
                  <a:pt x="2307630" y="913621"/>
                  <a:pt x="2308026" y="928305"/>
                </a:cubicBezTo>
                <a:lnTo>
                  <a:pt x="2308026" y="947355"/>
                </a:lnTo>
                <a:cubicBezTo>
                  <a:pt x="2310011" y="946562"/>
                  <a:pt x="2311797" y="946165"/>
                  <a:pt x="2313384" y="946165"/>
                </a:cubicBezTo>
                <a:cubicBezTo>
                  <a:pt x="2314178" y="946165"/>
                  <a:pt x="2314773" y="946165"/>
                  <a:pt x="2315170" y="946165"/>
                </a:cubicBezTo>
                <a:cubicBezTo>
                  <a:pt x="2316361" y="946165"/>
                  <a:pt x="2316956" y="946760"/>
                  <a:pt x="2316956" y="947951"/>
                </a:cubicBezTo>
                <a:cubicBezTo>
                  <a:pt x="2316956" y="947951"/>
                  <a:pt x="2316956" y="948149"/>
                  <a:pt x="2316956" y="948546"/>
                </a:cubicBezTo>
                <a:cubicBezTo>
                  <a:pt x="2316162" y="950530"/>
                  <a:pt x="2313384" y="953110"/>
                  <a:pt x="2308622" y="956285"/>
                </a:cubicBezTo>
                <a:cubicBezTo>
                  <a:pt x="2309018" y="966207"/>
                  <a:pt x="2309415" y="974938"/>
                  <a:pt x="2309812" y="982479"/>
                </a:cubicBezTo>
                <a:cubicBezTo>
                  <a:pt x="2311003" y="993194"/>
                  <a:pt x="2312193" y="1002322"/>
                  <a:pt x="2313384" y="1009863"/>
                </a:cubicBezTo>
                <a:cubicBezTo>
                  <a:pt x="2313781" y="1011451"/>
                  <a:pt x="2313979" y="1013038"/>
                  <a:pt x="2313979" y="1014626"/>
                </a:cubicBezTo>
                <a:cubicBezTo>
                  <a:pt x="2313979" y="1016213"/>
                  <a:pt x="2313781" y="1017999"/>
                  <a:pt x="2313384" y="1019983"/>
                </a:cubicBezTo>
                <a:cubicBezTo>
                  <a:pt x="2313384" y="1020380"/>
                  <a:pt x="2313186" y="1021372"/>
                  <a:pt x="2312789" y="1022960"/>
                </a:cubicBezTo>
                <a:cubicBezTo>
                  <a:pt x="2312789" y="1025341"/>
                  <a:pt x="2312193" y="1027722"/>
                  <a:pt x="2311003" y="1030104"/>
                </a:cubicBezTo>
                <a:cubicBezTo>
                  <a:pt x="2311003" y="1030897"/>
                  <a:pt x="2310805" y="1031493"/>
                  <a:pt x="2310408" y="1031890"/>
                </a:cubicBezTo>
                <a:cubicBezTo>
                  <a:pt x="2311201" y="1032683"/>
                  <a:pt x="2311598" y="1033676"/>
                  <a:pt x="2311598" y="1034866"/>
                </a:cubicBezTo>
                <a:cubicBezTo>
                  <a:pt x="2311598" y="1035263"/>
                  <a:pt x="2311598" y="1035660"/>
                  <a:pt x="2311598" y="1036057"/>
                </a:cubicBezTo>
                <a:lnTo>
                  <a:pt x="2312193" y="1036652"/>
                </a:lnTo>
                <a:cubicBezTo>
                  <a:pt x="2314178" y="1036652"/>
                  <a:pt x="2316162" y="1036652"/>
                  <a:pt x="2318147" y="1036652"/>
                </a:cubicBezTo>
                <a:cubicBezTo>
                  <a:pt x="2322512" y="1036652"/>
                  <a:pt x="2327275" y="1036454"/>
                  <a:pt x="2332434" y="1036057"/>
                </a:cubicBezTo>
                <a:cubicBezTo>
                  <a:pt x="2337594" y="1035263"/>
                  <a:pt x="2344539" y="1033874"/>
                  <a:pt x="2353270" y="1031890"/>
                </a:cubicBezTo>
                <a:cubicBezTo>
                  <a:pt x="2363192" y="1030302"/>
                  <a:pt x="2370137" y="1029112"/>
                  <a:pt x="2374106" y="1028318"/>
                </a:cubicBezTo>
                <a:cubicBezTo>
                  <a:pt x="2379662" y="1027524"/>
                  <a:pt x="2387203" y="1026532"/>
                  <a:pt x="2396728" y="1025341"/>
                </a:cubicBezTo>
                <a:cubicBezTo>
                  <a:pt x="2407841" y="1024548"/>
                  <a:pt x="2415579" y="1023754"/>
                  <a:pt x="2419945" y="1022960"/>
                </a:cubicBezTo>
                <a:cubicBezTo>
                  <a:pt x="2440980" y="1020182"/>
                  <a:pt x="2456259" y="1018793"/>
                  <a:pt x="2465784" y="1018793"/>
                </a:cubicBezTo>
                <a:cubicBezTo>
                  <a:pt x="2461815" y="1012046"/>
                  <a:pt x="2459236" y="1002124"/>
                  <a:pt x="2458045" y="989027"/>
                </a:cubicBezTo>
                <a:cubicBezTo>
                  <a:pt x="2458045" y="984265"/>
                  <a:pt x="2458045" y="979105"/>
                  <a:pt x="2458045" y="973549"/>
                </a:cubicBezTo>
                <a:cubicBezTo>
                  <a:pt x="2458045" y="967596"/>
                  <a:pt x="2458045" y="961047"/>
                  <a:pt x="2458045" y="953904"/>
                </a:cubicBezTo>
                <a:cubicBezTo>
                  <a:pt x="2458839" y="934854"/>
                  <a:pt x="2459236" y="923146"/>
                  <a:pt x="2459236" y="918780"/>
                </a:cubicBezTo>
                <a:cubicBezTo>
                  <a:pt x="2459236" y="916796"/>
                  <a:pt x="2459037" y="909255"/>
                  <a:pt x="2458640" y="896158"/>
                </a:cubicBezTo>
                <a:cubicBezTo>
                  <a:pt x="2457450" y="877902"/>
                  <a:pt x="2456259" y="855082"/>
                  <a:pt x="2455068" y="827697"/>
                </a:cubicBezTo>
                <a:cubicBezTo>
                  <a:pt x="2451893" y="751894"/>
                  <a:pt x="2449512" y="678472"/>
                  <a:pt x="2447925" y="607432"/>
                </a:cubicBezTo>
                <a:cubicBezTo>
                  <a:pt x="2445940" y="540360"/>
                  <a:pt x="2444948" y="483408"/>
                  <a:pt x="2444948" y="436577"/>
                </a:cubicBezTo>
                <a:cubicBezTo>
                  <a:pt x="2444948" y="416733"/>
                  <a:pt x="2445147" y="398676"/>
                  <a:pt x="2445543" y="382404"/>
                </a:cubicBezTo>
                <a:cubicBezTo>
                  <a:pt x="2445940" y="352638"/>
                  <a:pt x="2447329" y="328429"/>
                  <a:pt x="2449711" y="309776"/>
                </a:cubicBezTo>
                <a:cubicBezTo>
                  <a:pt x="2450505" y="304616"/>
                  <a:pt x="2451100" y="300251"/>
                  <a:pt x="2451497" y="296679"/>
                </a:cubicBezTo>
                <a:cubicBezTo>
                  <a:pt x="2452290" y="294694"/>
                  <a:pt x="2452687" y="293504"/>
                  <a:pt x="2452687" y="293107"/>
                </a:cubicBezTo>
                <a:close/>
                <a:moveTo>
                  <a:pt x="5434012" y="291916"/>
                </a:moveTo>
                <a:cubicBezTo>
                  <a:pt x="5379244" y="293504"/>
                  <a:pt x="5330626" y="309379"/>
                  <a:pt x="5288160" y="339541"/>
                </a:cubicBezTo>
                <a:cubicBezTo>
                  <a:pt x="5250060" y="366529"/>
                  <a:pt x="5219104" y="404033"/>
                  <a:pt x="5195292" y="452055"/>
                </a:cubicBezTo>
                <a:cubicBezTo>
                  <a:pt x="5165129" y="512777"/>
                  <a:pt x="5150048" y="578063"/>
                  <a:pt x="5150048" y="647913"/>
                </a:cubicBezTo>
                <a:cubicBezTo>
                  <a:pt x="5150048" y="663788"/>
                  <a:pt x="5150842" y="679862"/>
                  <a:pt x="5152430" y="696133"/>
                </a:cubicBezTo>
                <a:cubicBezTo>
                  <a:pt x="5156001" y="693752"/>
                  <a:pt x="5159573" y="691966"/>
                  <a:pt x="5163145" y="690776"/>
                </a:cubicBezTo>
                <a:cubicBezTo>
                  <a:pt x="5163542" y="690776"/>
                  <a:pt x="5163740" y="690776"/>
                  <a:pt x="5163740" y="690776"/>
                </a:cubicBezTo>
                <a:cubicBezTo>
                  <a:pt x="5164931" y="690776"/>
                  <a:pt x="5165724" y="691173"/>
                  <a:pt x="5166122" y="691966"/>
                </a:cubicBezTo>
                <a:cubicBezTo>
                  <a:pt x="5166518" y="692760"/>
                  <a:pt x="5166717" y="693355"/>
                  <a:pt x="5166717" y="693752"/>
                </a:cubicBezTo>
                <a:cubicBezTo>
                  <a:pt x="5166717" y="694546"/>
                  <a:pt x="5166320" y="695141"/>
                  <a:pt x="5165526" y="695538"/>
                </a:cubicBezTo>
                <a:cubicBezTo>
                  <a:pt x="5162352" y="698713"/>
                  <a:pt x="5158184" y="702087"/>
                  <a:pt x="5153024" y="705658"/>
                </a:cubicBezTo>
                <a:cubicBezTo>
                  <a:pt x="5153818" y="710421"/>
                  <a:pt x="5154414" y="715382"/>
                  <a:pt x="5154810" y="720541"/>
                </a:cubicBezTo>
                <a:cubicBezTo>
                  <a:pt x="5159176" y="717366"/>
                  <a:pt x="5163145" y="715382"/>
                  <a:pt x="5166717" y="714588"/>
                </a:cubicBezTo>
                <a:cubicBezTo>
                  <a:pt x="5167114" y="714588"/>
                  <a:pt x="5167510" y="714588"/>
                  <a:pt x="5167908" y="714588"/>
                </a:cubicBezTo>
                <a:cubicBezTo>
                  <a:pt x="5169098" y="714588"/>
                  <a:pt x="5169892" y="714985"/>
                  <a:pt x="5170288" y="715779"/>
                </a:cubicBezTo>
                <a:cubicBezTo>
                  <a:pt x="5170288" y="716176"/>
                  <a:pt x="5170288" y="716572"/>
                  <a:pt x="5170288" y="716969"/>
                </a:cubicBezTo>
                <a:cubicBezTo>
                  <a:pt x="5170288" y="717763"/>
                  <a:pt x="5170090" y="718557"/>
                  <a:pt x="5169694" y="719351"/>
                </a:cubicBezTo>
                <a:cubicBezTo>
                  <a:pt x="5167312" y="722526"/>
                  <a:pt x="5163145" y="726693"/>
                  <a:pt x="5157192" y="731852"/>
                </a:cubicBezTo>
                <a:cubicBezTo>
                  <a:pt x="5158382" y="739393"/>
                  <a:pt x="5159573" y="746537"/>
                  <a:pt x="5160764" y="753283"/>
                </a:cubicBezTo>
                <a:cubicBezTo>
                  <a:pt x="5173464" y="810037"/>
                  <a:pt x="5198268" y="861630"/>
                  <a:pt x="5235178" y="908065"/>
                </a:cubicBezTo>
                <a:cubicBezTo>
                  <a:pt x="5272484" y="954499"/>
                  <a:pt x="5317331" y="989821"/>
                  <a:pt x="5369718" y="1014030"/>
                </a:cubicBezTo>
                <a:cubicBezTo>
                  <a:pt x="5414168" y="1034668"/>
                  <a:pt x="5460404" y="1044987"/>
                  <a:pt x="5508426" y="1044987"/>
                </a:cubicBezTo>
                <a:cubicBezTo>
                  <a:pt x="5519142" y="1044987"/>
                  <a:pt x="5529858" y="1044391"/>
                  <a:pt x="5540573" y="1043201"/>
                </a:cubicBezTo>
                <a:cubicBezTo>
                  <a:pt x="5600898" y="1038041"/>
                  <a:pt x="5655072" y="1017999"/>
                  <a:pt x="5703094" y="983074"/>
                </a:cubicBezTo>
                <a:cubicBezTo>
                  <a:pt x="5736828" y="958468"/>
                  <a:pt x="5764212" y="928504"/>
                  <a:pt x="5785246" y="893182"/>
                </a:cubicBezTo>
                <a:cubicBezTo>
                  <a:pt x="5786040" y="891594"/>
                  <a:pt x="5786834" y="889808"/>
                  <a:pt x="5787628" y="887824"/>
                </a:cubicBezTo>
                <a:cubicBezTo>
                  <a:pt x="5788025" y="887030"/>
                  <a:pt x="5788620" y="886435"/>
                  <a:pt x="5789414" y="886038"/>
                </a:cubicBezTo>
                <a:cubicBezTo>
                  <a:pt x="5798542" y="868973"/>
                  <a:pt x="5805686" y="851312"/>
                  <a:pt x="5810845" y="833055"/>
                </a:cubicBezTo>
                <a:cubicBezTo>
                  <a:pt x="5818782" y="805671"/>
                  <a:pt x="5822751" y="777890"/>
                  <a:pt x="5822751" y="749712"/>
                </a:cubicBezTo>
                <a:cubicBezTo>
                  <a:pt x="5822751" y="742171"/>
                  <a:pt x="5822553" y="734630"/>
                  <a:pt x="5822156" y="727090"/>
                </a:cubicBezTo>
                <a:cubicBezTo>
                  <a:pt x="5820965" y="706452"/>
                  <a:pt x="5814814" y="672916"/>
                  <a:pt x="5803701" y="626482"/>
                </a:cubicBezTo>
                <a:cubicBezTo>
                  <a:pt x="5800923" y="626085"/>
                  <a:pt x="5794970" y="625887"/>
                  <a:pt x="5785842" y="625887"/>
                </a:cubicBezTo>
                <a:cubicBezTo>
                  <a:pt x="5758060" y="625887"/>
                  <a:pt x="5700910" y="626879"/>
                  <a:pt x="5614392" y="628863"/>
                </a:cubicBezTo>
                <a:cubicBezTo>
                  <a:pt x="5512395" y="630847"/>
                  <a:pt x="5451673" y="633427"/>
                  <a:pt x="5432226" y="636602"/>
                </a:cubicBezTo>
                <a:cubicBezTo>
                  <a:pt x="5432623" y="639380"/>
                  <a:pt x="5432822" y="653469"/>
                  <a:pt x="5432822" y="678869"/>
                </a:cubicBezTo>
                <a:cubicBezTo>
                  <a:pt x="5432822" y="704269"/>
                  <a:pt x="5432623" y="740782"/>
                  <a:pt x="5432226" y="788407"/>
                </a:cubicBezTo>
                <a:cubicBezTo>
                  <a:pt x="5438576" y="789994"/>
                  <a:pt x="5445522" y="790788"/>
                  <a:pt x="5453062" y="790788"/>
                </a:cubicBezTo>
                <a:cubicBezTo>
                  <a:pt x="5461396" y="790788"/>
                  <a:pt x="5470723" y="789796"/>
                  <a:pt x="5481042" y="787812"/>
                </a:cubicBezTo>
                <a:cubicBezTo>
                  <a:pt x="5481042" y="787812"/>
                  <a:pt x="5501084" y="782851"/>
                  <a:pt x="5541168" y="772929"/>
                </a:cubicBezTo>
                <a:cubicBezTo>
                  <a:pt x="5554662" y="769754"/>
                  <a:pt x="5564188" y="767968"/>
                  <a:pt x="5569744" y="767571"/>
                </a:cubicBezTo>
                <a:cubicBezTo>
                  <a:pt x="5573315" y="767571"/>
                  <a:pt x="5582443" y="767373"/>
                  <a:pt x="5597128" y="766976"/>
                </a:cubicBezTo>
                <a:cubicBezTo>
                  <a:pt x="5622528" y="765785"/>
                  <a:pt x="5639395" y="763801"/>
                  <a:pt x="5647730" y="761022"/>
                </a:cubicBezTo>
                <a:lnTo>
                  <a:pt x="5647730" y="756855"/>
                </a:lnTo>
                <a:cubicBezTo>
                  <a:pt x="5647730" y="756458"/>
                  <a:pt x="5647730" y="756062"/>
                  <a:pt x="5647730" y="755665"/>
                </a:cubicBezTo>
                <a:cubicBezTo>
                  <a:pt x="5647730" y="753283"/>
                  <a:pt x="5649317" y="751894"/>
                  <a:pt x="5652492" y="751497"/>
                </a:cubicBezTo>
                <a:cubicBezTo>
                  <a:pt x="5652889" y="751497"/>
                  <a:pt x="5653286" y="751497"/>
                  <a:pt x="5653682" y="751497"/>
                </a:cubicBezTo>
                <a:cubicBezTo>
                  <a:pt x="5656064" y="751497"/>
                  <a:pt x="5657850" y="752886"/>
                  <a:pt x="5659040" y="755665"/>
                </a:cubicBezTo>
                <a:cubicBezTo>
                  <a:pt x="5659438" y="756458"/>
                  <a:pt x="5659834" y="757451"/>
                  <a:pt x="5660231" y="758641"/>
                </a:cubicBezTo>
                <a:cubicBezTo>
                  <a:pt x="5663009" y="759038"/>
                  <a:pt x="5665192" y="760626"/>
                  <a:pt x="5666780" y="763404"/>
                </a:cubicBezTo>
                <a:cubicBezTo>
                  <a:pt x="5667573" y="764991"/>
                  <a:pt x="5667970" y="766976"/>
                  <a:pt x="5667970" y="769357"/>
                </a:cubicBezTo>
                <a:cubicBezTo>
                  <a:pt x="5667970" y="770151"/>
                  <a:pt x="5667970" y="770944"/>
                  <a:pt x="5667970" y="771738"/>
                </a:cubicBezTo>
                <a:cubicBezTo>
                  <a:pt x="5667176" y="774913"/>
                  <a:pt x="5665588" y="777096"/>
                  <a:pt x="5663208" y="778287"/>
                </a:cubicBezTo>
                <a:cubicBezTo>
                  <a:pt x="5663208" y="779477"/>
                  <a:pt x="5663208" y="780668"/>
                  <a:pt x="5663208" y="781858"/>
                </a:cubicBezTo>
                <a:cubicBezTo>
                  <a:pt x="5663208" y="800115"/>
                  <a:pt x="5657056" y="817577"/>
                  <a:pt x="5644752" y="834246"/>
                </a:cubicBezTo>
                <a:cubicBezTo>
                  <a:pt x="5632450" y="850915"/>
                  <a:pt x="5616376" y="863615"/>
                  <a:pt x="5596532" y="872346"/>
                </a:cubicBezTo>
                <a:cubicBezTo>
                  <a:pt x="5573514" y="882665"/>
                  <a:pt x="5549502" y="887824"/>
                  <a:pt x="5524500" y="887824"/>
                </a:cubicBezTo>
                <a:cubicBezTo>
                  <a:pt x="5499894" y="887824"/>
                  <a:pt x="5474295" y="882863"/>
                  <a:pt x="5447704" y="872941"/>
                </a:cubicBezTo>
                <a:cubicBezTo>
                  <a:pt x="5387380" y="850716"/>
                  <a:pt x="5347294" y="810433"/>
                  <a:pt x="5327451" y="752093"/>
                </a:cubicBezTo>
                <a:cubicBezTo>
                  <a:pt x="5320308" y="731058"/>
                  <a:pt x="5315942" y="710421"/>
                  <a:pt x="5314354" y="690180"/>
                </a:cubicBezTo>
                <a:cubicBezTo>
                  <a:pt x="5312766" y="687005"/>
                  <a:pt x="5311973" y="683037"/>
                  <a:pt x="5311973" y="678274"/>
                </a:cubicBezTo>
                <a:cubicBezTo>
                  <a:pt x="5311973" y="676290"/>
                  <a:pt x="5312172" y="674305"/>
                  <a:pt x="5312568" y="672321"/>
                </a:cubicBezTo>
                <a:cubicBezTo>
                  <a:pt x="5312568" y="671130"/>
                  <a:pt x="5312766" y="669741"/>
                  <a:pt x="5313164" y="668154"/>
                </a:cubicBezTo>
                <a:cubicBezTo>
                  <a:pt x="5313560" y="636801"/>
                  <a:pt x="5320902" y="609416"/>
                  <a:pt x="5335190" y="586001"/>
                </a:cubicBezTo>
                <a:cubicBezTo>
                  <a:pt x="5349875" y="562585"/>
                  <a:pt x="5369916" y="544130"/>
                  <a:pt x="5395317" y="530637"/>
                </a:cubicBezTo>
                <a:cubicBezTo>
                  <a:pt x="5428654" y="513174"/>
                  <a:pt x="5464373" y="503649"/>
                  <a:pt x="5502473" y="502062"/>
                </a:cubicBezTo>
                <a:cubicBezTo>
                  <a:pt x="5505648" y="502062"/>
                  <a:pt x="5508823" y="502062"/>
                  <a:pt x="5511998" y="502062"/>
                </a:cubicBezTo>
                <a:cubicBezTo>
                  <a:pt x="5530254" y="502062"/>
                  <a:pt x="5547320" y="504046"/>
                  <a:pt x="5563195" y="508015"/>
                </a:cubicBezTo>
                <a:cubicBezTo>
                  <a:pt x="5573910" y="510793"/>
                  <a:pt x="5585023" y="516547"/>
                  <a:pt x="5596532" y="525279"/>
                </a:cubicBezTo>
                <a:cubicBezTo>
                  <a:pt x="5617170" y="541154"/>
                  <a:pt x="5627488" y="549091"/>
                  <a:pt x="5627488" y="549091"/>
                </a:cubicBezTo>
                <a:cubicBezTo>
                  <a:pt x="5633442" y="553457"/>
                  <a:pt x="5638204" y="556433"/>
                  <a:pt x="5641776" y="558021"/>
                </a:cubicBezTo>
                <a:cubicBezTo>
                  <a:pt x="5644158" y="559212"/>
                  <a:pt x="5645348" y="559807"/>
                  <a:pt x="5645348" y="559807"/>
                </a:cubicBezTo>
                <a:lnTo>
                  <a:pt x="5646538" y="559807"/>
                </a:lnTo>
                <a:cubicBezTo>
                  <a:pt x="5647332" y="559807"/>
                  <a:pt x="5647928" y="559807"/>
                  <a:pt x="5648324" y="559807"/>
                </a:cubicBezTo>
                <a:cubicBezTo>
                  <a:pt x="5650706" y="559807"/>
                  <a:pt x="5652690" y="560799"/>
                  <a:pt x="5654278" y="562783"/>
                </a:cubicBezTo>
                <a:cubicBezTo>
                  <a:pt x="5657452" y="560005"/>
                  <a:pt x="5660231" y="557624"/>
                  <a:pt x="5662612" y="555640"/>
                </a:cubicBezTo>
                <a:cubicBezTo>
                  <a:pt x="5671344" y="547305"/>
                  <a:pt x="5679678" y="539368"/>
                  <a:pt x="5687615" y="531827"/>
                </a:cubicBezTo>
                <a:cubicBezTo>
                  <a:pt x="5700315" y="519127"/>
                  <a:pt x="5708650" y="510991"/>
                  <a:pt x="5712618" y="507419"/>
                </a:cubicBezTo>
                <a:cubicBezTo>
                  <a:pt x="5715000" y="505038"/>
                  <a:pt x="5718770" y="501665"/>
                  <a:pt x="5723930" y="497299"/>
                </a:cubicBezTo>
                <a:cubicBezTo>
                  <a:pt x="5729089" y="492933"/>
                  <a:pt x="5732859" y="489560"/>
                  <a:pt x="5735240" y="487179"/>
                </a:cubicBezTo>
                <a:cubicBezTo>
                  <a:pt x="5750718" y="472891"/>
                  <a:pt x="5760244" y="460191"/>
                  <a:pt x="5763815" y="449079"/>
                </a:cubicBezTo>
                <a:cubicBezTo>
                  <a:pt x="5764609" y="445904"/>
                  <a:pt x="5765006" y="442927"/>
                  <a:pt x="5765006" y="440149"/>
                </a:cubicBezTo>
                <a:cubicBezTo>
                  <a:pt x="5765006" y="436974"/>
                  <a:pt x="5764410" y="434394"/>
                  <a:pt x="5763220" y="432410"/>
                </a:cubicBezTo>
                <a:cubicBezTo>
                  <a:pt x="5762030" y="430426"/>
                  <a:pt x="5759251" y="427647"/>
                  <a:pt x="5754886" y="424076"/>
                </a:cubicBezTo>
                <a:cubicBezTo>
                  <a:pt x="5755679" y="425663"/>
                  <a:pt x="5756274" y="426655"/>
                  <a:pt x="5756672" y="427052"/>
                </a:cubicBezTo>
                <a:cubicBezTo>
                  <a:pt x="5757068" y="428243"/>
                  <a:pt x="5757267" y="429235"/>
                  <a:pt x="5757267" y="430029"/>
                </a:cubicBezTo>
                <a:cubicBezTo>
                  <a:pt x="5757267" y="431616"/>
                  <a:pt x="5756473" y="433005"/>
                  <a:pt x="5754886" y="434196"/>
                </a:cubicBezTo>
                <a:cubicBezTo>
                  <a:pt x="5753695" y="434593"/>
                  <a:pt x="5752702" y="434791"/>
                  <a:pt x="5751909" y="434791"/>
                </a:cubicBezTo>
                <a:cubicBezTo>
                  <a:pt x="5750718" y="434791"/>
                  <a:pt x="5749528" y="433997"/>
                  <a:pt x="5748337" y="432410"/>
                </a:cubicBezTo>
                <a:lnTo>
                  <a:pt x="5747146" y="431219"/>
                </a:lnTo>
                <a:cubicBezTo>
                  <a:pt x="5715396" y="383991"/>
                  <a:pt x="5669359" y="348471"/>
                  <a:pt x="5609034" y="324658"/>
                </a:cubicBezTo>
                <a:cubicBezTo>
                  <a:pt x="5554265" y="302830"/>
                  <a:pt x="5499694" y="291916"/>
                  <a:pt x="5445323" y="291916"/>
                </a:cubicBezTo>
                <a:cubicBezTo>
                  <a:pt x="5441354" y="291916"/>
                  <a:pt x="5437584" y="291916"/>
                  <a:pt x="5434012" y="291916"/>
                </a:cubicBezTo>
                <a:close/>
                <a:moveTo>
                  <a:pt x="4973240" y="286558"/>
                </a:moveTo>
                <a:cubicBezTo>
                  <a:pt x="4965303" y="286558"/>
                  <a:pt x="4956174" y="287154"/>
                  <a:pt x="4945856" y="288344"/>
                </a:cubicBezTo>
                <a:cubicBezTo>
                  <a:pt x="4941490" y="288741"/>
                  <a:pt x="4932362" y="289733"/>
                  <a:pt x="4918472" y="291321"/>
                </a:cubicBezTo>
                <a:cubicBezTo>
                  <a:pt x="4906565" y="292512"/>
                  <a:pt x="4897238" y="293305"/>
                  <a:pt x="4890492" y="293702"/>
                </a:cubicBezTo>
                <a:cubicBezTo>
                  <a:pt x="4875014" y="294893"/>
                  <a:pt x="4860131" y="295488"/>
                  <a:pt x="4845844" y="295488"/>
                </a:cubicBezTo>
                <a:cubicBezTo>
                  <a:pt x="4842668" y="295488"/>
                  <a:pt x="4839295" y="295488"/>
                  <a:pt x="4835723" y="295488"/>
                </a:cubicBezTo>
                <a:cubicBezTo>
                  <a:pt x="4825404" y="295091"/>
                  <a:pt x="4815879" y="294297"/>
                  <a:pt x="4807148" y="293107"/>
                </a:cubicBezTo>
                <a:cubicBezTo>
                  <a:pt x="4804767" y="292710"/>
                  <a:pt x="4803179" y="292512"/>
                  <a:pt x="4802386" y="292512"/>
                </a:cubicBezTo>
                <a:lnTo>
                  <a:pt x="4802386" y="328230"/>
                </a:lnTo>
                <a:cubicBezTo>
                  <a:pt x="4803179" y="339740"/>
                  <a:pt x="4804568" y="351646"/>
                  <a:pt x="4806552" y="363949"/>
                </a:cubicBezTo>
                <a:cubicBezTo>
                  <a:pt x="4808140" y="363155"/>
                  <a:pt x="4809530" y="362560"/>
                  <a:pt x="4810720" y="362163"/>
                </a:cubicBezTo>
                <a:cubicBezTo>
                  <a:pt x="4811910" y="362163"/>
                  <a:pt x="4812704" y="362560"/>
                  <a:pt x="4813101" y="363354"/>
                </a:cubicBezTo>
                <a:cubicBezTo>
                  <a:pt x="4813498" y="363751"/>
                  <a:pt x="4813696" y="364147"/>
                  <a:pt x="4813696" y="364544"/>
                </a:cubicBezTo>
                <a:cubicBezTo>
                  <a:pt x="4813696" y="364941"/>
                  <a:pt x="4813498" y="365338"/>
                  <a:pt x="4813101" y="365735"/>
                </a:cubicBezTo>
                <a:cubicBezTo>
                  <a:pt x="4811910" y="367719"/>
                  <a:pt x="4810124" y="370101"/>
                  <a:pt x="4807744" y="372879"/>
                </a:cubicBezTo>
                <a:cubicBezTo>
                  <a:pt x="4810521" y="391135"/>
                  <a:pt x="4816078" y="418321"/>
                  <a:pt x="4824412" y="454437"/>
                </a:cubicBezTo>
                <a:cubicBezTo>
                  <a:pt x="4824808" y="454833"/>
                  <a:pt x="4825008" y="455429"/>
                  <a:pt x="4825008" y="456222"/>
                </a:cubicBezTo>
                <a:cubicBezTo>
                  <a:pt x="4825008" y="456222"/>
                  <a:pt x="4825008" y="456421"/>
                  <a:pt x="4825008" y="456818"/>
                </a:cubicBezTo>
                <a:cubicBezTo>
                  <a:pt x="4826198" y="461580"/>
                  <a:pt x="4826992" y="465351"/>
                  <a:pt x="4827388" y="468129"/>
                </a:cubicBezTo>
                <a:cubicBezTo>
                  <a:pt x="4830166" y="479638"/>
                  <a:pt x="4832944" y="492338"/>
                  <a:pt x="4835723" y="506229"/>
                </a:cubicBezTo>
                <a:cubicBezTo>
                  <a:pt x="4838501" y="505435"/>
                  <a:pt x="4840882" y="505038"/>
                  <a:pt x="4842867" y="505038"/>
                </a:cubicBezTo>
                <a:cubicBezTo>
                  <a:pt x="4845248" y="505435"/>
                  <a:pt x="4846438" y="506229"/>
                  <a:pt x="4846438" y="507419"/>
                </a:cubicBezTo>
                <a:cubicBezTo>
                  <a:pt x="4846438" y="507816"/>
                  <a:pt x="4846240" y="508412"/>
                  <a:pt x="4845844" y="509205"/>
                </a:cubicBezTo>
                <a:cubicBezTo>
                  <a:pt x="4844256" y="511587"/>
                  <a:pt x="4841676" y="513968"/>
                  <a:pt x="4838104" y="516349"/>
                </a:cubicBezTo>
                <a:cubicBezTo>
                  <a:pt x="4838898" y="520715"/>
                  <a:pt x="4839890" y="525874"/>
                  <a:pt x="4841081" y="531827"/>
                </a:cubicBezTo>
                <a:cubicBezTo>
                  <a:pt x="4843462" y="531033"/>
                  <a:pt x="4845844" y="530637"/>
                  <a:pt x="4848224" y="530637"/>
                </a:cubicBezTo>
                <a:cubicBezTo>
                  <a:pt x="4849415" y="530637"/>
                  <a:pt x="4850010" y="531033"/>
                  <a:pt x="4850010" y="531827"/>
                </a:cubicBezTo>
                <a:cubicBezTo>
                  <a:pt x="4850407" y="532224"/>
                  <a:pt x="4850606" y="532819"/>
                  <a:pt x="4850606" y="533613"/>
                </a:cubicBezTo>
                <a:cubicBezTo>
                  <a:pt x="4850606" y="534010"/>
                  <a:pt x="4850407" y="534407"/>
                  <a:pt x="4850010" y="534804"/>
                </a:cubicBezTo>
                <a:cubicBezTo>
                  <a:pt x="4848423" y="536788"/>
                  <a:pt x="4846042" y="538773"/>
                  <a:pt x="4842867" y="540757"/>
                </a:cubicBezTo>
                <a:cubicBezTo>
                  <a:pt x="4843264" y="543932"/>
                  <a:pt x="4844256" y="549488"/>
                  <a:pt x="4845844" y="557426"/>
                </a:cubicBezTo>
                <a:cubicBezTo>
                  <a:pt x="4846637" y="557823"/>
                  <a:pt x="4847034" y="558418"/>
                  <a:pt x="4847034" y="559212"/>
                </a:cubicBezTo>
                <a:cubicBezTo>
                  <a:pt x="4847034" y="559608"/>
                  <a:pt x="4846835" y="560204"/>
                  <a:pt x="4846438" y="560997"/>
                </a:cubicBezTo>
                <a:cubicBezTo>
                  <a:pt x="4846438" y="561394"/>
                  <a:pt x="4846637" y="561990"/>
                  <a:pt x="4847034" y="562783"/>
                </a:cubicBezTo>
                <a:lnTo>
                  <a:pt x="4847034" y="565165"/>
                </a:lnTo>
                <a:cubicBezTo>
                  <a:pt x="4853384" y="600090"/>
                  <a:pt x="4858146" y="629855"/>
                  <a:pt x="4861322" y="654462"/>
                </a:cubicBezTo>
                <a:cubicBezTo>
                  <a:pt x="4862512" y="654858"/>
                  <a:pt x="4863306" y="655851"/>
                  <a:pt x="4863702" y="657438"/>
                </a:cubicBezTo>
                <a:cubicBezTo>
                  <a:pt x="4863702" y="657835"/>
                  <a:pt x="4863702" y="658232"/>
                  <a:pt x="4863702" y="658629"/>
                </a:cubicBezTo>
                <a:cubicBezTo>
                  <a:pt x="4863702" y="659422"/>
                  <a:pt x="4863306" y="660216"/>
                  <a:pt x="4862512" y="661010"/>
                </a:cubicBezTo>
                <a:lnTo>
                  <a:pt x="4861917" y="661605"/>
                </a:lnTo>
                <a:cubicBezTo>
                  <a:pt x="4862314" y="665971"/>
                  <a:pt x="4862710" y="669344"/>
                  <a:pt x="4863108" y="671726"/>
                </a:cubicBezTo>
                <a:lnTo>
                  <a:pt x="4863108" y="674702"/>
                </a:lnTo>
                <a:cubicBezTo>
                  <a:pt x="4864298" y="675099"/>
                  <a:pt x="4864894" y="675496"/>
                  <a:pt x="4864894" y="675893"/>
                </a:cubicBezTo>
                <a:cubicBezTo>
                  <a:pt x="4864894" y="676290"/>
                  <a:pt x="4864695" y="676686"/>
                  <a:pt x="4864298" y="677083"/>
                </a:cubicBezTo>
                <a:lnTo>
                  <a:pt x="4863702" y="678274"/>
                </a:lnTo>
                <a:cubicBezTo>
                  <a:pt x="4864496" y="687402"/>
                  <a:pt x="4864894" y="695340"/>
                  <a:pt x="4864894" y="702087"/>
                </a:cubicBezTo>
                <a:lnTo>
                  <a:pt x="4865488" y="702087"/>
                </a:lnTo>
                <a:cubicBezTo>
                  <a:pt x="4865886" y="702087"/>
                  <a:pt x="4866282" y="702087"/>
                  <a:pt x="4866680" y="702087"/>
                </a:cubicBezTo>
                <a:cubicBezTo>
                  <a:pt x="4867473" y="702087"/>
                  <a:pt x="4868068" y="702285"/>
                  <a:pt x="4868465" y="702682"/>
                </a:cubicBezTo>
                <a:cubicBezTo>
                  <a:pt x="4868862" y="703079"/>
                  <a:pt x="4869060" y="703674"/>
                  <a:pt x="4869060" y="704468"/>
                </a:cubicBezTo>
                <a:cubicBezTo>
                  <a:pt x="4869060" y="704865"/>
                  <a:pt x="4869060" y="705261"/>
                  <a:pt x="4869060" y="705658"/>
                </a:cubicBezTo>
                <a:cubicBezTo>
                  <a:pt x="4868267" y="707643"/>
                  <a:pt x="4866878" y="709627"/>
                  <a:pt x="4864894" y="711612"/>
                </a:cubicBezTo>
                <a:cubicBezTo>
                  <a:pt x="4864894" y="715580"/>
                  <a:pt x="4864695" y="719152"/>
                  <a:pt x="4864298" y="722327"/>
                </a:cubicBezTo>
                <a:cubicBezTo>
                  <a:pt x="4863108" y="735821"/>
                  <a:pt x="4862512" y="744751"/>
                  <a:pt x="4862512" y="749116"/>
                </a:cubicBezTo>
                <a:cubicBezTo>
                  <a:pt x="4864894" y="751101"/>
                  <a:pt x="4866084" y="752886"/>
                  <a:pt x="4866084" y="754474"/>
                </a:cubicBezTo>
                <a:cubicBezTo>
                  <a:pt x="4866084" y="756458"/>
                  <a:pt x="4865092" y="758244"/>
                  <a:pt x="4863108" y="759832"/>
                </a:cubicBezTo>
                <a:cubicBezTo>
                  <a:pt x="4863504" y="763007"/>
                  <a:pt x="4863901" y="765785"/>
                  <a:pt x="4864298" y="768166"/>
                </a:cubicBezTo>
                <a:cubicBezTo>
                  <a:pt x="4864298" y="768960"/>
                  <a:pt x="4864298" y="769555"/>
                  <a:pt x="4864298" y="769952"/>
                </a:cubicBezTo>
                <a:cubicBezTo>
                  <a:pt x="4864298" y="771937"/>
                  <a:pt x="4863306" y="773326"/>
                  <a:pt x="4861322" y="774119"/>
                </a:cubicBezTo>
                <a:cubicBezTo>
                  <a:pt x="4860528" y="774516"/>
                  <a:pt x="4859734" y="774715"/>
                  <a:pt x="4858940" y="774715"/>
                </a:cubicBezTo>
                <a:cubicBezTo>
                  <a:pt x="4857352" y="774715"/>
                  <a:pt x="4856162" y="773921"/>
                  <a:pt x="4855368" y="772333"/>
                </a:cubicBezTo>
                <a:cubicBezTo>
                  <a:pt x="4854178" y="769158"/>
                  <a:pt x="4852987" y="765785"/>
                  <a:pt x="4851796" y="762213"/>
                </a:cubicBezTo>
                <a:cubicBezTo>
                  <a:pt x="4849018" y="761419"/>
                  <a:pt x="4845844" y="759237"/>
                  <a:pt x="4842272" y="755665"/>
                </a:cubicBezTo>
                <a:cubicBezTo>
                  <a:pt x="4835922" y="749315"/>
                  <a:pt x="4828380" y="738996"/>
                  <a:pt x="4819650" y="724708"/>
                </a:cubicBezTo>
                <a:cubicBezTo>
                  <a:pt x="4811712" y="712008"/>
                  <a:pt x="4802782" y="696530"/>
                  <a:pt x="4792860" y="678274"/>
                </a:cubicBezTo>
                <a:cubicBezTo>
                  <a:pt x="4788098" y="668749"/>
                  <a:pt x="4782740" y="658430"/>
                  <a:pt x="4776787" y="647318"/>
                </a:cubicBezTo>
                <a:cubicBezTo>
                  <a:pt x="4774406" y="646921"/>
                  <a:pt x="4772818" y="645532"/>
                  <a:pt x="4772024" y="643151"/>
                </a:cubicBezTo>
                <a:cubicBezTo>
                  <a:pt x="4770437" y="639579"/>
                  <a:pt x="4769246" y="635412"/>
                  <a:pt x="4768452" y="630649"/>
                </a:cubicBezTo>
                <a:cubicBezTo>
                  <a:pt x="4760912" y="615568"/>
                  <a:pt x="4752578" y="598304"/>
                  <a:pt x="4743450" y="578857"/>
                </a:cubicBezTo>
                <a:cubicBezTo>
                  <a:pt x="4735909" y="562982"/>
                  <a:pt x="4716660" y="525874"/>
                  <a:pt x="4685704" y="467533"/>
                </a:cubicBezTo>
                <a:cubicBezTo>
                  <a:pt x="4653558" y="406812"/>
                  <a:pt x="4637484" y="376252"/>
                  <a:pt x="4637484" y="375855"/>
                </a:cubicBezTo>
                <a:cubicBezTo>
                  <a:pt x="4627562" y="356408"/>
                  <a:pt x="4622402" y="346487"/>
                  <a:pt x="4622006" y="346090"/>
                </a:cubicBezTo>
                <a:lnTo>
                  <a:pt x="4616052" y="334183"/>
                </a:lnTo>
                <a:cubicBezTo>
                  <a:pt x="4613672" y="334580"/>
                  <a:pt x="4611886" y="334977"/>
                  <a:pt x="4610695" y="335374"/>
                </a:cubicBezTo>
                <a:cubicBezTo>
                  <a:pt x="4607520" y="336168"/>
                  <a:pt x="4603154" y="337160"/>
                  <a:pt x="4597598" y="338351"/>
                </a:cubicBezTo>
                <a:cubicBezTo>
                  <a:pt x="4591248" y="339938"/>
                  <a:pt x="4586882" y="340930"/>
                  <a:pt x="4584501" y="341327"/>
                </a:cubicBezTo>
                <a:cubicBezTo>
                  <a:pt x="4557514" y="347677"/>
                  <a:pt x="4537670" y="352043"/>
                  <a:pt x="4524970" y="354424"/>
                </a:cubicBezTo>
                <a:cubicBezTo>
                  <a:pt x="4500364" y="359187"/>
                  <a:pt x="4480520" y="362362"/>
                  <a:pt x="4465438" y="363949"/>
                </a:cubicBezTo>
                <a:cubicBezTo>
                  <a:pt x="4455120" y="364743"/>
                  <a:pt x="4446587" y="365140"/>
                  <a:pt x="4439840" y="365140"/>
                </a:cubicBezTo>
                <a:cubicBezTo>
                  <a:pt x="4437856" y="365140"/>
                  <a:pt x="4435872" y="365140"/>
                  <a:pt x="4433887" y="365140"/>
                </a:cubicBezTo>
                <a:lnTo>
                  <a:pt x="4433887" y="366926"/>
                </a:lnTo>
                <a:lnTo>
                  <a:pt x="4434482" y="367521"/>
                </a:lnTo>
                <a:lnTo>
                  <a:pt x="4434482" y="368116"/>
                </a:lnTo>
                <a:cubicBezTo>
                  <a:pt x="4436864" y="381610"/>
                  <a:pt x="4438054" y="388357"/>
                  <a:pt x="4438054" y="388357"/>
                </a:cubicBezTo>
                <a:cubicBezTo>
                  <a:pt x="4438451" y="390341"/>
                  <a:pt x="4439443" y="395104"/>
                  <a:pt x="4441031" y="402644"/>
                </a:cubicBezTo>
                <a:cubicBezTo>
                  <a:pt x="4442222" y="408597"/>
                  <a:pt x="4443214" y="413360"/>
                  <a:pt x="4444008" y="416932"/>
                </a:cubicBezTo>
                <a:cubicBezTo>
                  <a:pt x="4447182" y="432807"/>
                  <a:pt x="4449564" y="453444"/>
                  <a:pt x="4451151" y="478844"/>
                </a:cubicBezTo>
                <a:cubicBezTo>
                  <a:pt x="4452738" y="510991"/>
                  <a:pt x="4453730" y="552663"/>
                  <a:pt x="4454128" y="603860"/>
                </a:cubicBezTo>
                <a:cubicBezTo>
                  <a:pt x="4454128" y="663788"/>
                  <a:pt x="4454326" y="697324"/>
                  <a:pt x="4454723" y="704468"/>
                </a:cubicBezTo>
                <a:cubicBezTo>
                  <a:pt x="4456310" y="704865"/>
                  <a:pt x="4457104" y="705460"/>
                  <a:pt x="4457104" y="706254"/>
                </a:cubicBezTo>
                <a:cubicBezTo>
                  <a:pt x="4457104" y="706651"/>
                  <a:pt x="4456906" y="707047"/>
                  <a:pt x="4456509" y="707444"/>
                </a:cubicBezTo>
                <a:lnTo>
                  <a:pt x="4454723" y="709230"/>
                </a:lnTo>
                <a:lnTo>
                  <a:pt x="4454723" y="712802"/>
                </a:lnTo>
                <a:cubicBezTo>
                  <a:pt x="4455516" y="727090"/>
                  <a:pt x="4456707" y="742568"/>
                  <a:pt x="4458295" y="759237"/>
                </a:cubicBezTo>
                <a:lnTo>
                  <a:pt x="4458890" y="759237"/>
                </a:lnTo>
                <a:cubicBezTo>
                  <a:pt x="4459286" y="759237"/>
                  <a:pt x="4459684" y="759237"/>
                  <a:pt x="4460081" y="759237"/>
                </a:cubicBezTo>
                <a:cubicBezTo>
                  <a:pt x="4460478" y="759237"/>
                  <a:pt x="4460874" y="759435"/>
                  <a:pt x="4461272" y="759832"/>
                </a:cubicBezTo>
                <a:cubicBezTo>
                  <a:pt x="4461668" y="760229"/>
                  <a:pt x="4461867" y="760824"/>
                  <a:pt x="4461867" y="761618"/>
                </a:cubicBezTo>
                <a:cubicBezTo>
                  <a:pt x="4461867" y="762015"/>
                  <a:pt x="4461867" y="762411"/>
                  <a:pt x="4461867" y="762808"/>
                </a:cubicBezTo>
                <a:cubicBezTo>
                  <a:pt x="4461072" y="763602"/>
                  <a:pt x="4460279" y="764594"/>
                  <a:pt x="4459486" y="765785"/>
                </a:cubicBezTo>
                <a:cubicBezTo>
                  <a:pt x="4461072" y="781660"/>
                  <a:pt x="4463058" y="799519"/>
                  <a:pt x="4465438" y="819363"/>
                </a:cubicBezTo>
                <a:lnTo>
                  <a:pt x="4479726" y="927710"/>
                </a:lnTo>
                <a:cubicBezTo>
                  <a:pt x="4480520" y="932869"/>
                  <a:pt x="4481512" y="941799"/>
                  <a:pt x="4482702" y="954499"/>
                </a:cubicBezTo>
                <a:cubicBezTo>
                  <a:pt x="4484290" y="965612"/>
                  <a:pt x="4485480" y="974541"/>
                  <a:pt x="4486274" y="981288"/>
                </a:cubicBezTo>
                <a:cubicBezTo>
                  <a:pt x="4486274" y="983669"/>
                  <a:pt x="4486274" y="986051"/>
                  <a:pt x="4486274" y="988432"/>
                </a:cubicBezTo>
                <a:cubicBezTo>
                  <a:pt x="4486274" y="993194"/>
                  <a:pt x="4486076" y="997362"/>
                  <a:pt x="4485680" y="1000933"/>
                </a:cubicBezTo>
                <a:cubicBezTo>
                  <a:pt x="4484885" y="1004902"/>
                  <a:pt x="4482702" y="1006887"/>
                  <a:pt x="4479131" y="1006887"/>
                </a:cubicBezTo>
                <a:cubicBezTo>
                  <a:pt x="4478734" y="1006887"/>
                  <a:pt x="4478336" y="1006887"/>
                  <a:pt x="4477940" y="1006887"/>
                </a:cubicBezTo>
                <a:lnTo>
                  <a:pt x="4477345" y="1006887"/>
                </a:lnTo>
                <a:cubicBezTo>
                  <a:pt x="4477345" y="1008871"/>
                  <a:pt x="4477742" y="1012046"/>
                  <a:pt x="4478536" y="1016412"/>
                </a:cubicBezTo>
                <a:cubicBezTo>
                  <a:pt x="4479329" y="1023952"/>
                  <a:pt x="4479924" y="1028913"/>
                  <a:pt x="4480322" y="1031294"/>
                </a:cubicBezTo>
                <a:cubicBezTo>
                  <a:pt x="4490243" y="1034073"/>
                  <a:pt x="4501752" y="1035462"/>
                  <a:pt x="4514850" y="1035462"/>
                </a:cubicBezTo>
                <a:cubicBezTo>
                  <a:pt x="4515643" y="1035065"/>
                  <a:pt x="4516436" y="1034866"/>
                  <a:pt x="4517231" y="1034866"/>
                </a:cubicBezTo>
                <a:cubicBezTo>
                  <a:pt x="4517628" y="1034866"/>
                  <a:pt x="4518024" y="1034866"/>
                  <a:pt x="4518422" y="1034866"/>
                </a:cubicBezTo>
                <a:cubicBezTo>
                  <a:pt x="4518818" y="1034866"/>
                  <a:pt x="4519215" y="1035065"/>
                  <a:pt x="4519612" y="1035462"/>
                </a:cubicBezTo>
                <a:cubicBezTo>
                  <a:pt x="4524771" y="1035462"/>
                  <a:pt x="4531716" y="1035065"/>
                  <a:pt x="4540448" y="1034271"/>
                </a:cubicBezTo>
                <a:cubicBezTo>
                  <a:pt x="4564260" y="1032287"/>
                  <a:pt x="4580334" y="1030699"/>
                  <a:pt x="4588668" y="1029508"/>
                </a:cubicBezTo>
                <a:cubicBezTo>
                  <a:pt x="4613672" y="1024746"/>
                  <a:pt x="4630142" y="1022166"/>
                  <a:pt x="4638080" y="1021769"/>
                </a:cubicBezTo>
                <a:cubicBezTo>
                  <a:pt x="4646016" y="1020976"/>
                  <a:pt x="4651772" y="1020579"/>
                  <a:pt x="4655344" y="1020579"/>
                </a:cubicBezTo>
                <a:cubicBezTo>
                  <a:pt x="4653358" y="1013038"/>
                  <a:pt x="4651572" y="1006291"/>
                  <a:pt x="4649986" y="1000338"/>
                </a:cubicBezTo>
                <a:cubicBezTo>
                  <a:pt x="4632522" y="934854"/>
                  <a:pt x="4619030" y="866790"/>
                  <a:pt x="4609504" y="796146"/>
                </a:cubicBezTo>
                <a:cubicBezTo>
                  <a:pt x="4598788" y="713596"/>
                  <a:pt x="4585493" y="655652"/>
                  <a:pt x="4569618" y="622315"/>
                </a:cubicBezTo>
                <a:cubicBezTo>
                  <a:pt x="4569222" y="621521"/>
                  <a:pt x="4569023" y="620727"/>
                  <a:pt x="4569023" y="619933"/>
                </a:cubicBezTo>
                <a:cubicBezTo>
                  <a:pt x="4569023" y="618346"/>
                  <a:pt x="4569618" y="616957"/>
                  <a:pt x="4570809" y="615766"/>
                </a:cubicBezTo>
                <a:cubicBezTo>
                  <a:pt x="4572000" y="614576"/>
                  <a:pt x="4573190" y="613980"/>
                  <a:pt x="4574381" y="613980"/>
                </a:cubicBezTo>
                <a:cubicBezTo>
                  <a:pt x="4575174" y="613980"/>
                  <a:pt x="4576167" y="614377"/>
                  <a:pt x="4577358" y="615171"/>
                </a:cubicBezTo>
                <a:cubicBezTo>
                  <a:pt x="4579342" y="615965"/>
                  <a:pt x="4581326" y="618544"/>
                  <a:pt x="4583310" y="622910"/>
                </a:cubicBezTo>
                <a:cubicBezTo>
                  <a:pt x="4584104" y="622116"/>
                  <a:pt x="4584898" y="621719"/>
                  <a:pt x="4585692" y="621719"/>
                </a:cubicBezTo>
                <a:cubicBezTo>
                  <a:pt x="4586882" y="621719"/>
                  <a:pt x="4587874" y="622116"/>
                  <a:pt x="4588668" y="622910"/>
                </a:cubicBezTo>
                <a:cubicBezTo>
                  <a:pt x="4593431" y="626085"/>
                  <a:pt x="4598392" y="631244"/>
                  <a:pt x="4603551" y="638388"/>
                </a:cubicBezTo>
                <a:cubicBezTo>
                  <a:pt x="4604344" y="639579"/>
                  <a:pt x="4612282" y="653073"/>
                  <a:pt x="4627364" y="678869"/>
                </a:cubicBezTo>
                <a:lnTo>
                  <a:pt x="4638080" y="696729"/>
                </a:lnTo>
                <a:lnTo>
                  <a:pt x="4639270" y="696729"/>
                </a:lnTo>
                <a:cubicBezTo>
                  <a:pt x="4639666" y="696729"/>
                  <a:pt x="4639865" y="696729"/>
                  <a:pt x="4639865" y="696729"/>
                </a:cubicBezTo>
                <a:cubicBezTo>
                  <a:pt x="4640262" y="696729"/>
                  <a:pt x="4640659" y="696927"/>
                  <a:pt x="4641056" y="697324"/>
                </a:cubicBezTo>
                <a:cubicBezTo>
                  <a:pt x="4641452" y="697324"/>
                  <a:pt x="4641651" y="697522"/>
                  <a:pt x="4641651" y="697919"/>
                </a:cubicBezTo>
                <a:cubicBezTo>
                  <a:pt x="4641651" y="698316"/>
                  <a:pt x="4641452" y="698713"/>
                  <a:pt x="4641056" y="699110"/>
                </a:cubicBezTo>
                <a:lnTo>
                  <a:pt x="4639865" y="700301"/>
                </a:lnTo>
                <a:cubicBezTo>
                  <a:pt x="4646215" y="711016"/>
                  <a:pt x="4651176" y="719351"/>
                  <a:pt x="4654748" y="725304"/>
                </a:cubicBezTo>
                <a:cubicBezTo>
                  <a:pt x="4658320" y="731257"/>
                  <a:pt x="4662288" y="738202"/>
                  <a:pt x="4666654" y="746140"/>
                </a:cubicBezTo>
                <a:lnTo>
                  <a:pt x="4667250" y="745544"/>
                </a:lnTo>
                <a:cubicBezTo>
                  <a:pt x="4667646" y="745544"/>
                  <a:pt x="4668043" y="745544"/>
                  <a:pt x="4668440" y="745544"/>
                </a:cubicBezTo>
                <a:cubicBezTo>
                  <a:pt x="4670028" y="745544"/>
                  <a:pt x="4670822" y="745941"/>
                  <a:pt x="4670822" y="746735"/>
                </a:cubicBezTo>
                <a:cubicBezTo>
                  <a:pt x="4670822" y="747529"/>
                  <a:pt x="4670622" y="748323"/>
                  <a:pt x="4670226" y="749116"/>
                </a:cubicBezTo>
                <a:cubicBezTo>
                  <a:pt x="4669829" y="749513"/>
                  <a:pt x="4669631" y="750108"/>
                  <a:pt x="4669631" y="750902"/>
                </a:cubicBezTo>
                <a:cubicBezTo>
                  <a:pt x="4681140" y="770746"/>
                  <a:pt x="4692054" y="790391"/>
                  <a:pt x="4702373" y="809838"/>
                </a:cubicBezTo>
                <a:cubicBezTo>
                  <a:pt x="4703166" y="809441"/>
                  <a:pt x="4703762" y="809243"/>
                  <a:pt x="4704159" y="809243"/>
                </a:cubicBezTo>
                <a:cubicBezTo>
                  <a:pt x="4706143" y="809243"/>
                  <a:pt x="4707334" y="810235"/>
                  <a:pt x="4707731" y="812219"/>
                </a:cubicBezTo>
                <a:cubicBezTo>
                  <a:pt x="4707731" y="812616"/>
                  <a:pt x="4707731" y="813013"/>
                  <a:pt x="4707731" y="813410"/>
                </a:cubicBezTo>
                <a:cubicBezTo>
                  <a:pt x="4707731" y="814601"/>
                  <a:pt x="4707334" y="815593"/>
                  <a:pt x="4706540" y="816387"/>
                </a:cubicBezTo>
                <a:cubicBezTo>
                  <a:pt x="4706540" y="816783"/>
                  <a:pt x="4706738" y="817379"/>
                  <a:pt x="4707136" y="818172"/>
                </a:cubicBezTo>
                <a:lnTo>
                  <a:pt x="4708326" y="820554"/>
                </a:lnTo>
                <a:cubicBezTo>
                  <a:pt x="4714676" y="831666"/>
                  <a:pt x="4723010" y="847343"/>
                  <a:pt x="4733330" y="867583"/>
                </a:cubicBezTo>
                <a:cubicBezTo>
                  <a:pt x="4745236" y="890205"/>
                  <a:pt x="4753570" y="906279"/>
                  <a:pt x="4758332" y="915804"/>
                </a:cubicBezTo>
                <a:cubicBezTo>
                  <a:pt x="4761507" y="921360"/>
                  <a:pt x="4768452" y="933068"/>
                  <a:pt x="4779168" y="950927"/>
                </a:cubicBezTo>
                <a:cubicBezTo>
                  <a:pt x="4787899" y="965612"/>
                  <a:pt x="4794448" y="977518"/>
                  <a:pt x="4798814" y="986646"/>
                </a:cubicBezTo>
                <a:cubicBezTo>
                  <a:pt x="4801592" y="987043"/>
                  <a:pt x="4803378" y="988630"/>
                  <a:pt x="4804172" y="991408"/>
                </a:cubicBezTo>
                <a:cubicBezTo>
                  <a:pt x="4805758" y="995774"/>
                  <a:pt x="4806552" y="999743"/>
                  <a:pt x="4806552" y="1003315"/>
                </a:cubicBezTo>
                <a:cubicBezTo>
                  <a:pt x="4806552" y="1003712"/>
                  <a:pt x="4806552" y="1004307"/>
                  <a:pt x="4806552" y="1005101"/>
                </a:cubicBezTo>
                <a:cubicBezTo>
                  <a:pt x="4806552" y="1005894"/>
                  <a:pt x="4806354" y="1006688"/>
                  <a:pt x="4805958" y="1007482"/>
                </a:cubicBezTo>
                <a:lnTo>
                  <a:pt x="4809530" y="1007482"/>
                </a:lnTo>
                <a:cubicBezTo>
                  <a:pt x="4811116" y="1006688"/>
                  <a:pt x="4812506" y="1006093"/>
                  <a:pt x="4813696" y="1005696"/>
                </a:cubicBezTo>
                <a:cubicBezTo>
                  <a:pt x="4815284" y="1001727"/>
                  <a:pt x="4817665" y="999743"/>
                  <a:pt x="4820840" y="999743"/>
                </a:cubicBezTo>
                <a:cubicBezTo>
                  <a:pt x="4822428" y="999743"/>
                  <a:pt x="4824015" y="1000140"/>
                  <a:pt x="4825602" y="1000933"/>
                </a:cubicBezTo>
                <a:cubicBezTo>
                  <a:pt x="4826396" y="1001330"/>
                  <a:pt x="4827388" y="1001529"/>
                  <a:pt x="4828580" y="1001529"/>
                </a:cubicBezTo>
                <a:cubicBezTo>
                  <a:pt x="4830166" y="1001926"/>
                  <a:pt x="4831159" y="1002124"/>
                  <a:pt x="4831556" y="1002124"/>
                </a:cubicBezTo>
                <a:cubicBezTo>
                  <a:pt x="4834730" y="1002521"/>
                  <a:pt x="4837707" y="1002719"/>
                  <a:pt x="4840486" y="1002719"/>
                </a:cubicBezTo>
                <a:cubicBezTo>
                  <a:pt x="4848026" y="1002719"/>
                  <a:pt x="4855566" y="1002124"/>
                  <a:pt x="4863108" y="1000933"/>
                </a:cubicBezTo>
                <a:cubicBezTo>
                  <a:pt x="4872632" y="999346"/>
                  <a:pt x="4887912" y="996171"/>
                  <a:pt x="4908946" y="991408"/>
                </a:cubicBezTo>
                <a:cubicBezTo>
                  <a:pt x="4914900" y="989821"/>
                  <a:pt x="4924028" y="988233"/>
                  <a:pt x="4936331" y="986646"/>
                </a:cubicBezTo>
                <a:cubicBezTo>
                  <a:pt x="4948634" y="984265"/>
                  <a:pt x="4957762" y="982479"/>
                  <a:pt x="4963715" y="981288"/>
                </a:cubicBezTo>
                <a:cubicBezTo>
                  <a:pt x="4987528" y="976129"/>
                  <a:pt x="5004394" y="970969"/>
                  <a:pt x="5014317" y="965810"/>
                </a:cubicBezTo>
                <a:cubicBezTo>
                  <a:pt x="5005586" y="939219"/>
                  <a:pt x="4997648" y="891793"/>
                  <a:pt x="4990504" y="823530"/>
                </a:cubicBezTo>
                <a:cubicBezTo>
                  <a:pt x="4984948" y="772333"/>
                  <a:pt x="4980980" y="720740"/>
                  <a:pt x="4978598" y="668749"/>
                </a:cubicBezTo>
                <a:cubicBezTo>
                  <a:pt x="4976217" y="616758"/>
                  <a:pt x="4975026" y="566554"/>
                  <a:pt x="4975026" y="518135"/>
                </a:cubicBezTo>
                <a:cubicBezTo>
                  <a:pt x="4975026" y="496704"/>
                  <a:pt x="4975224" y="475471"/>
                  <a:pt x="4975622" y="454437"/>
                </a:cubicBezTo>
                <a:cubicBezTo>
                  <a:pt x="4977209" y="408002"/>
                  <a:pt x="4979194" y="371887"/>
                  <a:pt x="4981574" y="346090"/>
                </a:cubicBezTo>
                <a:cubicBezTo>
                  <a:pt x="4981972" y="341327"/>
                  <a:pt x="4982368" y="334779"/>
                  <a:pt x="4982765" y="326444"/>
                </a:cubicBezTo>
                <a:cubicBezTo>
                  <a:pt x="4983559" y="317316"/>
                  <a:pt x="4984154" y="310768"/>
                  <a:pt x="4984551" y="306799"/>
                </a:cubicBezTo>
                <a:cubicBezTo>
                  <a:pt x="4985344" y="298068"/>
                  <a:pt x="4986337" y="291519"/>
                  <a:pt x="4987528" y="287154"/>
                </a:cubicBezTo>
                <a:cubicBezTo>
                  <a:pt x="4979590" y="286757"/>
                  <a:pt x="4974828" y="286558"/>
                  <a:pt x="4973240" y="286558"/>
                </a:cubicBezTo>
                <a:close/>
                <a:moveTo>
                  <a:pt x="1959768" y="286558"/>
                </a:moveTo>
                <a:cubicBezTo>
                  <a:pt x="1956593" y="290130"/>
                  <a:pt x="1952625" y="293901"/>
                  <a:pt x="1947862" y="297869"/>
                </a:cubicBezTo>
                <a:lnTo>
                  <a:pt x="1952029" y="300251"/>
                </a:lnTo>
                <a:cubicBezTo>
                  <a:pt x="1956395" y="297076"/>
                  <a:pt x="1960364" y="294297"/>
                  <a:pt x="1963936" y="291916"/>
                </a:cubicBezTo>
                <a:cubicBezTo>
                  <a:pt x="1962745" y="289932"/>
                  <a:pt x="1961356" y="288146"/>
                  <a:pt x="1959768" y="286558"/>
                </a:cubicBezTo>
                <a:close/>
                <a:moveTo>
                  <a:pt x="233362" y="284772"/>
                </a:moveTo>
                <a:cubicBezTo>
                  <a:pt x="234553" y="284772"/>
                  <a:pt x="235942" y="284971"/>
                  <a:pt x="237529" y="285368"/>
                </a:cubicBezTo>
                <a:cubicBezTo>
                  <a:pt x="237926" y="284971"/>
                  <a:pt x="238323" y="284772"/>
                  <a:pt x="238720" y="284772"/>
                </a:cubicBezTo>
                <a:cubicBezTo>
                  <a:pt x="239117" y="284772"/>
                  <a:pt x="239514" y="284772"/>
                  <a:pt x="239911" y="284772"/>
                </a:cubicBezTo>
                <a:cubicBezTo>
                  <a:pt x="241895" y="284772"/>
                  <a:pt x="243284" y="286757"/>
                  <a:pt x="244078" y="290726"/>
                </a:cubicBezTo>
                <a:cubicBezTo>
                  <a:pt x="244475" y="292313"/>
                  <a:pt x="244673" y="294297"/>
                  <a:pt x="244673" y="296679"/>
                </a:cubicBezTo>
                <a:cubicBezTo>
                  <a:pt x="245070" y="299060"/>
                  <a:pt x="245269" y="300449"/>
                  <a:pt x="245269" y="300846"/>
                </a:cubicBezTo>
                <a:cubicBezTo>
                  <a:pt x="247253" y="311958"/>
                  <a:pt x="249237" y="321880"/>
                  <a:pt x="251222" y="330612"/>
                </a:cubicBezTo>
                <a:cubicBezTo>
                  <a:pt x="252809" y="336565"/>
                  <a:pt x="255587" y="346288"/>
                  <a:pt x="259556" y="359782"/>
                </a:cubicBezTo>
                <a:cubicBezTo>
                  <a:pt x="263128" y="372482"/>
                  <a:pt x="265708" y="382404"/>
                  <a:pt x="267295" y="389547"/>
                </a:cubicBezTo>
                <a:cubicBezTo>
                  <a:pt x="272058" y="412169"/>
                  <a:pt x="278408" y="442729"/>
                  <a:pt x="286345" y="481226"/>
                </a:cubicBezTo>
                <a:lnTo>
                  <a:pt x="299442" y="468129"/>
                </a:lnTo>
                <a:cubicBezTo>
                  <a:pt x="312539" y="455032"/>
                  <a:pt x="320873" y="447094"/>
                  <a:pt x="324445" y="444316"/>
                </a:cubicBezTo>
                <a:lnTo>
                  <a:pt x="325636" y="443126"/>
                </a:lnTo>
                <a:cubicBezTo>
                  <a:pt x="326429" y="441935"/>
                  <a:pt x="327422" y="440943"/>
                  <a:pt x="328612" y="440149"/>
                </a:cubicBezTo>
                <a:cubicBezTo>
                  <a:pt x="330994" y="438562"/>
                  <a:pt x="332978" y="437172"/>
                  <a:pt x="334565" y="435982"/>
                </a:cubicBezTo>
                <a:cubicBezTo>
                  <a:pt x="335756" y="435188"/>
                  <a:pt x="337145" y="434593"/>
                  <a:pt x="338733" y="434196"/>
                </a:cubicBezTo>
                <a:lnTo>
                  <a:pt x="341114" y="431815"/>
                </a:lnTo>
                <a:cubicBezTo>
                  <a:pt x="346670" y="422290"/>
                  <a:pt x="351433" y="415344"/>
                  <a:pt x="355401" y="410979"/>
                </a:cubicBezTo>
                <a:cubicBezTo>
                  <a:pt x="355798" y="410582"/>
                  <a:pt x="356394" y="410383"/>
                  <a:pt x="357187" y="410383"/>
                </a:cubicBezTo>
                <a:cubicBezTo>
                  <a:pt x="357187" y="410383"/>
                  <a:pt x="357386" y="410383"/>
                  <a:pt x="357783" y="410383"/>
                </a:cubicBezTo>
                <a:cubicBezTo>
                  <a:pt x="358180" y="410780"/>
                  <a:pt x="358378" y="411177"/>
                  <a:pt x="358378" y="411574"/>
                </a:cubicBezTo>
                <a:cubicBezTo>
                  <a:pt x="358378" y="411971"/>
                  <a:pt x="358378" y="412368"/>
                  <a:pt x="358378" y="412765"/>
                </a:cubicBezTo>
                <a:cubicBezTo>
                  <a:pt x="357981" y="414352"/>
                  <a:pt x="357584" y="416138"/>
                  <a:pt x="357187" y="418122"/>
                </a:cubicBezTo>
                <a:cubicBezTo>
                  <a:pt x="361950" y="414154"/>
                  <a:pt x="367109" y="410383"/>
                  <a:pt x="372665" y="406812"/>
                </a:cubicBezTo>
                <a:cubicBezTo>
                  <a:pt x="373856" y="405621"/>
                  <a:pt x="375047" y="404629"/>
                  <a:pt x="376237" y="403835"/>
                </a:cubicBezTo>
                <a:cubicBezTo>
                  <a:pt x="377825" y="402247"/>
                  <a:pt x="380008" y="400462"/>
                  <a:pt x="382786" y="398477"/>
                </a:cubicBezTo>
                <a:cubicBezTo>
                  <a:pt x="387151" y="394905"/>
                  <a:pt x="391120" y="391929"/>
                  <a:pt x="394692" y="389547"/>
                </a:cubicBezTo>
                <a:cubicBezTo>
                  <a:pt x="398661" y="382404"/>
                  <a:pt x="402233" y="378038"/>
                  <a:pt x="405408" y="376451"/>
                </a:cubicBezTo>
                <a:cubicBezTo>
                  <a:pt x="406201" y="376054"/>
                  <a:pt x="406995" y="375855"/>
                  <a:pt x="407789" y="375855"/>
                </a:cubicBezTo>
                <a:cubicBezTo>
                  <a:pt x="408583" y="375855"/>
                  <a:pt x="408980" y="376649"/>
                  <a:pt x="408980" y="378237"/>
                </a:cubicBezTo>
                <a:lnTo>
                  <a:pt x="408980" y="380618"/>
                </a:lnTo>
                <a:cubicBezTo>
                  <a:pt x="419298" y="374665"/>
                  <a:pt x="428029" y="371093"/>
                  <a:pt x="435173" y="369902"/>
                </a:cubicBezTo>
                <a:cubicBezTo>
                  <a:pt x="436761" y="368315"/>
                  <a:pt x="438944" y="367521"/>
                  <a:pt x="441722" y="367521"/>
                </a:cubicBezTo>
                <a:cubicBezTo>
                  <a:pt x="445690" y="367918"/>
                  <a:pt x="447675" y="370101"/>
                  <a:pt x="447675" y="374069"/>
                </a:cubicBezTo>
                <a:cubicBezTo>
                  <a:pt x="447675" y="374069"/>
                  <a:pt x="449858" y="375855"/>
                  <a:pt x="454223" y="379427"/>
                </a:cubicBezTo>
                <a:cubicBezTo>
                  <a:pt x="458192" y="382602"/>
                  <a:pt x="464145" y="387166"/>
                  <a:pt x="472083" y="393119"/>
                </a:cubicBezTo>
                <a:cubicBezTo>
                  <a:pt x="487164" y="403835"/>
                  <a:pt x="503436" y="415146"/>
                  <a:pt x="520898" y="427052"/>
                </a:cubicBezTo>
                <a:cubicBezTo>
                  <a:pt x="538758" y="439355"/>
                  <a:pt x="553839" y="449476"/>
                  <a:pt x="566142" y="457413"/>
                </a:cubicBezTo>
                <a:cubicBezTo>
                  <a:pt x="577255" y="464954"/>
                  <a:pt x="583406" y="469518"/>
                  <a:pt x="584597" y="471105"/>
                </a:cubicBezTo>
                <a:cubicBezTo>
                  <a:pt x="585787" y="470312"/>
                  <a:pt x="586780" y="469518"/>
                  <a:pt x="587573" y="468724"/>
                </a:cubicBezTo>
                <a:cubicBezTo>
                  <a:pt x="588367" y="468327"/>
                  <a:pt x="589161" y="468129"/>
                  <a:pt x="589954" y="468129"/>
                </a:cubicBezTo>
                <a:cubicBezTo>
                  <a:pt x="591145" y="468129"/>
                  <a:pt x="592137" y="468526"/>
                  <a:pt x="592931" y="469319"/>
                </a:cubicBezTo>
                <a:cubicBezTo>
                  <a:pt x="593725" y="470113"/>
                  <a:pt x="594122" y="471105"/>
                  <a:pt x="594122" y="472296"/>
                </a:cubicBezTo>
                <a:cubicBezTo>
                  <a:pt x="594122" y="473090"/>
                  <a:pt x="593923" y="473883"/>
                  <a:pt x="593526" y="474677"/>
                </a:cubicBezTo>
                <a:cubicBezTo>
                  <a:pt x="591145" y="480233"/>
                  <a:pt x="582414" y="491147"/>
                  <a:pt x="567333" y="507419"/>
                </a:cubicBezTo>
                <a:cubicBezTo>
                  <a:pt x="555426" y="520516"/>
                  <a:pt x="545703" y="531033"/>
                  <a:pt x="538162" y="538971"/>
                </a:cubicBezTo>
                <a:cubicBezTo>
                  <a:pt x="519112" y="558815"/>
                  <a:pt x="498078" y="579055"/>
                  <a:pt x="475059" y="599693"/>
                </a:cubicBezTo>
                <a:cubicBezTo>
                  <a:pt x="453628" y="618346"/>
                  <a:pt x="433586" y="636205"/>
                  <a:pt x="414933" y="653271"/>
                </a:cubicBezTo>
                <a:cubicBezTo>
                  <a:pt x="405408" y="662002"/>
                  <a:pt x="399454" y="667558"/>
                  <a:pt x="397073" y="669940"/>
                </a:cubicBezTo>
                <a:lnTo>
                  <a:pt x="393501" y="673512"/>
                </a:lnTo>
                <a:cubicBezTo>
                  <a:pt x="392311" y="674702"/>
                  <a:pt x="391715" y="675496"/>
                  <a:pt x="391715" y="675893"/>
                </a:cubicBezTo>
                <a:lnTo>
                  <a:pt x="389334" y="679465"/>
                </a:lnTo>
                <a:cubicBezTo>
                  <a:pt x="387747" y="681052"/>
                  <a:pt x="385961" y="681846"/>
                  <a:pt x="383976" y="681846"/>
                </a:cubicBezTo>
                <a:cubicBezTo>
                  <a:pt x="382389" y="681846"/>
                  <a:pt x="380801" y="681251"/>
                  <a:pt x="379214" y="680060"/>
                </a:cubicBezTo>
                <a:cubicBezTo>
                  <a:pt x="377230" y="678472"/>
                  <a:pt x="376237" y="676488"/>
                  <a:pt x="376237" y="674107"/>
                </a:cubicBezTo>
                <a:cubicBezTo>
                  <a:pt x="376237" y="672916"/>
                  <a:pt x="376436" y="671527"/>
                  <a:pt x="376833" y="669940"/>
                </a:cubicBezTo>
                <a:cubicBezTo>
                  <a:pt x="378023" y="666765"/>
                  <a:pt x="383381" y="660613"/>
                  <a:pt x="392906" y="651485"/>
                </a:cubicBezTo>
                <a:cubicBezTo>
                  <a:pt x="415131" y="630847"/>
                  <a:pt x="434181" y="613782"/>
                  <a:pt x="450056" y="600288"/>
                </a:cubicBezTo>
                <a:cubicBezTo>
                  <a:pt x="482600" y="571316"/>
                  <a:pt x="506809" y="548893"/>
                  <a:pt x="522684" y="533018"/>
                </a:cubicBezTo>
                <a:cubicBezTo>
                  <a:pt x="531415" y="524286"/>
                  <a:pt x="542329" y="512777"/>
                  <a:pt x="555426" y="498490"/>
                </a:cubicBezTo>
                <a:cubicBezTo>
                  <a:pt x="567333" y="486187"/>
                  <a:pt x="573286" y="480035"/>
                  <a:pt x="573286" y="480035"/>
                </a:cubicBezTo>
                <a:cubicBezTo>
                  <a:pt x="573286" y="480035"/>
                  <a:pt x="573087" y="480233"/>
                  <a:pt x="572690" y="480630"/>
                </a:cubicBezTo>
                <a:cubicBezTo>
                  <a:pt x="571897" y="480233"/>
                  <a:pt x="566737" y="476860"/>
                  <a:pt x="557212" y="470510"/>
                </a:cubicBezTo>
                <a:cubicBezTo>
                  <a:pt x="541734" y="460191"/>
                  <a:pt x="526256" y="449674"/>
                  <a:pt x="510778" y="438958"/>
                </a:cubicBezTo>
                <a:cubicBezTo>
                  <a:pt x="490934" y="424671"/>
                  <a:pt x="474662" y="412566"/>
                  <a:pt x="461962" y="402644"/>
                </a:cubicBezTo>
                <a:cubicBezTo>
                  <a:pt x="454422" y="396691"/>
                  <a:pt x="448865" y="391929"/>
                  <a:pt x="445294" y="388357"/>
                </a:cubicBezTo>
                <a:cubicBezTo>
                  <a:pt x="443706" y="392722"/>
                  <a:pt x="441325" y="397683"/>
                  <a:pt x="438150" y="403240"/>
                </a:cubicBezTo>
                <a:cubicBezTo>
                  <a:pt x="432594" y="411971"/>
                  <a:pt x="425847" y="420702"/>
                  <a:pt x="417909" y="429433"/>
                </a:cubicBezTo>
                <a:cubicBezTo>
                  <a:pt x="411956" y="436180"/>
                  <a:pt x="403820" y="444316"/>
                  <a:pt x="393501" y="453841"/>
                </a:cubicBezTo>
                <a:cubicBezTo>
                  <a:pt x="379214" y="467732"/>
                  <a:pt x="371078" y="475669"/>
                  <a:pt x="369094" y="477654"/>
                </a:cubicBezTo>
                <a:cubicBezTo>
                  <a:pt x="366316" y="480432"/>
                  <a:pt x="354409" y="493529"/>
                  <a:pt x="333375" y="516944"/>
                </a:cubicBezTo>
                <a:cubicBezTo>
                  <a:pt x="324644" y="526866"/>
                  <a:pt x="318294" y="534407"/>
                  <a:pt x="314325" y="539566"/>
                </a:cubicBezTo>
                <a:cubicBezTo>
                  <a:pt x="307975" y="548694"/>
                  <a:pt x="304800" y="554846"/>
                  <a:pt x="304800" y="558021"/>
                </a:cubicBezTo>
                <a:cubicBezTo>
                  <a:pt x="304403" y="560402"/>
                  <a:pt x="302815" y="561990"/>
                  <a:pt x="300037" y="562783"/>
                </a:cubicBezTo>
                <a:cubicBezTo>
                  <a:pt x="299641" y="562783"/>
                  <a:pt x="299442" y="562783"/>
                  <a:pt x="299442" y="562783"/>
                </a:cubicBezTo>
                <a:cubicBezTo>
                  <a:pt x="297458" y="562783"/>
                  <a:pt x="296069" y="561593"/>
                  <a:pt x="295275" y="559212"/>
                </a:cubicBezTo>
                <a:cubicBezTo>
                  <a:pt x="294878" y="557624"/>
                  <a:pt x="294679" y="555838"/>
                  <a:pt x="294679" y="553854"/>
                </a:cubicBezTo>
                <a:cubicBezTo>
                  <a:pt x="294283" y="553854"/>
                  <a:pt x="293687" y="553655"/>
                  <a:pt x="292894" y="553258"/>
                </a:cubicBezTo>
                <a:cubicBezTo>
                  <a:pt x="285750" y="548099"/>
                  <a:pt x="280987" y="537979"/>
                  <a:pt x="278606" y="522897"/>
                </a:cubicBezTo>
                <a:cubicBezTo>
                  <a:pt x="275034" y="502657"/>
                  <a:pt x="273050" y="491941"/>
                  <a:pt x="272653" y="490751"/>
                </a:cubicBezTo>
                <a:cubicBezTo>
                  <a:pt x="263922" y="449079"/>
                  <a:pt x="257572" y="418321"/>
                  <a:pt x="253603" y="398477"/>
                </a:cubicBezTo>
                <a:cubicBezTo>
                  <a:pt x="252015" y="390937"/>
                  <a:pt x="249436" y="380221"/>
                  <a:pt x="245864" y="366330"/>
                </a:cubicBezTo>
                <a:cubicBezTo>
                  <a:pt x="241895" y="351646"/>
                  <a:pt x="239316" y="340930"/>
                  <a:pt x="238125" y="334183"/>
                </a:cubicBezTo>
                <a:cubicBezTo>
                  <a:pt x="234950" y="320690"/>
                  <a:pt x="233362" y="310569"/>
                  <a:pt x="233362" y="303822"/>
                </a:cubicBezTo>
                <a:cubicBezTo>
                  <a:pt x="233362" y="303426"/>
                  <a:pt x="233164" y="302830"/>
                  <a:pt x="232767" y="302037"/>
                </a:cubicBezTo>
                <a:lnTo>
                  <a:pt x="232767" y="300251"/>
                </a:lnTo>
                <a:lnTo>
                  <a:pt x="230386" y="300251"/>
                </a:lnTo>
                <a:cubicBezTo>
                  <a:pt x="228401" y="300647"/>
                  <a:pt x="226219" y="301044"/>
                  <a:pt x="223837" y="301441"/>
                </a:cubicBezTo>
                <a:cubicBezTo>
                  <a:pt x="220662" y="301838"/>
                  <a:pt x="217289" y="302433"/>
                  <a:pt x="213717" y="303227"/>
                </a:cubicBezTo>
                <a:cubicBezTo>
                  <a:pt x="206176" y="304418"/>
                  <a:pt x="187920" y="307791"/>
                  <a:pt x="158948" y="313347"/>
                </a:cubicBezTo>
                <a:cubicBezTo>
                  <a:pt x="133945" y="318110"/>
                  <a:pt x="114498" y="321483"/>
                  <a:pt x="100608" y="323468"/>
                </a:cubicBezTo>
                <a:cubicBezTo>
                  <a:pt x="86717" y="325849"/>
                  <a:pt x="77787" y="327040"/>
                  <a:pt x="73819" y="327040"/>
                </a:cubicBezTo>
                <a:cubicBezTo>
                  <a:pt x="74612" y="327833"/>
                  <a:pt x="75009" y="328826"/>
                  <a:pt x="75009" y="330016"/>
                </a:cubicBezTo>
                <a:cubicBezTo>
                  <a:pt x="75406" y="336763"/>
                  <a:pt x="75605" y="346685"/>
                  <a:pt x="75605" y="359782"/>
                </a:cubicBezTo>
                <a:cubicBezTo>
                  <a:pt x="75605" y="373276"/>
                  <a:pt x="75803" y="383197"/>
                  <a:pt x="76200" y="389547"/>
                </a:cubicBezTo>
                <a:cubicBezTo>
                  <a:pt x="76994" y="409391"/>
                  <a:pt x="79176" y="432410"/>
                  <a:pt x="82748" y="458604"/>
                </a:cubicBezTo>
                <a:cubicBezTo>
                  <a:pt x="83939" y="469716"/>
                  <a:pt x="86122" y="486980"/>
                  <a:pt x="89297" y="510396"/>
                </a:cubicBezTo>
                <a:cubicBezTo>
                  <a:pt x="90487" y="509602"/>
                  <a:pt x="91083" y="509205"/>
                  <a:pt x="91083" y="509205"/>
                </a:cubicBezTo>
                <a:cubicBezTo>
                  <a:pt x="91480" y="508808"/>
                  <a:pt x="91678" y="508610"/>
                  <a:pt x="91678" y="508610"/>
                </a:cubicBezTo>
                <a:cubicBezTo>
                  <a:pt x="92075" y="508610"/>
                  <a:pt x="92273" y="508808"/>
                  <a:pt x="92273" y="509205"/>
                </a:cubicBezTo>
                <a:cubicBezTo>
                  <a:pt x="92670" y="509205"/>
                  <a:pt x="92869" y="509404"/>
                  <a:pt x="92869" y="509801"/>
                </a:cubicBezTo>
                <a:cubicBezTo>
                  <a:pt x="92869" y="510198"/>
                  <a:pt x="92670" y="510594"/>
                  <a:pt x="92273" y="510991"/>
                </a:cubicBezTo>
                <a:cubicBezTo>
                  <a:pt x="91876" y="511388"/>
                  <a:pt x="91083" y="512380"/>
                  <a:pt x="89892" y="513968"/>
                </a:cubicBezTo>
                <a:cubicBezTo>
                  <a:pt x="91083" y="521905"/>
                  <a:pt x="92075" y="528454"/>
                  <a:pt x="92869" y="533613"/>
                </a:cubicBezTo>
                <a:cubicBezTo>
                  <a:pt x="93265" y="534010"/>
                  <a:pt x="93464" y="534407"/>
                  <a:pt x="93464" y="534804"/>
                </a:cubicBezTo>
                <a:cubicBezTo>
                  <a:pt x="93464" y="535201"/>
                  <a:pt x="93265" y="535597"/>
                  <a:pt x="92869" y="535994"/>
                </a:cubicBezTo>
                <a:cubicBezTo>
                  <a:pt x="96044" y="559013"/>
                  <a:pt x="98425" y="578460"/>
                  <a:pt x="100012" y="594335"/>
                </a:cubicBezTo>
                <a:cubicBezTo>
                  <a:pt x="103584" y="630054"/>
                  <a:pt x="107355" y="663590"/>
                  <a:pt x="111323" y="694943"/>
                </a:cubicBezTo>
                <a:cubicBezTo>
                  <a:pt x="112117" y="694546"/>
                  <a:pt x="113109" y="694347"/>
                  <a:pt x="114300" y="694347"/>
                </a:cubicBezTo>
                <a:cubicBezTo>
                  <a:pt x="114697" y="694347"/>
                  <a:pt x="114895" y="694347"/>
                  <a:pt x="114895" y="694347"/>
                </a:cubicBezTo>
                <a:cubicBezTo>
                  <a:pt x="116086" y="694347"/>
                  <a:pt x="116880" y="694744"/>
                  <a:pt x="117276" y="695538"/>
                </a:cubicBezTo>
                <a:cubicBezTo>
                  <a:pt x="117673" y="695935"/>
                  <a:pt x="117872" y="696332"/>
                  <a:pt x="117872" y="696729"/>
                </a:cubicBezTo>
                <a:cubicBezTo>
                  <a:pt x="117872" y="697522"/>
                  <a:pt x="117475" y="698118"/>
                  <a:pt x="116681" y="698515"/>
                </a:cubicBezTo>
                <a:cubicBezTo>
                  <a:pt x="115490" y="699705"/>
                  <a:pt x="113903" y="701094"/>
                  <a:pt x="111919" y="702682"/>
                </a:cubicBezTo>
                <a:cubicBezTo>
                  <a:pt x="111919" y="703079"/>
                  <a:pt x="112117" y="703674"/>
                  <a:pt x="112514" y="704468"/>
                </a:cubicBezTo>
                <a:lnTo>
                  <a:pt x="112514" y="706254"/>
                </a:lnTo>
                <a:cubicBezTo>
                  <a:pt x="119658" y="760229"/>
                  <a:pt x="124222" y="799122"/>
                  <a:pt x="126206" y="822935"/>
                </a:cubicBezTo>
                <a:cubicBezTo>
                  <a:pt x="127000" y="834841"/>
                  <a:pt x="128190" y="853097"/>
                  <a:pt x="129778" y="877704"/>
                </a:cubicBezTo>
                <a:cubicBezTo>
                  <a:pt x="131365" y="901913"/>
                  <a:pt x="132556" y="920169"/>
                  <a:pt x="133350" y="932472"/>
                </a:cubicBezTo>
                <a:cubicBezTo>
                  <a:pt x="135334" y="953507"/>
                  <a:pt x="137715" y="971366"/>
                  <a:pt x="140494" y="986051"/>
                </a:cubicBezTo>
                <a:cubicBezTo>
                  <a:pt x="140890" y="988829"/>
                  <a:pt x="141684" y="993194"/>
                  <a:pt x="142875" y="999147"/>
                </a:cubicBezTo>
                <a:cubicBezTo>
                  <a:pt x="144066" y="1004704"/>
                  <a:pt x="144859" y="1008871"/>
                  <a:pt x="145256" y="1011649"/>
                </a:cubicBezTo>
                <a:cubicBezTo>
                  <a:pt x="150019" y="1006887"/>
                  <a:pt x="154186" y="1004505"/>
                  <a:pt x="157758" y="1004505"/>
                </a:cubicBezTo>
                <a:cubicBezTo>
                  <a:pt x="159742" y="1004505"/>
                  <a:pt x="161330" y="1005101"/>
                  <a:pt x="162520" y="1006291"/>
                </a:cubicBezTo>
                <a:cubicBezTo>
                  <a:pt x="163314" y="1007085"/>
                  <a:pt x="163711" y="1008276"/>
                  <a:pt x="163711" y="1009863"/>
                </a:cubicBezTo>
                <a:cubicBezTo>
                  <a:pt x="163711" y="1013435"/>
                  <a:pt x="160337" y="1018197"/>
                  <a:pt x="153590" y="1024151"/>
                </a:cubicBezTo>
                <a:lnTo>
                  <a:pt x="154781" y="1024151"/>
                </a:lnTo>
                <a:cubicBezTo>
                  <a:pt x="156369" y="1024151"/>
                  <a:pt x="157559" y="1024548"/>
                  <a:pt x="158353" y="1025341"/>
                </a:cubicBezTo>
                <a:cubicBezTo>
                  <a:pt x="159544" y="1025738"/>
                  <a:pt x="161330" y="1025937"/>
                  <a:pt x="163711" y="1025937"/>
                </a:cubicBezTo>
                <a:cubicBezTo>
                  <a:pt x="175220" y="1025937"/>
                  <a:pt x="202208" y="1023555"/>
                  <a:pt x="244673" y="1018793"/>
                </a:cubicBezTo>
                <a:cubicBezTo>
                  <a:pt x="266104" y="1016412"/>
                  <a:pt x="284758" y="1013832"/>
                  <a:pt x="300633" y="1011054"/>
                </a:cubicBezTo>
                <a:cubicBezTo>
                  <a:pt x="301823" y="1011054"/>
                  <a:pt x="311150" y="1009268"/>
                  <a:pt x="328612" y="1005696"/>
                </a:cubicBezTo>
                <a:cubicBezTo>
                  <a:pt x="341709" y="1003315"/>
                  <a:pt x="348258" y="1002124"/>
                  <a:pt x="348258" y="1002124"/>
                </a:cubicBezTo>
                <a:cubicBezTo>
                  <a:pt x="346273" y="994583"/>
                  <a:pt x="342900" y="975137"/>
                  <a:pt x="338137" y="943783"/>
                </a:cubicBezTo>
                <a:cubicBezTo>
                  <a:pt x="336153" y="929099"/>
                  <a:pt x="334565" y="919574"/>
                  <a:pt x="333375" y="915208"/>
                </a:cubicBezTo>
                <a:cubicBezTo>
                  <a:pt x="332581" y="912033"/>
                  <a:pt x="331986" y="907469"/>
                  <a:pt x="331589" y="901516"/>
                </a:cubicBezTo>
                <a:cubicBezTo>
                  <a:pt x="330795" y="895563"/>
                  <a:pt x="330001" y="891197"/>
                  <a:pt x="329208" y="888419"/>
                </a:cubicBezTo>
                <a:cubicBezTo>
                  <a:pt x="327620" y="879291"/>
                  <a:pt x="325834" y="871155"/>
                  <a:pt x="323850" y="864012"/>
                </a:cubicBezTo>
                <a:cubicBezTo>
                  <a:pt x="321072" y="853693"/>
                  <a:pt x="316905" y="840398"/>
                  <a:pt x="311348" y="824126"/>
                </a:cubicBezTo>
                <a:cubicBezTo>
                  <a:pt x="308967" y="817379"/>
                  <a:pt x="307776" y="813608"/>
                  <a:pt x="307776" y="812815"/>
                </a:cubicBezTo>
                <a:cubicBezTo>
                  <a:pt x="307776" y="812021"/>
                  <a:pt x="307776" y="811227"/>
                  <a:pt x="307776" y="810433"/>
                </a:cubicBezTo>
                <a:cubicBezTo>
                  <a:pt x="307776" y="806862"/>
                  <a:pt x="309562" y="804877"/>
                  <a:pt x="313134" y="804480"/>
                </a:cubicBezTo>
                <a:cubicBezTo>
                  <a:pt x="315119" y="804480"/>
                  <a:pt x="316508" y="805671"/>
                  <a:pt x="317301" y="808052"/>
                </a:cubicBezTo>
                <a:lnTo>
                  <a:pt x="317897" y="808647"/>
                </a:lnTo>
                <a:cubicBezTo>
                  <a:pt x="318294" y="809044"/>
                  <a:pt x="318492" y="809441"/>
                  <a:pt x="318492" y="809838"/>
                </a:cubicBezTo>
                <a:cubicBezTo>
                  <a:pt x="319683" y="811823"/>
                  <a:pt x="320278" y="813013"/>
                  <a:pt x="320278" y="813410"/>
                </a:cubicBezTo>
                <a:cubicBezTo>
                  <a:pt x="322262" y="816982"/>
                  <a:pt x="323651" y="819562"/>
                  <a:pt x="324445" y="821149"/>
                </a:cubicBezTo>
                <a:cubicBezTo>
                  <a:pt x="325239" y="822737"/>
                  <a:pt x="325636" y="823927"/>
                  <a:pt x="325636" y="824721"/>
                </a:cubicBezTo>
                <a:cubicBezTo>
                  <a:pt x="326033" y="826308"/>
                  <a:pt x="326231" y="827102"/>
                  <a:pt x="326231" y="827102"/>
                </a:cubicBezTo>
                <a:cubicBezTo>
                  <a:pt x="328612" y="832658"/>
                  <a:pt x="330597" y="837619"/>
                  <a:pt x="332184" y="841985"/>
                </a:cubicBezTo>
                <a:cubicBezTo>
                  <a:pt x="332581" y="842779"/>
                  <a:pt x="332978" y="843969"/>
                  <a:pt x="333375" y="845557"/>
                </a:cubicBezTo>
                <a:cubicBezTo>
                  <a:pt x="334962" y="843572"/>
                  <a:pt x="336947" y="841390"/>
                  <a:pt x="339328" y="839008"/>
                </a:cubicBezTo>
                <a:cubicBezTo>
                  <a:pt x="342900" y="835833"/>
                  <a:pt x="346075" y="833254"/>
                  <a:pt x="348853" y="831269"/>
                </a:cubicBezTo>
                <a:cubicBezTo>
                  <a:pt x="347662" y="830476"/>
                  <a:pt x="346670" y="829682"/>
                  <a:pt x="345876" y="828888"/>
                </a:cubicBezTo>
                <a:cubicBezTo>
                  <a:pt x="344686" y="827697"/>
                  <a:pt x="341312" y="825515"/>
                  <a:pt x="335756" y="822340"/>
                </a:cubicBezTo>
                <a:cubicBezTo>
                  <a:pt x="331390" y="819562"/>
                  <a:pt x="328017" y="817180"/>
                  <a:pt x="325636" y="815196"/>
                </a:cubicBezTo>
                <a:cubicBezTo>
                  <a:pt x="324445" y="814402"/>
                  <a:pt x="323850" y="813608"/>
                  <a:pt x="323850" y="812815"/>
                </a:cubicBezTo>
                <a:cubicBezTo>
                  <a:pt x="323850" y="812021"/>
                  <a:pt x="324048" y="811426"/>
                  <a:pt x="324445" y="811029"/>
                </a:cubicBezTo>
                <a:cubicBezTo>
                  <a:pt x="325239" y="809441"/>
                  <a:pt x="326231" y="808647"/>
                  <a:pt x="327422" y="808647"/>
                </a:cubicBezTo>
                <a:cubicBezTo>
                  <a:pt x="327819" y="808647"/>
                  <a:pt x="328215" y="808647"/>
                  <a:pt x="328612" y="808647"/>
                </a:cubicBezTo>
                <a:cubicBezTo>
                  <a:pt x="334169" y="808647"/>
                  <a:pt x="342106" y="811624"/>
                  <a:pt x="352425" y="817577"/>
                </a:cubicBezTo>
                <a:cubicBezTo>
                  <a:pt x="357981" y="820752"/>
                  <a:pt x="366514" y="826110"/>
                  <a:pt x="378023" y="833651"/>
                </a:cubicBezTo>
                <a:cubicBezTo>
                  <a:pt x="384373" y="838413"/>
                  <a:pt x="390326" y="842580"/>
                  <a:pt x="395883" y="846152"/>
                </a:cubicBezTo>
                <a:lnTo>
                  <a:pt x="397073" y="846152"/>
                </a:lnTo>
                <a:cubicBezTo>
                  <a:pt x="397867" y="846152"/>
                  <a:pt x="398661" y="846549"/>
                  <a:pt x="399454" y="847343"/>
                </a:cubicBezTo>
                <a:lnTo>
                  <a:pt x="399454" y="848533"/>
                </a:lnTo>
                <a:cubicBezTo>
                  <a:pt x="416520" y="860043"/>
                  <a:pt x="427236" y="867187"/>
                  <a:pt x="431601" y="869965"/>
                </a:cubicBezTo>
                <a:cubicBezTo>
                  <a:pt x="434380" y="867980"/>
                  <a:pt x="436761" y="866988"/>
                  <a:pt x="438745" y="866988"/>
                </a:cubicBezTo>
                <a:cubicBezTo>
                  <a:pt x="440729" y="866988"/>
                  <a:pt x="441722" y="867583"/>
                  <a:pt x="441722" y="868774"/>
                </a:cubicBezTo>
                <a:cubicBezTo>
                  <a:pt x="441722" y="869171"/>
                  <a:pt x="441523" y="869568"/>
                  <a:pt x="441127" y="869965"/>
                </a:cubicBezTo>
                <a:cubicBezTo>
                  <a:pt x="440729" y="870758"/>
                  <a:pt x="439936" y="871949"/>
                  <a:pt x="438745" y="873537"/>
                </a:cubicBezTo>
                <a:cubicBezTo>
                  <a:pt x="467717" y="890602"/>
                  <a:pt x="487362" y="902508"/>
                  <a:pt x="497681" y="909255"/>
                </a:cubicBezTo>
                <a:cubicBezTo>
                  <a:pt x="509984" y="917193"/>
                  <a:pt x="520700" y="924535"/>
                  <a:pt x="529828" y="931282"/>
                </a:cubicBezTo>
                <a:cubicBezTo>
                  <a:pt x="542131" y="940410"/>
                  <a:pt x="548878" y="945371"/>
                  <a:pt x="550069" y="946165"/>
                </a:cubicBezTo>
                <a:cubicBezTo>
                  <a:pt x="550862" y="946165"/>
                  <a:pt x="551656" y="946562"/>
                  <a:pt x="552450" y="947355"/>
                </a:cubicBezTo>
                <a:lnTo>
                  <a:pt x="556617" y="951522"/>
                </a:lnTo>
                <a:lnTo>
                  <a:pt x="556617" y="950927"/>
                </a:lnTo>
                <a:cubicBezTo>
                  <a:pt x="557014" y="949340"/>
                  <a:pt x="561379" y="946363"/>
                  <a:pt x="569714" y="941997"/>
                </a:cubicBezTo>
                <a:cubicBezTo>
                  <a:pt x="573683" y="939616"/>
                  <a:pt x="577453" y="936838"/>
                  <a:pt x="581025" y="933663"/>
                </a:cubicBezTo>
                <a:cubicBezTo>
                  <a:pt x="588169" y="926519"/>
                  <a:pt x="596106" y="917391"/>
                  <a:pt x="604837" y="906279"/>
                </a:cubicBezTo>
                <a:cubicBezTo>
                  <a:pt x="620315" y="885641"/>
                  <a:pt x="628055" y="875124"/>
                  <a:pt x="628055" y="874727"/>
                </a:cubicBezTo>
                <a:cubicBezTo>
                  <a:pt x="632023" y="870362"/>
                  <a:pt x="635000" y="867187"/>
                  <a:pt x="636984" y="865202"/>
                </a:cubicBezTo>
                <a:cubicBezTo>
                  <a:pt x="632222" y="863218"/>
                  <a:pt x="622895" y="858058"/>
                  <a:pt x="609005" y="849724"/>
                </a:cubicBezTo>
                <a:cubicBezTo>
                  <a:pt x="597495" y="842977"/>
                  <a:pt x="584994" y="834841"/>
                  <a:pt x="571500" y="825316"/>
                </a:cubicBezTo>
                <a:cubicBezTo>
                  <a:pt x="516731" y="787613"/>
                  <a:pt x="489347" y="768762"/>
                  <a:pt x="489347" y="768762"/>
                </a:cubicBezTo>
                <a:cubicBezTo>
                  <a:pt x="482600" y="764396"/>
                  <a:pt x="467320" y="755466"/>
                  <a:pt x="443508" y="741972"/>
                </a:cubicBezTo>
                <a:cubicBezTo>
                  <a:pt x="417711" y="727685"/>
                  <a:pt x="399454" y="716572"/>
                  <a:pt x="388739" y="708635"/>
                </a:cubicBezTo>
                <a:cubicBezTo>
                  <a:pt x="372864" y="697126"/>
                  <a:pt x="364926" y="687997"/>
                  <a:pt x="364926" y="681251"/>
                </a:cubicBezTo>
                <a:cubicBezTo>
                  <a:pt x="364926" y="679663"/>
                  <a:pt x="365323" y="678274"/>
                  <a:pt x="366117" y="677083"/>
                </a:cubicBezTo>
                <a:cubicBezTo>
                  <a:pt x="366911" y="675893"/>
                  <a:pt x="367903" y="675297"/>
                  <a:pt x="369094" y="675297"/>
                </a:cubicBezTo>
                <a:cubicBezTo>
                  <a:pt x="369490" y="675297"/>
                  <a:pt x="369887" y="675297"/>
                  <a:pt x="370284" y="675297"/>
                </a:cubicBezTo>
                <a:cubicBezTo>
                  <a:pt x="371078" y="675297"/>
                  <a:pt x="371872" y="675893"/>
                  <a:pt x="372665" y="677083"/>
                </a:cubicBezTo>
                <a:lnTo>
                  <a:pt x="372665" y="677679"/>
                </a:lnTo>
                <a:lnTo>
                  <a:pt x="373261" y="677679"/>
                </a:lnTo>
                <a:cubicBezTo>
                  <a:pt x="373658" y="678076"/>
                  <a:pt x="374253" y="678869"/>
                  <a:pt x="375047" y="680060"/>
                </a:cubicBezTo>
                <a:lnTo>
                  <a:pt x="378619" y="683632"/>
                </a:lnTo>
                <a:cubicBezTo>
                  <a:pt x="382190" y="686410"/>
                  <a:pt x="386755" y="689585"/>
                  <a:pt x="392311" y="693157"/>
                </a:cubicBezTo>
                <a:cubicBezTo>
                  <a:pt x="403820" y="701094"/>
                  <a:pt x="420290" y="710818"/>
                  <a:pt x="441722" y="722327"/>
                </a:cubicBezTo>
                <a:cubicBezTo>
                  <a:pt x="465931" y="735424"/>
                  <a:pt x="482600" y="744751"/>
                  <a:pt x="491728" y="750307"/>
                </a:cubicBezTo>
                <a:cubicBezTo>
                  <a:pt x="496887" y="753482"/>
                  <a:pt x="524073" y="772135"/>
                  <a:pt x="573286" y="806266"/>
                </a:cubicBezTo>
                <a:cubicBezTo>
                  <a:pt x="589558" y="817776"/>
                  <a:pt x="603250" y="826705"/>
                  <a:pt x="614362" y="833055"/>
                </a:cubicBezTo>
                <a:cubicBezTo>
                  <a:pt x="621903" y="837818"/>
                  <a:pt x="628650" y="841588"/>
                  <a:pt x="634603" y="844366"/>
                </a:cubicBezTo>
                <a:cubicBezTo>
                  <a:pt x="646509" y="850319"/>
                  <a:pt x="652462" y="853494"/>
                  <a:pt x="652462" y="853891"/>
                </a:cubicBezTo>
                <a:cubicBezTo>
                  <a:pt x="652859" y="853891"/>
                  <a:pt x="653256" y="854090"/>
                  <a:pt x="653653" y="854487"/>
                </a:cubicBezTo>
                <a:cubicBezTo>
                  <a:pt x="654050" y="854487"/>
                  <a:pt x="654447" y="854487"/>
                  <a:pt x="654844" y="854487"/>
                </a:cubicBezTo>
                <a:cubicBezTo>
                  <a:pt x="655637" y="854487"/>
                  <a:pt x="656431" y="855082"/>
                  <a:pt x="657225" y="856272"/>
                </a:cubicBezTo>
                <a:cubicBezTo>
                  <a:pt x="658019" y="857066"/>
                  <a:pt x="658415" y="858058"/>
                  <a:pt x="658415" y="859249"/>
                </a:cubicBezTo>
                <a:cubicBezTo>
                  <a:pt x="658415" y="859646"/>
                  <a:pt x="658217" y="860241"/>
                  <a:pt x="657820" y="861035"/>
                </a:cubicBezTo>
                <a:cubicBezTo>
                  <a:pt x="655042" y="865004"/>
                  <a:pt x="652859" y="867782"/>
                  <a:pt x="651272" y="869369"/>
                </a:cubicBezTo>
                <a:cubicBezTo>
                  <a:pt x="646112" y="876116"/>
                  <a:pt x="638770" y="886038"/>
                  <a:pt x="629245" y="899135"/>
                </a:cubicBezTo>
                <a:cubicBezTo>
                  <a:pt x="619323" y="913026"/>
                  <a:pt x="611783" y="922947"/>
                  <a:pt x="606623" y="928901"/>
                </a:cubicBezTo>
                <a:cubicBezTo>
                  <a:pt x="597892" y="940410"/>
                  <a:pt x="589558" y="948546"/>
                  <a:pt x="581620" y="953308"/>
                </a:cubicBezTo>
                <a:cubicBezTo>
                  <a:pt x="580826" y="953705"/>
                  <a:pt x="580033" y="954301"/>
                  <a:pt x="579239" y="955094"/>
                </a:cubicBezTo>
                <a:lnTo>
                  <a:pt x="579834" y="955094"/>
                </a:lnTo>
                <a:cubicBezTo>
                  <a:pt x="580231" y="955888"/>
                  <a:pt x="580429" y="956682"/>
                  <a:pt x="580429" y="957476"/>
                </a:cubicBezTo>
                <a:cubicBezTo>
                  <a:pt x="580429" y="959460"/>
                  <a:pt x="579636" y="961047"/>
                  <a:pt x="578048" y="962238"/>
                </a:cubicBezTo>
                <a:cubicBezTo>
                  <a:pt x="573683" y="965413"/>
                  <a:pt x="567730" y="969580"/>
                  <a:pt x="560189" y="974740"/>
                </a:cubicBezTo>
                <a:cubicBezTo>
                  <a:pt x="551458" y="979899"/>
                  <a:pt x="545306" y="983868"/>
                  <a:pt x="541734" y="986646"/>
                </a:cubicBezTo>
                <a:cubicBezTo>
                  <a:pt x="536575" y="990615"/>
                  <a:pt x="531217" y="994980"/>
                  <a:pt x="525661" y="999743"/>
                </a:cubicBezTo>
                <a:cubicBezTo>
                  <a:pt x="518120" y="1006887"/>
                  <a:pt x="514151" y="1010458"/>
                  <a:pt x="513754" y="1010458"/>
                </a:cubicBezTo>
                <a:cubicBezTo>
                  <a:pt x="512961" y="1011252"/>
                  <a:pt x="512167" y="1011649"/>
                  <a:pt x="511373" y="1011649"/>
                </a:cubicBezTo>
                <a:cubicBezTo>
                  <a:pt x="509786" y="1011649"/>
                  <a:pt x="508397" y="1010260"/>
                  <a:pt x="507206" y="1007482"/>
                </a:cubicBezTo>
                <a:cubicBezTo>
                  <a:pt x="503237" y="1007482"/>
                  <a:pt x="498276" y="1006291"/>
                  <a:pt x="492323" y="1003910"/>
                </a:cubicBezTo>
                <a:cubicBezTo>
                  <a:pt x="483989" y="1000735"/>
                  <a:pt x="475853" y="996171"/>
                  <a:pt x="467915" y="990218"/>
                </a:cubicBezTo>
                <a:cubicBezTo>
                  <a:pt x="455215" y="981090"/>
                  <a:pt x="439340" y="967001"/>
                  <a:pt x="420290" y="947951"/>
                </a:cubicBezTo>
                <a:cubicBezTo>
                  <a:pt x="403225" y="930885"/>
                  <a:pt x="388937" y="917987"/>
                  <a:pt x="377428" y="909255"/>
                </a:cubicBezTo>
                <a:cubicBezTo>
                  <a:pt x="363537" y="899333"/>
                  <a:pt x="353615" y="891396"/>
                  <a:pt x="347662" y="885443"/>
                </a:cubicBezTo>
                <a:cubicBezTo>
                  <a:pt x="346869" y="884252"/>
                  <a:pt x="345281" y="882069"/>
                  <a:pt x="342900" y="878894"/>
                </a:cubicBezTo>
                <a:cubicBezTo>
                  <a:pt x="344884" y="888419"/>
                  <a:pt x="346670" y="898143"/>
                  <a:pt x="348258" y="908065"/>
                </a:cubicBezTo>
                <a:cubicBezTo>
                  <a:pt x="348655" y="912827"/>
                  <a:pt x="349647" y="919376"/>
                  <a:pt x="351234" y="927710"/>
                </a:cubicBezTo>
                <a:cubicBezTo>
                  <a:pt x="353219" y="938029"/>
                  <a:pt x="354409" y="944776"/>
                  <a:pt x="354806" y="947951"/>
                </a:cubicBezTo>
                <a:cubicBezTo>
                  <a:pt x="358378" y="969779"/>
                  <a:pt x="361156" y="984463"/>
                  <a:pt x="363140" y="992004"/>
                </a:cubicBezTo>
                <a:lnTo>
                  <a:pt x="364926" y="997362"/>
                </a:lnTo>
                <a:cubicBezTo>
                  <a:pt x="365720" y="1000140"/>
                  <a:pt x="366316" y="1001926"/>
                  <a:pt x="366712" y="1002719"/>
                </a:cubicBezTo>
                <a:cubicBezTo>
                  <a:pt x="367109" y="1002719"/>
                  <a:pt x="367506" y="1002719"/>
                  <a:pt x="367903" y="1002719"/>
                </a:cubicBezTo>
                <a:cubicBezTo>
                  <a:pt x="370284" y="1002719"/>
                  <a:pt x="372269" y="1003712"/>
                  <a:pt x="373856" y="1005696"/>
                </a:cubicBezTo>
                <a:cubicBezTo>
                  <a:pt x="375047" y="1006887"/>
                  <a:pt x="375642" y="1008077"/>
                  <a:pt x="375642" y="1009268"/>
                </a:cubicBezTo>
                <a:cubicBezTo>
                  <a:pt x="375642" y="1010458"/>
                  <a:pt x="375047" y="1011649"/>
                  <a:pt x="373856" y="1012840"/>
                </a:cubicBezTo>
                <a:cubicBezTo>
                  <a:pt x="372269" y="1016015"/>
                  <a:pt x="369094" y="1020579"/>
                  <a:pt x="364331" y="1026532"/>
                </a:cubicBezTo>
                <a:cubicBezTo>
                  <a:pt x="359569" y="1032485"/>
                  <a:pt x="356195" y="1037247"/>
                  <a:pt x="354211" y="1040819"/>
                </a:cubicBezTo>
                <a:cubicBezTo>
                  <a:pt x="353814" y="1041613"/>
                  <a:pt x="353020" y="1043002"/>
                  <a:pt x="351829" y="1044987"/>
                </a:cubicBezTo>
                <a:cubicBezTo>
                  <a:pt x="350639" y="1046971"/>
                  <a:pt x="349647" y="1048558"/>
                  <a:pt x="348853" y="1049749"/>
                </a:cubicBezTo>
                <a:cubicBezTo>
                  <a:pt x="350440" y="1051337"/>
                  <a:pt x="351234" y="1053123"/>
                  <a:pt x="351234" y="1055107"/>
                </a:cubicBezTo>
                <a:cubicBezTo>
                  <a:pt x="350837" y="1057488"/>
                  <a:pt x="349647" y="1059274"/>
                  <a:pt x="347662" y="1060465"/>
                </a:cubicBezTo>
                <a:cubicBezTo>
                  <a:pt x="346075" y="1061258"/>
                  <a:pt x="344289" y="1062052"/>
                  <a:pt x="342304" y="1062846"/>
                </a:cubicBezTo>
                <a:cubicBezTo>
                  <a:pt x="341511" y="1064433"/>
                  <a:pt x="340320" y="1065227"/>
                  <a:pt x="338733" y="1065227"/>
                </a:cubicBezTo>
                <a:cubicBezTo>
                  <a:pt x="338336" y="1065227"/>
                  <a:pt x="337740" y="1065029"/>
                  <a:pt x="336947" y="1064632"/>
                </a:cubicBezTo>
                <a:cubicBezTo>
                  <a:pt x="336550" y="1065029"/>
                  <a:pt x="327223" y="1067212"/>
                  <a:pt x="308967" y="1071180"/>
                </a:cubicBezTo>
                <a:cubicBezTo>
                  <a:pt x="293092" y="1075149"/>
                  <a:pt x="278606" y="1078522"/>
                  <a:pt x="265509" y="1081301"/>
                </a:cubicBezTo>
                <a:cubicBezTo>
                  <a:pt x="257175" y="1082888"/>
                  <a:pt x="245665" y="1084872"/>
                  <a:pt x="230981" y="1087254"/>
                </a:cubicBezTo>
                <a:cubicBezTo>
                  <a:pt x="214709" y="1090429"/>
                  <a:pt x="203200" y="1092612"/>
                  <a:pt x="196453" y="1093802"/>
                </a:cubicBezTo>
                <a:cubicBezTo>
                  <a:pt x="194469" y="1095787"/>
                  <a:pt x="192683" y="1097374"/>
                  <a:pt x="191095" y="1098565"/>
                </a:cubicBezTo>
                <a:cubicBezTo>
                  <a:pt x="189904" y="1099358"/>
                  <a:pt x="188714" y="1099755"/>
                  <a:pt x="187523" y="1099755"/>
                </a:cubicBezTo>
                <a:cubicBezTo>
                  <a:pt x="187126" y="1099755"/>
                  <a:pt x="186730" y="1099755"/>
                  <a:pt x="186333" y="1099755"/>
                </a:cubicBezTo>
                <a:cubicBezTo>
                  <a:pt x="184745" y="1098962"/>
                  <a:pt x="183753" y="1097771"/>
                  <a:pt x="183356" y="1096183"/>
                </a:cubicBezTo>
                <a:cubicBezTo>
                  <a:pt x="175816" y="1097771"/>
                  <a:pt x="169267" y="1099160"/>
                  <a:pt x="163711" y="1100351"/>
                </a:cubicBezTo>
                <a:cubicBezTo>
                  <a:pt x="161330" y="1102732"/>
                  <a:pt x="159742" y="1104518"/>
                  <a:pt x="158948" y="1105708"/>
                </a:cubicBezTo>
                <a:cubicBezTo>
                  <a:pt x="158155" y="1106502"/>
                  <a:pt x="157162" y="1106899"/>
                  <a:pt x="155972" y="1106899"/>
                </a:cubicBezTo>
                <a:cubicBezTo>
                  <a:pt x="155575" y="1106899"/>
                  <a:pt x="154980" y="1106701"/>
                  <a:pt x="154186" y="1106304"/>
                </a:cubicBezTo>
                <a:cubicBezTo>
                  <a:pt x="152598" y="1105510"/>
                  <a:pt x="151805" y="1104518"/>
                  <a:pt x="151805" y="1103327"/>
                </a:cubicBezTo>
                <a:cubicBezTo>
                  <a:pt x="151805" y="1102930"/>
                  <a:pt x="151805" y="1102533"/>
                  <a:pt x="151805" y="1102137"/>
                </a:cubicBezTo>
                <a:cubicBezTo>
                  <a:pt x="143867" y="1103327"/>
                  <a:pt x="136326" y="1104319"/>
                  <a:pt x="129183" y="1105113"/>
                </a:cubicBezTo>
                <a:cubicBezTo>
                  <a:pt x="124023" y="1105510"/>
                  <a:pt x="119261" y="1105708"/>
                  <a:pt x="114895" y="1105708"/>
                </a:cubicBezTo>
                <a:cubicBezTo>
                  <a:pt x="98226" y="1105708"/>
                  <a:pt x="87114" y="1102732"/>
                  <a:pt x="81558" y="1096779"/>
                </a:cubicBezTo>
                <a:cubicBezTo>
                  <a:pt x="80764" y="1095985"/>
                  <a:pt x="80367" y="1094993"/>
                  <a:pt x="80367" y="1093802"/>
                </a:cubicBezTo>
                <a:cubicBezTo>
                  <a:pt x="80367" y="1093008"/>
                  <a:pt x="80566" y="1092215"/>
                  <a:pt x="80962" y="1091421"/>
                </a:cubicBezTo>
                <a:cubicBezTo>
                  <a:pt x="80169" y="1090627"/>
                  <a:pt x="79772" y="1089635"/>
                  <a:pt x="79772" y="1088444"/>
                </a:cubicBezTo>
                <a:cubicBezTo>
                  <a:pt x="74612" y="1072966"/>
                  <a:pt x="69651" y="1050146"/>
                  <a:pt x="64889" y="1019983"/>
                </a:cubicBezTo>
                <a:cubicBezTo>
                  <a:pt x="64095" y="1013237"/>
                  <a:pt x="62508" y="1001529"/>
                  <a:pt x="60126" y="984860"/>
                </a:cubicBezTo>
                <a:cubicBezTo>
                  <a:pt x="58142" y="969779"/>
                  <a:pt x="56356" y="958071"/>
                  <a:pt x="54769" y="949737"/>
                </a:cubicBezTo>
                <a:cubicBezTo>
                  <a:pt x="42862" y="872743"/>
                  <a:pt x="33337" y="795749"/>
                  <a:pt x="26194" y="718755"/>
                </a:cubicBezTo>
                <a:cubicBezTo>
                  <a:pt x="24606" y="701293"/>
                  <a:pt x="22423" y="674901"/>
                  <a:pt x="19645" y="639579"/>
                </a:cubicBezTo>
                <a:cubicBezTo>
                  <a:pt x="16867" y="605051"/>
                  <a:pt x="14684" y="578857"/>
                  <a:pt x="13097" y="560997"/>
                </a:cubicBezTo>
                <a:cubicBezTo>
                  <a:pt x="7937" y="507419"/>
                  <a:pt x="4564" y="468129"/>
                  <a:pt x="2976" y="443126"/>
                </a:cubicBezTo>
                <a:cubicBezTo>
                  <a:pt x="1389" y="423282"/>
                  <a:pt x="397" y="406613"/>
                  <a:pt x="0" y="393119"/>
                </a:cubicBezTo>
                <a:cubicBezTo>
                  <a:pt x="0" y="391929"/>
                  <a:pt x="0" y="390738"/>
                  <a:pt x="0" y="389547"/>
                </a:cubicBezTo>
                <a:cubicBezTo>
                  <a:pt x="0" y="378435"/>
                  <a:pt x="1587" y="372283"/>
                  <a:pt x="4762" y="371093"/>
                </a:cubicBezTo>
                <a:cubicBezTo>
                  <a:pt x="5953" y="368315"/>
                  <a:pt x="8533" y="364147"/>
                  <a:pt x="12501" y="358591"/>
                </a:cubicBezTo>
                <a:cubicBezTo>
                  <a:pt x="17661" y="351447"/>
                  <a:pt x="24408" y="343113"/>
                  <a:pt x="32742" y="333588"/>
                </a:cubicBezTo>
                <a:cubicBezTo>
                  <a:pt x="39886" y="324857"/>
                  <a:pt x="46633" y="317713"/>
                  <a:pt x="52983" y="312157"/>
                </a:cubicBezTo>
                <a:cubicBezTo>
                  <a:pt x="58936" y="306997"/>
                  <a:pt x="63698" y="304418"/>
                  <a:pt x="67270" y="304418"/>
                </a:cubicBezTo>
                <a:cubicBezTo>
                  <a:pt x="68858" y="304418"/>
                  <a:pt x="70247" y="305013"/>
                  <a:pt x="71437" y="306204"/>
                </a:cubicBezTo>
                <a:cubicBezTo>
                  <a:pt x="72628" y="307394"/>
                  <a:pt x="73223" y="308783"/>
                  <a:pt x="73223" y="310371"/>
                </a:cubicBezTo>
                <a:cubicBezTo>
                  <a:pt x="73223" y="311165"/>
                  <a:pt x="73025" y="312157"/>
                  <a:pt x="72628" y="313347"/>
                </a:cubicBezTo>
                <a:cubicBezTo>
                  <a:pt x="72628" y="313347"/>
                  <a:pt x="72231" y="313943"/>
                  <a:pt x="71437" y="315133"/>
                </a:cubicBezTo>
                <a:cubicBezTo>
                  <a:pt x="73025" y="315133"/>
                  <a:pt x="82947" y="313347"/>
                  <a:pt x="101203" y="309776"/>
                </a:cubicBezTo>
                <a:cubicBezTo>
                  <a:pt x="111919" y="307791"/>
                  <a:pt x="132358" y="303624"/>
                  <a:pt x="162520" y="297274"/>
                </a:cubicBezTo>
                <a:cubicBezTo>
                  <a:pt x="188714" y="292115"/>
                  <a:pt x="206772" y="288741"/>
                  <a:pt x="216694" y="287154"/>
                </a:cubicBezTo>
                <a:cubicBezTo>
                  <a:pt x="224631" y="285566"/>
                  <a:pt x="230187" y="284772"/>
                  <a:pt x="233362" y="284772"/>
                </a:cubicBezTo>
                <a:close/>
                <a:moveTo>
                  <a:pt x="4082802" y="276885"/>
                </a:moveTo>
                <a:cubicBezTo>
                  <a:pt x="4097783" y="278571"/>
                  <a:pt x="4114204" y="284177"/>
                  <a:pt x="4132064" y="293702"/>
                </a:cubicBezTo>
                <a:cubicBezTo>
                  <a:pt x="4161432" y="309577"/>
                  <a:pt x="4188222" y="330612"/>
                  <a:pt x="4212431" y="356805"/>
                </a:cubicBezTo>
                <a:cubicBezTo>
                  <a:pt x="4258468" y="406415"/>
                  <a:pt x="4293194" y="464557"/>
                  <a:pt x="4316610" y="531232"/>
                </a:cubicBezTo>
                <a:cubicBezTo>
                  <a:pt x="4339629" y="596716"/>
                  <a:pt x="4349352" y="660216"/>
                  <a:pt x="4345781" y="721732"/>
                </a:cubicBezTo>
                <a:cubicBezTo>
                  <a:pt x="4341812" y="791582"/>
                  <a:pt x="4323357" y="854288"/>
                  <a:pt x="4290417" y="909851"/>
                </a:cubicBezTo>
                <a:cubicBezTo>
                  <a:pt x="4295180" y="913422"/>
                  <a:pt x="4295774" y="917391"/>
                  <a:pt x="4292202" y="921757"/>
                </a:cubicBezTo>
                <a:cubicBezTo>
                  <a:pt x="4285456" y="929297"/>
                  <a:pt x="4281686" y="933663"/>
                  <a:pt x="4280892" y="934854"/>
                </a:cubicBezTo>
                <a:cubicBezTo>
                  <a:pt x="4221360" y="1001529"/>
                  <a:pt x="4165996" y="1046971"/>
                  <a:pt x="4114800" y="1071180"/>
                </a:cubicBezTo>
                <a:cubicBezTo>
                  <a:pt x="4044949" y="1103724"/>
                  <a:pt x="3969742" y="1114043"/>
                  <a:pt x="3889176" y="1102137"/>
                </a:cubicBezTo>
                <a:cubicBezTo>
                  <a:pt x="3818532" y="1091421"/>
                  <a:pt x="3756620" y="1064433"/>
                  <a:pt x="3703438" y="1021174"/>
                </a:cubicBezTo>
                <a:cubicBezTo>
                  <a:pt x="3658592" y="984265"/>
                  <a:pt x="3623667" y="939219"/>
                  <a:pt x="3598664" y="886038"/>
                </a:cubicBezTo>
                <a:cubicBezTo>
                  <a:pt x="3573660" y="832063"/>
                  <a:pt x="3561358" y="775707"/>
                  <a:pt x="3561754" y="716969"/>
                </a:cubicBezTo>
                <a:cubicBezTo>
                  <a:pt x="3562151" y="657041"/>
                  <a:pt x="3576240" y="601280"/>
                  <a:pt x="3604022" y="549687"/>
                </a:cubicBezTo>
                <a:cubicBezTo>
                  <a:pt x="3633390" y="495315"/>
                  <a:pt x="3680618" y="443324"/>
                  <a:pt x="3745706" y="393715"/>
                </a:cubicBezTo>
                <a:cubicBezTo>
                  <a:pt x="3757216" y="384983"/>
                  <a:pt x="3785790" y="364743"/>
                  <a:pt x="3831431" y="332993"/>
                </a:cubicBezTo>
                <a:cubicBezTo>
                  <a:pt x="3871515" y="305608"/>
                  <a:pt x="3899892" y="292115"/>
                  <a:pt x="3916560" y="292512"/>
                </a:cubicBezTo>
                <a:cubicBezTo>
                  <a:pt x="3920132" y="292908"/>
                  <a:pt x="3921918" y="294893"/>
                  <a:pt x="3921918" y="298465"/>
                </a:cubicBezTo>
                <a:cubicBezTo>
                  <a:pt x="3921918" y="302037"/>
                  <a:pt x="3920132" y="303822"/>
                  <a:pt x="3916560" y="303822"/>
                </a:cubicBezTo>
                <a:cubicBezTo>
                  <a:pt x="3905845" y="304616"/>
                  <a:pt x="3892351" y="310172"/>
                  <a:pt x="3876080" y="320491"/>
                </a:cubicBezTo>
                <a:cubicBezTo>
                  <a:pt x="3872508" y="322872"/>
                  <a:pt x="3860800" y="331207"/>
                  <a:pt x="3840956" y="345494"/>
                </a:cubicBezTo>
                <a:cubicBezTo>
                  <a:pt x="3834209" y="350257"/>
                  <a:pt x="3821708" y="358988"/>
                  <a:pt x="3803451" y="371688"/>
                </a:cubicBezTo>
                <a:cubicBezTo>
                  <a:pt x="3787576" y="382404"/>
                  <a:pt x="3775074" y="391135"/>
                  <a:pt x="3765946" y="397882"/>
                </a:cubicBezTo>
                <a:cubicBezTo>
                  <a:pt x="3766740" y="398279"/>
                  <a:pt x="3767336" y="398477"/>
                  <a:pt x="3767732" y="398477"/>
                </a:cubicBezTo>
                <a:cubicBezTo>
                  <a:pt x="3769320" y="398874"/>
                  <a:pt x="3769717" y="400065"/>
                  <a:pt x="3768923" y="402049"/>
                </a:cubicBezTo>
                <a:cubicBezTo>
                  <a:pt x="3768129" y="403637"/>
                  <a:pt x="3762374" y="407407"/>
                  <a:pt x="3751659" y="413360"/>
                </a:cubicBezTo>
                <a:cubicBezTo>
                  <a:pt x="3746102" y="416535"/>
                  <a:pt x="3739158" y="420901"/>
                  <a:pt x="3730823" y="426457"/>
                </a:cubicBezTo>
                <a:cubicBezTo>
                  <a:pt x="3730029" y="427251"/>
                  <a:pt x="3728244" y="428640"/>
                  <a:pt x="3725465" y="430624"/>
                </a:cubicBezTo>
                <a:cubicBezTo>
                  <a:pt x="3704431" y="448483"/>
                  <a:pt x="3686174" y="466343"/>
                  <a:pt x="3670696" y="484202"/>
                </a:cubicBezTo>
                <a:cubicBezTo>
                  <a:pt x="3679428" y="480630"/>
                  <a:pt x="3691731" y="473487"/>
                  <a:pt x="3707606" y="462771"/>
                </a:cubicBezTo>
                <a:cubicBezTo>
                  <a:pt x="3719116" y="455230"/>
                  <a:pt x="3727450" y="449872"/>
                  <a:pt x="3732609" y="446697"/>
                </a:cubicBezTo>
                <a:cubicBezTo>
                  <a:pt x="3740546" y="441935"/>
                  <a:pt x="3745904" y="439157"/>
                  <a:pt x="3748682" y="438363"/>
                </a:cubicBezTo>
                <a:cubicBezTo>
                  <a:pt x="3757810" y="426457"/>
                  <a:pt x="3767534" y="414947"/>
                  <a:pt x="3777852" y="403835"/>
                </a:cubicBezTo>
                <a:cubicBezTo>
                  <a:pt x="3821509" y="357004"/>
                  <a:pt x="3870722" y="322872"/>
                  <a:pt x="3925490" y="301441"/>
                </a:cubicBezTo>
                <a:cubicBezTo>
                  <a:pt x="3971528" y="283582"/>
                  <a:pt x="4010421" y="277629"/>
                  <a:pt x="4042172" y="283582"/>
                </a:cubicBezTo>
                <a:cubicBezTo>
                  <a:pt x="4054276" y="277430"/>
                  <a:pt x="4067820" y="275198"/>
                  <a:pt x="4082802" y="276885"/>
                </a:cubicBezTo>
                <a:close/>
                <a:moveTo>
                  <a:pt x="3169332" y="275992"/>
                </a:moveTo>
                <a:cubicBezTo>
                  <a:pt x="3215543" y="277182"/>
                  <a:pt x="3259633" y="285070"/>
                  <a:pt x="3301602" y="299655"/>
                </a:cubicBezTo>
                <a:cubicBezTo>
                  <a:pt x="3357166" y="318705"/>
                  <a:pt x="3404195" y="346288"/>
                  <a:pt x="3442692" y="382404"/>
                </a:cubicBezTo>
                <a:cubicBezTo>
                  <a:pt x="3486348" y="422885"/>
                  <a:pt x="3513534" y="469518"/>
                  <a:pt x="3524250" y="522302"/>
                </a:cubicBezTo>
                <a:cubicBezTo>
                  <a:pt x="3530202" y="550083"/>
                  <a:pt x="3530798" y="577865"/>
                  <a:pt x="3526036" y="605646"/>
                </a:cubicBezTo>
                <a:cubicBezTo>
                  <a:pt x="3530004" y="606440"/>
                  <a:pt x="3531592" y="608821"/>
                  <a:pt x="3530798" y="612790"/>
                </a:cubicBezTo>
                <a:cubicBezTo>
                  <a:pt x="3529210" y="620727"/>
                  <a:pt x="3525044" y="632237"/>
                  <a:pt x="3518296" y="647318"/>
                </a:cubicBezTo>
                <a:cubicBezTo>
                  <a:pt x="3512740" y="658827"/>
                  <a:pt x="3507184" y="670138"/>
                  <a:pt x="3501628" y="681251"/>
                </a:cubicBezTo>
                <a:cubicBezTo>
                  <a:pt x="3490912" y="701094"/>
                  <a:pt x="3478410" y="723319"/>
                  <a:pt x="3464123" y="747926"/>
                </a:cubicBezTo>
                <a:cubicBezTo>
                  <a:pt x="3437136" y="793169"/>
                  <a:pt x="3410346" y="831071"/>
                  <a:pt x="3383756" y="861630"/>
                </a:cubicBezTo>
                <a:cubicBezTo>
                  <a:pt x="3342084" y="908858"/>
                  <a:pt x="3291681" y="953705"/>
                  <a:pt x="3232546" y="996171"/>
                </a:cubicBezTo>
                <a:cubicBezTo>
                  <a:pt x="3210718" y="1012046"/>
                  <a:pt x="3194446" y="1023158"/>
                  <a:pt x="3183731" y="1029508"/>
                </a:cubicBezTo>
                <a:cubicBezTo>
                  <a:pt x="3172618" y="1035858"/>
                  <a:pt x="3159918" y="1042804"/>
                  <a:pt x="3145631" y="1050344"/>
                </a:cubicBezTo>
                <a:cubicBezTo>
                  <a:pt x="3102372" y="1072966"/>
                  <a:pt x="3066653" y="1089040"/>
                  <a:pt x="3038474" y="1098565"/>
                </a:cubicBezTo>
                <a:cubicBezTo>
                  <a:pt x="3020218" y="1104518"/>
                  <a:pt x="3006129" y="1107296"/>
                  <a:pt x="2996208" y="1106899"/>
                </a:cubicBezTo>
                <a:cubicBezTo>
                  <a:pt x="2989858" y="1106502"/>
                  <a:pt x="2984698" y="1104915"/>
                  <a:pt x="2980729" y="1102137"/>
                </a:cubicBezTo>
                <a:cubicBezTo>
                  <a:pt x="2979539" y="1100946"/>
                  <a:pt x="2978546" y="1099557"/>
                  <a:pt x="2977753" y="1097969"/>
                </a:cubicBezTo>
                <a:cubicBezTo>
                  <a:pt x="2976959" y="1099557"/>
                  <a:pt x="2975967" y="1100351"/>
                  <a:pt x="2974776" y="1100351"/>
                </a:cubicBezTo>
                <a:cubicBezTo>
                  <a:pt x="2973586" y="1100748"/>
                  <a:pt x="2972395" y="1100748"/>
                  <a:pt x="2971204" y="1100351"/>
                </a:cubicBezTo>
                <a:cubicBezTo>
                  <a:pt x="2965648" y="1102732"/>
                  <a:pt x="2962076" y="1101144"/>
                  <a:pt x="2960489" y="1095588"/>
                </a:cubicBezTo>
                <a:cubicBezTo>
                  <a:pt x="2958901" y="1089635"/>
                  <a:pt x="2954337" y="1070783"/>
                  <a:pt x="2946796" y="1039033"/>
                </a:cubicBezTo>
                <a:cubicBezTo>
                  <a:pt x="2944812" y="1031096"/>
                  <a:pt x="2942232" y="1020976"/>
                  <a:pt x="2939058" y="1008672"/>
                </a:cubicBezTo>
                <a:cubicBezTo>
                  <a:pt x="2935089" y="992401"/>
                  <a:pt x="2932708" y="982479"/>
                  <a:pt x="2931914" y="978907"/>
                </a:cubicBezTo>
                <a:cubicBezTo>
                  <a:pt x="2920801" y="933663"/>
                  <a:pt x="2911276" y="893380"/>
                  <a:pt x="2903339" y="858058"/>
                </a:cubicBezTo>
                <a:cubicBezTo>
                  <a:pt x="2891829" y="806862"/>
                  <a:pt x="2884686" y="769158"/>
                  <a:pt x="2881908" y="744949"/>
                </a:cubicBezTo>
                <a:cubicBezTo>
                  <a:pt x="2878732" y="744949"/>
                  <a:pt x="2874764" y="744751"/>
                  <a:pt x="2870001" y="744354"/>
                </a:cubicBezTo>
                <a:cubicBezTo>
                  <a:pt x="2855714" y="744354"/>
                  <a:pt x="2844601" y="744552"/>
                  <a:pt x="2836664" y="744949"/>
                </a:cubicBezTo>
                <a:cubicBezTo>
                  <a:pt x="2819995" y="745743"/>
                  <a:pt x="2809081" y="745941"/>
                  <a:pt x="2803922" y="745544"/>
                </a:cubicBezTo>
                <a:lnTo>
                  <a:pt x="2800945" y="745544"/>
                </a:lnTo>
                <a:cubicBezTo>
                  <a:pt x="2798960" y="746735"/>
                  <a:pt x="2796778" y="746933"/>
                  <a:pt x="2794396" y="746140"/>
                </a:cubicBezTo>
                <a:cubicBezTo>
                  <a:pt x="2791618" y="745346"/>
                  <a:pt x="2789832" y="743758"/>
                  <a:pt x="2789039" y="741377"/>
                </a:cubicBezTo>
                <a:cubicBezTo>
                  <a:pt x="2784276" y="729868"/>
                  <a:pt x="2780308" y="712008"/>
                  <a:pt x="2777132" y="687799"/>
                </a:cubicBezTo>
                <a:cubicBezTo>
                  <a:pt x="2775942" y="675496"/>
                  <a:pt x="2774751" y="666765"/>
                  <a:pt x="2773560" y="661605"/>
                </a:cubicBezTo>
                <a:cubicBezTo>
                  <a:pt x="2769195" y="643746"/>
                  <a:pt x="2766814" y="633427"/>
                  <a:pt x="2766417" y="630649"/>
                </a:cubicBezTo>
                <a:cubicBezTo>
                  <a:pt x="2765226" y="631046"/>
                  <a:pt x="2764234" y="631244"/>
                  <a:pt x="2763440" y="631244"/>
                </a:cubicBezTo>
                <a:cubicBezTo>
                  <a:pt x="2762646" y="631244"/>
                  <a:pt x="2762250" y="630847"/>
                  <a:pt x="2762250" y="630054"/>
                </a:cubicBezTo>
                <a:cubicBezTo>
                  <a:pt x="2761853" y="629260"/>
                  <a:pt x="2761853" y="628665"/>
                  <a:pt x="2762250" y="628268"/>
                </a:cubicBezTo>
                <a:lnTo>
                  <a:pt x="2765226" y="625291"/>
                </a:lnTo>
                <a:cubicBezTo>
                  <a:pt x="2764036" y="620926"/>
                  <a:pt x="2763440" y="617354"/>
                  <a:pt x="2763440" y="614576"/>
                </a:cubicBezTo>
                <a:cubicBezTo>
                  <a:pt x="2763044" y="612591"/>
                  <a:pt x="2763837" y="611202"/>
                  <a:pt x="2765822" y="610408"/>
                </a:cubicBezTo>
                <a:cubicBezTo>
                  <a:pt x="2767806" y="610012"/>
                  <a:pt x="2769195" y="610408"/>
                  <a:pt x="2769989" y="611599"/>
                </a:cubicBezTo>
                <a:cubicBezTo>
                  <a:pt x="2771179" y="613187"/>
                  <a:pt x="2772370" y="614973"/>
                  <a:pt x="2773560" y="616957"/>
                </a:cubicBezTo>
                <a:cubicBezTo>
                  <a:pt x="2774354" y="616163"/>
                  <a:pt x="2774751" y="615965"/>
                  <a:pt x="2774751" y="616362"/>
                </a:cubicBezTo>
                <a:cubicBezTo>
                  <a:pt x="2773957" y="614377"/>
                  <a:pt x="2774354" y="611996"/>
                  <a:pt x="2775942" y="609218"/>
                </a:cubicBezTo>
                <a:cubicBezTo>
                  <a:pt x="2778323" y="604455"/>
                  <a:pt x="2782689" y="599097"/>
                  <a:pt x="2789039" y="593144"/>
                </a:cubicBezTo>
                <a:cubicBezTo>
                  <a:pt x="2794198" y="587985"/>
                  <a:pt x="2800151" y="582429"/>
                  <a:pt x="2806898" y="576476"/>
                </a:cubicBezTo>
                <a:cubicBezTo>
                  <a:pt x="2816026" y="568141"/>
                  <a:pt x="2820789" y="563974"/>
                  <a:pt x="2821186" y="563974"/>
                </a:cubicBezTo>
                <a:cubicBezTo>
                  <a:pt x="2823567" y="561990"/>
                  <a:pt x="2825948" y="562188"/>
                  <a:pt x="2828329" y="564569"/>
                </a:cubicBezTo>
                <a:cubicBezTo>
                  <a:pt x="2830710" y="567348"/>
                  <a:pt x="2831107" y="570126"/>
                  <a:pt x="2829520" y="572904"/>
                </a:cubicBezTo>
                <a:cubicBezTo>
                  <a:pt x="2829123" y="573301"/>
                  <a:pt x="2828726" y="573896"/>
                  <a:pt x="2828329" y="574690"/>
                </a:cubicBezTo>
                <a:cubicBezTo>
                  <a:pt x="2828329" y="575483"/>
                  <a:pt x="2828726" y="580444"/>
                  <a:pt x="2829520" y="589572"/>
                </a:cubicBezTo>
                <a:cubicBezTo>
                  <a:pt x="2829917" y="599891"/>
                  <a:pt x="2831107" y="609615"/>
                  <a:pt x="2833092" y="618743"/>
                </a:cubicBezTo>
                <a:cubicBezTo>
                  <a:pt x="2841030" y="656843"/>
                  <a:pt x="2846982" y="679465"/>
                  <a:pt x="2850951" y="686608"/>
                </a:cubicBezTo>
                <a:cubicBezTo>
                  <a:pt x="2852142" y="686608"/>
                  <a:pt x="2853134" y="686807"/>
                  <a:pt x="2853928" y="687204"/>
                </a:cubicBezTo>
                <a:cubicBezTo>
                  <a:pt x="2859087" y="685219"/>
                  <a:pt x="2865040" y="683433"/>
                  <a:pt x="2871787" y="681846"/>
                </a:cubicBezTo>
                <a:lnTo>
                  <a:pt x="2871787" y="678274"/>
                </a:lnTo>
                <a:lnTo>
                  <a:pt x="2872382" y="678274"/>
                </a:lnTo>
                <a:lnTo>
                  <a:pt x="2872382" y="679465"/>
                </a:lnTo>
                <a:lnTo>
                  <a:pt x="2883098" y="679465"/>
                </a:lnTo>
                <a:lnTo>
                  <a:pt x="2883098" y="678274"/>
                </a:lnTo>
                <a:lnTo>
                  <a:pt x="2886670" y="678274"/>
                </a:lnTo>
                <a:lnTo>
                  <a:pt x="2886670" y="678869"/>
                </a:lnTo>
                <a:cubicBezTo>
                  <a:pt x="2887067" y="678472"/>
                  <a:pt x="2887464" y="678274"/>
                  <a:pt x="2887860" y="678274"/>
                </a:cubicBezTo>
                <a:lnTo>
                  <a:pt x="2889051" y="678274"/>
                </a:lnTo>
                <a:cubicBezTo>
                  <a:pt x="2897386" y="676686"/>
                  <a:pt x="2906514" y="675496"/>
                  <a:pt x="2916436" y="674702"/>
                </a:cubicBezTo>
                <a:lnTo>
                  <a:pt x="2918222" y="672321"/>
                </a:lnTo>
                <a:lnTo>
                  <a:pt x="2926556" y="672321"/>
                </a:lnTo>
                <a:cubicBezTo>
                  <a:pt x="2926556" y="672718"/>
                  <a:pt x="2926159" y="673313"/>
                  <a:pt x="2925365" y="674107"/>
                </a:cubicBezTo>
                <a:cubicBezTo>
                  <a:pt x="2927746" y="674107"/>
                  <a:pt x="2930326" y="673908"/>
                  <a:pt x="2933104" y="673512"/>
                </a:cubicBezTo>
                <a:lnTo>
                  <a:pt x="2944415" y="673512"/>
                </a:lnTo>
                <a:lnTo>
                  <a:pt x="2945606" y="672321"/>
                </a:lnTo>
                <a:lnTo>
                  <a:pt x="2963465" y="672321"/>
                </a:lnTo>
                <a:cubicBezTo>
                  <a:pt x="2965053" y="684227"/>
                  <a:pt x="2967434" y="701888"/>
                  <a:pt x="2970609" y="725304"/>
                </a:cubicBezTo>
                <a:lnTo>
                  <a:pt x="2972395" y="725304"/>
                </a:lnTo>
                <a:lnTo>
                  <a:pt x="2972395" y="731852"/>
                </a:lnTo>
                <a:lnTo>
                  <a:pt x="2973586" y="731852"/>
                </a:lnTo>
                <a:lnTo>
                  <a:pt x="2973586" y="740187"/>
                </a:lnTo>
                <a:lnTo>
                  <a:pt x="2975967" y="740187"/>
                </a:lnTo>
                <a:lnTo>
                  <a:pt x="2975967" y="740782"/>
                </a:lnTo>
                <a:lnTo>
                  <a:pt x="2972990" y="740782"/>
                </a:lnTo>
                <a:cubicBezTo>
                  <a:pt x="2974578" y="751894"/>
                  <a:pt x="2976165" y="763602"/>
                  <a:pt x="2977753" y="775905"/>
                </a:cubicBezTo>
                <a:cubicBezTo>
                  <a:pt x="2979737" y="774715"/>
                  <a:pt x="2981523" y="773722"/>
                  <a:pt x="2983110" y="772929"/>
                </a:cubicBezTo>
                <a:cubicBezTo>
                  <a:pt x="2984301" y="772532"/>
                  <a:pt x="2985293" y="772929"/>
                  <a:pt x="2986087" y="774119"/>
                </a:cubicBezTo>
                <a:cubicBezTo>
                  <a:pt x="2986881" y="774913"/>
                  <a:pt x="2987079" y="775905"/>
                  <a:pt x="2986682" y="777096"/>
                </a:cubicBezTo>
                <a:cubicBezTo>
                  <a:pt x="2985095" y="779477"/>
                  <a:pt x="2982714" y="782454"/>
                  <a:pt x="2979539" y="786026"/>
                </a:cubicBezTo>
                <a:lnTo>
                  <a:pt x="2978348" y="787216"/>
                </a:lnTo>
                <a:cubicBezTo>
                  <a:pt x="2978745" y="790391"/>
                  <a:pt x="2979936" y="798130"/>
                  <a:pt x="2981920" y="810433"/>
                </a:cubicBezTo>
                <a:cubicBezTo>
                  <a:pt x="2983904" y="811624"/>
                  <a:pt x="2984301" y="813013"/>
                  <a:pt x="2983110" y="814601"/>
                </a:cubicBezTo>
                <a:cubicBezTo>
                  <a:pt x="2982317" y="815791"/>
                  <a:pt x="2982317" y="815990"/>
                  <a:pt x="2983110" y="815196"/>
                </a:cubicBezTo>
                <a:cubicBezTo>
                  <a:pt x="2983110" y="815990"/>
                  <a:pt x="2983309" y="817776"/>
                  <a:pt x="2983706" y="820554"/>
                </a:cubicBezTo>
                <a:cubicBezTo>
                  <a:pt x="2984103" y="822935"/>
                  <a:pt x="2984301" y="824721"/>
                  <a:pt x="2984301" y="825912"/>
                </a:cubicBezTo>
                <a:cubicBezTo>
                  <a:pt x="2984301" y="826308"/>
                  <a:pt x="2984698" y="828491"/>
                  <a:pt x="2985492" y="832460"/>
                </a:cubicBezTo>
                <a:cubicBezTo>
                  <a:pt x="2987476" y="830873"/>
                  <a:pt x="2989460" y="829483"/>
                  <a:pt x="2991445" y="828293"/>
                </a:cubicBezTo>
                <a:cubicBezTo>
                  <a:pt x="2992636" y="827499"/>
                  <a:pt x="2993826" y="827697"/>
                  <a:pt x="2995017" y="828888"/>
                </a:cubicBezTo>
                <a:cubicBezTo>
                  <a:pt x="2996208" y="830079"/>
                  <a:pt x="2996406" y="831269"/>
                  <a:pt x="2995612" y="832460"/>
                </a:cubicBezTo>
                <a:cubicBezTo>
                  <a:pt x="2994025" y="835635"/>
                  <a:pt x="2991445" y="839405"/>
                  <a:pt x="2987873" y="843771"/>
                </a:cubicBezTo>
                <a:cubicBezTo>
                  <a:pt x="2995017" y="885840"/>
                  <a:pt x="2999779" y="916002"/>
                  <a:pt x="3002160" y="934258"/>
                </a:cubicBezTo>
                <a:cubicBezTo>
                  <a:pt x="3004938" y="957674"/>
                  <a:pt x="3007122" y="973747"/>
                  <a:pt x="3008709" y="982479"/>
                </a:cubicBezTo>
                <a:cubicBezTo>
                  <a:pt x="3010694" y="992004"/>
                  <a:pt x="3012876" y="999941"/>
                  <a:pt x="3015258" y="1006291"/>
                </a:cubicBezTo>
                <a:cubicBezTo>
                  <a:pt x="3016051" y="1009069"/>
                  <a:pt x="3016845" y="1011451"/>
                  <a:pt x="3017639" y="1013435"/>
                </a:cubicBezTo>
                <a:cubicBezTo>
                  <a:pt x="3018829" y="1014229"/>
                  <a:pt x="3019822" y="1015023"/>
                  <a:pt x="3020615" y="1015816"/>
                </a:cubicBezTo>
                <a:cubicBezTo>
                  <a:pt x="3025378" y="1013435"/>
                  <a:pt x="3032522" y="1010657"/>
                  <a:pt x="3042046" y="1007482"/>
                </a:cubicBezTo>
                <a:cubicBezTo>
                  <a:pt x="3052365" y="1003513"/>
                  <a:pt x="3059707" y="1000537"/>
                  <a:pt x="3064073" y="998552"/>
                </a:cubicBezTo>
                <a:cubicBezTo>
                  <a:pt x="3079948" y="992202"/>
                  <a:pt x="3095624" y="985455"/>
                  <a:pt x="3111103" y="978312"/>
                </a:cubicBezTo>
                <a:cubicBezTo>
                  <a:pt x="3144044" y="962833"/>
                  <a:pt x="3175000" y="946562"/>
                  <a:pt x="3203972" y="929496"/>
                </a:cubicBezTo>
                <a:cubicBezTo>
                  <a:pt x="3262312" y="894968"/>
                  <a:pt x="3317478" y="854090"/>
                  <a:pt x="3369468" y="806862"/>
                </a:cubicBezTo>
                <a:cubicBezTo>
                  <a:pt x="3425031" y="756062"/>
                  <a:pt x="3463329" y="711016"/>
                  <a:pt x="3484364" y="671726"/>
                </a:cubicBezTo>
                <a:cubicBezTo>
                  <a:pt x="3498651" y="644341"/>
                  <a:pt x="3507184" y="617751"/>
                  <a:pt x="3509962" y="591954"/>
                </a:cubicBezTo>
                <a:cubicBezTo>
                  <a:pt x="3512740" y="562188"/>
                  <a:pt x="3509367" y="532422"/>
                  <a:pt x="3499842" y="502657"/>
                </a:cubicBezTo>
                <a:cubicBezTo>
                  <a:pt x="3483967" y="453444"/>
                  <a:pt x="3453010" y="410979"/>
                  <a:pt x="3406973" y="375260"/>
                </a:cubicBezTo>
                <a:cubicBezTo>
                  <a:pt x="3366095" y="343907"/>
                  <a:pt x="3318073" y="321087"/>
                  <a:pt x="3262908" y="306799"/>
                </a:cubicBezTo>
                <a:cubicBezTo>
                  <a:pt x="3202582" y="291321"/>
                  <a:pt x="3137495" y="289138"/>
                  <a:pt x="3067645" y="300251"/>
                </a:cubicBezTo>
                <a:cubicBezTo>
                  <a:pt x="3033117" y="305410"/>
                  <a:pt x="2997398" y="313149"/>
                  <a:pt x="2960489" y="323468"/>
                </a:cubicBezTo>
                <a:cubicBezTo>
                  <a:pt x="2945010" y="327833"/>
                  <a:pt x="2931914" y="331802"/>
                  <a:pt x="2921198" y="335374"/>
                </a:cubicBezTo>
                <a:cubicBezTo>
                  <a:pt x="2909688" y="339343"/>
                  <a:pt x="2901751" y="342915"/>
                  <a:pt x="2897386" y="346090"/>
                </a:cubicBezTo>
                <a:cubicBezTo>
                  <a:pt x="2904529" y="356012"/>
                  <a:pt x="2910086" y="373077"/>
                  <a:pt x="2914054" y="397287"/>
                </a:cubicBezTo>
                <a:cubicBezTo>
                  <a:pt x="2918817" y="424671"/>
                  <a:pt x="2922389" y="444316"/>
                  <a:pt x="2924770" y="456222"/>
                </a:cubicBezTo>
                <a:cubicBezTo>
                  <a:pt x="2926357" y="462969"/>
                  <a:pt x="2927945" y="470708"/>
                  <a:pt x="2929532" y="479440"/>
                </a:cubicBezTo>
                <a:cubicBezTo>
                  <a:pt x="2931120" y="479837"/>
                  <a:pt x="2931318" y="480630"/>
                  <a:pt x="2930128" y="481821"/>
                </a:cubicBezTo>
                <a:lnTo>
                  <a:pt x="2930128" y="482416"/>
                </a:lnTo>
                <a:cubicBezTo>
                  <a:pt x="2933700" y="500672"/>
                  <a:pt x="2937073" y="519326"/>
                  <a:pt x="2940248" y="538376"/>
                </a:cubicBezTo>
                <a:cubicBezTo>
                  <a:pt x="2941042" y="537979"/>
                  <a:pt x="2941836" y="537780"/>
                  <a:pt x="2942629" y="537780"/>
                </a:cubicBezTo>
                <a:cubicBezTo>
                  <a:pt x="2943423" y="537383"/>
                  <a:pt x="2944018" y="537582"/>
                  <a:pt x="2944415" y="538376"/>
                </a:cubicBezTo>
                <a:cubicBezTo>
                  <a:pt x="2945209" y="539169"/>
                  <a:pt x="2945407" y="539963"/>
                  <a:pt x="2945010" y="540757"/>
                </a:cubicBezTo>
                <a:cubicBezTo>
                  <a:pt x="2944217" y="542344"/>
                  <a:pt x="2943026" y="543733"/>
                  <a:pt x="2941439" y="544924"/>
                </a:cubicBezTo>
                <a:cubicBezTo>
                  <a:pt x="2942629" y="552861"/>
                  <a:pt x="2944018" y="560601"/>
                  <a:pt x="2945606" y="568141"/>
                </a:cubicBezTo>
                <a:lnTo>
                  <a:pt x="2946201" y="568737"/>
                </a:lnTo>
                <a:lnTo>
                  <a:pt x="2946201" y="573499"/>
                </a:lnTo>
                <a:lnTo>
                  <a:pt x="2947392" y="573499"/>
                </a:lnTo>
                <a:lnTo>
                  <a:pt x="2947392" y="578262"/>
                </a:lnTo>
                <a:lnTo>
                  <a:pt x="2948582" y="579452"/>
                </a:lnTo>
                <a:lnTo>
                  <a:pt x="2948582" y="580643"/>
                </a:lnTo>
                <a:lnTo>
                  <a:pt x="2947392" y="580643"/>
                </a:lnTo>
                <a:cubicBezTo>
                  <a:pt x="2947392" y="581040"/>
                  <a:pt x="2947590" y="581437"/>
                  <a:pt x="2947987" y="581833"/>
                </a:cubicBezTo>
                <a:lnTo>
                  <a:pt x="2940248" y="581833"/>
                </a:lnTo>
                <a:lnTo>
                  <a:pt x="2940248" y="580643"/>
                </a:lnTo>
                <a:lnTo>
                  <a:pt x="2932509" y="580643"/>
                </a:lnTo>
                <a:lnTo>
                  <a:pt x="2932509" y="580047"/>
                </a:lnTo>
                <a:lnTo>
                  <a:pt x="2929532" y="580047"/>
                </a:lnTo>
                <a:lnTo>
                  <a:pt x="2929532" y="579452"/>
                </a:lnTo>
                <a:lnTo>
                  <a:pt x="2902148" y="579452"/>
                </a:lnTo>
                <a:lnTo>
                  <a:pt x="2902148" y="578262"/>
                </a:lnTo>
                <a:lnTo>
                  <a:pt x="2858095" y="578262"/>
                </a:lnTo>
                <a:lnTo>
                  <a:pt x="2858095" y="577666"/>
                </a:lnTo>
                <a:cubicBezTo>
                  <a:pt x="2852936" y="577269"/>
                  <a:pt x="2850157" y="577071"/>
                  <a:pt x="2849760" y="577071"/>
                </a:cubicBezTo>
                <a:cubicBezTo>
                  <a:pt x="2848570" y="577071"/>
                  <a:pt x="2847181" y="576873"/>
                  <a:pt x="2845593" y="576476"/>
                </a:cubicBezTo>
                <a:lnTo>
                  <a:pt x="2841426" y="576476"/>
                </a:lnTo>
                <a:cubicBezTo>
                  <a:pt x="2839045" y="576079"/>
                  <a:pt x="2836862" y="575285"/>
                  <a:pt x="2834878" y="574094"/>
                </a:cubicBezTo>
                <a:cubicBezTo>
                  <a:pt x="2833290" y="573301"/>
                  <a:pt x="2832496" y="572110"/>
                  <a:pt x="2832496" y="570522"/>
                </a:cubicBezTo>
                <a:cubicBezTo>
                  <a:pt x="2832496" y="568935"/>
                  <a:pt x="2833290" y="567744"/>
                  <a:pt x="2834878" y="566951"/>
                </a:cubicBezTo>
                <a:cubicBezTo>
                  <a:pt x="2836068" y="566157"/>
                  <a:pt x="2837259" y="565760"/>
                  <a:pt x="2838450" y="565760"/>
                </a:cubicBezTo>
                <a:cubicBezTo>
                  <a:pt x="2839640" y="565363"/>
                  <a:pt x="2841426" y="565165"/>
                  <a:pt x="2843808" y="565165"/>
                </a:cubicBezTo>
                <a:cubicBezTo>
                  <a:pt x="2847379" y="564768"/>
                  <a:pt x="2850951" y="564569"/>
                  <a:pt x="2854523" y="564569"/>
                </a:cubicBezTo>
                <a:lnTo>
                  <a:pt x="2856904" y="564569"/>
                </a:lnTo>
                <a:cubicBezTo>
                  <a:pt x="2855317" y="547504"/>
                  <a:pt x="2853729" y="533216"/>
                  <a:pt x="2852142" y="521707"/>
                </a:cubicBezTo>
                <a:lnTo>
                  <a:pt x="2852142" y="519326"/>
                </a:lnTo>
                <a:cubicBezTo>
                  <a:pt x="2851348" y="515357"/>
                  <a:pt x="2851150" y="513769"/>
                  <a:pt x="2851546" y="514563"/>
                </a:cubicBezTo>
                <a:cubicBezTo>
                  <a:pt x="2848372" y="491544"/>
                  <a:pt x="2845196" y="472693"/>
                  <a:pt x="2842022" y="458008"/>
                </a:cubicBezTo>
                <a:cubicBezTo>
                  <a:pt x="2841625" y="456421"/>
                  <a:pt x="2841030" y="453444"/>
                  <a:pt x="2840236" y="449079"/>
                </a:cubicBezTo>
                <a:lnTo>
                  <a:pt x="2838450" y="440149"/>
                </a:lnTo>
                <a:cubicBezTo>
                  <a:pt x="2837656" y="440546"/>
                  <a:pt x="2837060" y="440943"/>
                  <a:pt x="2836664" y="441340"/>
                </a:cubicBezTo>
                <a:cubicBezTo>
                  <a:pt x="2834679" y="442530"/>
                  <a:pt x="2833886" y="441935"/>
                  <a:pt x="2834282" y="439554"/>
                </a:cubicBezTo>
                <a:cubicBezTo>
                  <a:pt x="2834679" y="437569"/>
                  <a:pt x="2835473" y="435387"/>
                  <a:pt x="2836664" y="433005"/>
                </a:cubicBezTo>
                <a:cubicBezTo>
                  <a:pt x="2834679" y="421893"/>
                  <a:pt x="2834282" y="412368"/>
                  <a:pt x="2835473" y="404430"/>
                </a:cubicBezTo>
                <a:cubicBezTo>
                  <a:pt x="2835473" y="402843"/>
                  <a:pt x="2836068" y="402049"/>
                  <a:pt x="2837259" y="402049"/>
                </a:cubicBezTo>
                <a:cubicBezTo>
                  <a:pt x="2838450" y="401652"/>
                  <a:pt x="2839244" y="402049"/>
                  <a:pt x="2839640" y="403240"/>
                </a:cubicBezTo>
                <a:cubicBezTo>
                  <a:pt x="2839640" y="402843"/>
                  <a:pt x="2840037" y="403835"/>
                  <a:pt x="2840831" y="406216"/>
                </a:cubicBezTo>
                <a:cubicBezTo>
                  <a:pt x="2842022" y="403041"/>
                  <a:pt x="2845196" y="396493"/>
                  <a:pt x="2850356" y="386571"/>
                </a:cubicBezTo>
                <a:cubicBezTo>
                  <a:pt x="2855118" y="378237"/>
                  <a:pt x="2860278" y="369505"/>
                  <a:pt x="2865834" y="360377"/>
                </a:cubicBezTo>
                <a:cubicBezTo>
                  <a:pt x="2872184" y="350455"/>
                  <a:pt x="2877344" y="342915"/>
                  <a:pt x="2881312" y="337755"/>
                </a:cubicBezTo>
                <a:cubicBezTo>
                  <a:pt x="2884487" y="333787"/>
                  <a:pt x="2886670" y="331405"/>
                  <a:pt x="2887860" y="330612"/>
                </a:cubicBezTo>
                <a:cubicBezTo>
                  <a:pt x="2889845" y="329818"/>
                  <a:pt x="2891432" y="329421"/>
                  <a:pt x="2892623" y="329421"/>
                </a:cubicBezTo>
                <a:cubicBezTo>
                  <a:pt x="2894210" y="329421"/>
                  <a:pt x="2895401" y="329619"/>
                  <a:pt x="2896195" y="330016"/>
                </a:cubicBezTo>
                <a:lnTo>
                  <a:pt x="2897386" y="331207"/>
                </a:lnTo>
                <a:lnTo>
                  <a:pt x="2897981" y="331207"/>
                </a:lnTo>
                <a:cubicBezTo>
                  <a:pt x="2903537" y="327635"/>
                  <a:pt x="2910482" y="324063"/>
                  <a:pt x="2918817" y="320491"/>
                </a:cubicBezTo>
                <a:cubicBezTo>
                  <a:pt x="2937470" y="312554"/>
                  <a:pt x="2967434" y="304021"/>
                  <a:pt x="3008709" y="294893"/>
                </a:cubicBezTo>
                <a:cubicBezTo>
                  <a:pt x="3050778" y="284971"/>
                  <a:pt x="3088680" y="279018"/>
                  <a:pt x="3122414" y="277033"/>
                </a:cubicBezTo>
                <a:cubicBezTo>
                  <a:pt x="3138288" y="275942"/>
                  <a:pt x="3153928" y="275595"/>
                  <a:pt x="3169332" y="275992"/>
                </a:cubicBezTo>
                <a:close/>
                <a:moveTo>
                  <a:pt x="5442346" y="274057"/>
                </a:moveTo>
                <a:cubicBezTo>
                  <a:pt x="5444728" y="274057"/>
                  <a:pt x="5447109" y="274057"/>
                  <a:pt x="5449490" y="274057"/>
                </a:cubicBezTo>
                <a:cubicBezTo>
                  <a:pt x="5511800" y="275247"/>
                  <a:pt x="5570338" y="288344"/>
                  <a:pt x="5625108" y="313347"/>
                </a:cubicBezTo>
                <a:cubicBezTo>
                  <a:pt x="5681860" y="339144"/>
                  <a:pt x="5722738" y="371887"/>
                  <a:pt x="5747742" y="411574"/>
                </a:cubicBezTo>
                <a:cubicBezTo>
                  <a:pt x="5748139" y="408796"/>
                  <a:pt x="5749330" y="407010"/>
                  <a:pt x="5751314" y="406216"/>
                </a:cubicBezTo>
                <a:cubicBezTo>
                  <a:pt x="5753695" y="405026"/>
                  <a:pt x="5756076" y="404430"/>
                  <a:pt x="5758458" y="404430"/>
                </a:cubicBezTo>
                <a:cubicBezTo>
                  <a:pt x="5765601" y="404430"/>
                  <a:pt x="5772546" y="409590"/>
                  <a:pt x="5779294" y="419908"/>
                </a:cubicBezTo>
                <a:cubicBezTo>
                  <a:pt x="5783262" y="425465"/>
                  <a:pt x="5785246" y="431815"/>
                  <a:pt x="5785246" y="438958"/>
                </a:cubicBezTo>
                <a:cubicBezTo>
                  <a:pt x="5785246" y="440546"/>
                  <a:pt x="5785048" y="442332"/>
                  <a:pt x="5784651" y="444316"/>
                </a:cubicBezTo>
                <a:cubicBezTo>
                  <a:pt x="5782667" y="460191"/>
                  <a:pt x="5773142" y="476860"/>
                  <a:pt x="5756076" y="494322"/>
                </a:cubicBezTo>
                <a:cubicBezTo>
                  <a:pt x="5754886" y="495513"/>
                  <a:pt x="5746750" y="502855"/>
                  <a:pt x="5731668" y="516349"/>
                </a:cubicBezTo>
                <a:cubicBezTo>
                  <a:pt x="5725715" y="521508"/>
                  <a:pt x="5715992" y="530438"/>
                  <a:pt x="5702498" y="543138"/>
                </a:cubicBezTo>
                <a:cubicBezTo>
                  <a:pt x="5675114" y="568935"/>
                  <a:pt x="5655270" y="584215"/>
                  <a:pt x="5642967" y="588977"/>
                </a:cubicBezTo>
                <a:cubicBezTo>
                  <a:pt x="5642173" y="589374"/>
                  <a:pt x="5641379" y="589572"/>
                  <a:pt x="5640586" y="589572"/>
                </a:cubicBezTo>
                <a:cubicBezTo>
                  <a:pt x="5638204" y="589572"/>
                  <a:pt x="5636616" y="587985"/>
                  <a:pt x="5635823" y="584810"/>
                </a:cubicBezTo>
                <a:cubicBezTo>
                  <a:pt x="5633839" y="585604"/>
                  <a:pt x="5632648" y="586199"/>
                  <a:pt x="5632251" y="586596"/>
                </a:cubicBezTo>
                <a:cubicBezTo>
                  <a:pt x="5627488" y="588580"/>
                  <a:pt x="5621734" y="591160"/>
                  <a:pt x="5614987" y="594335"/>
                </a:cubicBezTo>
                <a:cubicBezTo>
                  <a:pt x="5613400" y="595129"/>
                  <a:pt x="5604867" y="599891"/>
                  <a:pt x="5589388" y="608622"/>
                </a:cubicBezTo>
                <a:cubicBezTo>
                  <a:pt x="5598516" y="608226"/>
                  <a:pt x="5606851" y="608027"/>
                  <a:pt x="5614392" y="608027"/>
                </a:cubicBezTo>
                <a:cubicBezTo>
                  <a:pt x="5700117" y="606043"/>
                  <a:pt x="5757862" y="605051"/>
                  <a:pt x="5787628" y="605051"/>
                </a:cubicBezTo>
                <a:cubicBezTo>
                  <a:pt x="5795962" y="605051"/>
                  <a:pt x="5802114" y="605051"/>
                  <a:pt x="5806082" y="605051"/>
                </a:cubicBezTo>
                <a:cubicBezTo>
                  <a:pt x="5807670" y="603860"/>
                  <a:pt x="5809654" y="603265"/>
                  <a:pt x="5812036" y="603265"/>
                </a:cubicBezTo>
                <a:cubicBezTo>
                  <a:pt x="5818782" y="604058"/>
                  <a:pt x="5822950" y="607432"/>
                  <a:pt x="5824537" y="613385"/>
                </a:cubicBezTo>
                <a:cubicBezTo>
                  <a:pt x="5824537" y="614179"/>
                  <a:pt x="5824537" y="614774"/>
                  <a:pt x="5824537" y="615171"/>
                </a:cubicBezTo>
                <a:cubicBezTo>
                  <a:pt x="5824537" y="616758"/>
                  <a:pt x="5824339" y="618147"/>
                  <a:pt x="5823942" y="619338"/>
                </a:cubicBezTo>
                <a:cubicBezTo>
                  <a:pt x="5834658" y="663391"/>
                  <a:pt x="5841206" y="695538"/>
                  <a:pt x="5843587" y="715779"/>
                </a:cubicBezTo>
                <a:cubicBezTo>
                  <a:pt x="5844778" y="727288"/>
                  <a:pt x="5845373" y="738798"/>
                  <a:pt x="5845373" y="750307"/>
                </a:cubicBezTo>
                <a:cubicBezTo>
                  <a:pt x="5845373" y="810235"/>
                  <a:pt x="5829498" y="864805"/>
                  <a:pt x="5797748" y="914018"/>
                </a:cubicBezTo>
                <a:cubicBezTo>
                  <a:pt x="5793779" y="920368"/>
                  <a:pt x="5789414" y="926718"/>
                  <a:pt x="5784651" y="933068"/>
                </a:cubicBezTo>
                <a:cubicBezTo>
                  <a:pt x="5761236" y="977518"/>
                  <a:pt x="5725715" y="1014824"/>
                  <a:pt x="5678090" y="1044987"/>
                </a:cubicBezTo>
                <a:cubicBezTo>
                  <a:pt x="5634037" y="1072371"/>
                  <a:pt x="5585222" y="1090627"/>
                  <a:pt x="5531644" y="1099755"/>
                </a:cubicBezTo>
                <a:cubicBezTo>
                  <a:pt x="5503068" y="1104518"/>
                  <a:pt x="5475486" y="1106899"/>
                  <a:pt x="5448895" y="1106899"/>
                </a:cubicBezTo>
                <a:cubicBezTo>
                  <a:pt x="5415558" y="1106899"/>
                  <a:pt x="5383609" y="1103129"/>
                  <a:pt x="5353050" y="1095588"/>
                </a:cubicBezTo>
                <a:cubicBezTo>
                  <a:pt x="5299074" y="1082491"/>
                  <a:pt x="5251450" y="1058282"/>
                  <a:pt x="5210174" y="1022960"/>
                </a:cubicBezTo>
                <a:cubicBezTo>
                  <a:pt x="5202238" y="1016213"/>
                  <a:pt x="5194696" y="1009268"/>
                  <a:pt x="5187552" y="1002124"/>
                </a:cubicBezTo>
                <a:lnTo>
                  <a:pt x="5186362" y="1002124"/>
                </a:lnTo>
                <a:cubicBezTo>
                  <a:pt x="5185965" y="1002124"/>
                  <a:pt x="5185568" y="1002124"/>
                  <a:pt x="5185172" y="1002124"/>
                </a:cubicBezTo>
                <a:cubicBezTo>
                  <a:pt x="5184378" y="1002124"/>
                  <a:pt x="5183584" y="1001727"/>
                  <a:pt x="5182790" y="1000933"/>
                </a:cubicBezTo>
                <a:cubicBezTo>
                  <a:pt x="5182393" y="1000140"/>
                  <a:pt x="5182195" y="999346"/>
                  <a:pt x="5182195" y="998552"/>
                </a:cubicBezTo>
                <a:cubicBezTo>
                  <a:pt x="5182195" y="997758"/>
                  <a:pt x="5182393" y="997163"/>
                  <a:pt x="5182790" y="996766"/>
                </a:cubicBezTo>
                <a:cubicBezTo>
                  <a:pt x="5153818" y="966207"/>
                  <a:pt x="5130006" y="931083"/>
                  <a:pt x="5111352" y="891396"/>
                </a:cubicBezTo>
                <a:cubicBezTo>
                  <a:pt x="5081587" y="826705"/>
                  <a:pt x="5066704" y="763007"/>
                  <a:pt x="5066704" y="700301"/>
                </a:cubicBezTo>
                <a:cubicBezTo>
                  <a:pt x="5066704" y="697919"/>
                  <a:pt x="5066704" y="695538"/>
                  <a:pt x="5066704" y="693157"/>
                </a:cubicBezTo>
                <a:cubicBezTo>
                  <a:pt x="5067895" y="615766"/>
                  <a:pt x="5088929" y="542543"/>
                  <a:pt x="5129808" y="473487"/>
                </a:cubicBezTo>
                <a:cubicBezTo>
                  <a:pt x="5147270" y="444118"/>
                  <a:pt x="5168900" y="415741"/>
                  <a:pt x="5194696" y="388357"/>
                </a:cubicBezTo>
                <a:lnTo>
                  <a:pt x="5230415" y="352638"/>
                </a:lnTo>
                <a:cubicBezTo>
                  <a:pt x="5244702" y="338351"/>
                  <a:pt x="5256609" y="330612"/>
                  <a:pt x="5266134" y="329421"/>
                </a:cubicBezTo>
                <a:cubicBezTo>
                  <a:pt x="5267324" y="329421"/>
                  <a:pt x="5268317" y="329818"/>
                  <a:pt x="5269110" y="330612"/>
                </a:cubicBezTo>
                <a:cubicBezTo>
                  <a:pt x="5277445" y="323865"/>
                  <a:pt x="5285978" y="317912"/>
                  <a:pt x="5294709" y="312752"/>
                </a:cubicBezTo>
                <a:cubicBezTo>
                  <a:pt x="5338365" y="286955"/>
                  <a:pt x="5387578" y="274057"/>
                  <a:pt x="5442346" y="274057"/>
                </a:cubicBezTo>
                <a:close/>
                <a:moveTo>
                  <a:pt x="2463403" y="273462"/>
                </a:moveTo>
                <a:cubicBezTo>
                  <a:pt x="2464593" y="273462"/>
                  <a:pt x="2465586" y="273462"/>
                  <a:pt x="2466379" y="273462"/>
                </a:cubicBezTo>
                <a:cubicBezTo>
                  <a:pt x="2471142" y="273462"/>
                  <a:pt x="2474515" y="274851"/>
                  <a:pt x="2476500" y="277629"/>
                </a:cubicBezTo>
                <a:cubicBezTo>
                  <a:pt x="2477690" y="279216"/>
                  <a:pt x="2478286" y="281002"/>
                  <a:pt x="2478286" y="282987"/>
                </a:cubicBezTo>
                <a:cubicBezTo>
                  <a:pt x="2478286" y="285368"/>
                  <a:pt x="2477095" y="287947"/>
                  <a:pt x="2474714" y="290726"/>
                </a:cubicBezTo>
                <a:cubicBezTo>
                  <a:pt x="2473523" y="292313"/>
                  <a:pt x="2472134" y="293107"/>
                  <a:pt x="2470546" y="293107"/>
                </a:cubicBezTo>
                <a:cubicBezTo>
                  <a:pt x="2469356" y="293107"/>
                  <a:pt x="2467967" y="292512"/>
                  <a:pt x="2466379" y="291321"/>
                </a:cubicBezTo>
                <a:lnTo>
                  <a:pt x="2465784" y="293107"/>
                </a:lnTo>
                <a:lnTo>
                  <a:pt x="2465784" y="296083"/>
                </a:lnTo>
                <a:cubicBezTo>
                  <a:pt x="2465784" y="296083"/>
                  <a:pt x="2465586" y="296877"/>
                  <a:pt x="2465189" y="298465"/>
                </a:cubicBezTo>
                <a:lnTo>
                  <a:pt x="2465189" y="302037"/>
                </a:lnTo>
                <a:cubicBezTo>
                  <a:pt x="2464792" y="303624"/>
                  <a:pt x="2464593" y="304815"/>
                  <a:pt x="2464593" y="305608"/>
                </a:cubicBezTo>
                <a:lnTo>
                  <a:pt x="2464593" y="306799"/>
                </a:lnTo>
                <a:cubicBezTo>
                  <a:pt x="2464196" y="307990"/>
                  <a:pt x="2463998" y="308982"/>
                  <a:pt x="2463998" y="309776"/>
                </a:cubicBezTo>
                <a:cubicBezTo>
                  <a:pt x="2463601" y="314538"/>
                  <a:pt x="2463204" y="319499"/>
                  <a:pt x="2462808" y="324658"/>
                </a:cubicBezTo>
                <a:cubicBezTo>
                  <a:pt x="2462014" y="342915"/>
                  <a:pt x="2461418" y="370497"/>
                  <a:pt x="2461022" y="407407"/>
                </a:cubicBezTo>
                <a:cubicBezTo>
                  <a:pt x="2461022" y="414154"/>
                  <a:pt x="2461022" y="421099"/>
                  <a:pt x="2461022" y="428243"/>
                </a:cubicBezTo>
                <a:cubicBezTo>
                  <a:pt x="2461022" y="484599"/>
                  <a:pt x="2462411" y="554846"/>
                  <a:pt x="2465189" y="638983"/>
                </a:cubicBezTo>
                <a:cubicBezTo>
                  <a:pt x="2467570" y="708833"/>
                  <a:pt x="2470348" y="779080"/>
                  <a:pt x="2473523" y="849724"/>
                </a:cubicBezTo>
                <a:cubicBezTo>
                  <a:pt x="2474714" y="875521"/>
                  <a:pt x="2475706" y="894372"/>
                  <a:pt x="2476500" y="906279"/>
                </a:cubicBezTo>
                <a:cubicBezTo>
                  <a:pt x="2476500" y="908660"/>
                  <a:pt x="2476500" y="911835"/>
                  <a:pt x="2476500" y="915804"/>
                </a:cubicBezTo>
                <a:cubicBezTo>
                  <a:pt x="2476500" y="924535"/>
                  <a:pt x="2476301" y="937235"/>
                  <a:pt x="2475904" y="953904"/>
                </a:cubicBezTo>
                <a:cubicBezTo>
                  <a:pt x="2475508" y="961841"/>
                  <a:pt x="2475309" y="968787"/>
                  <a:pt x="2475309" y="974740"/>
                </a:cubicBezTo>
                <a:cubicBezTo>
                  <a:pt x="2475309" y="980693"/>
                  <a:pt x="2475508" y="985852"/>
                  <a:pt x="2475904" y="990218"/>
                </a:cubicBezTo>
                <a:cubicBezTo>
                  <a:pt x="2477095" y="1000140"/>
                  <a:pt x="2479278" y="1007680"/>
                  <a:pt x="2482453" y="1012840"/>
                </a:cubicBezTo>
                <a:cubicBezTo>
                  <a:pt x="2483643" y="1012840"/>
                  <a:pt x="2484834" y="1012641"/>
                  <a:pt x="2486024" y="1012244"/>
                </a:cubicBezTo>
                <a:cubicBezTo>
                  <a:pt x="2488406" y="1012244"/>
                  <a:pt x="2489993" y="1013237"/>
                  <a:pt x="2490787" y="1015221"/>
                </a:cubicBezTo>
                <a:cubicBezTo>
                  <a:pt x="2491581" y="1016412"/>
                  <a:pt x="2491978" y="1017602"/>
                  <a:pt x="2491978" y="1018793"/>
                </a:cubicBezTo>
                <a:cubicBezTo>
                  <a:pt x="2491978" y="1019983"/>
                  <a:pt x="2491779" y="1020976"/>
                  <a:pt x="2491382" y="1021769"/>
                </a:cubicBezTo>
                <a:cubicBezTo>
                  <a:pt x="2490588" y="1022960"/>
                  <a:pt x="2489596" y="1024349"/>
                  <a:pt x="2488406" y="1025937"/>
                </a:cubicBezTo>
                <a:lnTo>
                  <a:pt x="2488406" y="1028318"/>
                </a:lnTo>
                <a:cubicBezTo>
                  <a:pt x="2488406" y="1033477"/>
                  <a:pt x="2484239" y="1036057"/>
                  <a:pt x="2475904" y="1036057"/>
                </a:cubicBezTo>
                <a:cubicBezTo>
                  <a:pt x="2470348" y="1040819"/>
                  <a:pt x="2464990" y="1045780"/>
                  <a:pt x="2459831" y="1050940"/>
                </a:cubicBezTo>
                <a:cubicBezTo>
                  <a:pt x="2450306" y="1060862"/>
                  <a:pt x="2442964" y="1070982"/>
                  <a:pt x="2437804" y="1081301"/>
                </a:cubicBezTo>
                <a:cubicBezTo>
                  <a:pt x="2437011" y="1082888"/>
                  <a:pt x="2435622" y="1083682"/>
                  <a:pt x="2433637" y="1083682"/>
                </a:cubicBezTo>
                <a:cubicBezTo>
                  <a:pt x="2433240" y="1083682"/>
                  <a:pt x="2432843" y="1083682"/>
                  <a:pt x="2432447" y="1083682"/>
                </a:cubicBezTo>
                <a:cubicBezTo>
                  <a:pt x="2430065" y="1083285"/>
                  <a:pt x="2428676" y="1082094"/>
                  <a:pt x="2428279" y="1080110"/>
                </a:cubicBezTo>
                <a:lnTo>
                  <a:pt x="2422326" y="1083087"/>
                </a:lnTo>
                <a:cubicBezTo>
                  <a:pt x="2414785" y="1086262"/>
                  <a:pt x="2407047" y="1089040"/>
                  <a:pt x="2399109" y="1091421"/>
                </a:cubicBezTo>
                <a:cubicBezTo>
                  <a:pt x="2382044" y="1096580"/>
                  <a:pt x="2363192" y="1100549"/>
                  <a:pt x="2342554" y="1103327"/>
                </a:cubicBezTo>
                <a:cubicBezTo>
                  <a:pt x="2323901" y="1105708"/>
                  <a:pt x="2307232" y="1106899"/>
                  <a:pt x="2292548" y="1106899"/>
                </a:cubicBezTo>
                <a:cubicBezTo>
                  <a:pt x="2272308" y="1106899"/>
                  <a:pt x="2256036" y="1104518"/>
                  <a:pt x="2243733" y="1099755"/>
                </a:cubicBezTo>
                <a:cubicBezTo>
                  <a:pt x="2242145" y="1098962"/>
                  <a:pt x="2240954" y="1097969"/>
                  <a:pt x="2240161" y="1096779"/>
                </a:cubicBezTo>
                <a:cubicBezTo>
                  <a:pt x="2237779" y="1095985"/>
                  <a:pt x="2236589" y="1094794"/>
                  <a:pt x="2236589" y="1093207"/>
                </a:cubicBezTo>
                <a:cubicBezTo>
                  <a:pt x="2236589" y="1092810"/>
                  <a:pt x="2236787" y="1092215"/>
                  <a:pt x="2237184" y="1091421"/>
                </a:cubicBezTo>
                <a:cubicBezTo>
                  <a:pt x="2237978" y="1089437"/>
                  <a:pt x="2239367" y="1087254"/>
                  <a:pt x="2241351" y="1084872"/>
                </a:cubicBezTo>
                <a:cubicBezTo>
                  <a:pt x="2238970" y="1084079"/>
                  <a:pt x="2237383" y="1082690"/>
                  <a:pt x="2236589" y="1080705"/>
                </a:cubicBezTo>
                <a:cubicBezTo>
                  <a:pt x="2230239" y="1065227"/>
                  <a:pt x="2225873" y="1044193"/>
                  <a:pt x="2223492" y="1017602"/>
                </a:cubicBezTo>
                <a:cubicBezTo>
                  <a:pt x="2222301" y="1006490"/>
                  <a:pt x="2220912" y="981883"/>
                  <a:pt x="2219325" y="943783"/>
                </a:cubicBezTo>
                <a:cubicBezTo>
                  <a:pt x="2218531" y="923940"/>
                  <a:pt x="2216150" y="897349"/>
                  <a:pt x="2212181" y="864012"/>
                </a:cubicBezTo>
                <a:cubicBezTo>
                  <a:pt x="2207815" y="823927"/>
                  <a:pt x="2205037" y="797535"/>
                  <a:pt x="2203847" y="784835"/>
                </a:cubicBezTo>
                <a:cubicBezTo>
                  <a:pt x="2200672" y="746735"/>
                  <a:pt x="2198886" y="709230"/>
                  <a:pt x="2198489" y="672321"/>
                </a:cubicBezTo>
                <a:cubicBezTo>
                  <a:pt x="2198489" y="667955"/>
                  <a:pt x="2198489" y="662399"/>
                  <a:pt x="2198489" y="655652"/>
                </a:cubicBezTo>
                <a:cubicBezTo>
                  <a:pt x="2198489" y="635412"/>
                  <a:pt x="2198886" y="603265"/>
                  <a:pt x="2199679" y="559212"/>
                </a:cubicBezTo>
                <a:lnTo>
                  <a:pt x="2199679" y="558616"/>
                </a:lnTo>
                <a:cubicBezTo>
                  <a:pt x="2198886" y="559013"/>
                  <a:pt x="2198291" y="559212"/>
                  <a:pt x="2197893" y="559212"/>
                </a:cubicBezTo>
                <a:cubicBezTo>
                  <a:pt x="2196703" y="559212"/>
                  <a:pt x="2195710" y="558616"/>
                  <a:pt x="2194917" y="557426"/>
                </a:cubicBezTo>
                <a:cubicBezTo>
                  <a:pt x="2194520" y="556632"/>
                  <a:pt x="2194322" y="556037"/>
                  <a:pt x="2194322" y="555640"/>
                </a:cubicBezTo>
                <a:cubicBezTo>
                  <a:pt x="2194322" y="554449"/>
                  <a:pt x="2194917" y="553457"/>
                  <a:pt x="2196108" y="552663"/>
                </a:cubicBezTo>
                <a:cubicBezTo>
                  <a:pt x="2197298" y="552266"/>
                  <a:pt x="2198489" y="551671"/>
                  <a:pt x="2199679" y="550877"/>
                </a:cubicBezTo>
                <a:cubicBezTo>
                  <a:pt x="2199679" y="543733"/>
                  <a:pt x="2199481" y="535994"/>
                  <a:pt x="2199084" y="527660"/>
                </a:cubicBezTo>
                <a:lnTo>
                  <a:pt x="2199084" y="528255"/>
                </a:lnTo>
                <a:cubicBezTo>
                  <a:pt x="2198687" y="528255"/>
                  <a:pt x="2198092" y="528255"/>
                  <a:pt x="2197298" y="528255"/>
                </a:cubicBezTo>
                <a:cubicBezTo>
                  <a:pt x="2196108" y="528255"/>
                  <a:pt x="2195115" y="527462"/>
                  <a:pt x="2194322" y="525874"/>
                </a:cubicBezTo>
                <a:cubicBezTo>
                  <a:pt x="2194322" y="525080"/>
                  <a:pt x="2194322" y="524485"/>
                  <a:pt x="2194322" y="524088"/>
                </a:cubicBezTo>
                <a:cubicBezTo>
                  <a:pt x="2194322" y="522104"/>
                  <a:pt x="2195115" y="520913"/>
                  <a:pt x="2196703" y="520516"/>
                </a:cubicBezTo>
                <a:cubicBezTo>
                  <a:pt x="2197497" y="520516"/>
                  <a:pt x="2198291" y="520318"/>
                  <a:pt x="2199084" y="519921"/>
                </a:cubicBezTo>
                <a:cubicBezTo>
                  <a:pt x="2198687" y="511983"/>
                  <a:pt x="2197298" y="487774"/>
                  <a:pt x="2194917" y="447293"/>
                </a:cubicBezTo>
                <a:cubicBezTo>
                  <a:pt x="2194917" y="443324"/>
                  <a:pt x="2194123" y="432013"/>
                  <a:pt x="2192536" y="413360"/>
                </a:cubicBezTo>
                <a:cubicBezTo>
                  <a:pt x="2192139" y="407010"/>
                  <a:pt x="2191742" y="401454"/>
                  <a:pt x="2191345" y="396691"/>
                </a:cubicBezTo>
                <a:cubicBezTo>
                  <a:pt x="2191345" y="395501"/>
                  <a:pt x="2191147" y="393516"/>
                  <a:pt x="2190750" y="390738"/>
                </a:cubicBezTo>
                <a:lnTo>
                  <a:pt x="2190750" y="388952"/>
                </a:lnTo>
                <a:cubicBezTo>
                  <a:pt x="2190353" y="388158"/>
                  <a:pt x="2190154" y="387365"/>
                  <a:pt x="2190154" y="386571"/>
                </a:cubicBezTo>
                <a:cubicBezTo>
                  <a:pt x="2190154" y="385380"/>
                  <a:pt x="2190551" y="384388"/>
                  <a:pt x="2191345" y="383594"/>
                </a:cubicBezTo>
                <a:cubicBezTo>
                  <a:pt x="2192536" y="382801"/>
                  <a:pt x="2193528" y="382404"/>
                  <a:pt x="2194322" y="382404"/>
                </a:cubicBezTo>
                <a:cubicBezTo>
                  <a:pt x="2195115" y="382404"/>
                  <a:pt x="2195909" y="382801"/>
                  <a:pt x="2196703" y="383594"/>
                </a:cubicBezTo>
                <a:cubicBezTo>
                  <a:pt x="2195512" y="381610"/>
                  <a:pt x="2194917" y="380022"/>
                  <a:pt x="2194917" y="378832"/>
                </a:cubicBezTo>
                <a:cubicBezTo>
                  <a:pt x="2194917" y="376847"/>
                  <a:pt x="2196306" y="375458"/>
                  <a:pt x="2199084" y="374665"/>
                </a:cubicBezTo>
                <a:cubicBezTo>
                  <a:pt x="2209800" y="366330"/>
                  <a:pt x="2220119" y="354821"/>
                  <a:pt x="2230040" y="340137"/>
                </a:cubicBezTo>
                <a:cubicBezTo>
                  <a:pt x="2232025" y="337358"/>
                  <a:pt x="2234605" y="333787"/>
                  <a:pt x="2237779" y="329421"/>
                </a:cubicBezTo>
                <a:cubicBezTo>
                  <a:pt x="2240954" y="324262"/>
                  <a:pt x="2243336" y="320690"/>
                  <a:pt x="2244923" y="318705"/>
                </a:cubicBezTo>
                <a:cubicBezTo>
                  <a:pt x="2250876" y="309577"/>
                  <a:pt x="2255441" y="304021"/>
                  <a:pt x="2258615" y="302037"/>
                </a:cubicBezTo>
                <a:cubicBezTo>
                  <a:pt x="2259806" y="300846"/>
                  <a:pt x="2261195" y="300251"/>
                  <a:pt x="2262783" y="300251"/>
                </a:cubicBezTo>
                <a:cubicBezTo>
                  <a:pt x="2264370" y="300251"/>
                  <a:pt x="2265957" y="301243"/>
                  <a:pt x="2267545" y="303227"/>
                </a:cubicBezTo>
                <a:cubicBezTo>
                  <a:pt x="2269133" y="305212"/>
                  <a:pt x="2269926" y="306997"/>
                  <a:pt x="2269926" y="308585"/>
                </a:cubicBezTo>
                <a:cubicBezTo>
                  <a:pt x="2269926" y="309776"/>
                  <a:pt x="2269530" y="310966"/>
                  <a:pt x="2268736" y="312157"/>
                </a:cubicBezTo>
                <a:lnTo>
                  <a:pt x="2268140" y="312752"/>
                </a:lnTo>
                <a:cubicBezTo>
                  <a:pt x="2271712" y="311958"/>
                  <a:pt x="2279650" y="310569"/>
                  <a:pt x="2291953" y="308585"/>
                </a:cubicBezTo>
                <a:cubicBezTo>
                  <a:pt x="2295128" y="308188"/>
                  <a:pt x="2304256" y="306799"/>
                  <a:pt x="2319337" y="304418"/>
                </a:cubicBezTo>
                <a:cubicBezTo>
                  <a:pt x="2330450" y="302433"/>
                  <a:pt x="2339379" y="300846"/>
                  <a:pt x="2346126" y="299655"/>
                </a:cubicBezTo>
                <a:cubicBezTo>
                  <a:pt x="2354064" y="298068"/>
                  <a:pt x="2367955" y="294893"/>
                  <a:pt x="2387798" y="290130"/>
                </a:cubicBezTo>
                <a:cubicBezTo>
                  <a:pt x="2405261" y="285765"/>
                  <a:pt x="2418953" y="282788"/>
                  <a:pt x="2428875" y="281201"/>
                </a:cubicBezTo>
                <a:cubicBezTo>
                  <a:pt x="2443162" y="278422"/>
                  <a:pt x="2450306" y="277033"/>
                  <a:pt x="2450306" y="277033"/>
                </a:cubicBezTo>
                <a:cubicBezTo>
                  <a:pt x="2450306" y="277033"/>
                  <a:pt x="2450107" y="277033"/>
                  <a:pt x="2449711" y="277033"/>
                </a:cubicBezTo>
                <a:cubicBezTo>
                  <a:pt x="2458839" y="275049"/>
                  <a:pt x="2463403" y="273858"/>
                  <a:pt x="2463403" y="273462"/>
                </a:cubicBezTo>
                <a:close/>
                <a:moveTo>
                  <a:pt x="4977408" y="269890"/>
                </a:moveTo>
                <a:cubicBezTo>
                  <a:pt x="4984948" y="269890"/>
                  <a:pt x="4990702" y="270287"/>
                  <a:pt x="4994672" y="271080"/>
                </a:cubicBezTo>
                <a:cubicBezTo>
                  <a:pt x="4995465" y="270287"/>
                  <a:pt x="4996458" y="269890"/>
                  <a:pt x="4997648" y="269890"/>
                </a:cubicBezTo>
                <a:cubicBezTo>
                  <a:pt x="4998442" y="269890"/>
                  <a:pt x="4999434" y="270088"/>
                  <a:pt x="5000624" y="270485"/>
                </a:cubicBezTo>
                <a:cubicBezTo>
                  <a:pt x="5002609" y="270882"/>
                  <a:pt x="5003601" y="272072"/>
                  <a:pt x="5003601" y="274057"/>
                </a:cubicBezTo>
                <a:cubicBezTo>
                  <a:pt x="5003601" y="274454"/>
                  <a:pt x="5003403" y="275049"/>
                  <a:pt x="5003006" y="275843"/>
                </a:cubicBezTo>
                <a:lnTo>
                  <a:pt x="5002410" y="277033"/>
                </a:lnTo>
                <a:cubicBezTo>
                  <a:pt x="5002410" y="277430"/>
                  <a:pt x="5002410" y="278026"/>
                  <a:pt x="5002410" y="278819"/>
                </a:cubicBezTo>
                <a:cubicBezTo>
                  <a:pt x="5002410" y="280804"/>
                  <a:pt x="5001815" y="282590"/>
                  <a:pt x="5000624" y="284177"/>
                </a:cubicBezTo>
                <a:cubicBezTo>
                  <a:pt x="4999434" y="289337"/>
                  <a:pt x="4998640" y="303624"/>
                  <a:pt x="4998244" y="327040"/>
                </a:cubicBezTo>
                <a:cubicBezTo>
                  <a:pt x="4997846" y="335771"/>
                  <a:pt x="4997251" y="347280"/>
                  <a:pt x="4996458" y="361568"/>
                </a:cubicBezTo>
                <a:cubicBezTo>
                  <a:pt x="4995267" y="378633"/>
                  <a:pt x="4994473" y="389944"/>
                  <a:pt x="4994076" y="395501"/>
                </a:cubicBezTo>
                <a:cubicBezTo>
                  <a:pt x="4992488" y="430426"/>
                  <a:pt x="4991695" y="467533"/>
                  <a:pt x="4991695" y="506824"/>
                </a:cubicBezTo>
                <a:cubicBezTo>
                  <a:pt x="4991695" y="519921"/>
                  <a:pt x="4991695" y="533216"/>
                  <a:pt x="4991695" y="546710"/>
                </a:cubicBezTo>
                <a:cubicBezTo>
                  <a:pt x="4992488" y="619735"/>
                  <a:pt x="4995664" y="691173"/>
                  <a:pt x="5001220" y="761022"/>
                </a:cubicBezTo>
                <a:cubicBezTo>
                  <a:pt x="5004394" y="798329"/>
                  <a:pt x="5008166" y="833849"/>
                  <a:pt x="5012531" y="867583"/>
                </a:cubicBezTo>
                <a:cubicBezTo>
                  <a:pt x="5015706" y="893380"/>
                  <a:pt x="5018286" y="910843"/>
                  <a:pt x="5020270" y="919971"/>
                </a:cubicBezTo>
                <a:cubicBezTo>
                  <a:pt x="5023048" y="933862"/>
                  <a:pt x="5027016" y="949141"/>
                  <a:pt x="5032176" y="965810"/>
                </a:cubicBezTo>
                <a:cubicBezTo>
                  <a:pt x="5032970" y="967001"/>
                  <a:pt x="5033367" y="968390"/>
                  <a:pt x="5033367" y="969977"/>
                </a:cubicBezTo>
                <a:lnTo>
                  <a:pt x="5033367" y="971763"/>
                </a:lnTo>
                <a:cubicBezTo>
                  <a:pt x="5033367" y="976923"/>
                  <a:pt x="5030588" y="979502"/>
                  <a:pt x="5025032" y="979502"/>
                </a:cubicBezTo>
                <a:cubicBezTo>
                  <a:pt x="5024239" y="981090"/>
                  <a:pt x="5021858" y="984265"/>
                  <a:pt x="5017888" y="989027"/>
                </a:cubicBezTo>
                <a:cubicBezTo>
                  <a:pt x="5014317" y="993393"/>
                  <a:pt x="5008562" y="999743"/>
                  <a:pt x="5000624" y="1008077"/>
                </a:cubicBezTo>
                <a:cubicBezTo>
                  <a:pt x="4990306" y="1019190"/>
                  <a:pt x="4982964" y="1027722"/>
                  <a:pt x="4978598" y="1033676"/>
                </a:cubicBezTo>
                <a:cubicBezTo>
                  <a:pt x="4980582" y="1035263"/>
                  <a:pt x="4981574" y="1036851"/>
                  <a:pt x="4981574" y="1038438"/>
                </a:cubicBezTo>
                <a:cubicBezTo>
                  <a:pt x="4981574" y="1040026"/>
                  <a:pt x="4980781" y="1041415"/>
                  <a:pt x="4979194" y="1042605"/>
                </a:cubicBezTo>
                <a:cubicBezTo>
                  <a:pt x="4976812" y="1044590"/>
                  <a:pt x="4973836" y="1046177"/>
                  <a:pt x="4970264" y="1047368"/>
                </a:cubicBezTo>
                <a:cubicBezTo>
                  <a:pt x="4969470" y="1048955"/>
                  <a:pt x="4968280" y="1049749"/>
                  <a:pt x="4966692" y="1049749"/>
                </a:cubicBezTo>
                <a:cubicBezTo>
                  <a:pt x="4966294" y="1049749"/>
                  <a:pt x="4965700" y="1049551"/>
                  <a:pt x="4964906" y="1049154"/>
                </a:cubicBezTo>
                <a:lnTo>
                  <a:pt x="4959548" y="1050940"/>
                </a:lnTo>
                <a:cubicBezTo>
                  <a:pt x="4956373" y="1051733"/>
                  <a:pt x="4954388" y="1052130"/>
                  <a:pt x="4953595" y="1052130"/>
                </a:cubicBezTo>
                <a:cubicBezTo>
                  <a:pt x="4944864" y="1054512"/>
                  <a:pt x="4936132" y="1056694"/>
                  <a:pt x="4927401" y="1058679"/>
                </a:cubicBezTo>
                <a:cubicBezTo>
                  <a:pt x="4910336" y="1062251"/>
                  <a:pt x="4891682" y="1065426"/>
                  <a:pt x="4871442" y="1068204"/>
                </a:cubicBezTo>
                <a:cubicBezTo>
                  <a:pt x="4852392" y="1070585"/>
                  <a:pt x="4833342" y="1072173"/>
                  <a:pt x="4814292" y="1072966"/>
                </a:cubicBezTo>
                <a:cubicBezTo>
                  <a:pt x="4801988" y="1073760"/>
                  <a:pt x="4791273" y="1074157"/>
                  <a:pt x="4782145" y="1074157"/>
                </a:cubicBezTo>
                <a:cubicBezTo>
                  <a:pt x="4773016" y="1074157"/>
                  <a:pt x="4765674" y="1073760"/>
                  <a:pt x="4760118" y="1072966"/>
                </a:cubicBezTo>
                <a:cubicBezTo>
                  <a:pt x="4757340" y="1072569"/>
                  <a:pt x="4755951" y="1071180"/>
                  <a:pt x="4755951" y="1068799"/>
                </a:cubicBezTo>
                <a:cubicBezTo>
                  <a:pt x="4755951" y="1068005"/>
                  <a:pt x="4756150" y="1067212"/>
                  <a:pt x="4756546" y="1066418"/>
                </a:cubicBezTo>
                <a:cubicBezTo>
                  <a:pt x="4756150" y="1066021"/>
                  <a:pt x="4755554" y="1065624"/>
                  <a:pt x="4754760" y="1065227"/>
                </a:cubicBezTo>
                <a:cubicBezTo>
                  <a:pt x="4748808" y="1061655"/>
                  <a:pt x="4741068" y="1053321"/>
                  <a:pt x="4731544" y="1040224"/>
                </a:cubicBezTo>
                <a:cubicBezTo>
                  <a:pt x="4724796" y="1030699"/>
                  <a:pt x="4718248" y="1019983"/>
                  <a:pt x="4711898" y="1008077"/>
                </a:cubicBezTo>
                <a:cubicBezTo>
                  <a:pt x="4703166" y="991012"/>
                  <a:pt x="4692252" y="966604"/>
                  <a:pt x="4679156" y="934854"/>
                </a:cubicBezTo>
                <a:cubicBezTo>
                  <a:pt x="4665265" y="900722"/>
                  <a:pt x="4655144" y="877307"/>
                  <a:pt x="4648795" y="864607"/>
                </a:cubicBezTo>
                <a:cubicBezTo>
                  <a:pt x="4643636" y="854288"/>
                  <a:pt x="4637682" y="842977"/>
                  <a:pt x="4630936" y="830674"/>
                </a:cubicBezTo>
                <a:cubicBezTo>
                  <a:pt x="4639666" y="887030"/>
                  <a:pt x="4653954" y="950927"/>
                  <a:pt x="4673798" y="1022365"/>
                </a:cubicBezTo>
                <a:lnTo>
                  <a:pt x="4675584" y="1027127"/>
                </a:lnTo>
                <a:cubicBezTo>
                  <a:pt x="4677171" y="1028715"/>
                  <a:pt x="4677965" y="1030699"/>
                  <a:pt x="4677965" y="1033080"/>
                </a:cubicBezTo>
                <a:cubicBezTo>
                  <a:pt x="4677965" y="1034271"/>
                  <a:pt x="4677766" y="1035462"/>
                  <a:pt x="4677370" y="1036652"/>
                </a:cubicBezTo>
                <a:cubicBezTo>
                  <a:pt x="4676180" y="1039827"/>
                  <a:pt x="4673599" y="1041613"/>
                  <a:pt x="4669631" y="1042010"/>
                </a:cubicBezTo>
                <a:lnTo>
                  <a:pt x="4667845" y="1042010"/>
                </a:lnTo>
                <a:cubicBezTo>
                  <a:pt x="4666654" y="1042010"/>
                  <a:pt x="4665265" y="1041613"/>
                  <a:pt x="4663678" y="1040819"/>
                </a:cubicBezTo>
                <a:cubicBezTo>
                  <a:pt x="4661296" y="1044391"/>
                  <a:pt x="4657724" y="1049154"/>
                  <a:pt x="4652962" y="1055107"/>
                </a:cubicBezTo>
                <a:cubicBezTo>
                  <a:pt x="4651374" y="1057488"/>
                  <a:pt x="4646612" y="1063243"/>
                  <a:pt x="4638674" y="1072371"/>
                </a:cubicBezTo>
                <a:cubicBezTo>
                  <a:pt x="4638278" y="1072768"/>
                  <a:pt x="4637682" y="1073562"/>
                  <a:pt x="4636888" y="1074752"/>
                </a:cubicBezTo>
                <a:cubicBezTo>
                  <a:pt x="4637682" y="1074752"/>
                  <a:pt x="4638476" y="1074752"/>
                  <a:pt x="4639270" y="1074752"/>
                </a:cubicBezTo>
                <a:cubicBezTo>
                  <a:pt x="4640460" y="1074752"/>
                  <a:pt x="4641651" y="1074951"/>
                  <a:pt x="4642842" y="1075347"/>
                </a:cubicBezTo>
                <a:cubicBezTo>
                  <a:pt x="4646414" y="1076935"/>
                  <a:pt x="4648200" y="1078919"/>
                  <a:pt x="4648200" y="1081301"/>
                </a:cubicBezTo>
                <a:cubicBezTo>
                  <a:pt x="4648200" y="1082491"/>
                  <a:pt x="4647406" y="1084079"/>
                  <a:pt x="4645818" y="1086063"/>
                </a:cubicBezTo>
                <a:cubicBezTo>
                  <a:pt x="4643834" y="1088444"/>
                  <a:pt x="4636294" y="1090826"/>
                  <a:pt x="4623196" y="1093207"/>
                </a:cubicBezTo>
                <a:cubicBezTo>
                  <a:pt x="4615656" y="1094794"/>
                  <a:pt x="4608115" y="1095985"/>
                  <a:pt x="4600574" y="1096779"/>
                </a:cubicBezTo>
                <a:cubicBezTo>
                  <a:pt x="4588272" y="1097969"/>
                  <a:pt x="4572595" y="1099160"/>
                  <a:pt x="4553545" y="1100351"/>
                </a:cubicBezTo>
                <a:cubicBezTo>
                  <a:pt x="4527748" y="1101541"/>
                  <a:pt x="4511079" y="1102335"/>
                  <a:pt x="4503538" y="1102732"/>
                </a:cubicBezTo>
                <a:lnTo>
                  <a:pt x="4480322" y="1104518"/>
                </a:lnTo>
                <a:cubicBezTo>
                  <a:pt x="4465240" y="1106105"/>
                  <a:pt x="4457700" y="1106899"/>
                  <a:pt x="4457700" y="1106899"/>
                </a:cubicBezTo>
                <a:cubicBezTo>
                  <a:pt x="4454922" y="1106899"/>
                  <a:pt x="4453334" y="1105312"/>
                  <a:pt x="4452937" y="1102137"/>
                </a:cubicBezTo>
                <a:cubicBezTo>
                  <a:pt x="4452937" y="1101740"/>
                  <a:pt x="4452937" y="1101343"/>
                  <a:pt x="4452937" y="1100946"/>
                </a:cubicBezTo>
                <a:cubicBezTo>
                  <a:pt x="4452937" y="1098962"/>
                  <a:pt x="4454128" y="1097374"/>
                  <a:pt x="4456509" y="1096183"/>
                </a:cubicBezTo>
                <a:cubicBezTo>
                  <a:pt x="4461272" y="1094596"/>
                  <a:pt x="4469407" y="1093008"/>
                  <a:pt x="4480917" y="1091421"/>
                </a:cubicBezTo>
                <a:cubicBezTo>
                  <a:pt x="4482504" y="1091024"/>
                  <a:pt x="4484290" y="1090627"/>
                  <a:pt x="4486274" y="1090230"/>
                </a:cubicBezTo>
                <a:cubicBezTo>
                  <a:pt x="4486274" y="1089833"/>
                  <a:pt x="4486274" y="1089437"/>
                  <a:pt x="4486274" y="1089040"/>
                </a:cubicBezTo>
                <a:cubicBezTo>
                  <a:pt x="4486274" y="1088246"/>
                  <a:pt x="4486473" y="1087651"/>
                  <a:pt x="4486870" y="1087254"/>
                </a:cubicBezTo>
                <a:cubicBezTo>
                  <a:pt x="4489648" y="1084079"/>
                  <a:pt x="4493616" y="1079316"/>
                  <a:pt x="4498776" y="1072966"/>
                </a:cubicBezTo>
                <a:cubicBezTo>
                  <a:pt x="4503935" y="1066219"/>
                  <a:pt x="4507904" y="1061258"/>
                  <a:pt x="4510682" y="1058083"/>
                </a:cubicBezTo>
                <a:cubicBezTo>
                  <a:pt x="4513460" y="1054512"/>
                  <a:pt x="4515445" y="1052130"/>
                  <a:pt x="4516636" y="1050940"/>
                </a:cubicBezTo>
                <a:lnTo>
                  <a:pt x="4507706" y="1050940"/>
                </a:lnTo>
                <a:cubicBezTo>
                  <a:pt x="4505721" y="1052924"/>
                  <a:pt x="4502546" y="1056297"/>
                  <a:pt x="4498181" y="1061060"/>
                </a:cubicBezTo>
                <a:lnTo>
                  <a:pt x="4488060" y="1071180"/>
                </a:lnTo>
                <a:cubicBezTo>
                  <a:pt x="4481314" y="1078721"/>
                  <a:pt x="4476154" y="1083880"/>
                  <a:pt x="4472582" y="1086658"/>
                </a:cubicBezTo>
                <a:cubicBezTo>
                  <a:pt x="4467423" y="1090627"/>
                  <a:pt x="4463454" y="1092810"/>
                  <a:pt x="4460676" y="1093207"/>
                </a:cubicBezTo>
                <a:cubicBezTo>
                  <a:pt x="4460279" y="1093207"/>
                  <a:pt x="4459882" y="1093207"/>
                  <a:pt x="4459486" y="1093207"/>
                </a:cubicBezTo>
                <a:cubicBezTo>
                  <a:pt x="4457898" y="1093207"/>
                  <a:pt x="4456707" y="1092215"/>
                  <a:pt x="4455914" y="1090230"/>
                </a:cubicBezTo>
                <a:cubicBezTo>
                  <a:pt x="4455914" y="1089833"/>
                  <a:pt x="4455914" y="1089437"/>
                  <a:pt x="4455914" y="1089040"/>
                </a:cubicBezTo>
                <a:cubicBezTo>
                  <a:pt x="4455914" y="1087452"/>
                  <a:pt x="4456906" y="1086658"/>
                  <a:pt x="4458890" y="1086658"/>
                </a:cubicBezTo>
                <a:cubicBezTo>
                  <a:pt x="4462065" y="1085865"/>
                  <a:pt x="4466232" y="1082888"/>
                  <a:pt x="4471392" y="1077729"/>
                </a:cubicBezTo>
                <a:cubicBezTo>
                  <a:pt x="4474964" y="1074157"/>
                  <a:pt x="4480122" y="1068799"/>
                  <a:pt x="4486870" y="1061655"/>
                </a:cubicBezTo>
                <a:cubicBezTo>
                  <a:pt x="4487664" y="1060465"/>
                  <a:pt x="4489251" y="1058480"/>
                  <a:pt x="4491632" y="1055702"/>
                </a:cubicBezTo>
                <a:cubicBezTo>
                  <a:pt x="4493616" y="1053321"/>
                  <a:pt x="4495204" y="1051337"/>
                  <a:pt x="4496395" y="1049749"/>
                </a:cubicBezTo>
                <a:cubicBezTo>
                  <a:pt x="4493220" y="1049352"/>
                  <a:pt x="4490044" y="1048757"/>
                  <a:pt x="4486870" y="1047963"/>
                </a:cubicBezTo>
                <a:lnTo>
                  <a:pt x="4480917" y="1046772"/>
                </a:lnTo>
                <a:cubicBezTo>
                  <a:pt x="4479726" y="1048757"/>
                  <a:pt x="4477940" y="1051535"/>
                  <a:pt x="4475559" y="1055107"/>
                </a:cubicBezTo>
                <a:cubicBezTo>
                  <a:pt x="4470002" y="1063044"/>
                  <a:pt x="4466232" y="1068204"/>
                  <a:pt x="4464248" y="1070585"/>
                </a:cubicBezTo>
                <a:cubicBezTo>
                  <a:pt x="4460279" y="1076935"/>
                  <a:pt x="4457302" y="1082293"/>
                  <a:pt x="4455318" y="1086658"/>
                </a:cubicBezTo>
                <a:cubicBezTo>
                  <a:pt x="4454524" y="1087849"/>
                  <a:pt x="4453334" y="1090429"/>
                  <a:pt x="4451746" y="1094397"/>
                </a:cubicBezTo>
                <a:cubicBezTo>
                  <a:pt x="4450556" y="1097572"/>
                  <a:pt x="4449365" y="1100152"/>
                  <a:pt x="4448174" y="1102137"/>
                </a:cubicBezTo>
                <a:cubicBezTo>
                  <a:pt x="4447380" y="1103327"/>
                  <a:pt x="4446388" y="1103922"/>
                  <a:pt x="4445198" y="1103922"/>
                </a:cubicBezTo>
                <a:cubicBezTo>
                  <a:pt x="4444801" y="1103922"/>
                  <a:pt x="4444404" y="1103922"/>
                  <a:pt x="4444008" y="1103922"/>
                </a:cubicBezTo>
                <a:cubicBezTo>
                  <a:pt x="4442022" y="1103922"/>
                  <a:pt x="4440832" y="1102930"/>
                  <a:pt x="4440436" y="1100946"/>
                </a:cubicBezTo>
                <a:cubicBezTo>
                  <a:pt x="4440038" y="1098962"/>
                  <a:pt x="4439840" y="1096779"/>
                  <a:pt x="4439840" y="1094397"/>
                </a:cubicBezTo>
                <a:cubicBezTo>
                  <a:pt x="4438650" y="1095588"/>
                  <a:pt x="4437062" y="1096183"/>
                  <a:pt x="4435078" y="1096183"/>
                </a:cubicBezTo>
                <a:cubicBezTo>
                  <a:pt x="4434680" y="1096183"/>
                  <a:pt x="4434284" y="1096183"/>
                  <a:pt x="4433887" y="1096183"/>
                </a:cubicBezTo>
                <a:cubicBezTo>
                  <a:pt x="4431506" y="1095787"/>
                  <a:pt x="4430116" y="1094199"/>
                  <a:pt x="4429720" y="1091421"/>
                </a:cubicBezTo>
                <a:cubicBezTo>
                  <a:pt x="4425751" y="1062449"/>
                  <a:pt x="4421186" y="1017205"/>
                  <a:pt x="4416028" y="955690"/>
                </a:cubicBezTo>
                <a:cubicBezTo>
                  <a:pt x="4414440" y="939815"/>
                  <a:pt x="4412257" y="918185"/>
                  <a:pt x="4409480" y="890801"/>
                </a:cubicBezTo>
                <a:cubicBezTo>
                  <a:pt x="4406304" y="859448"/>
                  <a:pt x="4404122" y="837818"/>
                  <a:pt x="4402931" y="825912"/>
                </a:cubicBezTo>
                <a:cubicBezTo>
                  <a:pt x="4398565" y="779080"/>
                  <a:pt x="4393604" y="709826"/>
                  <a:pt x="4388048" y="618147"/>
                </a:cubicBezTo>
                <a:cubicBezTo>
                  <a:pt x="4387651" y="615766"/>
                  <a:pt x="4387254" y="609813"/>
                  <a:pt x="4386858" y="600288"/>
                </a:cubicBezTo>
                <a:cubicBezTo>
                  <a:pt x="4386460" y="600685"/>
                  <a:pt x="4385865" y="600883"/>
                  <a:pt x="4385072" y="600883"/>
                </a:cubicBezTo>
                <a:cubicBezTo>
                  <a:pt x="4384278" y="600883"/>
                  <a:pt x="4383484" y="600685"/>
                  <a:pt x="4382690" y="600288"/>
                </a:cubicBezTo>
                <a:cubicBezTo>
                  <a:pt x="4381896" y="599494"/>
                  <a:pt x="4381500" y="598701"/>
                  <a:pt x="4381500" y="597907"/>
                </a:cubicBezTo>
                <a:cubicBezTo>
                  <a:pt x="4381500" y="597510"/>
                  <a:pt x="4381698" y="596915"/>
                  <a:pt x="4382095" y="596121"/>
                </a:cubicBezTo>
                <a:cubicBezTo>
                  <a:pt x="4382888" y="595327"/>
                  <a:pt x="4384278" y="593541"/>
                  <a:pt x="4386262" y="590763"/>
                </a:cubicBezTo>
                <a:cubicBezTo>
                  <a:pt x="4384278" y="558219"/>
                  <a:pt x="4382690" y="533216"/>
                  <a:pt x="4381500" y="515754"/>
                </a:cubicBezTo>
                <a:cubicBezTo>
                  <a:pt x="4381102" y="511388"/>
                  <a:pt x="4380507" y="503054"/>
                  <a:pt x="4379714" y="490751"/>
                </a:cubicBezTo>
                <a:cubicBezTo>
                  <a:pt x="4378920" y="480432"/>
                  <a:pt x="4378324" y="472296"/>
                  <a:pt x="4377928" y="466343"/>
                </a:cubicBezTo>
                <a:cubicBezTo>
                  <a:pt x="4375943" y="438165"/>
                  <a:pt x="4374951" y="422091"/>
                  <a:pt x="4374951" y="418122"/>
                </a:cubicBezTo>
                <a:cubicBezTo>
                  <a:pt x="4375348" y="416138"/>
                  <a:pt x="4376340" y="414749"/>
                  <a:pt x="4377928" y="413955"/>
                </a:cubicBezTo>
                <a:cubicBezTo>
                  <a:pt x="4378722" y="413558"/>
                  <a:pt x="4379316" y="413360"/>
                  <a:pt x="4379714" y="413360"/>
                </a:cubicBezTo>
                <a:cubicBezTo>
                  <a:pt x="4380507" y="413360"/>
                  <a:pt x="4381301" y="413757"/>
                  <a:pt x="4382095" y="414551"/>
                </a:cubicBezTo>
                <a:lnTo>
                  <a:pt x="4385667" y="406812"/>
                </a:lnTo>
                <a:cubicBezTo>
                  <a:pt x="4386858" y="404827"/>
                  <a:pt x="4388444" y="401851"/>
                  <a:pt x="4390430" y="397882"/>
                </a:cubicBezTo>
                <a:cubicBezTo>
                  <a:pt x="4392016" y="393913"/>
                  <a:pt x="4393406" y="390738"/>
                  <a:pt x="4394596" y="388357"/>
                </a:cubicBezTo>
                <a:cubicBezTo>
                  <a:pt x="4398565" y="380419"/>
                  <a:pt x="4401740" y="374466"/>
                  <a:pt x="4404122" y="370497"/>
                </a:cubicBezTo>
                <a:cubicBezTo>
                  <a:pt x="4408487" y="363751"/>
                  <a:pt x="4412257" y="360377"/>
                  <a:pt x="4415432" y="360377"/>
                </a:cubicBezTo>
                <a:cubicBezTo>
                  <a:pt x="4415036" y="359583"/>
                  <a:pt x="4414837" y="358790"/>
                  <a:pt x="4414837" y="357996"/>
                </a:cubicBezTo>
                <a:cubicBezTo>
                  <a:pt x="4414837" y="357202"/>
                  <a:pt x="4415036" y="356408"/>
                  <a:pt x="4415432" y="355615"/>
                </a:cubicBezTo>
                <a:cubicBezTo>
                  <a:pt x="4416226" y="354027"/>
                  <a:pt x="4417615" y="353233"/>
                  <a:pt x="4419600" y="353233"/>
                </a:cubicBezTo>
                <a:cubicBezTo>
                  <a:pt x="4444602" y="353233"/>
                  <a:pt x="4479329" y="348471"/>
                  <a:pt x="4523780" y="338946"/>
                </a:cubicBezTo>
                <a:cubicBezTo>
                  <a:pt x="4539258" y="335771"/>
                  <a:pt x="4558704" y="331405"/>
                  <a:pt x="4582120" y="325849"/>
                </a:cubicBezTo>
                <a:cubicBezTo>
                  <a:pt x="4597994" y="321880"/>
                  <a:pt x="4606528" y="319896"/>
                  <a:pt x="4607718" y="319896"/>
                </a:cubicBezTo>
                <a:cubicBezTo>
                  <a:pt x="4618037" y="317515"/>
                  <a:pt x="4625180" y="316324"/>
                  <a:pt x="4629150" y="316324"/>
                </a:cubicBezTo>
                <a:cubicBezTo>
                  <a:pt x="4630340" y="316324"/>
                  <a:pt x="4631134" y="316324"/>
                  <a:pt x="4631531" y="316324"/>
                </a:cubicBezTo>
                <a:cubicBezTo>
                  <a:pt x="4633912" y="316721"/>
                  <a:pt x="4635499" y="318308"/>
                  <a:pt x="4636294" y="321087"/>
                </a:cubicBezTo>
                <a:cubicBezTo>
                  <a:pt x="4636690" y="321880"/>
                  <a:pt x="4636888" y="322674"/>
                  <a:pt x="4636888" y="323468"/>
                </a:cubicBezTo>
                <a:cubicBezTo>
                  <a:pt x="4636888" y="325055"/>
                  <a:pt x="4636094" y="326444"/>
                  <a:pt x="4634508" y="327635"/>
                </a:cubicBezTo>
                <a:cubicBezTo>
                  <a:pt x="4632920" y="328826"/>
                  <a:pt x="4631134" y="329818"/>
                  <a:pt x="4629150" y="330612"/>
                </a:cubicBezTo>
                <a:cubicBezTo>
                  <a:pt x="4629943" y="332199"/>
                  <a:pt x="4631134" y="334382"/>
                  <a:pt x="4632722" y="337160"/>
                </a:cubicBezTo>
                <a:cubicBezTo>
                  <a:pt x="4634706" y="339938"/>
                  <a:pt x="4635896" y="341724"/>
                  <a:pt x="4636294" y="342518"/>
                </a:cubicBezTo>
                <a:cubicBezTo>
                  <a:pt x="4646612" y="360774"/>
                  <a:pt x="4677568" y="417924"/>
                  <a:pt x="4729162" y="513968"/>
                </a:cubicBezTo>
                <a:cubicBezTo>
                  <a:pt x="4737100" y="527858"/>
                  <a:pt x="4747617" y="548496"/>
                  <a:pt x="4760714" y="575880"/>
                </a:cubicBezTo>
                <a:lnTo>
                  <a:pt x="4760118" y="571713"/>
                </a:lnTo>
                <a:cubicBezTo>
                  <a:pt x="4758928" y="560997"/>
                  <a:pt x="4756546" y="535994"/>
                  <a:pt x="4752974" y="496704"/>
                </a:cubicBezTo>
                <a:cubicBezTo>
                  <a:pt x="4750196" y="464557"/>
                  <a:pt x="4747617" y="439752"/>
                  <a:pt x="4745236" y="422290"/>
                </a:cubicBezTo>
                <a:cubicBezTo>
                  <a:pt x="4744045" y="413955"/>
                  <a:pt x="4742060" y="402446"/>
                  <a:pt x="4739282" y="387762"/>
                </a:cubicBezTo>
                <a:cubicBezTo>
                  <a:pt x="4736504" y="371490"/>
                  <a:pt x="4734520" y="360179"/>
                  <a:pt x="4733330" y="353829"/>
                </a:cubicBezTo>
                <a:cubicBezTo>
                  <a:pt x="4733330" y="352241"/>
                  <a:pt x="4733924" y="351051"/>
                  <a:pt x="4735115" y="350257"/>
                </a:cubicBezTo>
                <a:cubicBezTo>
                  <a:pt x="4735512" y="349860"/>
                  <a:pt x="4735909" y="349662"/>
                  <a:pt x="4736306" y="349662"/>
                </a:cubicBezTo>
                <a:cubicBezTo>
                  <a:pt x="4737100" y="349662"/>
                  <a:pt x="4737694" y="350058"/>
                  <a:pt x="4738092" y="350852"/>
                </a:cubicBezTo>
                <a:cubicBezTo>
                  <a:pt x="4740473" y="345693"/>
                  <a:pt x="4743251" y="340732"/>
                  <a:pt x="4746426" y="335969"/>
                </a:cubicBezTo>
                <a:cubicBezTo>
                  <a:pt x="4750394" y="329619"/>
                  <a:pt x="4754165" y="323865"/>
                  <a:pt x="4757737" y="318705"/>
                </a:cubicBezTo>
                <a:cubicBezTo>
                  <a:pt x="4761309" y="312752"/>
                  <a:pt x="4765079" y="306601"/>
                  <a:pt x="4769048" y="300251"/>
                </a:cubicBezTo>
                <a:cubicBezTo>
                  <a:pt x="4775001" y="290329"/>
                  <a:pt x="4777978" y="284971"/>
                  <a:pt x="4777978" y="284177"/>
                </a:cubicBezTo>
                <a:cubicBezTo>
                  <a:pt x="4779168" y="282590"/>
                  <a:pt x="4780756" y="281796"/>
                  <a:pt x="4782740" y="281796"/>
                </a:cubicBezTo>
                <a:cubicBezTo>
                  <a:pt x="4783136" y="281796"/>
                  <a:pt x="4783534" y="281796"/>
                  <a:pt x="4783931" y="281796"/>
                </a:cubicBezTo>
                <a:cubicBezTo>
                  <a:pt x="4786312" y="282590"/>
                  <a:pt x="4787701" y="284177"/>
                  <a:pt x="4788098" y="286558"/>
                </a:cubicBezTo>
                <a:lnTo>
                  <a:pt x="4788098" y="285963"/>
                </a:lnTo>
                <a:lnTo>
                  <a:pt x="4788694" y="285368"/>
                </a:lnTo>
                <a:cubicBezTo>
                  <a:pt x="4788296" y="284971"/>
                  <a:pt x="4788098" y="284376"/>
                  <a:pt x="4788098" y="283582"/>
                </a:cubicBezTo>
                <a:cubicBezTo>
                  <a:pt x="4787701" y="283185"/>
                  <a:pt x="4787502" y="282590"/>
                  <a:pt x="4787502" y="281796"/>
                </a:cubicBezTo>
                <a:cubicBezTo>
                  <a:pt x="4787502" y="281002"/>
                  <a:pt x="4788098" y="280208"/>
                  <a:pt x="4789288" y="279415"/>
                </a:cubicBezTo>
                <a:cubicBezTo>
                  <a:pt x="4790876" y="278621"/>
                  <a:pt x="4793257" y="278224"/>
                  <a:pt x="4796432" y="278224"/>
                </a:cubicBezTo>
                <a:cubicBezTo>
                  <a:pt x="4797623" y="278224"/>
                  <a:pt x="4798814" y="278224"/>
                  <a:pt x="4800004" y="278224"/>
                </a:cubicBezTo>
                <a:cubicBezTo>
                  <a:pt x="4802386" y="278621"/>
                  <a:pt x="4806354" y="279018"/>
                  <a:pt x="4811910" y="279415"/>
                </a:cubicBezTo>
                <a:cubicBezTo>
                  <a:pt x="4819848" y="279812"/>
                  <a:pt x="4829373" y="280010"/>
                  <a:pt x="4840486" y="280010"/>
                </a:cubicBezTo>
                <a:cubicBezTo>
                  <a:pt x="4860329" y="279613"/>
                  <a:pt x="4878388" y="278621"/>
                  <a:pt x="4894659" y="277033"/>
                </a:cubicBezTo>
                <a:cubicBezTo>
                  <a:pt x="4899818" y="276637"/>
                  <a:pt x="4909144" y="275644"/>
                  <a:pt x="4922638" y="274057"/>
                </a:cubicBezTo>
                <a:cubicBezTo>
                  <a:pt x="4934545" y="272469"/>
                  <a:pt x="4943872" y="271477"/>
                  <a:pt x="4950618" y="271080"/>
                </a:cubicBezTo>
                <a:cubicBezTo>
                  <a:pt x="4961731" y="270287"/>
                  <a:pt x="4970660" y="269890"/>
                  <a:pt x="4977408" y="269890"/>
                </a:cubicBezTo>
                <a:close/>
                <a:moveTo>
                  <a:pt x="1951434" y="269294"/>
                </a:moveTo>
                <a:cubicBezTo>
                  <a:pt x="1950243" y="270485"/>
                  <a:pt x="1948458" y="272072"/>
                  <a:pt x="1946076" y="274057"/>
                </a:cubicBezTo>
                <a:cubicBezTo>
                  <a:pt x="1943695" y="276438"/>
                  <a:pt x="1941711" y="278224"/>
                  <a:pt x="1940123" y="279415"/>
                </a:cubicBezTo>
                <a:cubicBezTo>
                  <a:pt x="1936948" y="282193"/>
                  <a:pt x="1934567" y="284574"/>
                  <a:pt x="1932979" y="286558"/>
                </a:cubicBezTo>
                <a:lnTo>
                  <a:pt x="1932979" y="289535"/>
                </a:lnTo>
                <a:cubicBezTo>
                  <a:pt x="1934567" y="290726"/>
                  <a:pt x="1936353" y="291718"/>
                  <a:pt x="1938337" y="292512"/>
                </a:cubicBezTo>
                <a:cubicBezTo>
                  <a:pt x="1945878" y="286558"/>
                  <a:pt x="1952029" y="282590"/>
                  <a:pt x="1956792" y="280605"/>
                </a:cubicBezTo>
                <a:cubicBezTo>
                  <a:pt x="1954411" y="276637"/>
                  <a:pt x="1952625" y="272866"/>
                  <a:pt x="1951434" y="269294"/>
                </a:cubicBezTo>
                <a:close/>
                <a:moveTo>
                  <a:pt x="1287661" y="265722"/>
                </a:moveTo>
                <a:cubicBezTo>
                  <a:pt x="1288058" y="265722"/>
                  <a:pt x="1288653" y="265921"/>
                  <a:pt x="1289447" y="266318"/>
                </a:cubicBezTo>
                <a:cubicBezTo>
                  <a:pt x="1291034" y="266715"/>
                  <a:pt x="1291828" y="267905"/>
                  <a:pt x="1291828" y="269890"/>
                </a:cubicBezTo>
                <a:cubicBezTo>
                  <a:pt x="1292225" y="273065"/>
                  <a:pt x="1293415" y="284376"/>
                  <a:pt x="1295400" y="303822"/>
                </a:cubicBezTo>
                <a:cubicBezTo>
                  <a:pt x="1296987" y="318110"/>
                  <a:pt x="1297781" y="329619"/>
                  <a:pt x="1297781" y="338351"/>
                </a:cubicBezTo>
                <a:cubicBezTo>
                  <a:pt x="1298575" y="373672"/>
                  <a:pt x="1299369" y="407208"/>
                  <a:pt x="1300162" y="438958"/>
                </a:cubicBezTo>
                <a:cubicBezTo>
                  <a:pt x="1300956" y="458405"/>
                  <a:pt x="1303139" y="499482"/>
                  <a:pt x="1306711" y="562188"/>
                </a:cubicBezTo>
                <a:cubicBezTo>
                  <a:pt x="1307504" y="576079"/>
                  <a:pt x="1308497" y="596716"/>
                  <a:pt x="1309687" y="624101"/>
                </a:cubicBezTo>
                <a:cubicBezTo>
                  <a:pt x="1311275" y="651882"/>
                  <a:pt x="1312267" y="672718"/>
                  <a:pt x="1312664" y="686608"/>
                </a:cubicBezTo>
                <a:cubicBezTo>
                  <a:pt x="1315442" y="735424"/>
                  <a:pt x="1318419" y="776699"/>
                  <a:pt x="1321594" y="810433"/>
                </a:cubicBezTo>
                <a:cubicBezTo>
                  <a:pt x="1323578" y="832262"/>
                  <a:pt x="1326158" y="852304"/>
                  <a:pt x="1329333" y="870560"/>
                </a:cubicBezTo>
                <a:cubicBezTo>
                  <a:pt x="1330126" y="874529"/>
                  <a:pt x="1331714" y="883062"/>
                  <a:pt x="1334095" y="896158"/>
                </a:cubicBezTo>
                <a:cubicBezTo>
                  <a:pt x="1336080" y="906874"/>
                  <a:pt x="1337667" y="915407"/>
                  <a:pt x="1338858" y="921757"/>
                </a:cubicBezTo>
                <a:cubicBezTo>
                  <a:pt x="1339255" y="922551"/>
                  <a:pt x="1339453" y="923146"/>
                  <a:pt x="1339453" y="923543"/>
                </a:cubicBezTo>
                <a:lnTo>
                  <a:pt x="1344215" y="922352"/>
                </a:lnTo>
                <a:cubicBezTo>
                  <a:pt x="1344612" y="922352"/>
                  <a:pt x="1344811" y="922352"/>
                  <a:pt x="1344811" y="922352"/>
                </a:cubicBezTo>
                <a:cubicBezTo>
                  <a:pt x="1347589" y="922352"/>
                  <a:pt x="1349176" y="924138"/>
                  <a:pt x="1349573" y="927710"/>
                </a:cubicBezTo>
                <a:cubicBezTo>
                  <a:pt x="1349573" y="930488"/>
                  <a:pt x="1346398" y="936441"/>
                  <a:pt x="1340048" y="945569"/>
                </a:cubicBezTo>
                <a:cubicBezTo>
                  <a:pt x="1332111" y="956285"/>
                  <a:pt x="1327348" y="962635"/>
                  <a:pt x="1325761" y="964619"/>
                </a:cubicBezTo>
                <a:cubicBezTo>
                  <a:pt x="1318220" y="975732"/>
                  <a:pt x="1311870" y="986249"/>
                  <a:pt x="1306711" y="996171"/>
                </a:cubicBezTo>
                <a:lnTo>
                  <a:pt x="1306711" y="997362"/>
                </a:lnTo>
                <a:cubicBezTo>
                  <a:pt x="1306314" y="998949"/>
                  <a:pt x="1305520" y="1000140"/>
                  <a:pt x="1304330" y="1000933"/>
                </a:cubicBezTo>
                <a:cubicBezTo>
                  <a:pt x="1304330" y="1001727"/>
                  <a:pt x="1304131" y="1002521"/>
                  <a:pt x="1303734" y="1003315"/>
                </a:cubicBezTo>
                <a:cubicBezTo>
                  <a:pt x="1302941" y="1004902"/>
                  <a:pt x="1301948" y="1005696"/>
                  <a:pt x="1300758" y="1005696"/>
                </a:cubicBezTo>
                <a:cubicBezTo>
                  <a:pt x="1299964" y="1005696"/>
                  <a:pt x="1298972" y="1005498"/>
                  <a:pt x="1297781" y="1005101"/>
                </a:cubicBezTo>
                <a:cubicBezTo>
                  <a:pt x="1295400" y="1004307"/>
                  <a:pt x="1294209" y="1002719"/>
                  <a:pt x="1294209" y="1000338"/>
                </a:cubicBezTo>
                <a:cubicBezTo>
                  <a:pt x="1293415" y="999941"/>
                  <a:pt x="1292820" y="999743"/>
                  <a:pt x="1292423" y="999743"/>
                </a:cubicBezTo>
                <a:lnTo>
                  <a:pt x="1287661" y="999743"/>
                </a:lnTo>
                <a:cubicBezTo>
                  <a:pt x="1282898" y="999743"/>
                  <a:pt x="1276747" y="1000735"/>
                  <a:pt x="1269206" y="1002719"/>
                </a:cubicBezTo>
                <a:cubicBezTo>
                  <a:pt x="1264047" y="1003910"/>
                  <a:pt x="1245791" y="1010062"/>
                  <a:pt x="1214437" y="1021174"/>
                </a:cubicBezTo>
                <a:cubicBezTo>
                  <a:pt x="1190625" y="1029508"/>
                  <a:pt x="1172567" y="1034668"/>
                  <a:pt x="1160264" y="1036652"/>
                </a:cubicBezTo>
                <a:cubicBezTo>
                  <a:pt x="1156295" y="1037049"/>
                  <a:pt x="1152723" y="1037247"/>
                  <a:pt x="1149548" y="1037247"/>
                </a:cubicBezTo>
                <a:cubicBezTo>
                  <a:pt x="1142008" y="1037247"/>
                  <a:pt x="1136253" y="1036057"/>
                  <a:pt x="1132284" y="1033676"/>
                </a:cubicBezTo>
                <a:cubicBezTo>
                  <a:pt x="1131093" y="1034866"/>
                  <a:pt x="1129903" y="1035462"/>
                  <a:pt x="1128712" y="1035462"/>
                </a:cubicBezTo>
                <a:cubicBezTo>
                  <a:pt x="1127522" y="1035462"/>
                  <a:pt x="1126133" y="1034866"/>
                  <a:pt x="1124545" y="1033676"/>
                </a:cubicBezTo>
                <a:cubicBezTo>
                  <a:pt x="1119386" y="1031691"/>
                  <a:pt x="1115814" y="1020182"/>
                  <a:pt x="1113829" y="999147"/>
                </a:cubicBezTo>
                <a:cubicBezTo>
                  <a:pt x="1113036" y="989226"/>
                  <a:pt x="1112440" y="978510"/>
                  <a:pt x="1112043" y="967001"/>
                </a:cubicBezTo>
                <a:cubicBezTo>
                  <a:pt x="1110456" y="966604"/>
                  <a:pt x="1109464" y="965612"/>
                  <a:pt x="1109067" y="964024"/>
                </a:cubicBezTo>
                <a:cubicBezTo>
                  <a:pt x="1108670" y="963627"/>
                  <a:pt x="1108472" y="963032"/>
                  <a:pt x="1108472" y="962238"/>
                </a:cubicBezTo>
                <a:cubicBezTo>
                  <a:pt x="1108472" y="961444"/>
                  <a:pt x="1109067" y="960651"/>
                  <a:pt x="1110258" y="959857"/>
                </a:cubicBezTo>
                <a:lnTo>
                  <a:pt x="1111448" y="958666"/>
                </a:lnTo>
                <a:cubicBezTo>
                  <a:pt x="1111448" y="954697"/>
                  <a:pt x="1111448" y="949141"/>
                  <a:pt x="1111448" y="941997"/>
                </a:cubicBezTo>
                <a:cubicBezTo>
                  <a:pt x="1111448" y="927313"/>
                  <a:pt x="1111647" y="905485"/>
                  <a:pt x="1112043" y="876513"/>
                </a:cubicBezTo>
                <a:cubicBezTo>
                  <a:pt x="1112043" y="851510"/>
                  <a:pt x="1111647" y="833254"/>
                  <a:pt x="1110853" y="821744"/>
                </a:cubicBezTo>
                <a:cubicBezTo>
                  <a:pt x="1110456" y="813807"/>
                  <a:pt x="1110059" y="808251"/>
                  <a:pt x="1109662" y="805076"/>
                </a:cubicBezTo>
                <a:cubicBezTo>
                  <a:pt x="1108869" y="802297"/>
                  <a:pt x="1108273" y="800512"/>
                  <a:pt x="1107876" y="799718"/>
                </a:cubicBezTo>
                <a:lnTo>
                  <a:pt x="1108472" y="799122"/>
                </a:lnTo>
                <a:cubicBezTo>
                  <a:pt x="1106487" y="798726"/>
                  <a:pt x="1105495" y="797733"/>
                  <a:pt x="1105495" y="796146"/>
                </a:cubicBezTo>
                <a:cubicBezTo>
                  <a:pt x="1105495" y="795749"/>
                  <a:pt x="1105694" y="795154"/>
                  <a:pt x="1106090" y="794360"/>
                </a:cubicBezTo>
                <a:cubicBezTo>
                  <a:pt x="1103709" y="794757"/>
                  <a:pt x="1100534" y="795154"/>
                  <a:pt x="1096565" y="795551"/>
                </a:cubicBezTo>
                <a:cubicBezTo>
                  <a:pt x="1087834" y="797138"/>
                  <a:pt x="1078111" y="798329"/>
                  <a:pt x="1067395" y="799122"/>
                </a:cubicBezTo>
                <a:cubicBezTo>
                  <a:pt x="1065014" y="799122"/>
                  <a:pt x="1055489" y="800115"/>
                  <a:pt x="1038820" y="802099"/>
                </a:cubicBezTo>
                <a:cubicBezTo>
                  <a:pt x="1025326" y="803290"/>
                  <a:pt x="1018579" y="804083"/>
                  <a:pt x="1018579" y="804480"/>
                </a:cubicBezTo>
                <a:cubicBezTo>
                  <a:pt x="1018579" y="804480"/>
                  <a:pt x="1018778" y="804480"/>
                  <a:pt x="1019175" y="804480"/>
                </a:cubicBezTo>
                <a:cubicBezTo>
                  <a:pt x="1019175" y="805274"/>
                  <a:pt x="1019969" y="816783"/>
                  <a:pt x="1021556" y="839008"/>
                </a:cubicBezTo>
                <a:cubicBezTo>
                  <a:pt x="1022747" y="853693"/>
                  <a:pt x="1023541" y="876910"/>
                  <a:pt x="1023937" y="908660"/>
                </a:cubicBezTo>
                <a:cubicBezTo>
                  <a:pt x="1024334" y="924138"/>
                  <a:pt x="1024930" y="936441"/>
                  <a:pt x="1025723" y="945569"/>
                </a:cubicBezTo>
                <a:cubicBezTo>
                  <a:pt x="1026120" y="950332"/>
                  <a:pt x="1026914" y="957079"/>
                  <a:pt x="1028105" y="965810"/>
                </a:cubicBezTo>
                <a:cubicBezTo>
                  <a:pt x="1029692" y="968191"/>
                  <a:pt x="1030486" y="971366"/>
                  <a:pt x="1030486" y="975335"/>
                </a:cubicBezTo>
                <a:cubicBezTo>
                  <a:pt x="1030486" y="977716"/>
                  <a:pt x="1030287" y="980097"/>
                  <a:pt x="1029891" y="982479"/>
                </a:cubicBezTo>
                <a:cubicBezTo>
                  <a:pt x="1029097" y="986844"/>
                  <a:pt x="1026319" y="989027"/>
                  <a:pt x="1021556" y="989027"/>
                </a:cubicBezTo>
                <a:cubicBezTo>
                  <a:pt x="1016794" y="988630"/>
                  <a:pt x="1013817" y="986448"/>
                  <a:pt x="1012626" y="982479"/>
                </a:cubicBezTo>
                <a:cubicBezTo>
                  <a:pt x="1008658" y="969779"/>
                  <a:pt x="1006673" y="948149"/>
                  <a:pt x="1006673" y="917590"/>
                </a:cubicBezTo>
                <a:cubicBezTo>
                  <a:pt x="1006276" y="876712"/>
                  <a:pt x="1006078" y="856272"/>
                  <a:pt x="1006078" y="856272"/>
                </a:cubicBezTo>
                <a:cubicBezTo>
                  <a:pt x="1004887" y="828491"/>
                  <a:pt x="1003697" y="809243"/>
                  <a:pt x="1002506" y="798527"/>
                </a:cubicBezTo>
                <a:cubicBezTo>
                  <a:pt x="1001315" y="786224"/>
                  <a:pt x="999926" y="776501"/>
                  <a:pt x="998339" y="769357"/>
                </a:cubicBezTo>
                <a:cubicBezTo>
                  <a:pt x="995958" y="761419"/>
                  <a:pt x="994569" y="757054"/>
                  <a:pt x="994172" y="756260"/>
                </a:cubicBezTo>
                <a:lnTo>
                  <a:pt x="994172" y="754474"/>
                </a:lnTo>
                <a:cubicBezTo>
                  <a:pt x="994172" y="754077"/>
                  <a:pt x="994172" y="753680"/>
                  <a:pt x="994172" y="753283"/>
                </a:cubicBezTo>
                <a:cubicBezTo>
                  <a:pt x="994172" y="752886"/>
                  <a:pt x="994172" y="752490"/>
                  <a:pt x="994172" y="752093"/>
                </a:cubicBezTo>
                <a:lnTo>
                  <a:pt x="994172" y="750902"/>
                </a:lnTo>
                <a:cubicBezTo>
                  <a:pt x="991791" y="749712"/>
                  <a:pt x="990600" y="747926"/>
                  <a:pt x="990600" y="745544"/>
                </a:cubicBezTo>
                <a:cubicBezTo>
                  <a:pt x="990600" y="745147"/>
                  <a:pt x="990600" y="744751"/>
                  <a:pt x="990600" y="744354"/>
                </a:cubicBezTo>
                <a:cubicBezTo>
                  <a:pt x="990997" y="741179"/>
                  <a:pt x="992981" y="739393"/>
                  <a:pt x="996553" y="738996"/>
                </a:cubicBezTo>
                <a:cubicBezTo>
                  <a:pt x="1053703" y="732249"/>
                  <a:pt x="1082278" y="728876"/>
                  <a:pt x="1082278" y="728876"/>
                </a:cubicBezTo>
                <a:cubicBezTo>
                  <a:pt x="1093390" y="727288"/>
                  <a:pt x="1107678" y="724907"/>
                  <a:pt x="1125140" y="721732"/>
                </a:cubicBezTo>
                <a:cubicBezTo>
                  <a:pt x="1138634" y="719351"/>
                  <a:pt x="1146175" y="718160"/>
                  <a:pt x="1147762" y="718160"/>
                </a:cubicBezTo>
                <a:cubicBezTo>
                  <a:pt x="1148953" y="715382"/>
                  <a:pt x="1150540" y="713993"/>
                  <a:pt x="1152525" y="713993"/>
                </a:cubicBezTo>
                <a:cubicBezTo>
                  <a:pt x="1153715" y="713993"/>
                  <a:pt x="1155105" y="714786"/>
                  <a:pt x="1156692" y="716374"/>
                </a:cubicBezTo>
                <a:cubicBezTo>
                  <a:pt x="1161454" y="721137"/>
                  <a:pt x="1166019" y="729868"/>
                  <a:pt x="1170384" y="742568"/>
                </a:cubicBezTo>
                <a:cubicBezTo>
                  <a:pt x="1172766" y="748124"/>
                  <a:pt x="1174750" y="754077"/>
                  <a:pt x="1176337" y="760427"/>
                </a:cubicBezTo>
                <a:cubicBezTo>
                  <a:pt x="1177131" y="760824"/>
                  <a:pt x="1177528" y="761419"/>
                  <a:pt x="1177528" y="762213"/>
                </a:cubicBezTo>
                <a:cubicBezTo>
                  <a:pt x="1177528" y="762610"/>
                  <a:pt x="1177329" y="763007"/>
                  <a:pt x="1176933" y="763404"/>
                </a:cubicBezTo>
                <a:cubicBezTo>
                  <a:pt x="1177726" y="766579"/>
                  <a:pt x="1178322" y="769555"/>
                  <a:pt x="1178719" y="772333"/>
                </a:cubicBezTo>
                <a:cubicBezTo>
                  <a:pt x="1182687" y="791780"/>
                  <a:pt x="1185267" y="814005"/>
                  <a:pt x="1186458" y="839008"/>
                </a:cubicBezTo>
                <a:cubicBezTo>
                  <a:pt x="1186458" y="841787"/>
                  <a:pt x="1186458" y="845358"/>
                  <a:pt x="1186458" y="849724"/>
                </a:cubicBezTo>
                <a:cubicBezTo>
                  <a:pt x="1186458" y="869965"/>
                  <a:pt x="1185664" y="905287"/>
                  <a:pt x="1184076" y="955690"/>
                </a:cubicBezTo>
                <a:cubicBezTo>
                  <a:pt x="1192808" y="953308"/>
                  <a:pt x="1209873" y="950729"/>
                  <a:pt x="1235273" y="947951"/>
                </a:cubicBezTo>
                <a:cubicBezTo>
                  <a:pt x="1249561" y="946363"/>
                  <a:pt x="1260276" y="944776"/>
                  <a:pt x="1267420" y="943188"/>
                </a:cubicBezTo>
                <a:cubicBezTo>
                  <a:pt x="1276945" y="941204"/>
                  <a:pt x="1283891" y="939815"/>
                  <a:pt x="1288256" y="939021"/>
                </a:cubicBezTo>
                <a:lnTo>
                  <a:pt x="1292423" y="934854"/>
                </a:lnTo>
                <a:cubicBezTo>
                  <a:pt x="1296392" y="932869"/>
                  <a:pt x="1299964" y="931480"/>
                  <a:pt x="1303139" y="930687"/>
                </a:cubicBezTo>
                <a:cubicBezTo>
                  <a:pt x="1311473" y="928702"/>
                  <a:pt x="1317625" y="927710"/>
                  <a:pt x="1321594" y="927710"/>
                </a:cubicBezTo>
                <a:cubicBezTo>
                  <a:pt x="1313656" y="887229"/>
                  <a:pt x="1308298" y="855479"/>
                  <a:pt x="1305520" y="832460"/>
                </a:cubicBezTo>
                <a:cubicBezTo>
                  <a:pt x="1302742" y="805473"/>
                  <a:pt x="1299964" y="769952"/>
                  <a:pt x="1297186" y="725899"/>
                </a:cubicBezTo>
                <a:cubicBezTo>
                  <a:pt x="1295598" y="703674"/>
                  <a:pt x="1293415" y="662399"/>
                  <a:pt x="1290637" y="602074"/>
                </a:cubicBezTo>
                <a:cubicBezTo>
                  <a:pt x="1290240" y="595724"/>
                  <a:pt x="1289050" y="575087"/>
                  <a:pt x="1287065" y="540162"/>
                </a:cubicBezTo>
                <a:cubicBezTo>
                  <a:pt x="1285875" y="514762"/>
                  <a:pt x="1284883" y="493926"/>
                  <a:pt x="1284089" y="477654"/>
                </a:cubicBezTo>
                <a:cubicBezTo>
                  <a:pt x="1282501" y="418916"/>
                  <a:pt x="1281708" y="378237"/>
                  <a:pt x="1281708" y="355615"/>
                </a:cubicBezTo>
                <a:cubicBezTo>
                  <a:pt x="1281708" y="335374"/>
                  <a:pt x="1281311" y="318904"/>
                  <a:pt x="1280517" y="306204"/>
                </a:cubicBezTo>
                <a:cubicBezTo>
                  <a:pt x="1280120" y="298266"/>
                  <a:pt x="1279922" y="292115"/>
                  <a:pt x="1279922" y="287749"/>
                </a:cubicBezTo>
                <a:cubicBezTo>
                  <a:pt x="1279922" y="285368"/>
                  <a:pt x="1279922" y="283582"/>
                  <a:pt x="1279922" y="282391"/>
                </a:cubicBezTo>
                <a:cubicBezTo>
                  <a:pt x="1277937" y="282788"/>
                  <a:pt x="1271389" y="283582"/>
                  <a:pt x="1260276" y="284772"/>
                </a:cubicBezTo>
                <a:cubicBezTo>
                  <a:pt x="1247576" y="286360"/>
                  <a:pt x="1237456" y="287551"/>
                  <a:pt x="1229916" y="288344"/>
                </a:cubicBezTo>
                <a:cubicBezTo>
                  <a:pt x="1216025" y="289535"/>
                  <a:pt x="1205309" y="290130"/>
                  <a:pt x="1197769" y="290130"/>
                </a:cubicBezTo>
                <a:cubicBezTo>
                  <a:pt x="1195784" y="290130"/>
                  <a:pt x="1193998" y="290130"/>
                  <a:pt x="1192411" y="290130"/>
                </a:cubicBezTo>
                <a:cubicBezTo>
                  <a:pt x="1167011" y="289733"/>
                  <a:pt x="1152525" y="289535"/>
                  <a:pt x="1148953" y="289535"/>
                </a:cubicBezTo>
                <a:cubicBezTo>
                  <a:pt x="1142206" y="289535"/>
                  <a:pt x="1136253" y="289733"/>
                  <a:pt x="1131093" y="290130"/>
                </a:cubicBezTo>
                <a:lnTo>
                  <a:pt x="1127522" y="290130"/>
                </a:lnTo>
                <a:cubicBezTo>
                  <a:pt x="1127919" y="291718"/>
                  <a:pt x="1128117" y="292710"/>
                  <a:pt x="1128117" y="293107"/>
                </a:cubicBezTo>
                <a:cubicBezTo>
                  <a:pt x="1128514" y="299457"/>
                  <a:pt x="1128712" y="303426"/>
                  <a:pt x="1128712" y="305013"/>
                </a:cubicBezTo>
                <a:cubicBezTo>
                  <a:pt x="1128712" y="305410"/>
                  <a:pt x="1128712" y="305608"/>
                  <a:pt x="1128712" y="305608"/>
                </a:cubicBezTo>
                <a:cubicBezTo>
                  <a:pt x="1129506" y="312355"/>
                  <a:pt x="1134864" y="335572"/>
                  <a:pt x="1144786" y="375260"/>
                </a:cubicBezTo>
                <a:cubicBezTo>
                  <a:pt x="1149151" y="393516"/>
                  <a:pt x="1151533" y="417726"/>
                  <a:pt x="1151929" y="447888"/>
                </a:cubicBezTo>
                <a:cubicBezTo>
                  <a:pt x="1151929" y="457016"/>
                  <a:pt x="1151731" y="469319"/>
                  <a:pt x="1151334" y="484797"/>
                </a:cubicBezTo>
                <a:cubicBezTo>
                  <a:pt x="1151334" y="491941"/>
                  <a:pt x="1150937" y="496704"/>
                  <a:pt x="1150143" y="499085"/>
                </a:cubicBezTo>
                <a:cubicBezTo>
                  <a:pt x="1150143" y="499482"/>
                  <a:pt x="1149945" y="499879"/>
                  <a:pt x="1149548" y="500276"/>
                </a:cubicBezTo>
                <a:cubicBezTo>
                  <a:pt x="1150342" y="501466"/>
                  <a:pt x="1150739" y="502458"/>
                  <a:pt x="1150739" y="503252"/>
                </a:cubicBezTo>
                <a:cubicBezTo>
                  <a:pt x="1150739" y="504046"/>
                  <a:pt x="1150143" y="504840"/>
                  <a:pt x="1148953" y="505633"/>
                </a:cubicBezTo>
                <a:cubicBezTo>
                  <a:pt x="1149350" y="506427"/>
                  <a:pt x="1149548" y="507221"/>
                  <a:pt x="1149548" y="508015"/>
                </a:cubicBezTo>
                <a:cubicBezTo>
                  <a:pt x="1149945" y="509205"/>
                  <a:pt x="1150143" y="510396"/>
                  <a:pt x="1150143" y="511587"/>
                </a:cubicBezTo>
                <a:cubicBezTo>
                  <a:pt x="1150143" y="515555"/>
                  <a:pt x="1147961" y="517937"/>
                  <a:pt x="1143595" y="518730"/>
                </a:cubicBezTo>
                <a:cubicBezTo>
                  <a:pt x="1134864" y="519921"/>
                  <a:pt x="1124347" y="521905"/>
                  <a:pt x="1112043" y="524683"/>
                </a:cubicBezTo>
                <a:cubicBezTo>
                  <a:pt x="1111647" y="525477"/>
                  <a:pt x="1111250" y="526072"/>
                  <a:pt x="1110853" y="526469"/>
                </a:cubicBezTo>
                <a:cubicBezTo>
                  <a:pt x="1108869" y="528057"/>
                  <a:pt x="1106884" y="528851"/>
                  <a:pt x="1104900" y="528851"/>
                </a:cubicBezTo>
                <a:cubicBezTo>
                  <a:pt x="1103709" y="528851"/>
                  <a:pt x="1102320" y="528454"/>
                  <a:pt x="1100733" y="527660"/>
                </a:cubicBezTo>
                <a:lnTo>
                  <a:pt x="1100137" y="527660"/>
                </a:lnTo>
                <a:cubicBezTo>
                  <a:pt x="1055290" y="537582"/>
                  <a:pt x="1019969" y="542543"/>
                  <a:pt x="994172" y="542543"/>
                </a:cubicBezTo>
                <a:cubicBezTo>
                  <a:pt x="988219" y="542543"/>
                  <a:pt x="982861" y="542344"/>
                  <a:pt x="978098" y="541947"/>
                </a:cubicBezTo>
                <a:cubicBezTo>
                  <a:pt x="971748" y="541154"/>
                  <a:pt x="968573" y="538177"/>
                  <a:pt x="968573" y="533018"/>
                </a:cubicBezTo>
                <a:cubicBezTo>
                  <a:pt x="968573" y="530240"/>
                  <a:pt x="968573" y="527462"/>
                  <a:pt x="968573" y="524683"/>
                </a:cubicBezTo>
                <a:cubicBezTo>
                  <a:pt x="968573" y="508412"/>
                  <a:pt x="966787" y="487774"/>
                  <a:pt x="963215" y="462771"/>
                </a:cubicBezTo>
                <a:cubicBezTo>
                  <a:pt x="962422" y="456818"/>
                  <a:pt x="961231" y="446499"/>
                  <a:pt x="959644" y="431815"/>
                </a:cubicBezTo>
                <a:cubicBezTo>
                  <a:pt x="957659" y="419115"/>
                  <a:pt x="956072" y="408994"/>
                  <a:pt x="954881" y="401454"/>
                </a:cubicBezTo>
                <a:cubicBezTo>
                  <a:pt x="948928" y="363354"/>
                  <a:pt x="945951" y="335572"/>
                  <a:pt x="945951" y="318110"/>
                </a:cubicBezTo>
                <a:cubicBezTo>
                  <a:pt x="945951" y="312951"/>
                  <a:pt x="946150" y="308585"/>
                  <a:pt x="946547" y="305013"/>
                </a:cubicBezTo>
                <a:cubicBezTo>
                  <a:pt x="922734" y="308585"/>
                  <a:pt x="898922" y="311760"/>
                  <a:pt x="875109" y="314538"/>
                </a:cubicBezTo>
                <a:cubicBezTo>
                  <a:pt x="845740" y="317713"/>
                  <a:pt x="825897" y="319301"/>
                  <a:pt x="815578" y="319301"/>
                </a:cubicBezTo>
                <a:cubicBezTo>
                  <a:pt x="799703" y="318904"/>
                  <a:pt x="783431" y="317912"/>
                  <a:pt x="766762" y="316324"/>
                </a:cubicBezTo>
                <a:cubicBezTo>
                  <a:pt x="756444" y="315530"/>
                  <a:pt x="749697" y="314340"/>
                  <a:pt x="746522" y="312752"/>
                </a:cubicBezTo>
                <a:lnTo>
                  <a:pt x="746522" y="313347"/>
                </a:lnTo>
                <a:lnTo>
                  <a:pt x="745331" y="314538"/>
                </a:lnTo>
                <a:cubicBezTo>
                  <a:pt x="747712" y="314538"/>
                  <a:pt x="749498" y="315530"/>
                  <a:pt x="750689" y="317515"/>
                </a:cubicBezTo>
                <a:cubicBezTo>
                  <a:pt x="752276" y="319102"/>
                  <a:pt x="753070" y="320690"/>
                  <a:pt x="753070" y="322277"/>
                </a:cubicBezTo>
                <a:cubicBezTo>
                  <a:pt x="753070" y="323071"/>
                  <a:pt x="752872" y="323865"/>
                  <a:pt x="752475" y="324658"/>
                </a:cubicBezTo>
                <a:cubicBezTo>
                  <a:pt x="759619" y="354027"/>
                  <a:pt x="765969" y="390738"/>
                  <a:pt x="771525" y="434791"/>
                </a:cubicBezTo>
                <a:cubicBezTo>
                  <a:pt x="775891" y="470907"/>
                  <a:pt x="779661" y="509999"/>
                  <a:pt x="782836" y="552068"/>
                </a:cubicBezTo>
                <a:cubicBezTo>
                  <a:pt x="784026" y="566355"/>
                  <a:pt x="785019" y="581238"/>
                  <a:pt x="785812" y="596716"/>
                </a:cubicBezTo>
                <a:cubicBezTo>
                  <a:pt x="786209" y="597510"/>
                  <a:pt x="786408" y="598304"/>
                  <a:pt x="786408" y="599097"/>
                </a:cubicBezTo>
                <a:cubicBezTo>
                  <a:pt x="786408" y="599097"/>
                  <a:pt x="786408" y="599296"/>
                  <a:pt x="786408" y="599693"/>
                </a:cubicBezTo>
                <a:cubicBezTo>
                  <a:pt x="786805" y="609615"/>
                  <a:pt x="787400" y="620529"/>
                  <a:pt x="788194" y="632435"/>
                </a:cubicBezTo>
                <a:cubicBezTo>
                  <a:pt x="789384" y="631641"/>
                  <a:pt x="790376" y="631046"/>
                  <a:pt x="791170" y="630649"/>
                </a:cubicBezTo>
                <a:cubicBezTo>
                  <a:pt x="791567" y="630649"/>
                  <a:pt x="791766" y="630649"/>
                  <a:pt x="791766" y="630649"/>
                </a:cubicBezTo>
                <a:cubicBezTo>
                  <a:pt x="792162" y="630649"/>
                  <a:pt x="792559" y="630847"/>
                  <a:pt x="792956" y="631244"/>
                </a:cubicBezTo>
                <a:cubicBezTo>
                  <a:pt x="793353" y="631641"/>
                  <a:pt x="793551" y="632038"/>
                  <a:pt x="793551" y="632435"/>
                </a:cubicBezTo>
                <a:cubicBezTo>
                  <a:pt x="793551" y="632832"/>
                  <a:pt x="793353" y="633229"/>
                  <a:pt x="792956" y="633626"/>
                </a:cubicBezTo>
                <a:cubicBezTo>
                  <a:pt x="791766" y="635213"/>
                  <a:pt x="790376" y="636801"/>
                  <a:pt x="788789" y="638388"/>
                </a:cubicBezTo>
                <a:cubicBezTo>
                  <a:pt x="788789" y="642754"/>
                  <a:pt x="789186" y="651882"/>
                  <a:pt x="789980" y="665772"/>
                </a:cubicBezTo>
                <a:lnTo>
                  <a:pt x="792361" y="664582"/>
                </a:lnTo>
                <a:cubicBezTo>
                  <a:pt x="792758" y="664185"/>
                  <a:pt x="793155" y="663987"/>
                  <a:pt x="793551" y="663987"/>
                </a:cubicBezTo>
                <a:cubicBezTo>
                  <a:pt x="794345" y="663987"/>
                  <a:pt x="794941" y="664383"/>
                  <a:pt x="795337" y="665177"/>
                </a:cubicBezTo>
                <a:cubicBezTo>
                  <a:pt x="795734" y="665574"/>
                  <a:pt x="795933" y="665971"/>
                  <a:pt x="795933" y="666368"/>
                </a:cubicBezTo>
                <a:cubicBezTo>
                  <a:pt x="795933" y="666765"/>
                  <a:pt x="795734" y="667161"/>
                  <a:pt x="795337" y="667558"/>
                </a:cubicBezTo>
                <a:cubicBezTo>
                  <a:pt x="794941" y="667558"/>
                  <a:pt x="793155" y="669146"/>
                  <a:pt x="789980" y="672321"/>
                </a:cubicBezTo>
                <a:cubicBezTo>
                  <a:pt x="791170" y="687005"/>
                  <a:pt x="792361" y="705658"/>
                  <a:pt x="793551" y="728280"/>
                </a:cubicBezTo>
                <a:cubicBezTo>
                  <a:pt x="794345" y="728677"/>
                  <a:pt x="794742" y="729273"/>
                  <a:pt x="794742" y="730066"/>
                </a:cubicBezTo>
                <a:cubicBezTo>
                  <a:pt x="794742" y="730463"/>
                  <a:pt x="794544" y="730860"/>
                  <a:pt x="794147" y="731257"/>
                </a:cubicBezTo>
                <a:lnTo>
                  <a:pt x="793551" y="732447"/>
                </a:lnTo>
                <a:cubicBezTo>
                  <a:pt x="794742" y="755863"/>
                  <a:pt x="795933" y="776302"/>
                  <a:pt x="797123" y="793765"/>
                </a:cubicBezTo>
                <a:cubicBezTo>
                  <a:pt x="797520" y="793765"/>
                  <a:pt x="797719" y="793765"/>
                  <a:pt x="797719" y="793765"/>
                </a:cubicBezTo>
                <a:cubicBezTo>
                  <a:pt x="798512" y="793765"/>
                  <a:pt x="799108" y="793963"/>
                  <a:pt x="799504" y="794360"/>
                </a:cubicBezTo>
                <a:cubicBezTo>
                  <a:pt x="799901" y="794757"/>
                  <a:pt x="800100" y="795352"/>
                  <a:pt x="800100" y="796146"/>
                </a:cubicBezTo>
                <a:cubicBezTo>
                  <a:pt x="800100" y="796543"/>
                  <a:pt x="799901" y="796940"/>
                  <a:pt x="799504" y="797337"/>
                </a:cubicBezTo>
                <a:cubicBezTo>
                  <a:pt x="799108" y="797733"/>
                  <a:pt x="798512" y="798527"/>
                  <a:pt x="797719" y="799718"/>
                </a:cubicBezTo>
                <a:cubicBezTo>
                  <a:pt x="797719" y="805274"/>
                  <a:pt x="798115" y="811823"/>
                  <a:pt x="798909" y="819363"/>
                </a:cubicBezTo>
                <a:cubicBezTo>
                  <a:pt x="800100" y="818569"/>
                  <a:pt x="801290" y="817974"/>
                  <a:pt x="802481" y="817577"/>
                </a:cubicBezTo>
                <a:cubicBezTo>
                  <a:pt x="803672" y="817577"/>
                  <a:pt x="804664" y="817974"/>
                  <a:pt x="805458" y="818768"/>
                </a:cubicBezTo>
                <a:cubicBezTo>
                  <a:pt x="805855" y="819165"/>
                  <a:pt x="806053" y="819562"/>
                  <a:pt x="806053" y="819958"/>
                </a:cubicBezTo>
                <a:cubicBezTo>
                  <a:pt x="806053" y="820355"/>
                  <a:pt x="805855" y="820951"/>
                  <a:pt x="805458" y="821744"/>
                </a:cubicBezTo>
                <a:cubicBezTo>
                  <a:pt x="803870" y="823729"/>
                  <a:pt x="801886" y="826110"/>
                  <a:pt x="799504" y="828888"/>
                </a:cubicBezTo>
                <a:cubicBezTo>
                  <a:pt x="800298" y="840398"/>
                  <a:pt x="801092" y="851708"/>
                  <a:pt x="801886" y="862821"/>
                </a:cubicBezTo>
                <a:cubicBezTo>
                  <a:pt x="803473" y="862027"/>
                  <a:pt x="805061" y="861630"/>
                  <a:pt x="806648" y="861630"/>
                </a:cubicBezTo>
                <a:cubicBezTo>
                  <a:pt x="808236" y="861630"/>
                  <a:pt x="809030" y="862027"/>
                  <a:pt x="809030" y="862821"/>
                </a:cubicBezTo>
                <a:cubicBezTo>
                  <a:pt x="809030" y="863218"/>
                  <a:pt x="808831" y="863813"/>
                  <a:pt x="808434" y="864607"/>
                </a:cubicBezTo>
                <a:lnTo>
                  <a:pt x="802481" y="870560"/>
                </a:lnTo>
                <a:cubicBezTo>
                  <a:pt x="807244" y="928901"/>
                  <a:pt x="812998" y="980494"/>
                  <a:pt x="819745" y="1025341"/>
                </a:cubicBezTo>
                <a:cubicBezTo>
                  <a:pt x="820142" y="1025341"/>
                  <a:pt x="820737" y="1025143"/>
                  <a:pt x="821531" y="1024746"/>
                </a:cubicBezTo>
                <a:cubicBezTo>
                  <a:pt x="823912" y="1021968"/>
                  <a:pt x="825103" y="1020380"/>
                  <a:pt x="825103" y="1019983"/>
                </a:cubicBezTo>
                <a:cubicBezTo>
                  <a:pt x="828278" y="1015618"/>
                  <a:pt x="830659" y="1013237"/>
                  <a:pt x="832247" y="1012840"/>
                </a:cubicBezTo>
                <a:cubicBezTo>
                  <a:pt x="833834" y="1012046"/>
                  <a:pt x="835223" y="1011649"/>
                  <a:pt x="836414" y="1011649"/>
                </a:cubicBezTo>
                <a:cubicBezTo>
                  <a:pt x="839192" y="1011649"/>
                  <a:pt x="840780" y="1013633"/>
                  <a:pt x="841177" y="1017602"/>
                </a:cubicBezTo>
                <a:cubicBezTo>
                  <a:pt x="841177" y="1018396"/>
                  <a:pt x="840978" y="1019388"/>
                  <a:pt x="840581" y="1020579"/>
                </a:cubicBezTo>
                <a:cubicBezTo>
                  <a:pt x="860425" y="1016610"/>
                  <a:pt x="886817" y="1012244"/>
                  <a:pt x="919758" y="1007482"/>
                </a:cubicBezTo>
                <a:cubicBezTo>
                  <a:pt x="922139" y="1005498"/>
                  <a:pt x="924322" y="1004307"/>
                  <a:pt x="926306" y="1003910"/>
                </a:cubicBezTo>
                <a:cubicBezTo>
                  <a:pt x="926703" y="1003513"/>
                  <a:pt x="927100" y="1003315"/>
                  <a:pt x="927497" y="1003315"/>
                </a:cubicBezTo>
                <a:cubicBezTo>
                  <a:pt x="928687" y="1003315"/>
                  <a:pt x="929481" y="1004307"/>
                  <a:pt x="929878" y="1006291"/>
                </a:cubicBezTo>
                <a:lnTo>
                  <a:pt x="930473" y="1006291"/>
                </a:lnTo>
                <a:cubicBezTo>
                  <a:pt x="972939" y="999941"/>
                  <a:pt x="994172" y="996766"/>
                  <a:pt x="994172" y="996766"/>
                </a:cubicBezTo>
                <a:cubicBezTo>
                  <a:pt x="996156" y="996369"/>
                  <a:pt x="1001117" y="995179"/>
                  <a:pt x="1009054" y="993194"/>
                </a:cubicBezTo>
                <a:cubicBezTo>
                  <a:pt x="1015008" y="992004"/>
                  <a:pt x="1019969" y="991210"/>
                  <a:pt x="1023937" y="990813"/>
                </a:cubicBezTo>
                <a:lnTo>
                  <a:pt x="1028700" y="990813"/>
                </a:lnTo>
                <a:cubicBezTo>
                  <a:pt x="1029891" y="988432"/>
                  <a:pt x="1031875" y="987043"/>
                  <a:pt x="1034653" y="986646"/>
                </a:cubicBezTo>
                <a:cubicBezTo>
                  <a:pt x="1035447" y="986249"/>
                  <a:pt x="1036042" y="986051"/>
                  <a:pt x="1036439" y="986051"/>
                </a:cubicBezTo>
                <a:cubicBezTo>
                  <a:pt x="1038820" y="986051"/>
                  <a:pt x="1040805" y="987043"/>
                  <a:pt x="1042392" y="989027"/>
                </a:cubicBezTo>
                <a:cubicBezTo>
                  <a:pt x="1045964" y="992202"/>
                  <a:pt x="1047750" y="995973"/>
                  <a:pt x="1047750" y="1000338"/>
                </a:cubicBezTo>
                <a:cubicBezTo>
                  <a:pt x="1047750" y="1000735"/>
                  <a:pt x="1047750" y="1001132"/>
                  <a:pt x="1047750" y="1001529"/>
                </a:cubicBezTo>
                <a:cubicBezTo>
                  <a:pt x="1047750" y="1005498"/>
                  <a:pt x="1045369" y="1008077"/>
                  <a:pt x="1040606" y="1009268"/>
                </a:cubicBezTo>
                <a:cubicBezTo>
                  <a:pt x="1038225" y="1010062"/>
                  <a:pt x="1035248" y="1010458"/>
                  <a:pt x="1031676" y="1010458"/>
                </a:cubicBezTo>
                <a:cubicBezTo>
                  <a:pt x="1024533" y="1017999"/>
                  <a:pt x="1009650" y="1033080"/>
                  <a:pt x="987028" y="1055702"/>
                </a:cubicBezTo>
                <a:cubicBezTo>
                  <a:pt x="986631" y="1057290"/>
                  <a:pt x="985639" y="1058480"/>
                  <a:pt x="984051" y="1059274"/>
                </a:cubicBezTo>
                <a:cubicBezTo>
                  <a:pt x="982861" y="1060465"/>
                  <a:pt x="981472" y="1061060"/>
                  <a:pt x="979884" y="1061060"/>
                </a:cubicBezTo>
                <a:cubicBezTo>
                  <a:pt x="979090" y="1061060"/>
                  <a:pt x="978297" y="1060862"/>
                  <a:pt x="977503" y="1060465"/>
                </a:cubicBezTo>
                <a:lnTo>
                  <a:pt x="970359" y="1060465"/>
                </a:lnTo>
                <a:cubicBezTo>
                  <a:pt x="967581" y="1060862"/>
                  <a:pt x="965398" y="1061060"/>
                  <a:pt x="963811" y="1061060"/>
                </a:cubicBezTo>
                <a:cubicBezTo>
                  <a:pt x="955873" y="1062251"/>
                  <a:pt x="947539" y="1064235"/>
                  <a:pt x="938808" y="1067013"/>
                </a:cubicBezTo>
                <a:cubicBezTo>
                  <a:pt x="931664" y="1068997"/>
                  <a:pt x="922734" y="1071776"/>
                  <a:pt x="912019" y="1075347"/>
                </a:cubicBezTo>
                <a:cubicBezTo>
                  <a:pt x="897731" y="1080110"/>
                  <a:pt x="888801" y="1082888"/>
                  <a:pt x="885230" y="1083682"/>
                </a:cubicBezTo>
                <a:cubicBezTo>
                  <a:pt x="879277" y="1085666"/>
                  <a:pt x="859631" y="1090826"/>
                  <a:pt x="826294" y="1099160"/>
                </a:cubicBezTo>
                <a:cubicBezTo>
                  <a:pt x="806450" y="1104319"/>
                  <a:pt x="790376" y="1106899"/>
                  <a:pt x="778073" y="1106899"/>
                </a:cubicBezTo>
                <a:cubicBezTo>
                  <a:pt x="770929" y="1106899"/>
                  <a:pt x="765175" y="1106105"/>
                  <a:pt x="760809" y="1104518"/>
                </a:cubicBezTo>
                <a:cubicBezTo>
                  <a:pt x="758428" y="1103724"/>
                  <a:pt x="757237" y="1102335"/>
                  <a:pt x="757237" y="1100351"/>
                </a:cubicBezTo>
                <a:cubicBezTo>
                  <a:pt x="757237" y="1099557"/>
                  <a:pt x="757436" y="1098763"/>
                  <a:pt x="757833" y="1097969"/>
                </a:cubicBezTo>
                <a:cubicBezTo>
                  <a:pt x="755848" y="1097969"/>
                  <a:pt x="754459" y="1096779"/>
                  <a:pt x="753666" y="1094397"/>
                </a:cubicBezTo>
                <a:cubicBezTo>
                  <a:pt x="747316" y="1080507"/>
                  <a:pt x="742553" y="1060465"/>
                  <a:pt x="739378" y="1034271"/>
                </a:cubicBezTo>
                <a:cubicBezTo>
                  <a:pt x="738187" y="1022762"/>
                  <a:pt x="736600" y="999147"/>
                  <a:pt x="734616" y="963429"/>
                </a:cubicBezTo>
                <a:cubicBezTo>
                  <a:pt x="734616" y="963429"/>
                  <a:pt x="728662" y="910843"/>
                  <a:pt x="716756" y="805671"/>
                </a:cubicBezTo>
                <a:cubicBezTo>
                  <a:pt x="711200" y="760030"/>
                  <a:pt x="707430" y="719549"/>
                  <a:pt x="705445" y="684227"/>
                </a:cubicBezTo>
                <a:cubicBezTo>
                  <a:pt x="703461" y="654462"/>
                  <a:pt x="702469" y="620132"/>
                  <a:pt x="702469" y="581238"/>
                </a:cubicBezTo>
                <a:cubicBezTo>
                  <a:pt x="702469" y="574491"/>
                  <a:pt x="702469" y="567744"/>
                  <a:pt x="702469" y="560997"/>
                </a:cubicBezTo>
                <a:cubicBezTo>
                  <a:pt x="702469" y="505435"/>
                  <a:pt x="701278" y="464160"/>
                  <a:pt x="698897" y="437172"/>
                </a:cubicBezTo>
                <a:cubicBezTo>
                  <a:pt x="698500" y="431616"/>
                  <a:pt x="696714" y="419710"/>
                  <a:pt x="693539" y="401454"/>
                </a:cubicBezTo>
                <a:cubicBezTo>
                  <a:pt x="691951" y="401454"/>
                  <a:pt x="691158" y="400858"/>
                  <a:pt x="691158" y="399668"/>
                </a:cubicBezTo>
                <a:cubicBezTo>
                  <a:pt x="691158" y="399271"/>
                  <a:pt x="691356" y="398874"/>
                  <a:pt x="691753" y="398477"/>
                </a:cubicBezTo>
                <a:lnTo>
                  <a:pt x="692348" y="396096"/>
                </a:lnTo>
                <a:cubicBezTo>
                  <a:pt x="692348" y="394112"/>
                  <a:pt x="692150" y="392722"/>
                  <a:pt x="691753" y="391929"/>
                </a:cubicBezTo>
                <a:cubicBezTo>
                  <a:pt x="690562" y="383197"/>
                  <a:pt x="689967" y="376649"/>
                  <a:pt x="689967" y="372283"/>
                </a:cubicBezTo>
                <a:cubicBezTo>
                  <a:pt x="689173" y="373077"/>
                  <a:pt x="688181" y="373474"/>
                  <a:pt x="686990" y="373474"/>
                </a:cubicBezTo>
                <a:cubicBezTo>
                  <a:pt x="686594" y="373474"/>
                  <a:pt x="686197" y="373474"/>
                  <a:pt x="685800" y="373474"/>
                </a:cubicBezTo>
                <a:cubicBezTo>
                  <a:pt x="683815" y="373077"/>
                  <a:pt x="682625" y="372085"/>
                  <a:pt x="682228" y="370497"/>
                </a:cubicBezTo>
                <a:cubicBezTo>
                  <a:pt x="682228" y="370101"/>
                  <a:pt x="682228" y="369704"/>
                  <a:pt x="682228" y="369307"/>
                </a:cubicBezTo>
                <a:cubicBezTo>
                  <a:pt x="682228" y="366132"/>
                  <a:pt x="684609" y="361171"/>
                  <a:pt x="689372" y="354424"/>
                </a:cubicBezTo>
                <a:cubicBezTo>
                  <a:pt x="693340" y="349265"/>
                  <a:pt x="698301" y="343113"/>
                  <a:pt x="704254" y="335969"/>
                </a:cubicBezTo>
                <a:cubicBezTo>
                  <a:pt x="718542" y="319301"/>
                  <a:pt x="729853" y="308188"/>
                  <a:pt x="738187" y="302632"/>
                </a:cubicBezTo>
                <a:cubicBezTo>
                  <a:pt x="739378" y="301838"/>
                  <a:pt x="740370" y="301441"/>
                  <a:pt x="741164" y="301441"/>
                </a:cubicBezTo>
                <a:cubicBezTo>
                  <a:pt x="742354" y="301441"/>
                  <a:pt x="743545" y="301838"/>
                  <a:pt x="744736" y="302632"/>
                </a:cubicBezTo>
                <a:cubicBezTo>
                  <a:pt x="745926" y="301441"/>
                  <a:pt x="747117" y="300846"/>
                  <a:pt x="748308" y="300846"/>
                </a:cubicBezTo>
                <a:cubicBezTo>
                  <a:pt x="749101" y="300846"/>
                  <a:pt x="749895" y="301044"/>
                  <a:pt x="750689" y="301441"/>
                </a:cubicBezTo>
                <a:lnTo>
                  <a:pt x="751879" y="302037"/>
                </a:lnTo>
                <a:lnTo>
                  <a:pt x="759023" y="302037"/>
                </a:lnTo>
                <a:cubicBezTo>
                  <a:pt x="759420" y="302433"/>
                  <a:pt x="766366" y="302830"/>
                  <a:pt x="779859" y="303227"/>
                </a:cubicBezTo>
                <a:cubicBezTo>
                  <a:pt x="791766" y="303624"/>
                  <a:pt x="802084" y="303822"/>
                  <a:pt x="810815" y="303822"/>
                </a:cubicBezTo>
                <a:cubicBezTo>
                  <a:pt x="814784" y="303822"/>
                  <a:pt x="818554" y="303822"/>
                  <a:pt x="822127" y="303822"/>
                </a:cubicBezTo>
                <a:cubicBezTo>
                  <a:pt x="830858" y="303426"/>
                  <a:pt x="850106" y="301441"/>
                  <a:pt x="879872" y="297869"/>
                </a:cubicBezTo>
                <a:cubicBezTo>
                  <a:pt x="904478" y="294694"/>
                  <a:pt x="928687" y="291122"/>
                  <a:pt x="952500" y="287154"/>
                </a:cubicBezTo>
                <a:cubicBezTo>
                  <a:pt x="954087" y="285963"/>
                  <a:pt x="955675" y="285368"/>
                  <a:pt x="957262" y="285368"/>
                </a:cubicBezTo>
                <a:lnTo>
                  <a:pt x="960834" y="285963"/>
                </a:lnTo>
                <a:cubicBezTo>
                  <a:pt x="965200" y="285963"/>
                  <a:pt x="967978" y="288344"/>
                  <a:pt x="969169" y="293107"/>
                </a:cubicBezTo>
                <a:cubicBezTo>
                  <a:pt x="969169" y="293901"/>
                  <a:pt x="969169" y="294694"/>
                  <a:pt x="969169" y="295488"/>
                </a:cubicBezTo>
                <a:cubicBezTo>
                  <a:pt x="969169" y="298663"/>
                  <a:pt x="967581" y="300846"/>
                  <a:pt x="964406" y="302037"/>
                </a:cubicBezTo>
                <a:cubicBezTo>
                  <a:pt x="963612" y="307196"/>
                  <a:pt x="963215" y="313149"/>
                  <a:pt x="963215" y="319896"/>
                </a:cubicBezTo>
                <a:cubicBezTo>
                  <a:pt x="963215" y="328230"/>
                  <a:pt x="963811" y="337755"/>
                  <a:pt x="965001" y="348471"/>
                </a:cubicBezTo>
                <a:cubicBezTo>
                  <a:pt x="965001" y="349265"/>
                  <a:pt x="967780" y="366926"/>
                  <a:pt x="973336" y="401454"/>
                </a:cubicBezTo>
                <a:cubicBezTo>
                  <a:pt x="974526" y="409788"/>
                  <a:pt x="976114" y="420305"/>
                  <a:pt x="978098" y="433005"/>
                </a:cubicBezTo>
                <a:cubicBezTo>
                  <a:pt x="980083" y="450071"/>
                  <a:pt x="981472" y="460588"/>
                  <a:pt x="982265" y="464557"/>
                </a:cubicBezTo>
                <a:cubicBezTo>
                  <a:pt x="985441" y="487179"/>
                  <a:pt x="987028" y="505435"/>
                  <a:pt x="987028" y="519326"/>
                </a:cubicBezTo>
                <a:cubicBezTo>
                  <a:pt x="987028" y="520913"/>
                  <a:pt x="987028" y="522501"/>
                  <a:pt x="987028" y="524088"/>
                </a:cubicBezTo>
                <a:cubicBezTo>
                  <a:pt x="989409" y="524088"/>
                  <a:pt x="991791" y="524088"/>
                  <a:pt x="994172" y="524088"/>
                </a:cubicBezTo>
                <a:cubicBezTo>
                  <a:pt x="1016397" y="524088"/>
                  <a:pt x="1049734" y="519326"/>
                  <a:pt x="1094184" y="509801"/>
                </a:cubicBezTo>
                <a:lnTo>
                  <a:pt x="1094184" y="505633"/>
                </a:lnTo>
                <a:cubicBezTo>
                  <a:pt x="1093390" y="498887"/>
                  <a:pt x="1092597" y="490751"/>
                  <a:pt x="1091803" y="481226"/>
                </a:cubicBezTo>
                <a:cubicBezTo>
                  <a:pt x="1089422" y="446301"/>
                  <a:pt x="1088231" y="427846"/>
                  <a:pt x="1088231" y="425862"/>
                </a:cubicBezTo>
                <a:cubicBezTo>
                  <a:pt x="1086247" y="403637"/>
                  <a:pt x="1083667" y="385579"/>
                  <a:pt x="1080492" y="371688"/>
                </a:cubicBezTo>
                <a:cubicBezTo>
                  <a:pt x="1078508" y="364147"/>
                  <a:pt x="1076126" y="356408"/>
                  <a:pt x="1073348" y="348471"/>
                </a:cubicBezTo>
                <a:cubicBezTo>
                  <a:pt x="1072951" y="346883"/>
                  <a:pt x="1071761" y="343907"/>
                  <a:pt x="1069776" y="339541"/>
                </a:cubicBezTo>
                <a:cubicBezTo>
                  <a:pt x="1068189" y="335969"/>
                  <a:pt x="1066998" y="332993"/>
                  <a:pt x="1066205" y="330612"/>
                </a:cubicBezTo>
                <a:cubicBezTo>
                  <a:pt x="1066205" y="330215"/>
                  <a:pt x="1066205" y="329818"/>
                  <a:pt x="1066205" y="329421"/>
                </a:cubicBezTo>
                <a:cubicBezTo>
                  <a:pt x="1066205" y="328627"/>
                  <a:pt x="1066800" y="327833"/>
                  <a:pt x="1067990" y="327040"/>
                </a:cubicBezTo>
                <a:cubicBezTo>
                  <a:pt x="1068784" y="326246"/>
                  <a:pt x="1069578" y="325849"/>
                  <a:pt x="1070372" y="325849"/>
                </a:cubicBezTo>
                <a:cubicBezTo>
                  <a:pt x="1070769" y="325849"/>
                  <a:pt x="1071364" y="326047"/>
                  <a:pt x="1072158" y="326444"/>
                </a:cubicBezTo>
                <a:cubicBezTo>
                  <a:pt x="1074142" y="327635"/>
                  <a:pt x="1076126" y="329421"/>
                  <a:pt x="1078111" y="331802"/>
                </a:cubicBezTo>
                <a:cubicBezTo>
                  <a:pt x="1082476" y="323071"/>
                  <a:pt x="1088231" y="314340"/>
                  <a:pt x="1095375" y="305608"/>
                </a:cubicBezTo>
                <a:cubicBezTo>
                  <a:pt x="1100931" y="298068"/>
                  <a:pt x="1104900" y="292512"/>
                  <a:pt x="1107281" y="288940"/>
                </a:cubicBezTo>
                <a:cubicBezTo>
                  <a:pt x="1109265" y="285765"/>
                  <a:pt x="1110456" y="283979"/>
                  <a:pt x="1110853" y="283582"/>
                </a:cubicBezTo>
                <a:cubicBezTo>
                  <a:pt x="1110853" y="279613"/>
                  <a:pt x="1111845" y="276835"/>
                  <a:pt x="1113829" y="275247"/>
                </a:cubicBezTo>
                <a:cubicBezTo>
                  <a:pt x="1115814" y="273263"/>
                  <a:pt x="1117600" y="272271"/>
                  <a:pt x="1119187" y="272271"/>
                </a:cubicBezTo>
                <a:cubicBezTo>
                  <a:pt x="1120775" y="272271"/>
                  <a:pt x="1122164" y="272866"/>
                  <a:pt x="1123355" y="274057"/>
                </a:cubicBezTo>
                <a:cubicBezTo>
                  <a:pt x="1124942" y="275247"/>
                  <a:pt x="1125934" y="276637"/>
                  <a:pt x="1126331" y="278224"/>
                </a:cubicBezTo>
                <a:cubicBezTo>
                  <a:pt x="1129903" y="277033"/>
                  <a:pt x="1135261" y="276041"/>
                  <a:pt x="1142404" y="275247"/>
                </a:cubicBezTo>
                <a:cubicBezTo>
                  <a:pt x="1149151" y="274454"/>
                  <a:pt x="1164431" y="274057"/>
                  <a:pt x="1188243" y="274057"/>
                </a:cubicBezTo>
                <a:cubicBezTo>
                  <a:pt x="1198562" y="274057"/>
                  <a:pt x="1205111" y="273858"/>
                  <a:pt x="1207889" y="273462"/>
                </a:cubicBezTo>
                <a:cubicBezTo>
                  <a:pt x="1208286" y="273462"/>
                  <a:pt x="1215033" y="272866"/>
                  <a:pt x="1228130" y="271676"/>
                </a:cubicBezTo>
                <a:cubicBezTo>
                  <a:pt x="1237258" y="270485"/>
                  <a:pt x="1247973" y="269294"/>
                  <a:pt x="1260276" y="268104"/>
                </a:cubicBezTo>
                <a:cubicBezTo>
                  <a:pt x="1268611" y="266913"/>
                  <a:pt x="1275159" y="266318"/>
                  <a:pt x="1279922" y="266318"/>
                </a:cubicBezTo>
                <a:cubicBezTo>
                  <a:pt x="1282303" y="266318"/>
                  <a:pt x="1284089" y="266516"/>
                  <a:pt x="1285280" y="266913"/>
                </a:cubicBezTo>
                <a:cubicBezTo>
                  <a:pt x="1286073" y="266119"/>
                  <a:pt x="1286867" y="265722"/>
                  <a:pt x="1287661" y="265722"/>
                </a:cubicBezTo>
                <a:close/>
                <a:moveTo>
                  <a:pt x="1946076" y="252030"/>
                </a:moveTo>
                <a:cubicBezTo>
                  <a:pt x="1945282" y="252824"/>
                  <a:pt x="1943695" y="254213"/>
                  <a:pt x="1941314" y="256197"/>
                </a:cubicBezTo>
                <a:cubicBezTo>
                  <a:pt x="1938535" y="258182"/>
                  <a:pt x="1935559" y="260166"/>
                  <a:pt x="1932384" y="262151"/>
                </a:cubicBezTo>
                <a:cubicBezTo>
                  <a:pt x="1931987" y="268104"/>
                  <a:pt x="1931987" y="273263"/>
                  <a:pt x="1932384" y="277629"/>
                </a:cubicBezTo>
                <a:cubicBezTo>
                  <a:pt x="1939925" y="269691"/>
                  <a:pt x="1945679" y="265127"/>
                  <a:pt x="1949648" y="263937"/>
                </a:cubicBezTo>
                <a:cubicBezTo>
                  <a:pt x="1948061" y="259968"/>
                  <a:pt x="1946870" y="255999"/>
                  <a:pt x="1946076" y="252030"/>
                </a:cubicBezTo>
                <a:close/>
                <a:moveTo>
                  <a:pt x="3854052" y="236552"/>
                </a:moveTo>
                <a:lnTo>
                  <a:pt x="3852862" y="237147"/>
                </a:lnTo>
                <a:cubicBezTo>
                  <a:pt x="3849686" y="239132"/>
                  <a:pt x="3847504" y="240521"/>
                  <a:pt x="3846314" y="241315"/>
                </a:cubicBezTo>
                <a:lnTo>
                  <a:pt x="3853458" y="241315"/>
                </a:lnTo>
                <a:cubicBezTo>
                  <a:pt x="3852664" y="238933"/>
                  <a:pt x="3852862" y="237346"/>
                  <a:pt x="3854052" y="236552"/>
                </a:cubicBezTo>
                <a:close/>
                <a:moveTo>
                  <a:pt x="1943695" y="231790"/>
                </a:moveTo>
                <a:cubicBezTo>
                  <a:pt x="1944092" y="231790"/>
                  <a:pt x="1942901" y="232583"/>
                  <a:pt x="1940123" y="234171"/>
                </a:cubicBezTo>
                <a:cubicBezTo>
                  <a:pt x="1941711" y="233377"/>
                  <a:pt x="1939726" y="234766"/>
                  <a:pt x="1934170" y="238338"/>
                </a:cubicBezTo>
                <a:cubicBezTo>
                  <a:pt x="1933773" y="242307"/>
                  <a:pt x="1933575" y="246077"/>
                  <a:pt x="1933575" y="249649"/>
                </a:cubicBezTo>
                <a:lnTo>
                  <a:pt x="1932979" y="250840"/>
                </a:lnTo>
                <a:cubicBezTo>
                  <a:pt x="1934170" y="250046"/>
                  <a:pt x="1935559" y="249054"/>
                  <a:pt x="1937147" y="247863"/>
                </a:cubicBezTo>
                <a:cubicBezTo>
                  <a:pt x="1941116" y="245085"/>
                  <a:pt x="1943695" y="243497"/>
                  <a:pt x="1944886" y="243101"/>
                </a:cubicBezTo>
                <a:cubicBezTo>
                  <a:pt x="1944489" y="239132"/>
                  <a:pt x="1944092" y="235362"/>
                  <a:pt x="1943695" y="231790"/>
                </a:cubicBezTo>
                <a:close/>
                <a:moveTo>
                  <a:pt x="3932038" y="227027"/>
                </a:moveTo>
                <a:cubicBezTo>
                  <a:pt x="3929658" y="228218"/>
                  <a:pt x="3926681" y="230004"/>
                  <a:pt x="3923109" y="232385"/>
                </a:cubicBezTo>
                <a:cubicBezTo>
                  <a:pt x="3916759" y="235957"/>
                  <a:pt x="3911798" y="239132"/>
                  <a:pt x="3908226" y="241910"/>
                </a:cubicBezTo>
                <a:cubicBezTo>
                  <a:pt x="3914576" y="242307"/>
                  <a:pt x="3920728" y="242902"/>
                  <a:pt x="3926681" y="243696"/>
                </a:cubicBezTo>
                <a:lnTo>
                  <a:pt x="3930252" y="241315"/>
                </a:lnTo>
                <a:cubicBezTo>
                  <a:pt x="3927872" y="241315"/>
                  <a:pt x="3926681" y="240124"/>
                  <a:pt x="3926681" y="237743"/>
                </a:cubicBezTo>
                <a:cubicBezTo>
                  <a:pt x="3926681" y="236155"/>
                  <a:pt x="3927872" y="235362"/>
                  <a:pt x="3930252" y="235362"/>
                </a:cubicBezTo>
                <a:cubicBezTo>
                  <a:pt x="3931840" y="235362"/>
                  <a:pt x="3932634" y="236155"/>
                  <a:pt x="3932634" y="237743"/>
                </a:cubicBezTo>
                <a:cubicBezTo>
                  <a:pt x="3932634" y="238933"/>
                  <a:pt x="3932435" y="239926"/>
                  <a:pt x="3932038" y="240719"/>
                </a:cubicBezTo>
                <a:cubicBezTo>
                  <a:pt x="3937594" y="236751"/>
                  <a:pt x="3942754" y="232980"/>
                  <a:pt x="3947517" y="229408"/>
                </a:cubicBezTo>
                <a:lnTo>
                  <a:pt x="3949898" y="227027"/>
                </a:lnTo>
                <a:close/>
                <a:moveTo>
                  <a:pt x="3913584" y="225241"/>
                </a:moveTo>
                <a:cubicBezTo>
                  <a:pt x="3909218" y="228416"/>
                  <a:pt x="3900686" y="233774"/>
                  <a:pt x="3887986" y="241315"/>
                </a:cubicBezTo>
                <a:cubicBezTo>
                  <a:pt x="3892351" y="241315"/>
                  <a:pt x="3896320" y="241513"/>
                  <a:pt x="3899892" y="241910"/>
                </a:cubicBezTo>
                <a:cubicBezTo>
                  <a:pt x="3899892" y="241513"/>
                  <a:pt x="3900288" y="241315"/>
                  <a:pt x="3901082" y="241315"/>
                </a:cubicBezTo>
                <a:cubicBezTo>
                  <a:pt x="3909020" y="234965"/>
                  <a:pt x="3916164" y="230004"/>
                  <a:pt x="3922514" y="226432"/>
                </a:cubicBezTo>
                <a:cubicBezTo>
                  <a:pt x="3919736" y="226035"/>
                  <a:pt x="3916759" y="225638"/>
                  <a:pt x="3913584" y="225241"/>
                </a:cubicBezTo>
                <a:close/>
                <a:moveTo>
                  <a:pt x="3891558" y="224646"/>
                </a:moveTo>
                <a:lnTo>
                  <a:pt x="3880842" y="230004"/>
                </a:lnTo>
                <a:cubicBezTo>
                  <a:pt x="3875285" y="232385"/>
                  <a:pt x="3868340" y="236155"/>
                  <a:pt x="3860006" y="241315"/>
                </a:cubicBezTo>
                <a:lnTo>
                  <a:pt x="3876080" y="241315"/>
                </a:lnTo>
                <a:cubicBezTo>
                  <a:pt x="3876476" y="240521"/>
                  <a:pt x="3876873" y="239926"/>
                  <a:pt x="3877270" y="239529"/>
                </a:cubicBezTo>
                <a:cubicBezTo>
                  <a:pt x="3886398" y="233576"/>
                  <a:pt x="3894137" y="228813"/>
                  <a:pt x="3900487" y="225241"/>
                </a:cubicBezTo>
                <a:cubicBezTo>
                  <a:pt x="3896121" y="224844"/>
                  <a:pt x="3893144" y="224646"/>
                  <a:pt x="3891558" y="224646"/>
                </a:cubicBezTo>
                <a:close/>
                <a:moveTo>
                  <a:pt x="4132064" y="223455"/>
                </a:moveTo>
                <a:lnTo>
                  <a:pt x="4127301" y="224051"/>
                </a:lnTo>
                <a:cubicBezTo>
                  <a:pt x="4124126" y="224051"/>
                  <a:pt x="4121546" y="224249"/>
                  <a:pt x="4119562" y="224646"/>
                </a:cubicBezTo>
                <a:cubicBezTo>
                  <a:pt x="4119958" y="224249"/>
                  <a:pt x="4116386" y="226233"/>
                  <a:pt x="4108846" y="230599"/>
                </a:cubicBezTo>
                <a:cubicBezTo>
                  <a:pt x="4106068" y="232583"/>
                  <a:pt x="4101306" y="236155"/>
                  <a:pt x="4094559" y="241315"/>
                </a:cubicBezTo>
                <a:cubicBezTo>
                  <a:pt x="4092972" y="241711"/>
                  <a:pt x="4091582" y="241711"/>
                  <a:pt x="4090392" y="241315"/>
                </a:cubicBezTo>
                <a:cubicBezTo>
                  <a:pt x="4089598" y="240124"/>
                  <a:pt x="4089598" y="238933"/>
                  <a:pt x="4090392" y="237743"/>
                </a:cubicBezTo>
                <a:cubicBezTo>
                  <a:pt x="4097138" y="232583"/>
                  <a:pt x="4102694" y="228615"/>
                  <a:pt x="4107060" y="225837"/>
                </a:cubicBezTo>
                <a:lnTo>
                  <a:pt x="4108251" y="224646"/>
                </a:lnTo>
                <a:lnTo>
                  <a:pt x="4101108" y="224646"/>
                </a:lnTo>
                <a:cubicBezTo>
                  <a:pt x="4101108" y="225440"/>
                  <a:pt x="4097336" y="228218"/>
                  <a:pt x="4089796" y="232980"/>
                </a:cubicBezTo>
                <a:cubicBezTo>
                  <a:pt x="4084240" y="237346"/>
                  <a:pt x="4079279" y="241315"/>
                  <a:pt x="4074914" y="244887"/>
                </a:cubicBezTo>
                <a:cubicBezTo>
                  <a:pt x="4078088" y="245283"/>
                  <a:pt x="4081858" y="245283"/>
                  <a:pt x="4086224" y="244887"/>
                </a:cubicBezTo>
                <a:cubicBezTo>
                  <a:pt x="4085034" y="244887"/>
                  <a:pt x="4090987" y="243894"/>
                  <a:pt x="4104084" y="241910"/>
                </a:cubicBezTo>
                <a:cubicBezTo>
                  <a:pt x="4105274" y="241910"/>
                  <a:pt x="4106465" y="241711"/>
                  <a:pt x="4107656" y="241315"/>
                </a:cubicBezTo>
                <a:lnTo>
                  <a:pt x="4112418" y="241315"/>
                </a:lnTo>
                <a:cubicBezTo>
                  <a:pt x="4115593" y="238933"/>
                  <a:pt x="4119562" y="235362"/>
                  <a:pt x="4124324" y="230599"/>
                </a:cubicBezTo>
                <a:cubicBezTo>
                  <a:pt x="4127102" y="227821"/>
                  <a:pt x="4129682" y="225440"/>
                  <a:pt x="4132064" y="223455"/>
                </a:cubicBezTo>
                <a:close/>
                <a:moveTo>
                  <a:pt x="4147542" y="221669"/>
                </a:moveTo>
                <a:lnTo>
                  <a:pt x="4142780" y="222265"/>
                </a:lnTo>
                <a:lnTo>
                  <a:pt x="4142780" y="222860"/>
                </a:lnTo>
                <a:cubicBezTo>
                  <a:pt x="4141588" y="224447"/>
                  <a:pt x="4135636" y="229408"/>
                  <a:pt x="4124920" y="237743"/>
                </a:cubicBezTo>
                <a:cubicBezTo>
                  <a:pt x="4124523" y="237743"/>
                  <a:pt x="4124126" y="238338"/>
                  <a:pt x="4123730" y="239529"/>
                </a:cubicBezTo>
                <a:cubicBezTo>
                  <a:pt x="4129286" y="238338"/>
                  <a:pt x="4134842" y="238338"/>
                  <a:pt x="4140398" y="239529"/>
                </a:cubicBezTo>
                <a:lnTo>
                  <a:pt x="4147542" y="231194"/>
                </a:lnTo>
                <a:lnTo>
                  <a:pt x="4146946" y="231194"/>
                </a:lnTo>
                <a:cubicBezTo>
                  <a:pt x="4144565" y="231194"/>
                  <a:pt x="4143374" y="230599"/>
                  <a:pt x="4143374" y="229408"/>
                </a:cubicBezTo>
                <a:cubicBezTo>
                  <a:pt x="4143374" y="226630"/>
                  <a:pt x="4144565" y="225043"/>
                  <a:pt x="4146946" y="224646"/>
                </a:cubicBezTo>
                <a:cubicBezTo>
                  <a:pt x="4147343" y="224646"/>
                  <a:pt x="4148137" y="224447"/>
                  <a:pt x="4149328" y="224051"/>
                </a:cubicBezTo>
                <a:lnTo>
                  <a:pt x="4151709" y="221669"/>
                </a:lnTo>
                <a:close/>
                <a:moveTo>
                  <a:pt x="1944886" y="203215"/>
                </a:moveTo>
                <a:cubicBezTo>
                  <a:pt x="1941314" y="204802"/>
                  <a:pt x="1939528" y="205794"/>
                  <a:pt x="1939528" y="206191"/>
                </a:cubicBezTo>
                <a:cubicBezTo>
                  <a:pt x="1938337" y="212938"/>
                  <a:pt x="1937345" y="219685"/>
                  <a:pt x="1936551" y="226432"/>
                </a:cubicBezTo>
                <a:lnTo>
                  <a:pt x="1939528" y="223455"/>
                </a:lnTo>
                <a:cubicBezTo>
                  <a:pt x="1941512" y="222265"/>
                  <a:pt x="1942901" y="221471"/>
                  <a:pt x="1943695" y="221074"/>
                </a:cubicBezTo>
                <a:cubicBezTo>
                  <a:pt x="1943695" y="215121"/>
                  <a:pt x="1944092" y="209168"/>
                  <a:pt x="1944886" y="203215"/>
                </a:cubicBezTo>
                <a:close/>
                <a:moveTo>
                  <a:pt x="4056459" y="199047"/>
                </a:moveTo>
                <a:lnTo>
                  <a:pt x="4057054" y="199047"/>
                </a:lnTo>
                <a:lnTo>
                  <a:pt x="4057054" y="200238"/>
                </a:lnTo>
                <a:lnTo>
                  <a:pt x="4052887" y="205001"/>
                </a:lnTo>
                <a:lnTo>
                  <a:pt x="4051696" y="205001"/>
                </a:lnTo>
                <a:cubicBezTo>
                  <a:pt x="4051300" y="203413"/>
                  <a:pt x="4051300" y="202619"/>
                  <a:pt x="4051696" y="202619"/>
                </a:cubicBezTo>
                <a:cubicBezTo>
                  <a:pt x="4054474" y="200635"/>
                  <a:pt x="4056062" y="199444"/>
                  <a:pt x="4056459" y="199047"/>
                </a:cubicBezTo>
                <a:close/>
                <a:moveTo>
                  <a:pt x="3886200" y="190713"/>
                </a:moveTo>
                <a:cubicBezTo>
                  <a:pt x="3884215" y="191904"/>
                  <a:pt x="3882032" y="192896"/>
                  <a:pt x="3879651" y="193690"/>
                </a:cubicBezTo>
                <a:cubicBezTo>
                  <a:pt x="3873301" y="196071"/>
                  <a:pt x="3866752" y="197857"/>
                  <a:pt x="3860006" y="199047"/>
                </a:cubicBezTo>
                <a:lnTo>
                  <a:pt x="3859410" y="199643"/>
                </a:lnTo>
                <a:lnTo>
                  <a:pt x="3859410" y="200238"/>
                </a:lnTo>
                <a:cubicBezTo>
                  <a:pt x="3858220" y="201429"/>
                  <a:pt x="3855838" y="204405"/>
                  <a:pt x="3852267" y="209168"/>
                </a:cubicBezTo>
                <a:cubicBezTo>
                  <a:pt x="3857030" y="209565"/>
                  <a:pt x="3866554" y="208969"/>
                  <a:pt x="3880842" y="207382"/>
                </a:cubicBezTo>
                <a:cubicBezTo>
                  <a:pt x="3881238" y="202619"/>
                  <a:pt x="3883024" y="197063"/>
                  <a:pt x="3886200" y="190713"/>
                </a:cubicBezTo>
                <a:close/>
                <a:moveTo>
                  <a:pt x="4059436" y="182379"/>
                </a:moveTo>
                <a:cubicBezTo>
                  <a:pt x="4057451" y="183569"/>
                  <a:pt x="4054872" y="184760"/>
                  <a:pt x="4051696" y="185951"/>
                </a:cubicBezTo>
                <a:cubicBezTo>
                  <a:pt x="4046934" y="188332"/>
                  <a:pt x="4043164" y="189522"/>
                  <a:pt x="4040386" y="189522"/>
                </a:cubicBezTo>
                <a:cubicBezTo>
                  <a:pt x="4043958" y="195872"/>
                  <a:pt x="4048521" y="204008"/>
                  <a:pt x="4054078" y="213930"/>
                </a:cubicBezTo>
                <a:cubicBezTo>
                  <a:pt x="4055268" y="213136"/>
                  <a:pt x="4057054" y="212144"/>
                  <a:pt x="4059436" y="210954"/>
                </a:cubicBezTo>
                <a:cubicBezTo>
                  <a:pt x="4061817" y="209366"/>
                  <a:pt x="4063602" y="208374"/>
                  <a:pt x="4064794" y="207977"/>
                </a:cubicBezTo>
                <a:cubicBezTo>
                  <a:pt x="4065587" y="207580"/>
                  <a:pt x="4066580" y="207580"/>
                  <a:pt x="4067770" y="207977"/>
                </a:cubicBezTo>
                <a:cubicBezTo>
                  <a:pt x="4068166" y="208374"/>
                  <a:pt x="4068166" y="208969"/>
                  <a:pt x="4067770" y="209763"/>
                </a:cubicBezTo>
                <a:cubicBezTo>
                  <a:pt x="4065388" y="212938"/>
                  <a:pt x="4061817" y="215915"/>
                  <a:pt x="4057054" y="218693"/>
                </a:cubicBezTo>
                <a:cubicBezTo>
                  <a:pt x="4061022" y="226233"/>
                  <a:pt x="4063999" y="231790"/>
                  <a:pt x="4065984" y="235362"/>
                </a:cubicBezTo>
                <a:cubicBezTo>
                  <a:pt x="4069952" y="232583"/>
                  <a:pt x="4075112" y="229012"/>
                  <a:pt x="4081462" y="224646"/>
                </a:cubicBezTo>
                <a:cubicBezTo>
                  <a:pt x="4081462" y="224249"/>
                  <a:pt x="4082058" y="223852"/>
                  <a:pt x="4083248" y="223455"/>
                </a:cubicBezTo>
                <a:cubicBezTo>
                  <a:pt x="4080867" y="223455"/>
                  <a:pt x="4079081" y="222066"/>
                  <a:pt x="4077890" y="219288"/>
                </a:cubicBezTo>
                <a:cubicBezTo>
                  <a:pt x="4077493" y="218891"/>
                  <a:pt x="4077096" y="217304"/>
                  <a:pt x="4076700" y="214526"/>
                </a:cubicBezTo>
                <a:cubicBezTo>
                  <a:pt x="4075906" y="212541"/>
                  <a:pt x="4075310" y="211351"/>
                  <a:pt x="4074914" y="210954"/>
                </a:cubicBezTo>
                <a:cubicBezTo>
                  <a:pt x="4072929" y="207779"/>
                  <a:pt x="4070944" y="203810"/>
                  <a:pt x="4068960" y="199047"/>
                </a:cubicBezTo>
                <a:cubicBezTo>
                  <a:pt x="4065785" y="193094"/>
                  <a:pt x="4062610" y="187538"/>
                  <a:pt x="4059436" y="182379"/>
                </a:cubicBezTo>
                <a:close/>
                <a:moveTo>
                  <a:pt x="3901082" y="172258"/>
                </a:moveTo>
                <a:cubicBezTo>
                  <a:pt x="3899098" y="172258"/>
                  <a:pt x="3897709" y="172457"/>
                  <a:pt x="3896915" y="172854"/>
                </a:cubicBezTo>
                <a:cubicBezTo>
                  <a:pt x="3886993" y="176822"/>
                  <a:pt x="3878857" y="179005"/>
                  <a:pt x="3872508" y="179402"/>
                </a:cubicBezTo>
                <a:cubicBezTo>
                  <a:pt x="3872110" y="180593"/>
                  <a:pt x="3869729" y="184165"/>
                  <a:pt x="3865364" y="190118"/>
                </a:cubicBezTo>
                <a:cubicBezTo>
                  <a:pt x="3869332" y="189721"/>
                  <a:pt x="3873499" y="188927"/>
                  <a:pt x="3877865" y="187737"/>
                </a:cubicBezTo>
                <a:cubicBezTo>
                  <a:pt x="3879850" y="187340"/>
                  <a:pt x="3882628" y="186149"/>
                  <a:pt x="3886200" y="184165"/>
                </a:cubicBezTo>
                <a:cubicBezTo>
                  <a:pt x="3888581" y="183371"/>
                  <a:pt x="3891160" y="182776"/>
                  <a:pt x="3893938" y="182379"/>
                </a:cubicBezTo>
                <a:cubicBezTo>
                  <a:pt x="3895526" y="179601"/>
                  <a:pt x="3897907" y="176227"/>
                  <a:pt x="3901082" y="172258"/>
                </a:cubicBezTo>
                <a:close/>
                <a:moveTo>
                  <a:pt x="4051696" y="166901"/>
                </a:moveTo>
                <a:cubicBezTo>
                  <a:pt x="4046537" y="172060"/>
                  <a:pt x="4040584" y="175830"/>
                  <a:pt x="4033837" y="178211"/>
                </a:cubicBezTo>
                <a:cubicBezTo>
                  <a:pt x="4034630" y="179799"/>
                  <a:pt x="4036020" y="181783"/>
                  <a:pt x="4038004" y="184165"/>
                </a:cubicBezTo>
                <a:cubicBezTo>
                  <a:pt x="4038401" y="183768"/>
                  <a:pt x="4039195" y="183569"/>
                  <a:pt x="4040386" y="183569"/>
                </a:cubicBezTo>
                <a:cubicBezTo>
                  <a:pt x="4043164" y="183966"/>
                  <a:pt x="4046934" y="182379"/>
                  <a:pt x="4051696" y="178807"/>
                </a:cubicBezTo>
                <a:cubicBezTo>
                  <a:pt x="4052490" y="178807"/>
                  <a:pt x="4053284" y="178608"/>
                  <a:pt x="4054078" y="178211"/>
                </a:cubicBezTo>
                <a:cubicBezTo>
                  <a:pt x="4055268" y="177418"/>
                  <a:pt x="4056260" y="177021"/>
                  <a:pt x="4057054" y="177021"/>
                </a:cubicBezTo>
                <a:cubicBezTo>
                  <a:pt x="4055070" y="173449"/>
                  <a:pt x="4053284" y="170076"/>
                  <a:pt x="4051696" y="166901"/>
                </a:cubicBezTo>
                <a:close/>
                <a:moveTo>
                  <a:pt x="1781770" y="160352"/>
                </a:moveTo>
                <a:cubicBezTo>
                  <a:pt x="1778992" y="165115"/>
                  <a:pt x="1773039" y="169877"/>
                  <a:pt x="1763911" y="174640"/>
                </a:cubicBezTo>
                <a:cubicBezTo>
                  <a:pt x="1755576" y="179402"/>
                  <a:pt x="1750020" y="181783"/>
                  <a:pt x="1747242" y="181783"/>
                </a:cubicBezTo>
                <a:cubicBezTo>
                  <a:pt x="1746448" y="185355"/>
                  <a:pt x="1745456" y="188530"/>
                  <a:pt x="1744265" y="191308"/>
                </a:cubicBezTo>
                <a:cubicBezTo>
                  <a:pt x="1743869" y="192896"/>
                  <a:pt x="1743273" y="194682"/>
                  <a:pt x="1742479" y="196666"/>
                </a:cubicBezTo>
                <a:cubicBezTo>
                  <a:pt x="1745654" y="195872"/>
                  <a:pt x="1749425" y="194483"/>
                  <a:pt x="1753790" y="192499"/>
                </a:cubicBezTo>
                <a:cubicBezTo>
                  <a:pt x="1760141" y="188927"/>
                  <a:pt x="1763911" y="187141"/>
                  <a:pt x="1765101" y="187141"/>
                </a:cubicBezTo>
                <a:cubicBezTo>
                  <a:pt x="1765498" y="186744"/>
                  <a:pt x="1765895" y="186744"/>
                  <a:pt x="1766292" y="187141"/>
                </a:cubicBezTo>
                <a:cubicBezTo>
                  <a:pt x="1766689" y="187935"/>
                  <a:pt x="1766689" y="188530"/>
                  <a:pt x="1766292" y="188927"/>
                </a:cubicBezTo>
                <a:cubicBezTo>
                  <a:pt x="1765895" y="189324"/>
                  <a:pt x="1765498" y="189919"/>
                  <a:pt x="1765101" y="190713"/>
                </a:cubicBezTo>
                <a:cubicBezTo>
                  <a:pt x="1761133" y="196269"/>
                  <a:pt x="1753989" y="200437"/>
                  <a:pt x="1743670" y="203215"/>
                </a:cubicBezTo>
                <a:cubicBezTo>
                  <a:pt x="1742083" y="203611"/>
                  <a:pt x="1741091" y="203215"/>
                  <a:pt x="1740693" y="202024"/>
                </a:cubicBezTo>
                <a:cubicBezTo>
                  <a:pt x="1737915" y="207580"/>
                  <a:pt x="1734740" y="213136"/>
                  <a:pt x="1731168" y="218693"/>
                </a:cubicBezTo>
                <a:cubicBezTo>
                  <a:pt x="1732756" y="219090"/>
                  <a:pt x="1733748" y="219883"/>
                  <a:pt x="1734145" y="221074"/>
                </a:cubicBezTo>
                <a:cubicBezTo>
                  <a:pt x="1736526" y="219883"/>
                  <a:pt x="1738312" y="219288"/>
                  <a:pt x="1739503" y="219288"/>
                </a:cubicBezTo>
                <a:lnTo>
                  <a:pt x="1745456" y="213335"/>
                </a:lnTo>
                <a:cubicBezTo>
                  <a:pt x="1747440" y="210954"/>
                  <a:pt x="1749028" y="209168"/>
                  <a:pt x="1750218" y="207977"/>
                </a:cubicBezTo>
                <a:cubicBezTo>
                  <a:pt x="1755775" y="202421"/>
                  <a:pt x="1760736" y="196666"/>
                  <a:pt x="1765101" y="190713"/>
                </a:cubicBezTo>
                <a:cubicBezTo>
                  <a:pt x="1767086" y="188332"/>
                  <a:pt x="1768871" y="185752"/>
                  <a:pt x="1770459" y="182974"/>
                </a:cubicBezTo>
                <a:cubicBezTo>
                  <a:pt x="1775618" y="175433"/>
                  <a:pt x="1779389" y="167893"/>
                  <a:pt x="1781770" y="160352"/>
                </a:cubicBezTo>
                <a:close/>
                <a:moveTo>
                  <a:pt x="4045148" y="157376"/>
                </a:moveTo>
                <a:cubicBezTo>
                  <a:pt x="4043164" y="158963"/>
                  <a:pt x="4039988" y="161146"/>
                  <a:pt x="4035623" y="163924"/>
                </a:cubicBezTo>
                <a:cubicBezTo>
                  <a:pt x="4032051" y="165908"/>
                  <a:pt x="4029471" y="167496"/>
                  <a:pt x="4027884" y="168686"/>
                </a:cubicBezTo>
                <a:cubicBezTo>
                  <a:pt x="4028678" y="170274"/>
                  <a:pt x="4029471" y="171663"/>
                  <a:pt x="4030265" y="172854"/>
                </a:cubicBezTo>
                <a:cubicBezTo>
                  <a:pt x="4031059" y="172854"/>
                  <a:pt x="4031654" y="172655"/>
                  <a:pt x="4032051" y="172258"/>
                </a:cubicBezTo>
                <a:cubicBezTo>
                  <a:pt x="4032844" y="172258"/>
                  <a:pt x="4038202" y="169282"/>
                  <a:pt x="4048124" y="163329"/>
                </a:cubicBezTo>
                <a:close/>
                <a:moveTo>
                  <a:pt x="1961554" y="157376"/>
                </a:moveTo>
                <a:cubicBezTo>
                  <a:pt x="1956395" y="162138"/>
                  <a:pt x="1951831" y="169282"/>
                  <a:pt x="1947862" y="178807"/>
                </a:cubicBezTo>
                <a:cubicBezTo>
                  <a:pt x="1946275" y="183569"/>
                  <a:pt x="1944687" y="188729"/>
                  <a:pt x="1943100" y="194285"/>
                </a:cubicBezTo>
                <a:cubicBezTo>
                  <a:pt x="1944290" y="193888"/>
                  <a:pt x="1945481" y="193690"/>
                  <a:pt x="1946672" y="193690"/>
                </a:cubicBezTo>
                <a:cubicBezTo>
                  <a:pt x="1946672" y="192102"/>
                  <a:pt x="1946870" y="191110"/>
                  <a:pt x="1947267" y="190713"/>
                </a:cubicBezTo>
                <a:cubicBezTo>
                  <a:pt x="1950442" y="177616"/>
                  <a:pt x="1955205" y="166504"/>
                  <a:pt x="1961554" y="157376"/>
                </a:cubicBezTo>
                <a:close/>
                <a:moveTo>
                  <a:pt x="3917156" y="154399"/>
                </a:moveTo>
                <a:cubicBezTo>
                  <a:pt x="3914774" y="155193"/>
                  <a:pt x="3912194" y="156383"/>
                  <a:pt x="3909417" y="157971"/>
                </a:cubicBezTo>
                <a:cubicBezTo>
                  <a:pt x="3900686" y="161940"/>
                  <a:pt x="3892152" y="163924"/>
                  <a:pt x="3883818" y="163924"/>
                </a:cubicBezTo>
                <a:lnTo>
                  <a:pt x="3883223" y="163924"/>
                </a:lnTo>
                <a:cubicBezTo>
                  <a:pt x="3882826" y="164321"/>
                  <a:pt x="3880643" y="167496"/>
                  <a:pt x="3876674" y="173449"/>
                </a:cubicBezTo>
                <a:cubicBezTo>
                  <a:pt x="3881040" y="172655"/>
                  <a:pt x="3886993" y="170671"/>
                  <a:pt x="3894534" y="167496"/>
                </a:cubicBezTo>
                <a:cubicBezTo>
                  <a:pt x="3903662" y="163527"/>
                  <a:pt x="3909218" y="161543"/>
                  <a:pt x="3911202" y="161543"/>
                </a:cubicBezTo>
                <a:cubicBezTo>
                  <a:pt x="3913584" y="158368"/>
                  <a:pt x="3915568" y="155986"/>
                  <a:pt x="3917156" y="154399"/>
                </a:cubicBezTo>
                <a:close/>
                <a:moveTo>
                  <a:pt x="4038004" y="145469"/>
                </a:moveTo>
                <a:cubicBezTo>
                  <a:pt x="4036416" y="145866"/>
                  <a:pt x="4034432" y="147057"/>
                  <a:pt x="4032051" y="149041"/>
                </a:cubicBezTo>
                <a:cubicBezTo>
                  <a:pt x="4029273" y="150629"/>
                  <a:pt x="4027487" y="152018"/>
                  <a:pt x="4026694" y="153208"/>
                </a:cubicBezTo>
                <a:cubicBezTo>
                  <a:pt x="4023915" y="154796"/>
                  <a:pt x="4021534" y="156582"/>
                  <a:pt x="4019550" y="158566"/>
                </a:cubicBezTo>
                <a:cubicBezTo>
                  <a:pt x="4020740" y="160154"/>
                  <a:pt x="4021534" y="161146"/>
                  <a:pt x="4021931" y="161543"/>
                </a:cubicBezTo>
                <a:lnTo>
                  <a:pt x="4024908" y="165115"/>
                </a:lnTo>
                <a:cubicBezTo>
                  <a:pt x="4026892" y="163527"/>
                  <a:pt x="4029670" y="161741"/>
                  <a:pt x="4033242" y="159757"/>
                </a:cubicBezTo>
                <a:cubicBezTo>
                  <a:pt x="4038401" y="156185"/>
                  <a:pt x="4041378" y="154200"/>
                  <a:pt x="4042172" y="153804"/>
                </a:cubicBezTo>
                <a:close/>
                <a:moveTo>
                  <a:pt x="2007989" y="143088"/>
                </a:moveTo>
                <a:cubicBezTo>
                  <a:pt x="2006798" y="143485"/>
                  <a:pt x="2005409" y="144080"/>
                  <a:pt x="2003822" y="144874"/>
                </a:cubicBezTo>
                <a:cubicBezTo>
                  <a:pt x="1987550" y="147652"/>
                  <a:pt x="1975643" y="159360"/>
                  <a:pt x="1968103" y="179997"/>
                </a:cubicBezTo>
                <a:cubicBezTo>
                  <a:pt x="1961753" y="196666"/>
                  <a:pt x="1959768" y="214724"/>
                  <a:pt x="1962150" y="234171"/>
                </a:cubicBezTo>
                <a:cubicBezTo>
                  <a:pt x="1964134" y="256793"/>
                  <a:pt x="1971476" y="274454"/>
                  <a:pt x="1984176" y="287154"/>
                </a:cubicBezTo>
                <a:cubicBezTo>
                  <a:pt x="1992511" y="294694"/>
                  <a:pt x="2002433" y="299655"/>
                  <a:pt x="2013942" y="302037"/>
                </a:cubicBezTo>
                <a:lnTo>
                  <a:pt x="2015133" y="302037"/>
                </a:lnTo>
                <a:lnTo>
                  <a:pt x="2019895" y="300251"/>
                </a:lnTo>
                <a:lnTo>
                  <a:pt x="2021681" y="305013"/>
                </a:lnTo>
                <a:lnTo>
                  <a:pt x="1997273" y="341327"/>
                </a:lnTo>
                <a:cubicBezTo>
                  <a:pt x="1996480" y="342915"/>
                  <a:pt x="1996083" y="343907"/>
                  <a:pt x="1996083" y="344304"/>
                </a:cubicBezTo>
                <a:lnTo>
                  <a:pt x="1987153" y="354424"/>
                </a:lnTo>
                <a:cubicBezTo>
                  <a:pt x="1964531" y="333787"/>
                  <a:pt x="1942504" y="318507"/>
                  <a:pt x="1921073" y="308585"/>
                </a:cubicBezTo>
                <a:cubicBezTo>
                  <a:pt x="1909167" y="303029"/>
                  <a:pt x="1898253" y="299655"/>
                  <a:pt x="1888331" y="298465"/>
                </a:cubicBezTo>
                <a:cubicBezTo>
                  <a:pt x="1891109" y="300052"/>
                  <a:pt x="1893887" y="302037"/>
                  <a:pt x="1896665" y="304418"/>
                </a:cubicBezTo>
                <a:cubicBezTo>
                  <a:pt x="1899047" y="306402"/>
                  <a:pt x="1899245" y="308783"/>
                  <a:pt x="1897261" y="311562"/>
                </a:cubicBezTo>
                <a:cubicBezTo>
                  <a:pt x="1895276" y="314340"/>
                  <a:pt x="1892895" y="314737"/>
                  <a:pt x="1890117" y="312752"/>
                </a:cubicBezTo>
                <a:cubicBezTo>
                  <a:pt x="1882179" y="307593"/>
                  <a:pt x="1873448" y="303624"/>
                  <a:pt x="1863923" y="300846"/>
                </a:cubicBezTo>
                <a:cubicBezTo>
                  <a:pt x="1861939" y="301640"/>
                  <a:pt x="1860153" y="302433"/>
                  <a:pt x="1858565" y="303227"/>
                </a:cubicBezTo>
                <a:cubicBezTo>
                  <a:pt x="1855787" y="305212"/>
                  <a:pt x="1852811" y="305410"/>
                  <a:pt x="1849636" y="303822"/>
                </a:cubicBezTo>
                <a:cubicBezTo>
                  <a:pt x="1846858" y="302632"/>
                  <a:pt x="1845071" y="300449"/>
                  <a:pt x="1844278" y="297274"/>
                </a:cubicBezTo>
                <a:cubicBezTo>
                  <a:pt x="1824831" y="295687"/>
                  <a:pt x="1803003" y="298068"/>
                  <a:pt x="1778793" y="304418"/>
                </a:cubicBezTo>
                <a:cubicBezTo>
                  <a:pt x="1720056" y="319896"/>
                  <a:pt x="1666478" y="350852"/>
                  <a:pt x="1618059" y="397287"/>
                </a:cubicBezTo>
                <a:cubicBezTo>
                  <a:pt x="1572022" y="441340"/>
                  <a:pt x="1536898" y="492933"/>
                  <a:pt x="1512689" y="552068"/>
                </a:cubicBezTo>
                <a:cubicBezTo>
                  <a:pt x="1488083" y="613187"/>
                  <a:pt x="1476970" y="675297"/>
                  <a:pt x="1479351" y="738401"/>
                </a:cubicBezTo>
                <a:cubicBezTo>
                  <a:pt x="1482129" y="807457"/>
                  <a:pt x="1501775" y="866591"/>
                  <a:pt x="1538287" y="915804"/>
                </a:cubicBezTo>
                <a:cubicBezTo>
                  <a:pt x="1546225" y="926123"/>
                  <a:pt x="1554956" y="936044"/>
                  <a:pt x="1564481" y="945569"/>
                </a:cubicBezTo>
                <a:cubicBezTo>
                  <a:pt x="1568450" y="944379"/>
                  <a:pt x="1572022" y="943982"/>
                  <a:pt x="1575197" y="944379"/>
                </a:cubicBezTo>
                <a:cubicBezTo>
                  <a:pt x="1578372" y="945172"/>
                  <a:pt x="1578967" y="946958"/>
                  <a:pt x="1576983" y="949737"/>
                </a:cubicBezTo>
                <a:cubicBezTo>
                  <a:pt x="1575792" y="951324"/>
                  <a:pt x="1574205" y="952713"/>
                  <a:pt x="1572220" y="953904"/>
                </a:cubicBezTo>
                <a:cubicBezTo>
                  <a:pt x="1621433" y="999941"/>
                  <a:pt x="1682154" y="1028516"/>
                  <a:pt x="1754386" y="1039629"/>
                </a:cubicBezTo>
                <a:cubicBezTo>
                  <a:pt x="1759545" y="1038041"/>
                  <a:pt x="1764506" y="1037247"/>
                  <a:pt x="1769268" y="1037247"/>
                </a:cubicBezTo>
                <a:cubicBezTo>
                  <a:pt x="1770062" y="1037247"/>
                  <a:pt x="1770856" y="1037843"/>
                  <a:pt x="1771650" y="1039033"/>
                </a:cubicBezTo>
                <a:cubicBezTo>
                  <a:pt x="1772047" y="1040224"/>
                  <a:pt x="1771848" y="1041216"/>
                  <a:pt x="1771054" y="1042010"/>
                </a:cubicBezTo>
                <a:cubicBezTo>
                  <a:pt x="1781770" y="1043201"/>
                  <a:pt x="1792486" y="1043994"/>
                  <a:pt x="1803201" y="1044391"/>
                </a:cubicBezTo>
                <a:lnTo>
                  <a:pt x="1803797" y="1043796"/>
                </a:lnTo>
                <a:cubicBezTo>
                  <a:pt x="1804590" y="1043796"/>
                  <a:pt x="1805186" y="1043994"/>
                  <a:pt x="1805583" y="1044391"/>
                </a:cubicBezTo>
                <a:cubicBezTo>
                  <a:pt x="1815108" y="1044391"/>
                  <a:pt x="1824236" y="1044193"/>
                  <a:pt x="1832967" y="1043796"/>
                </a:cubicBezTo>
                <a:cubicBezTo>
                  <a:pt x="1896467" y="1040224"/>
                  <a:pt x="1950641" y="1022960"/>
                  <a:pt x="1995487" y="992004"/>
                </a:cubicBezTo>
                <a:cubicBezTo>
                  <a:pt x="2039540" y="961444"/>
                  <a:pt x="2073870" y="919574"/>
                  <a:pt x="2098476" y="866393"/>
                </a:cubicBezTo>
                <a:cubicBezTo>
                  <a:pt x="2123479" y="812021"/>
                  <a:pt x="2135187" y="752688"/>
                  <a:pt x="2133600" y="688394"/>
                </a:cubicBezTo>
                <a:cubicBezTo>
                  <a:pt x="2132409" y="628069"/>
                  <a:pt x="2119510" y="568935"/>
                  <a:pt x="2094904" y="510991"/>
                </a:cubicBezTo>
                <a:cubicBezTo>
                  <a:pt x="2073870" y="462572"/>
                  <a:pt x="2048272" y="420901"/>
                  <a:pt x="2018109" y="385976"/>
                </a:cubicBezTo>
                <a:lnTo>
                  <a:pt x="2029420" y="365735"/>
                </a:lnTo>
                <a:lnTo>
                  <a:pt x="2030015" y="366330"/>
                </a:lnTo>
                <a:cubicBezTo>
                  <a:pt x="2039143" y="357996"/>
                  <a:pt x="2047676" y="347479"/>
                  <a:pt x="2055614" y="334779"/>
                </a:cubicBezTo>
                <a:cubicBezTo>
                  <a:pt x="2070298" y="311760"/>
                  <a:pt x="2082998" y="284177"/>
                  <a:pt x="2093714" y="252030"/>
                </a:cubicBezTo>
                <a:cubicBezTo>
                  <a:pt x="2096492" y="244887"/>
                  <a:pt x="2101056" y="242902"/>
                  <a:pt x="2107406" y="246077"/>
                </a:cubicBezTo>
                <a:cubicBezTo>
                  <a:pt x="2110184" y="238933"/>
                  <a:pt x="2111772" y="231988"/>
                  <a:pt x="2112168" y="225241"/>
                </a:cubicBezTo>
                <a:cubicBezTo>
                  <a:pt x="2113756" y="205397"/>
                  <a:pt x="2108001" y="189522"/>
                  <a:pt x="2094904" y="177616"/>
                </a:cubicBezTo>
                <a:cubicBezTo>
                  <a:pt x="2087761" y="170869"/>
                  <a:pt x="2078831" y="165710"/>
                  <a:pt x="2068115" y="162138"/>
                </a:cubicBezTo>
                <a:cubicBezTo>
                  <a:pt x="2048272" y="155788"/>
                  <a:pt x="2031801" y="154002"/>
                  <a:pt x="2018704" y="156780"/>
                </a:cubicBezTo>
                <a:cubicBezTo>
                  <a:pt x="2015133" y="157574"/>
                  <a:pt x="2011958" y="156383"/>
                  <a:pt x="2009179" y="153208"/>
                </a:cubicBezTo>
                <a:cubicBezTo>
                  <a:pt x="2006798" y="149636"/>
                  <a:pt x="2006401" y="146263"/>
                  <a:pt x="2007989" y="143088"/>
                </a:cubicBezTo>
                <a:close/>
                <a:moveTo>
                  <a:pt x="2000250" y="132372"/>
                </a:moveTo>
                <a:cubicBezTo>
                  <a:pt x="2006203" y="131182"/>
                  <a:pt x="2012553" y="132372"/>
                  <a:pt x="2019300" y="135944"/>
                </a:cubicBezTo>
                <a:cubicBezTo>
                  <a:pt x="2026046" y="133960"/>
                  <a:pt x="2037556" y="134357"/>
                  <a:pt x="2053828" y="137135"/>
                </a:cubicBezTo>
                <a:cubicBezTo>
                  <a:pt x="2065734" y="139516"/>
                  <a:pt x="2075061" y="142294"/>
                  <a:pt x="2081808" y="145469"/>
                </a:cubicBezTo>
                <a:cubicBezTo>
                  <a:pt x="2098873" y="153010"/>
                  <a:pt x="2111772" y="163329"/>
                  <a:pt x="2120503" y="176426"/>
                </a:cubicBezTo>
                <a:cubicBezTo>
                  <a:pt x="2130425" y="192301"/>
                  <a:pt x="2133997" y="210557"/>
                  <a:pt x="2131218" y="231194"/>
                </a:cubicBezTo>
                <a:cubicBezTo>
                  <a:pt x="2128837" y="249451"/>
                  <a:pt x="2121892" y="266516"/>
                  <a:pt x="2110383" y="282391"/>
                </a:cubicBezTo>
                <a:cubicBezTo>
                  <a:pt x="2107207" y="287947"/>
                  <a:pt x="2102643" y="294099"/>
                  <a:pt x="2096690" y="300846"/>
                </a:cubicBezTo>
                <a:cubicBezTo>
                  <a:pt x="2087959" y="321087"/>
                  <a:pt x="2078037" y="339541"/>
                  <a:pt x="2066925" y="356210"/>
                </a:cubicBezTo>
                <a:cubicBezTo>
                  <a:pt x="2059384" y="367719"/>
                  <a:pt x="2052042" y="377244"/>
                  <a:pt x="2044898" y="384785"/>
                </a:cubicBezTo>
                <a:cubicBezTo>
                  <a:pt x="2079426" y="427647"/>
                  <a:pt x="2106414" y="476463"/>
                  <a:pt x="2125861" y="531232"/>
                </a:cubicBezTo>
                <a:cubicBezTo>
                  <a:pt x="2148880" y="596716"/>
                  <a:pt x="2158603" y="660216"/>
                  <a:pt x="2155031" y="721732"/>
                </a:cubicBezTo>
                <a:cubicBezTo>
                  <a:pt x="2151062" y="791582"/>
                  <a:pt x="2132608" y="854288"/>
                  <a:pt x="2099667" y="909851"/>
                </a:cubicBezTo>
                <a:cubicBezTo>
                  <a:pt x="2104429" y="913422"/>
                  <a:pt x="2105025" y="917391"/>
                  <a:pt x="2101453" y="921757"/>
                </a:cubicBezTo>
                <a:cubicBezTo>
                  <a:pt x="2094706" y="929297"/>
                  <a:pt x="2090936" y="933663"/>
                  <a:pt x="2090142" y="934854"/>
                </a:cubicBezTo>
                <a:cubicBezTo>
                  <a:pt x="2030611" y="1001529"/>
                  <a:pt x="1975247" y="1046971"/>
                  <a:pt x="1924050" y="1071180"/>
                </a:cubicBezTo>
                <a:cubicBezTo>
                  <a:pt x="1854200" y="1103724"/>
                  <a:pt x="1778992" y="1114043"/>
                  <a:pt x="1698426" y="1102137"/>
                </a:cubicBezTo>
                <a:cubicBezTo>
                  <a:pt x="1627783" y="1091421"/>
                  <a:pt x="1565870" y="1064433"/>
                  <a:pt x="1512689" y="1021174"/>
                </a:cubicBezTo>
                <a:cubicBezTo>
                  <a:pt x="1467842" y="984265"/>
                  <a:pt x="1432917" y="939219"/>
                  <a:pt x="1407914" y="886038"/>
                </a:cubicBezTo>
                <a:cubicBezTo>
                  <a:pt x="1382911" y="832063"/>
                  <a:pt x="1370608" y="775707"/>
                  <a:pt x="1371005" y="716969"/>
                </a:cubicBezTo>
                <a:cubicBezTo>
                  <a:pt x="1371401" y="657041"/>
                  <a:pt x="1385490" y="601280"/>
                  <a:pt x="1413272" y="549687"/>
                </a:cubicBezTo>
                <a:cubicBezTo>
                  <a:pt x="1442640" y="495315"/>
                  <a:pt x="1489869" y="443324"/>
                  <a:pt x="1554956" y="393715"/>
                </a:cubicBezTo>
                <a:cubicBezTo>
                  <a:pt x="1566465" y="384983"/>
                  <a:pt x="1595040" y="364743"/>
                  <a:pt x="1640681" y="332993"/>
                </a:cubicBezTo>
                <a:cubicBezTo>
                  <a:pt x="1680765" y="305608"/>
                  <a:pt x="1709142" y="292115"/>
                  <a:pt x="1725811" y="292512"/>
                </a:cubicBezTo>
                <a:cubicBezTo>
                  <a:pt x="1729383" y="292908"/>
                  <a:pt x="1731168" y="294893"/>
                  <a:pt x="1731168" y="298465"/>
                </a:cubicBezTo>
                <a:cubicBezTo>
                  <a:pt x="1731168" y="302037"/>
                  <a:pt x="1729383" y="303822"/>
                  <a:pt x="1725811" y="303822"/>
                </a:cubicBezTo>
                <a:cubicBezTo>
                  <a:pt x="1715095" y="304616"/>
                  <a:pt x="1701601" y="310172"/>
                  <a:pt x="1685329" y="320491"/>
                </a:cubicBezTo>
                <a:cubicBezTo>
                  <a:pt x="1681758" y="322872"/>
                  <a:pt x="1670050" y="331207"/>
                  <a:pt x="1650206" y="345494"/>
                </a:cubicBezTo>
                <a:cubicBezTo>
                  <a:pt x="1643459" y="350257"/>
                  <a:pt x="1630957" y="358988"/>
                  <a:pt x="1612701" y="371688"/>
                </a:cubicBezTo>
                <a:cubicBezTo>
                  <a:pt x="1596826" y="382404"/>
                  <a:pt x="1584325" y="391135"/>
                  <a:pt x="1575197" y="397882"/>
                </a:cubicBezTo>
                <a:cubicBezTo>
                  <a:pt x="1575990" y="398279"/>
                  <a:pt x="1576586" y="398477"/>
                  <a:pt x="1576983" y="398477"/>
                </a:cubicBezTo>
                <a:cubicBezTo>
                  <a:pt x="1578570" y="398874"/>
                  <a:pt x="1578967" y="400065"/>
                  <a:pt x="1578173" y="402049"/>
                </a:cubicBezTo>
                <a:cubicBezTo>
                  <a:pt x="1577380" y="403637"/>
                  <a:pt x="1571625" y="407407"/>
                  <a:pt x="1560909" y="413360"/>
                </a:cubicBezTo>
                <a:cubicBezTo>
                  <a:pt x="1555353" y="416535"/>
                  <a:pt x="1548408" y="420901"/>
                  <a:pt x="1540073" y="426457"/>
                </a:cubicBezTo>
                <a:cubicBezTo>
                  <a:pt x="1539280" y="427251"/>
                  <a:pt x="1537493" y="428640"/>
                  <a:pt x="1534715" y="430624"/>
                </a:cubicBezTo>
                <a:cubicBezTo>
                  <a:pt x="1513681" y="448483"/>
                  <a:pt x="1495425" y="466343"/>
                  <a:pt x="1479947" y="484202"/>
                </a:cubicBezTo>
                <a:cubicBezTo>
                  <a:pt x="1488678" y="480630"/>
                  <a:pt x="1500981" y="473487"/>
                  <a:pt x="1516856" y="462771"/>
                </a:cubicBezTo>
                <a:cubicBezTo>
                  <a:pt x="1528365" y="455230"/>
                  <a:pt x="1536700" y="449872"/>
                  <a:pt x="1541859" y="446697"/>
                </a:cubicBezTo>
                <a:cubicBezTo>
                  <a:pt x="1549796" y="441935"/>
                  <a:pt x="1555155" y="439157"/>
                  <a:pt x="1557933" y="438363"/>
                </a:cubicBezTo>
                <a:cubicBezTo>
                  <a:pt x="1567061" y="426457"/>
                  <a:pt x="1576784" y="414947"/>
                  <a:pt x="1587103" y="403835"/>
                </a:cubicBezTo>
                <a:cubicBezTo>
                  <a:pt x="1630759" y="357004"/>
                  <a:pt x="1679972" y="322872"/>
                  <a:pt x="1734740" y="301441"/>
                </a:cubicBezTo>
                <a:cubicBezTo>
                  <a:pt x="1780778" y="283582"/>
                  <a:pt x="1819672" y="277629"/>
                  <a:pt x="1851422" y="283582"/>
                </a:cubicBezTo>
                <a:cubicBezTo>
                  <a:pt x="1869678" y="274454"/>
                  <a:pt x="1891109" y="274057"/>
                  <a:pt x="1915715" y="282391"/>
                </a:cubicBezTo>
                <a:cubicBezTo>
                  <a:pt x="1914922" y="266913"/>
                  <a:pt x="1916708" y="247665"/>
                  <a:pt x="1921073" y="224646"/>
                </a:cubicBezTo>
                <a:cubicBezTo>
                  <a:pt x="1921867" y="219487"/>
                  <a:pt x="1922859" y="214724"/>
                  <a:pt x="1924050" y="210358"/>
                </a:cubicBezTo>
                <a:cubicBezTo>
                  <a:pt x="1922859" y="208771"/>
                  <a:pt x="1923058" y="207382"/>
                  <a:pt x="1924645" y="206191"/>
                </a:cubicBezTo>
                <a:lnTo>
                  <a:pt x="1925240" y="205001"/>
                </a:lnTo>
                <a:cubicBezTo>
                  <a:pt x="1929606" y="186347"/>
                  <a:pt x="1935361" y="171266"/>
                  <a:pt x="1942504" y="159757"/>
                </a:cubicBezTo>
                <a:cubicBezTo>
                  <a:pt x="1953220" y="142691"/>
                  <a:pt x="1964134" y="136738"/>
                  <a:pt x="1975247" y="141897"/>
                </a:cubicBezTo>
                <a:lnTo>
                  <a:pt x="1976437" y="141302"/>
                </a:lnTo>
                <a:cubicBezTo>
                  <a:pt x="1983581" y="135746"/>
                  <a:pt x="1991519" y="132769"/>
                  <a:pt x="2000250" y="132372"/>
                </a:cubicBezTo>
                <a:close/>
                <a:moveTo>
                  <a:pt x="1786533" y="132372"/>
                </a:moveTo>
                <a:cubicBezTo>
                  <a:pt x="1784945" y="133563"/>
                  <a:pt x="1783159" y="134555"/>
                  <a:pt x="1781175" y="135349"/>
                </a:cubicBezTo>
                <a:cubicBezTo>
                  <a:pt x="1779191" y="136936"/>
                  <a:pt x="1778198" y="137532"/>
                  <a:pt x="1778198" y="137135"/>
                </a:cubicBezTo>
                <a:cubicBezTo>
                  <a:pt x="1766292" y="143485"/>
                  <a:pt x="1758751" y="147057"/>
                  <a:pt x="1755576" y="147851"/>
                </a:cubicBezTo>
                <a:cubicBezTo>
                  <a:pt x="1753989" y="148247"/>
                  <a:pt x="1752798" y="148247"/>
                  <a:pt x="1752004" y="147851"/>
                </a:cubicBezTo>
                <a:lnTo>
                  <a:pt x="1751409" y="147851"/>
                </a:lnTo>
                <a:cubicBezTo>
                  <a:pt x="1751012" y="147851"/>
                  <a:pt x="1750615" y="147454"/>
                  <a:pt x="1750218" y="146660"/>
                </a:cubicBezTo>
                <a:cubicBezTo>
                  <a:pt x="1750615" y="149438"/>
                  <a:pt x="1750814" y="153208"/>
                  <a:pt x="1750814" y="157971"/>
                </a:cubicBezTo>
                <a:cubicBezTo>
                  <a:pt x="1759942" y="150827"/>
                  <a:pt x="1768871" y="145668"/>
                  <a:pt x="1777603" y="142493"/>
                </a:cubicBezTo>
                <a:cubicBezTo>
                  <a:pt x="1778397" y="142096"/>
                  <a:pt x="1778793" y="142294"/>
                  <a:pt x="1778793" y="143088"/>
                </a:cubicBezTo>
                <a:cubicBezTo>
                  <a:pt x="1779191" y="143088"/>
                  <a:pt x="1779191" y="143485"/>
                  <a:pt x="1778793" y="144279"/>
                </a:cubicBezTo>
                <a:cubicBezTo>
                  <a:pt x="1775618" y="147057"/>
                  <a:pt x="1771054" y="150430"/>
                  <a:pt x="1765101" y="154399"/>
                </a:cubicBezTo>
                <a:cubicBezTo>
                  <a:pt x="1757560" y="158765"/>
                  <a:pt x="1752600" y="161940"/>
                  <a:pt x="1750218" y="163924"/>
                </a:cubicBezTo>
                <a:cubicBezTo>
                  <a:pt x="1749822" y="167893"/>
                  <a:pt x="1749226" y="171861"/>
                  <a:pt x="1748433" y="175830"/>
                </a:cubicBezTo>
                <a:cubicBezTo>
                  <a:pt x="1751607" y="174640"/>
                  <a:pt x="1756965" y="171266"/>
                  <a:pt x="1764506" y="165710"/>
                </a:cubicBezTo>
                <a:cubicBezTo>
                  <a:pt x="1770856" y="160551"/>
                  <a:pt x="1776214" y="157376"/>
                  <a:pt x="1780579" y="156185"/>
                </a:cubicBezTo>
                <a:cubicBezTo>
                  <a:pt x="1780976" y="156185"/>
                  <a:pt x="1781373" y="156383"/>
                  <a:pt x="1781770" y="156780"/>
                </a:cubicBezTo>
                <a:lnTo>
                  <a:pt x="1782961" y="157971"/>
                </a:lnTo>
                <a:cubicBezTo>
                  <a:pt x="1785739" y="149636"/>
                  <a:pt x="1786930" y="141104"/>
                  <a:pt x="1786533" y="132372"/>
                </a:cubicBezTo>
                <a:close/>
                <a:moveTo>
                  <a:pt x="3936206" y="130586"/>
                </a:moveTo>
                <a:cubicBezTo>
                  <a:pt x="3933824" y="131777"/>
                  <a:pt x="3931046" y="132769"/>
                  <a:pt x="3927872" y="133563"/>
                </a:cubicBezTo>
                <a:cubicBezTo>
                  <a:pt x="3917552" y="137135"/>
                  <a:pt x="3908226" y="139119"/>
                  <a:pt x="3899892" y="139516"/>
                </a:cubicBezTo>
                <a:cubicBezTo>
                  <a:pt x="3896716" y="144675"/>
                  <a:pt x="3892351" y="151026"/>
                  <a:pt x="3886795" y="158566"/>
                </a:cubicBezTo>
                <a:cubicBezTo>
                  <a:pt x="3894732" y="158169"/>
                  <a:pt x="3902868" y="155788"/>
                  <a:pt x="3911202" y="151422"/>
                </a:cubicBezTo>
                <a:cubicBezTo>
                  <a:pt x="3912790" y="150232"/>
                  <a:pt x="3915171" y="148843"/>
                  <a:pt x="3918346" y="147255"/>
                </a:cubicBezTo>
                <a:cubicBezTo>
                  <a:pt x="3921522" y="145668"/>
                  <a:pt x="3923902" y="144675"/>
                  <a:pt x="3925490" y="144279"/>
                </a:cubicBezTo>
                <a:cubicBezTo>
                  <a:pt x="3928665" y="141104"/>
                  <a:pt x="3931046" y="137929"/>
                  <a:pt x="3932634" y="134754"/>
                </a:cubicBezTo>
                <a:cubicBezTo>
                  <a:pt x="3933030" y="133960"/>
                  <a:pt x="3934221" y="132571"/>
                  <a:pt x="3936206" y="130586"/>
                </a:cubicBezTo>
                <a:close/>
                <a:moveTo>
                  <a:pt x="4021336" y="123443"/>
                </a:moveTo>
                <a:cubicBezTo>
                  <a:pt x="4019351" y="127015"/>
                  <a:pt x="4015382" y="133166"/>
                  <a:pt x="4009430" y="141897"/>
                </a:cubicBezTo>
                <a:lnTo>
                  <a:pt x="4007048" y="144874"/>
                </a:lnTo>
                <a:cubicBezTo>
                  <a:pt x="4009032" y="147652"/>
                  <a:pt x="4011810" y="150629"/>
                  <a:pt x="4015382" y="153804"/>
                </a:cubicBezTo>
                <a:cubicBezTo>
                  <a:pt x="4016573" y="151026"/>
                  <a:pt x="4018557" y="149240"/>
                  <a:pt x="4021336" y="148446"/>
                </a:cubicBezTo>
                <a:cubicBezTo>
                  <a:pt x="4027288" y="143683"/>
                  <a:pt x="4031257" y="140707"/>
                  <a:pt x="4033242" y="139516"/>
                </a:cubicBezTo>
                <a:cubicBezTo>
                  <a:pt x="4032051" y="137135"/>
                  <a:pt x="4030662" y="135150"/>
                  <a:pt x="4029074" y="133563"/>
                </a:cubicBezTo>
                <a:cubicBezTo>
                  <a:pt x="4027487" y="130388"/>
                  <a:pt x="4025106" y="127213"/>
                  <a:pt x="4021931" y="124038"/>
                </a:cubicBezTo>
                <a:close/>
                <a:moveTo>
                  <a:pt x="1761529" y="113918"/>
                </a:moveTo>
                <a:cubicBezTo>
                  <a:pt x="1758751" y="118283"/>
                  <a:pt x="1754187" y="122649"/>
                  <a:pt x="1747837" y="127015"/>
                </a:cubicBezTo>
                <a:cubicBezTo>
                  <a:pt x="1742281" y="131380"/>
                  <a:pt x="1737122" y="133761"/>
                  <a:pt x="1732359" y="134158"/>
                </a:cubicBezTo>
                <a:cubicBezTo>
                  <a:pt x="1731962" y="134158"/>
                  <a:pt x="1736130" y="134555"/>
                  <a:pt x="1744861" y="135349"/>
                </a:cubicBezTo>
                <a:cubicBezTo>
                  <a:pt x="1744464" y="133761"/>
                  <a:pt x="1745059" y="132571"/>
                  <a:pt x="1746647" y="131777"/>
                </a:cubicBezTo>
                <a:cubicBezTo>
                  <a:pt x="1749822" y="130190"/>
                  <a:pt x="1755378" y="126816"/>
                  <a:pt x="1763315" y="121657"/>
                </a:cubicBezTo>
                <a:cubicBezTo>
                  <a:pt x="1764109" y="121260"/>
                  <a:pt x="1764903" y="121061"/>
                  <a:pt x="1765697" y="121061"/>
                </a:cubicBezTo>
                <a:cubicBezTo>
                  <a:pt x="1766094" y="121855"/>
                  <a:pt x="1766094" y="122451"/>
                  <a:pt x="1765697" y="122847"/>
                </a:cubicBezTo>
                <a:cubicBezTo>
                  <a:pt x="1763315" y="128404"/>
                  <a:pt x="1758156" y="132769"/>
                  <a:pt x="1750218" y="135944"/>
                </a:cubicBezTo>
                <a:cubicBezTo>
                  <a:pt x="1750615" y="135944"/>
                  <a:pt x="1751012" y="136143"/>
                  <a:pt x="1751409" y="136540"/>
                </a:cubicBezTo>
                <a:cubicBezTo>
                  <a:pt x="1752203" y="136936"/>
                  <a:pt x="1752997" y="137730"/>
                  <a:pt x="1753790" y="138921"/>
                </a:cubicBezTo>
                <a:cubicBezTo>
                  <a:pt x="1755775" y="137333"/>
                  <a:pt x="1762125" y="133365"/>
                  <a:pt x="1772840" y="127015"/>
                </a:cubicBezTo>
                <a:lnTo>
                  <a:pt x="1777603" y="124633"/>
                </a:lnTo>
                <a:cubicBezTo>
                  <a:pt x="1774031" y="123046"/>
                  <a:pt x="1770856" y="121458"/>
                  <a:pt x="1768078" y="119871"/>
                </a:cubicBezTo>
                <a:cubicBezTo>
                  <a:pt x="1765300" y="118283"/>
                  <a:pt x="1763117" y="116299"/>
                  <a:pt x="1761529" y="113918"/>
                </a:cubicBezTo>
                <a:close/>
                <a:moveTo>
                  <a:pt x="3949898" y="107369"/>
                </a:moveTo>
                <a:cubicBezTo>
                  <a:pt x="3945136" y="109354"/>
                  <a:pt x="3941564" y="110743"/>
                  <a:pt x="3939182" y="111536"/>
                </a:cubicBezTo>
                <a:cubicBezTo>
                  <a:pt x="3928864" y="115505"/>
                  <a:pt x="3919934" y="118085"/>
                  <a:pt x="3912394" y="119276"/>
                </a:cubicBezTo>
                <a:cubicBezTo>
                  <a:pt x="3911202" y="121657"/>
                  <a:pt x="3908622" y="126419"/>
                  <a:pt x="3904654" y="133563"/>
                </a:cubicBezTo>
                <a:cubicBezTo>
                  <a:pt x="3911401" y="133166"/>
                  <a:pt x="3918743" y="131182"/>
                  <a:pt x="3926681" y="127610"/>
                </a:cubicBezTo>
                <a:cubicBezTo>
                  <a:pt x="3925886" y="128404"/>
                  <a:pt x="3930848" y="126221"/>
                  <a:pt x="3941564" y="121061"/>
                </a:cubicBezTo>
                <a:cubicBezTo>
                  <a:pt x="3943151" y="117886"/>
                  <a:pt x="3945929" y="113322"/>
                  <a:pt x="3949898" y="107369"/>
                </a:cubicBezTo>
                <a:close/>
                <a:moveTo>
                  <a:pt x="1753195" y="106774"/>
                </a:moveTo>
                <a:lnTo>
                  <a:pt x="1753195" y="107965"/>
                </a:lnTo>
                <a:cubicBezTo>
                  <a:pt x="1752004" y="110743"/>
                  <a:pt x="1746448" y="115902"/>
                  <a:pt x="1736526" y="123443"/>
                </a:cubicBezTo>
                <a:cubicBezTo>
                  <a:pt x="1731764" y="127015"/>
                  <a:pt x="1728192" y="129396"/>
                  <a:pt x="1725811" y="130586"/>
                </a:cubicBezTo>
                <a:lnTo>
                  <a:pt x="1730573" y="134158"/>
                </a:lnTo>
                <a:cubicBezTo>
                  <a:pt x="1729780" y="133365"/>
                  <a:pt x="1729383" y="132571"/>
                  <a:pt x="1729383" y="131777"/>
                </a:cubicBezTo>
                <a:cubicBezTo>
                  <a:pt x="1729780" y="130983"/>
                  <a:pt x="1730375" y="130586"/>
                  <a:pt x="1731168" y="130586"/>
                </a:cubicBezTo>
                <a:cubicBezTo>
                  <a:pt x="1735534" y="129396"/>
                  <a:pt x="1740495" y="126221"/>
                  <a:pt x="1746051" y="121061"/>
                </a:cubicBezTo>
                <a:cubicBezTo>
                  <a:pt x="1752004" y="115902"/>
                  <a:pt x="1756568" y="112727"/>
                  <a:pt x="1759743" y="111536"/>
                </a:cubicBezTo>
                <a:cubicBezTo>
                  <a:pt x="1758553" y="110346"/>
                  <a:pt x="1757958" y="109354"/>
                  <a:pt x="1757958" y="108560"/>
                </a:cubicBezTo>
                <a:cubicBezTo>
                  <a:pt x="1756370" y="108163"/>
                  <a:pt x="1754783" y="107568"/>
                  <a:pt x="1753195" y="106774"/>
                </a:cubicBezTo>
                <a:close/>
                <a:moveTo>
                  <a:pt x="1744265" y="99035"/>
                </a:moveTo>
                <a:cubicBezTo>
                  <a:pt x="1743472" y="100226"/>
                  <a:pt x="1741884" y="101615"/>
                  <a:pt x="1739503" y="103202"/>
                </a:cubicBezTo>
                <a:cubicBezTo>
                  <a:pt x="1737518" y="104790"/>
                  <a:pt x="1735931" y="105980"/>
                  <a:pt x="1734740" y="106774"/>
                </a:cubicBezTo>
                <a:cubicBezTo>
                  <a:pt x="1730375" y="111536"/>
                  <a:pt x="1726208" y="115902"/>
                  <a:pt x="1722239" y="119871"/>
                </a:cubicBezTo>
                <a:cubicBezTo>
                  <a:pt x="1721445" y="120665"/>
                  <a:pt x="1720651" y="120863"/>
                  <a:pt x="1719858" y="120466"/>
                </a:cubicBezTo>
                <a:cubicBezTo>
                  <a:pt x="1720254" y="122451"/>
                  <a:pt x="1720850" y="124236"/>
                  <a:pt x="1721643" y="125824"/>
                </a:cubicBezTo>
                <a:cubicBezTo>
                  <a:pt x="1723231" y="125030"/>
                  <a:pt x="1727795" y="121458"/>
                  <a:pt x="1735336" y="115108"/>
                </a:cubicBezTo>
                <a:cubicBezTo>
                  <a:pt x="1742876" y="108758"/>
                  <a:pt x="1748234" y="105385"/>
                  <a:pt x="1751409" y="104988"/>
                </a:cubicBezTo>
                <a:cubicBezTo>
                  <a:pt x="1748631" y="103401"/>
                  <a:pt x="1746250" y="101416"/>
                  <a:pt x="1744265" y="99035"/>
                </a:cubicBezTo>
                <a:close/>
                <a:moveTo>
                  <a:pt x="1735336" y="85343"/>
                </a:moveTo>
                <a:cubicBezTo>
                  <a:pt x="1734145" y="87724"/>
                  <a:pt x="1730970" y="90899"/>
                  <a:pt x="1725811" y="94868"/>
                </a:cubicBezTo>
                <a:cubicBezTo>
                  <a:pt x="1722636" y="97249"/>
                  <a:pt x="1720056" y="99233"/>
                  <a:pt x="1718072" y="100821"/>
                </a:cubicBezTo>
                <a:cubicBezTo>
                  <a:pt x="1717675" y="106377"/>
                  <a:pt x="1717873" y="111536"/>
                  <a:pt x="1718667" y="116299"/>
                </a:cubicBezTo>
                <a:cubicBezTo>
                  <a:pt x="1724223" y="108758"/>
                  <a:pt x="1728787" y="103401"/>
                  <a:pt x="1732359" y="100226"/>
                </a:cubicBezTo>
                <a:cubicBezTo>
                  <a:pt x="1735534" y="97050"/>
                  <a:pt x="1738114" y="95066"/>
                  <a:pt x="1740098" y="94272"/>
                </a:cubicBezTo>
                <a:cubicBezTo>
                  <a:pt x="1739305" y="92685"/>
                  <a:pt x="1738312" y="91296"/>
                  <a:pt x="1737122" y="90105"/>
                </a:cubicBezTo>
                <a:cubicBezTo>
                  <a:pt x="1736725" y="88518"/>
                  <a:pt x="1736130" y="86930"/>
                  <a:pt x="1735336" y="85343"/>
                </a:cubicBezTo>
                <a:close/>
                <a:moveTo>
                  <a:pt x="3971924" y="73436"/>
                </a:moveTo>
                <a:cubicBezTo>
                  <a:pt x="3969940" y="74230"/>
                  <a:pt x="3968551" y="74627"/>
                  <a:pt x="3967758" y="74627"/>
                </a:cubicBezTo>
                <a:cubicBezTo>
                  <a:pt x="3959026" y="78993"/>
                  <a:pt x="3953271" y="81771"/>
                  <a:pt x="3950494" y="82961"/>
                </a:cubicBezTo>
                <a:cubicBezTo>
                  <a:pt x="3943350" y="86533"/>
                  <a:pt x="3936801" y="89510"/>
                  <a:pt x="3930848" y="91891"/>
                </a:cubicBezTo>
                <a:cubicBezTo>
                  <a:pt x="3928070" y="96257"/>
                  <a:pt x="3923704" y="103004"/>
                  <a:pt x="3917751" y="112132"/>
                </a:cubicBezTo>
                <a:cubicBezTo>
                  <a:pt x="3923704" y="110941"/>
                  <a:pt x="3930848" y="108758"/>
                  <a:pt x="3939182" y="105583"/>
                </a:cubicBezTo>
                <a:cubicBezTo>
                  <a:pt x="3940770" y="104790"/>
                  <a:pt x="3943548" y="103599"/>
                  <a:pt x="3947517" y="102011"/>
                </a:cubicBezTo>
                <a:cubicBezTo>
                  <a:pt x="3951485" y="100424"/>
                  <a:pt x="3954065" y="99233"/>
                  <a:pt x="3955256" y="98440"/>
                </a:cubicBezTo>
                <a:cubicBezTo>
                  <a:pt x="3958430" y="94868"/>
                  <a:pt x="3960812" y="91097"/>
                  <a:pt x="3962400" y="87129"/>
                </a:cubicBezTo>
                <a:cubicBezTo>
                  <a:pt x="3965972" y="81572"/>
                  <a:pt x="3969146" y="77008"/>
                  <a:pt x="3971924" y="73436"/>
                </a:cubicBezTo>
                <a:close/>
                <a:moveTo>
                  <a:pt x="3989784" y="50219"/>
                </a:moveTo>
                <a:cubicBezTo>
                  <a:pt x="3980656" y="55776"/>
                  <a:pt x="3974107" y="59943"/>
                  <a:pt x="3970138" y="62721"/>
                </a:cubicBezTo>
                <a:cubicBezTo>
                  <a:pt x="3964186" y="66293"/>
                  <a:pt x="3957438" y="70261"/>
                  <a:pt x="3949898" y="74627"/>
                </a:cubicBezTo>
                <a:cubicBezTo>
                  <a:pt x="3942357" y="78993"/>
                  <a:pt x="3937198" y="81572"/>
                  <a:pt x="3934420" y="82366"/>
                </a:cubicBezTo>
                <a:cubicBezTo>
                  <a:pt x="3933230" y="84351"/>
                  <a:pt x="3932634" y="85938"/>
                  <a:pt x="3932634" y="87129"/>
                </a:cubicBezTo>
                <a:cubicBezTo>
                  <a:pt x="3937396" y="85541"/>
                  <a:pt x="3943548" y="81969"/>
                  <a:pt x="3951088" y="76413"/>
                </a:cubicBezTo>
                <a:cubicBezTo>
                  <a:pt x="3958629" y="72841"/>
                  <a:pt x="3964186" y="70063"/>
                  <a:pt x="3967758" y="68079"/>
                </a:cubicBezTo>
                <a:cubicBezTo>
                  <a:pt x="3972123" y="65697"/>
                  <a:pt x="3975694" y="64308"/>
                  <a:pt x="3978473" y="63911"/>
                </a:cubicBezTo>
                <a:lnTo>
                  <a:pt x="3979068" y="63911"/>
                </a:lnTo>
                <a:lnTo>
                  <a:pt x="3979068" y="63316"/>
                </a:lnTo>
                <a:cubicBezTo>
                  <a:pt x="3983434" y="57363"/>
                  <a:pt x="3987006" y="52997"/>
                  <a:pt x="3989784" y="50219"/>
                </a:cubicBezTo>
                <a:close/>
                <a:moveTo>
                  <a:pt x="4067174" y="40099"/>
                </a:moveTo>
                <a:cubicBezTo>
                  <a:pt x="4065190" y="40496"/>
                  <a:pt x="4060031" y="41091"/>
                  <a:pt x="4051696" y="41885"/>
                </a:cubicBezTo>
                <a:cubicBezTo>
                  <a:pt x="4038600" y="42679"/>
                  <a:pt x="4030860" y="43274"/>
                  <a:pt x="4028480" y="43671"/>
                </a:cubicBezTo>
                <a:cubicBezTo>
                  <a:pt x="4016970" y="44861"/>
                  <a:pt x="4009032" y="44861"/>
                  <a:pt x="4004667" y="43671"/>
                </a:cubicBezTo>
                <a:cubicBezTo>
                  <a:pt x="4007048" y="46052"/>
                  <a:pt x="4007246" y="48433"/>
                  <a:pt x="4005262" y="50815"/>
                </a:cubicBezTo>
                <a:cubicBezTo>
                  <a:pt x="4003674" y="53196"/>
                  <a:pt x="4001095" y="56569"/>
                  <a:pt x="3997523" y="60935"/>
                </a:cubicBezTo>
                <a:cubicBezTo>
                  <a:pt x="3993554" y="65697"/>
                  <a:pt x="3990776" y="69468"/>
                  <a:pt x="3989188" y="72246"/>
                </a:cubicBezTo>
                <a:cubicBezTo>
                  <a:pt x="3984029" y="78199"/>
                  <a:pt x="3978672" y="85541"/>
                  <a:pt x="3973115" y="94272"/>
                </a:cubicBezTo>
                <a:cubicBezTo>
                  <a:pt x="3973115" y="93876"/>
                  <a:pt x="3972520" y="94868"/>
                  <a:pt x="3971330" y="97249"/>
                </a:cubicBezTo>
                <a:lnTo>
                  <a:pt x="3971330" y="98440"/>
                </a:lnTo>
                <a:lnTo>
                  <a:pt x="3968948" y="98440"/>
                </a:lnTo>
                <a:cubicBezTo>
                  <a:pt x="3955454" y="121855"/>
                  <a:pt x="3947120" y="135746"/>
                  <a:pt x="3943945" y="140111"/>
                </a:cubicBezTo>
                <a:cubicBezTo>
                  <a:pt x="3937992" y="148843"/>
                  <a:pt x="3927276" y="161146"/>
                  <a:pt x="3911798" y="177021"/>
                </a:cubicBezTo>
                <a:cubicBezTo>
                  <a:pt x="3896716" y="192896"/>
                  <a:pt x="3888184" y="204405"/>
                  <a:pt x="3886200" y="211549"/>
                </a:cubicBezTo>
                <a:cubicBezTo>
                  <a:pt x="3885406" y="212343"/>
                  <a:pt x="3884016" y="212740"/>
                  <a:pt x="3882032" y="212740"/>
                </a:cubicBezTo>
                <a:cubicBezTo>
                  <a:pt x="3880444" y="212740"/>
                  <a:pt x="3879651" y="212144"/>
                  <a:pt x="3879651" y="210954"/>
                </a:cubicBezTo>
                <a:lnTo>
                  <a:pt x="3879651" y="209168"/>
                </a:lnTo>
                <a:cubicBezTo>
                  <a:pt x="3868538" y="213136"/>
                  <a:pt x="3858815" y="214922"/>
                  <a:pt x="3850481" y="214526"/>
                </a:cubicBezTo>
                <a:cubicBezTo>
                  <a:pt x="3849686" y="214526"/>
                  <a:pt x="3849092" y="214327"/>
                  <a:pt x="3848695" y="213930"/>
                </a:cubicBezTo>
                <a:cubicBezTo>
                  <a:pt x="3843932" y="221471"/>
                  <a:pt x="3839964" y="227622"/>
                  <a:pt x="3836788" y="232385"/>
                </a:cubicBezTo>
                <a:cubicBezTo>
                  <a:pt x="3836392" y="233179"/>
                  <a:pt x="3835598" y="234369"/>
                  <a:pt x="3834408" y="235957"/>
                </a:cubicBezTo>
                <a:cubicBezTo>
                  <a:pt x="3835202" y="235957"/>
                  <a:pt x="3835598" y="235758"/>
                  <a:pt x="3835598" y="235362"/>
                </a:cubicBezTo>
                <a:cubicBezTo>
                  <a:pt x="3839964" y="232980"/>
                  <a:pt x="3845322" y="229805"/>
                  <a:pt x="3851672" y="225837"/>
                </a:cubicBezTo>
                <a:cubicBezTo>
                  <a:pt x="3858021" y="221868"/>
                  <a:pt x="3863776" y="219288"/>
                  <a:pt x="3868936" y="218097"/>
                </a:cubicBezTo>
                <a:cubicBezTo>
                  <a:pt x="3871714" y="216510"/>
                  <a:pt x="3874294" y="215518"/>
                  <a:pt x="3876674" y="215121"/>
                </a:cubicBezTo>
                <a:cubicBezTo>
                  <a:pt x="3878659" y="214327"/>
                  <a:pt x="3884016" y="213533"/>
                  <a:pt x="3892748" y="212740"/>
                </a:cubicBezTo>
                <a:lnTo>
                  <a:pt x="3912394" y="212740"/>
                </a:lnTo>
                <a:cubicBezTo>
                  <a:pt x="3922712" y="213136"/>
                  <a:pt x="3930252" y="213533"/>
                  <a:pt x="3935015" y="213930"/>
                </a:cubicBezTo>
                <a:lnTo>
                  <a:pt x="3949898" y="213930"/>
                </a:lnTo>
                <a:cubicBezTo>
                  <a:pt x="3954264" y="210755"/>
                  <a:pt x="3958232" y="206191"/>
                  <a:pt x="3961804" y="200238"/>
                </a:cubicBezTo>
                <a:cubicBezTo>
                  <a:pt x="3965772" y="192301"/>
                  <a:pt x="3971130" y="182180"/>
                  <a:pt x="3977878" y="169877"/>
                </a:cubicBezTo>
                <a:cubicBezTo>
                  <a:pt x="3979068" y="167893"/>
                  <a:pt x="3982045" y="163527"/>
                  <a:pt x="3986808" y="156780"/>
                </a:cubicBezTo>
                <a:cubicBezTo>
                  <a:pt x="3988394" y="151621"/>
                  <a:pt x="3990578" y="147454"/>
                  <a:pt x="3993356" y="144279"/>
                </a:cubicBezTo>
                <a:cubicBezTo>
                  <a:pt x="3992959" y="142691"/>
                  <a:pt x="3992959" y="141302"/>
                  <a:pt x="3993356" y="140111"/>
                </a:cubicBezTo>
                <a:cubicBezTo>
                  <a:pt x="3994546" y="139318"/>
                  <a:pt x="3995538" y="138921"/>
                  <a:pt x="3996332" y="138921"/>
                </a:cubicBezTo>
                <a:lnTo>
                  <a:pt x="3996928" y="138921"/>
                </a:lnTo>
                <a:cubicBezTo>
                  <a:pt x="4000500" y="132571"/>
                  <a:pt x="4003278" y="127808"/>
                  <a:pt x="4005262" y="124633"/>
                </a:cubicBezTo>
                <a:cubicBezTo>
                  <a:pt x="4006452" y="123046"/>
                  <a:pt x="4007444" y="121260"/>
                  <a:pt x="4008238" y="119276"/>
                </a:cubicBezTo>
                <a:lnTo>
                  <a:pt x="4008834" y="117490"/>
                </a:lnTo>
                <a:cubicBezTo>
                  <a:pt x="4009230" y="117490"/>
                  <a:pt x="4009430" y="117093"/>
                  <a:pt x="4009430" y="116299"/>
                </a:cubicBezTo>
                <a:lnTo>
                  <a:pt x="4009430" y="115704"/>
                </a:lnTo>
                <a:cubicBezTo>
                  <a:pt x="4011016" y="112132"/>
                  <a:pt x="4013794" y="110743"/>
                  <a:pt x="4017764" y="111536"/>
                </a:cubicBezTo>
                <a:cubicBezTo>
                  <a:pt x="4019748" y="111933"/>
                  <a:pt x="4021136" y="113124"/>
                  <a:pt x="4021931" y="115108"/>
                </a:cubicBezTo>
                <a:cubicBezTo>
                  <a:pt x="4030265" y="115902"/>
                  <a:pt x="4042370" y="128999"/>
                  <a:pt x="4058245" y="154399"/>
                </a:cubicBezTo>
                <a:cubicBezTo>
                  <a:pt x="4066580" y="167099"/>
                  <a:pt x="4073922" y="179204"/>
                  <a:pt x="4080272" y="190713"/>
                </a:cubicBezTo>
                <a:cubicBezTo>
                  <a:pt x="4083844" y="197460"/>
                  <a:pt x="4086224" y="203016"/>
                  <a:pt x="4087415" y="207382"/>
                </a:cubicBezTo>
                <a:cubicBezTo>
                  <a:pt x="4089002" y="210954"/>
                  <a:pt x="4089796" y="213533"/>
                  <a:pt x="4089796" y="215121"/>
                </a:cubicBezTo>
                <a:cubicBezTo>
                  <a:pt x="4090193" y="214724"/>
                  <a:pt x="4090788" y="214526"/>
                  <a:pt x="4091582" y="214526"/>
                </a:cubicBezTo>
                <a:lnTo>
                  <a:pt x="4092773" y="214526"/>
                </a:lnTo>
                <a:cubicBezTo>
                  <a:pt x="4097536" y="212144"/>
                  <a:pt x="4101306" y="210557"/>
                  <a:pt x="4104084" y="209763"/>
                </a:cubicBezTo>
                <a:cubicBezTo>
                  <a:pt x="4105671" y="209366"/>
                  <a:pt x="4106862" y="209763"/>
                  <a:pt x="4107656" y="210954"/>
                </a:cubicBezTo>
                <a:cubicBezTo>
                  <a:pt x="4108450" y="211747"/>
                  <a:pt x="4108846" y="212343"/>
                  <a:pt x="4108846" y="212740"/>
                </a:cubicBezTo>
                <a:cubicBezTo>
                  <a:pt x="4111228" y="212740"/>
                  <a:pt x="4114601" y="212541"/>
                  <a:pt x="4118967" y="212144"/>
                </a:cubicBezTo>
                <a:cubicBezTo>
                  <a:pt x="4122935" y="211747"/>
                  <a:pt x="4126309" y="211351"/>
                  <a:pt x="4129087" y="210954"/>
                </a:cubicBezTo>
                <a:cubicBezTo>
                  <a:pt x="4138612" y="209763"/>
                  <a:pt x="4145160" y="208969"/>
                  <a:pt x="4148732" y="208572"/>
                </a:cubicBezTo>
                <a:cubicBezTo>
                  <a:pt x="4155082" y="208176"/>
                  <a:pt x="4158456" y="207977"/>
                  <a:pt x="4158852" y="207977"/>
                </a:cubicBezTo>
                <a:cubicBezTo>
                  <a:pt x="4160044" y="207183"/>
                  <a:pt x="4161432" y="206191"/>
                  <a:pt x="4163020" y="205001"/>
                </a:cubicBezTo>
                <a:cubicBezTo>
                  <a:pt x="4160638" y="199444"/>
                  <a:pt x="4158852" y="195674"/>
                  <a:pt x="4157662" y="193690"/>
                </a:cubicBezTo>
                <a:cubicBezTo>
                  <a:pt x="4154884" y="194880"/>
                  <a:pt x="4152304" y="193888"/>
                  <a:pt x="4149923" y="190713"/>
                </a:cubicBezTo>
                <a:cubicBezTo>
                  <a:pt x="4148732" y="189919"/>
                  <a:pt x="4147740" y="188729"/>
                  <a:pt x="4146946" y="187141"/>
                </a:cubicBezTo>
                <a:cubicBezTo>
                  <a:pt x="4144962" y="184363"/>
                  <a:pt x="4139008" y="172457"/>
                  <a:pt x="4129087" y="151422"/>
                </a:cubicBezTo>
                <a:cubicBezTo>
                  <a:pt x="4117974" y="127610"/>
                  <a:pt x="4109838" y="111735"/>
                  <a:pt x="4104680" y="103797"/>
                </a:cubicBezTo>
                <a:cubicBezTo>
                  <a:pt x="4093170" y="84747"/>
                  <a:pt x="4085034" y="70460"/>
                  <a:pt x="4080272" y="60935"/>
                </a:cubicBezTo>
                <a:cubicBezTo>
                  <a:pt x="4079081" y="58157"/>
                  <a:pt x="4077096" y="53593"/>
                  <a:pt x="4074318" y="47243"/>
                </a:cubicBezTo>
                <a:cubicBezTo>
                  <a:pt x="4072730" y="44861"/>
                  <a:pt x="4071342" y="43274"/>
                  <a:pt x="4070151" y="42480"/>
                </a:cubicBezTo>
                <a:cubicBezTo>
                  <a:pt x="4068564" y="42083"/>
                  <a:pt x="4067770" y="41290"/>
                  <a:pt x="4067770" y="40099"/>
                </a:cubicBezTo>
                <a:close/>
                <a:moveTo>
                  <a:pt x="1746647" y="28788"/>
                </a:moveTo>
                <a:cubicBezTo>
                  <a:pt x="1745456" y="29582"/>
                  <a:pt x="1744662" y="30177"/>
                  <a:pt x="1744265" y="30574"/>
                </a:cubicBezTo>
                <a:cubicBezTo>
                  <a:pt x="1740297" y="35733"/>
                  <a:pt x="1736526" y="41488"/>
                  <a:pt x="1732954" y="47838"/>
                </a:cubicBezTo>
                <a:cubicBezTo>
                  <a:pt x="1725414" y="61729"/>
                  <a:pt x="1720651" y="76016"/>
                  <a:pt x="1718667" y="90701"/>
                </a:cubicBezTo>
                <a:cubicBezTo>
                  <a:pt x="1718270" y="91097"/>
                  <a:pt x="1718270" y="91693"/>
                  <a:pt x="1718667" y="92486"/>
                </a:cubicBezTo>
                <a:cubicBezTo>
                  <a:pt x="1719064" y="91693"/>
                  <a:pt x="1719659" y="91097"/>
                  <a:pt x="1720453" y="90701"/>
                </a:cubicBezTo>
                <a:cubicBezTo>
                  <a:pt x="1727200" y="84747"/>
                  <a:pt x="1731565" y="81771"/>
                  <a:pt x="1733550" y="81771"/>
                </a:cubicBezTo>
                <a:lnTo>
                  <a:pt x="1734145" y="81771"/>
                </a:lnTo>
                <a:cubicBezTo>
                  <a:pt x="1728589" y="63911"/>
                  <a:pt x="1732756" y="46251"/>
                  <a:pt x="1746647" y="28788"/>
                </a:cubicBezTo>
                <a:close/>
                <a:moveTo>
                  <a:pt x="4068960" y="28193"/>
                </a:moveTo>
                <a:cubicBezTo>
                  <a:pt x="4074914" y="27796"/>
                  <a:pt x="4079081" y="28391"/>
                  <a:pt x="4081462" y="29979"/>
                </a:cubicBezTo>
                <a:cubicBezTo>
                  <a:pt x="4084637" y="30772"/>
                  <a:pt x="4086224" y="31566"/>
                  <a:pt x="4086224" y="32360"/>
                </a:cubicBezTo>
                <a:cubicBezTo>
                  <a:pt x="4085828" y="33551"/>
                  <a:pt x="4085232" y="34543"/>
                  <a:pt x="4084438" y="35336"/>
                </a:cubicBezTo>
                <a:cubicBezTo>
                  <a:pt x="4083644" y="36527"/>
                  <a:pt x="4082454" y="37718"/>
                  <a:pt x="4080867" y="38908"/>
                </a:cubicBezTo>
                <a:cubicBezTo>
                  <a:pt x="4085232" y="42480"/>
                  <a:pt x="4090987" y="51211"/>
                  <a:pt x="4098131" y="65102"/>
                </a:cubicBezTo>
                <a:cubicBezTo>
                  <a:pt x="4102099" y="74230"/>
                  <a:pt x="4110830" y="89907"/>
                  <a:pt x="4124324" y="112132"/>
                </a:cubicBezTo>
                <a:cubicBezTo>
                  <a:pt x="4127102" y="118085"/>
                  <a:pt x="4130674" y="125625"/>
                  <a:pt x="4135040" y="134754"/>
                </a:cubicBezTo>
                <a:cubicBezTo>
                  <a:pt x="4142580" y="148247"/>
                  <a:pt x="4146946" y="156185"/>
                  <a:pt x="4148137" y="158566"/>
                </a:cubicBezTo>
                <a:cubicBezTo>
                  <a:pt x="4148137" y="157772"/>
                  <a:pt x="4150320" y="162336"/>
                  <a:pt x="4154686" y="172258"/>
                </a:cubicBezTo>
                <a:cubicBezTo>
                  <a:pt x="4158258" y="173846"/>
                  <a:pt x="4162821" y="179601"/>
                  <a:pt x="4168378" y="189522"/>
                </a:cubicBezTo>
                <a:cubicBezTo>
                  <a:pt x="4172346" y="195872"/>
                  <a:pt x="4172743" y="201627"/>
                  <a:pt x="4169568" y="206787"/>
                </a:cubicBezTo>
                <a:lnTo>
                  <a:pt x="4171950" y="205596"/>
                </a:lnTo>
                <a:cubicBezTo>
                  <a:pt x="4173934" y="205199"/>
                  <a:pt x="4175522" y="205397"/>
                  <a:pt x="4176712" y="206191"/>
                </a:cubicBezTo>
                <a:cubicBezTo>
                  <a:pt x="4177506" y="206985"/>
                  <a:pt x="4177902" y="207977"/>
                  <a:pt x="4177902" y="209168"/>
                </a:cubicBezTo>
                <a:cubicBezTo>
                  <a:pt x="4178299" y="211549"/>
                  <a:pt x="4174926" y="217701"/>
                  <a:pt x="4167782" y="227622"/>
                </a:cubicBezTo>
                <a:cubicBezTo>
                  <a:pt x="4164607" y="230797"/>
                  <a:pt x="4159646" y="235957"/>
                  <a:pt x="4152900" y="243101"/>
                </a:cubicBezTo>
                <a:cubicBezTo>
                  <a:pt x="4148534" y="247863"/>
                  <a:pt x="4146152" y="250443"/>
                  <a:pt x="4145756" y="250840"/>
                </a:cubicBezTo>
                <a:cubicBezTo>
                  <a:pt x="4144565" y="251237"/>
                  <a:pt x="4141787" y="251435"/>
                  <a:pt x="4137422" y="251435"/>
                </a:cubicBezTo>
                <a:cubicBezTo>
                  <a:pt x="4133056" y="250641"/>
                  <a:pt x="4128094" y="250641"/>
                  <a:pt x="4122538" y="251435"/>
                </a:cubicBezTo>
                <a:cubicBezTo>
                  <a:pt x="4120554" y="251435"/>
                  <a:pt x="4114998" y="252030"/>
                  <a:pt x="4105870" y="253221"/>
                </a:cubicBezTo>
                <a:cubicBezTo>
                  <a:pt x="4098726" y="253618"/>
                  <a:pt x="4092972" y="254015"/>
                  <a:pt x="4088606" y="254412"/>
                </a:cubicBezTo>
                <a:cubicBezTo>
                  <a:pt x="4080272" y="254808"/>
                  <a:pt x="4073326" y="254015"/>
                  <a:pt x="4067770" y="252030"/>
                </a:cubicBezTo>
                <a:cubicBezTo>
                  <a:pt x="4066976" y="252824"/>
                  <a:pt x="4065587" y="252824"/>
                  <a:pt x="4063602" y="252030"/>
                </a:cubicBezTo>
                <a:cubicBezTo>
                  <a:pt x="4060824" y="251633"/>
                  <a:pt x="4059038" y="250443"/>
                  <a:pt x="4058245" y="248458"/>
                </a:cubicBezTo>
                <a:cubicBezTo>
                  <a:pt x="4055466" y="243696"/>
                  <a:pt x="4050902" y="234766"/>
                  <a:pt x="4044552" y="221669"/>
                </a:cubicBezTo>
                <a:cubicBezTo>
                  <a:pt x="4037806" y="210557"/>
                  <a:pt x="4032646" y="201627"/>
                  <a:pt x="4029074" y="194880"/>
                </a:cubicBezTo>
                <a:cubicBezTo>
                  <a:pt x="4023518" y="183768"/>
                  <a:pt x="4017565" y="175036"/>
                  <a:pt x="4011215" y="168686"/>
                </a:cubicBezTo>
                <a:cubicBezTo>
                  <a:pt x="4010024" y="170671"/>
                  <a:pt x="4008635" y="171068"/>
                  <a:pt x="4007048" y="169877"/>
                </a:cubicBezTo>
                <a:cubicBezTo>
                  <a:pt x="4007444" y="168290"/>
                  <a:pt x="4006849" y="166901"/>
                  <a:pt x="4005262" y="165710"/>
                </a:cubicBezTo>
                <a:cubicBezTo>
                  <a:pt x="4005658" y="164916"/>
                  <a:pt x="4006254" y="163924"/>
                  <a:pt x="4007048" y="162733"/>
                </a:cubicBezTo>
                <a:cubicBezTo>
                  <a:pt x="4001888" y="157177"/>
                  <a:pt x="3999507" y="154399"/>
                  <a:pt x="3999904" y="154399"/>
                </a:cubicBezTo>
                <a:cubicBezTo>
                  <a:pt x="3998714" y="156780"/>
                  <a:pt x="3997920" y="159757"/>
                  <a:pt x="3997523" y="163329"/>
                </a:cubicBezTo>
                <a:cubicBezTo>
                  <a:pt x="3994348" y="167694"/>
                  <a:pt x="3992165" y="170472"/>
                  <a:pt x="3990974" y="171663"/>
                </a:cubicBezTo>
                <a:cubicBezTo>
                  <a:pt x="3983434" y="184760"/>
                  <a:pt x="3978870" y="194682"/>
                  <a:pt x="3977282" y="201429"/>
                </a:cubicBezTo>
                <a:cubicBezTo>
                  <a:pt x="3971726" y="205794"/>
                  <a:pt x="3969940" y="209962"/>
                  <a:pt x="3971924" y="213930"/>
                </a:cubicBezTo>
                <a:lnTo>
                  <a:pt x="3969544" y="216312"/>
                </a:lnTo>
                <a:cubicBezTo>
                  <a:pt x="3969940" y="217105"/>
                  <a:pt x="3970138" y="217899"/>
                  <a:pt x="3970138" y="218693"/>
                </a:cubicBezTo>
                <a:cubicBezTo>
                  <a:pt x="3970138" y="221471"/>
                  <a:pt x="3968352" y="224646"/>
                  <a:pt x="3964781" y="228218"/>
                </a:cubicBezTo>
                <a:cubicBezTo>
                  <a:pt x="3961606" y="231393"/>
                  <a:pt x="3958232" y="234369"/>
                  <a:pt x="3954660" y="237147"/>
                </a:cubicBezTo>
                <a:cubicBezTo>
                  <a:pt x="3946722" y="243894"/>
                  <a:pt x="3938984" y="249847"/>
                  <a:pt x="3931444" y="255007"/>
                </a:cubicBezTo>
                <a:cubicBezTo>
                  <a:pt x="3930649" y="255404"/>
                  <a:pt x="3926086" y="255404"/>
                  <a:pt x="3917751" y="255007"/>
                </a:cubicBezTo>
                <a:cubicBezTo>
                  <a:pt x="3912194" y="254213"/>
                  <a:pt x="3907432" y="253816"/>
                  <a:pt x="3903464" y="253816"/>
                </a:cubicBezTo>
                <a:cubicBezTo>
                  <a:pt x="3891954" y="253419"/>
                  <a:pt x="3882429" y="253221"/>
                  <a:pt x="3874888" y="253221"/>
                </a:cubicBezTo>
                <a:cubicBezTo>
                  <a:pt x="3860601" y="253221"/>
                  <a:pt x="3849488" y="252824"/>
                  <a:pt x="3841551" y="252030"/>
                </a:cubicBezTo>
                <a:cubicBezTo>
                  <a:pt x="3833217" y="251633"/>
                  <a:pt x="3828256" y="251237"/>
                  <a:pt x="3826668" y="250840"/>
                </a:cubicBezTo>
                <a:cubicBezTo>
                  <a:pt x="3826272" y="250840"/>
                  <a:pt x="3825081" y="250641"/>
                  <a:pt x="3823096" y="250244"/>
                </a:cubicBezTo>
                <a:cubicBezTo>
                  <a:pt x="3821509" y="250244"/>
                  <a:pt x="3820516" y="249649"/>
                  <a:pt x="3820120" y="248458"/>
                </a:cubicBezTo>
                <a:cubicBezTo>
                  <a:pt x="3818532" y="248062"/>
                  <a:pt x="3817738" y="247268"/>
                  <a:pt x="3817738" y="246077"/>
                </a:cubicBezTo>
                <a:lnTo>
                  <a:pt x="3817738" y="245482"/>
                </a:lnTo>
                <a:cubicBezTo>
                  <a:pt x="3817342" y="244291"/>
                  <a:pt x="3817144" y="243497"/>
                  <a:pt x="3817144" y="243101"/>
                </a:cubicBezTo>
                <a:cubicBezTo>
                  <a:pt x="3817540" y="242704"/>
                  <a:pt x="3817738" y="242108"/>
                  <a:pt x="3817738" y="241315"/>
                </a:cubicBezTo>
                <a:cubicBezTo>
                  <a:pt x="3818532" y="238933"/>
                  <a:pt x="3819524" y="237147"/>
                  <a:pt x="3820715" y="235957"/>
                </a:cubicBezTo>
                <a:cubicBezTo>
                  <a:pt x="3823096" y="232385"/>
                  <a:pt x="3827264" y="226233"/>
                  <a:pt x="3833217" y="217502"/>
                </a:cubicBezTo>
                <a:cubicBezTo>
                  <a:pt x="3865760" y="169480"/>
                  <a:pt x="3883818" y="143286"/>
                  <a:pt x="3887390" y="138921"/>
                </a:cubicBezTo>
                <a:cubicBezTo>
                  <a:pt x="3893344" y="129396"/>
                  <a:pt x="3901479" y="116497"/>
                  <a:pt x="3911798" y="100226"/>
                </a:cubicBezTo>
                <a:cubicBezTo>
                  <a:pt x="3913385" y="99035"/>
                  <a:pt x="3914973" y="97050"/>
                  <a:pt x="3916560" y="94272"/>
                </a:cubicBezTo>
                <a:lnTo>
                  <a:pt x="3915370" y="94272"/>
                </a:lnTo>
                <a:cubicBezTo>
                  <a:pt x="3914576" y="94669"/>
                  <a:pt x="3914180" y="94272"/>
                  <a:pt x="3914180" y="93082"/>
                </a:cubicBezTo>
                <a:cubicBezTo>
                  <a:pt x="3913782" y="92288"/>
                  <a:pt x="3914180" y="91891"/>
                  <a:pt x="3915370" y="91891"/>
                </a:cubicBezTo>
                <a:lnTo>
                  <a:pt x="3917751" y="91891"/>
                </a:lnTo>
                <a:cubicBezTo>
                  <a:pt x="3918148" y="91097"/>
                  <a:pt x="3918544" y="89907"/>
                  <a:pt x="3918942" y="88319"/>
                </a:cubicBezTo>
                <a:lnTo>
                  <a:pt x="3920132" y="87129"/>
                </a:lnTo>
                <a:cubicBezTo>
                  <a:pt x="3922514" y="83954"/>
                  <a:pt x="3924101" y="81969"/>
                  <a:pt x="3924895" y="81176"/>
                </a:cubicBezTo>
                <a:cubicBezTo>
                  <a:pt x="3925292" y="79985"/>
                  <a:pt x="3925688" y="79390"/>
                  <a:pt x="3926086" y="79390"/>
                </a:cubicBezTo>
                <a:lnTo>
                  <a:pt x="3926681" y="78199"/>
                </a:lnTo>
                <a:cubicBezTo>
                  <a:pt x="3927474" y="76215"/>
                  <a:pt x="3929062" y="75421"/>
                  <a:pt x="3931444" y="75818"/>
                </a:cubicBezTo>
                <a:cubicBezTo>
                  <a:pt x="3930649" y="76215"/>
                  <a:pt x="3935214" y="73436"/>
                  <a:pt x="3945136" y="67483"/>
                </a:cubicBezTo>
                <a:cubicBezTo>
                  <a:pt x="3947914" y="65499"/>
                  <a:pt x="3954660" y="60935"/>
                  <a:pt x="3965376" y="53791"/>
                </a:cubicBezTo>
                <a:cubicBezTo>
                  <a:pt x="3970138" y="51013"/>
                  <a:pt x="3976886" y="46647"/>
                  <a:pt x="3985617" y="40694"/>
                </a:cubicBezTo>
                <a:cubicBezTo>
                  <a:pt x="3993951" y="33551"/>
                  <a:pt x="3999507" y="29979"/>
                  <a:pt x="4002286" y="29979"/>
                </a:cubicBezTo>
                <a:cubicBezTo>
                  <a:pt x="4003476" y="29979"/>
                  <a:pt x="4004468" y="30574"/>
                  <a:pt x="4005262" y="31765"/>
                </a:cubicBezTo>
                <a:cubicBezTo>
                  <a:pt x="4006452" y="32955"/>
                  <a:pt x="4007048" y="34146"/>
                  <a:pt x="4007048" y="35336"/>
                </a:cubicBezTo>
                <a:lnTo>
                  <a:pt x="4005858" y="36527"/>
                </a:lnTo>
                <a:cubicBezTo>
                  <a:pt x="4007444" y="35733"/>
                  <a:pt x="4009430" y="35336"/>
                  <a:pt x="4011810" y="35336"/>
                </a:cubicBezTo>
                <a:cubicBezTo>
                  <a:pt x="4021732" y="33352"/>
                  <a:pt x="4027090" y="32360"/>
                  <a:pt x="4027884" y="32360"/>
                </a:cubicBezTo>
                <a:cubicBezTo>
                  <a:pt x="4030265" y="31566"/>
                  <a:pt x="4038600" y="30772"/>
                  <a:pt x="4052887" y="29979"/>
                </a:cubicBezTo>
                <a:close/>
                <a:moveTo>
                  <a:pt x="1809229" y="14724"/>
                </a:moveTo>
                <a:cubicBezTo>
                  <a:pt x="1794793" y="13087"/>
                  <a:pt x="1781472" y="16584"/>
                  <a:pt x="1769268" y="25216"/>
                </a:cubicBezTo>
                <a:cubicBezTo>
                  <a:pt x="1752997" y="37122"/>
                  <a:pt x="1744662" y="51410"/>
                  <a:pt x="1744265" y="68079"/>
                </a:cubicBezTo>
                <a:cubicBezTo>
                  <a:pt x="1744265" y="76810"/>
                  <a:pt x="1746448" y="84152"/>
                  <a:pt x="1750814" y="90105"/>
                </a:cubicBezTo>
                <a:cubicBezTo>
                  <a:pt x="1752798" y="92486"/>
                  <a:pt x="1755180" y="94868"/>
                  <a:pt x="1757958" y="97249"/>
                </a:cubicBezTo>
                <a:cubicBezTo>
                  <a:pt x="1759545" y="95661"/>
                  <a:pt x="1761529" y="95463"/>
                  <a:pt x="1763911" y="96654"/>
                </a:cubicBezTo>
                <a:cubicBezTo>
                  <a:pt x="1763514" y="96654"/>
                  <a:pt x="1765498" y="99432"/>
                  <a:pt x="1769864" y="104988"/>
                </a:cubicBezTo>
                <a:lnTo>
                  <a:pt x="1773436" y="108560"/>
                </a:lnTo>
                <a:lnTo>
                  <a:pt x="1773436" y="109155"/>
                </a:lnTo>
                <a:cubicBezTo>
                  <a:pt x="1775023" y="109949"/>
                  <a:pt x="1776214" y="110743"/>
                  <a:pt x="1777008" y="111536"/>
                </a:cubicBezTo>
                <a:cubicBezTo>
                  <a:pt x="1778198" y="111933"/>
                  <a:pt x="1780183" y="112926"/>
                  <a:pt x="1782961" y="114513"/>
                </a:cubicBezTo>
                <a:cubicBezTo>
                  <a:pt x="1785739" y="115307"/>
                  <a:pt x="1787921" y="116100"/>
                  <a:pt x="1789509" y="116894"/>
                </a:cubicBezTo>
                <a:cubicBezTo>
                  <a:pt x="1791494" y="115704"/>
                  <a:pt x="1793875" y="115704"/>
                  <a:pt x="1796653" y="116894"/>
                </a:cubicBezTo>
                <a:cubicBezTo>
                  <a:pt x="1799034" y="117688"/>
                  <a:pt x="1800423" y="119672"/>
                  <a:pt x="1800820" y="122847"/>
                </a:cubicBezTo>
                <a:cubicBezTo>
                  <a:pt x="1803598" y="144675"/>
                  <a:pt x="1797447" y="166702"/>
                  <a:pt x="1782365" y="188927"/>
                </a:cubicBezTo>
                <a:cubicBezTo>
                  <a:pt x="1775618" y="199246"/>
                  <a:pt x="1768078" y="208374"/>
                  <a:pt x="1759743" y="216312"/>
                </a:cubicBezTo>
                <a:cubicBezTo>
                  <a:pt x="1753394" y="222661"/>
                  <a:pt x="1749425" y="226432"/>
                  <a:pt x="1747837" y="227622"/>
                </a:cubicBezTo>
                <a:cubicBezTo>
                  <a:pt x="1761728" y="226035"/>
                  <a:pt x="1773237" y="223257"/>
                  <a:pt x="1782365" y="219288"/>
                </a:cubicBezTo>
                <a:cubicBezTo>
                  <a:pt x="1793875" y="214526"/>
                  <a:pt x="1806178" y="207382"/>
                  <a:pt x="1819275" y="197857"/>
                </a:cubicBezTo>
                <a:cubicBezTo>
                  <a:pt x="1832372" y="188729"/>
                  <a:pt x="1843286" y="176029"/>
                  <a:pt x="1852017" y="159757"/>
                </a:cubicBezTo>
                <a:cubicBezTo>
                  <a:pt x="1861939" y="142294"/>
                  <a:pt x="1868289" y="125229"/>
                  <a:pt x="1871067" y="108560"/>
                </a:cubicBezTo>
                <a:cubicBezTo>
                  <a:pt x="1873845" y="88319"/>
                  <a:pt x="1872059" y="70460"/>
                  <a:pt x="1865709" y="54982"/>
                </a:cubicBezTo>
                <a:cubicBezTo>
                  <a:pt x="1857772" y="36726"/>
                  <a:pt x="1843881" y="24422"/>
                  <a:pt x="1824037" y="18072"/>
                </a:cubicBezTo>
                <a:cubicBezTo>
                  <a:pt x="1818977" y="16386"/>
                  <a:pt x="1814041" y="15270"/>
                  <a:pt x="1809229" y="14724"/>
                </a:cubicBezTo>
                <a:close/>
                <a:moveTo>
                  <a:pt x="1799257" y="287"/>
                </a:moveTo>
                <a:cubicBezTo>
                  <a:pt x="1814289" y="-1052"/>
                  <a:pt x="1829097" y="2297"/>
                  <a:pt x="1843683" y="10333"/>
                </a:cubicBezTo>
                <a:cubicBezTo>
                  <a:pt x="1863526" y="21049"/>
                  <a:pt x="1876425" y="36527"/>
                  <a:pt x="1882378" y="56768"/>
                </a:cubicBezTo>
                <a:cubicBezTo>
                  <a:pt x="1887934" y="75024"/>
                  <a:pt x="1888926" y="94669"/>
                  <a:pt x="1885354" y="115704"/>
                </a:cubicBezTo>
                <a:cubicBezTo>
                  <a:pt x="1881783" y="135150"/>
                  <a:pt x="1874639" y="153804"/>
                  <a:pt x="1863923" y="171663"/>
                </a:cubicBezTo>
                <a:cubicBezTo>
                  <a:pt x="1853208" y="189126"/>
                  <a:pt x="1840111" y="203413"/>
                  <a:pt x="1824633" y="214526"/>
                </a:cubicBezTo>
                <a:cubicBezTo>
                  <a:pt x="1811536" y="223654"/>
                  <a:pt x="1798042" y="230797"/>
                  <a:pt x="1784151" y="235957"/>
                </a:cubicBezTo>
                <a:cubicBezTo>
                  <a:pt x="1766689" y="242307"/>
                  <a:pt x="1751806" y="244490"/>
                  <a:pt x="1739503" y="242505"/>
                </a:cubicBezTo>
                <a:cubicBezTo>
                  <a:pt x="1736328" y="242108"/>
                  <a:pt x="1731367" y="241414"/>
                  <a:pt x="1724620" y="240422"/>
                </a:cubicBezTo>
                <a:cubicBezTo>
                  <a:pt x="1717873" y="239430"/>
                  <a:pt x="1713904" y="238933"/>
                  <a:pt x="1712714" y="238933"/>
                </a:cubicBezTo>
                <a:cubicBezTo>
                  <a:pt x="1708745" y="238933"/>
                  <a:pt x="1706562" y="237147"/>
                  <a:pt x="1706165" y="233576"/>
                </a:cubicBezTo>
                <a:cubicBezTo>
                  <a:pt x="1706562" y="231194"/>
                  <a:pt x="1708547" y="227821"/>
                  <a:pt x="1712118" y="223455"/>
                </a:cubicBezTo>
                <a:cubicBezTo>
                  <a:pt x="1714897" y="219883"/>
                  <a:pt x="1717278" y="216907"/>
                  <a:pt x="1719262" y="214526"/>
                </a:cubicBezTo>
                <a:cubicBezTo>
                  <a:pt x="1724025" y="207382"/>
                  <a:pt x="1727994" y="199643"/>
                  <a:pt x="1731168" y="191308"/>
                </a:cubicBezTo>
                <a:cubicBezTo>
                  <a:pt x="1734740" y="182180"/>
                  <a:pt x="1737122" y="173647"/>
                  <a:pt x="1738312" y="165710"/>
                </a:cubicBezTo>
                <a:cubicBezTo>
                  <a:pt x="1738709" y="164122"/>
                  <a:pt x="1738908" y="161543"/>
                  <a:pt x="1738908" y="157971"/>
                </a:cubicBezTo>
                <a:cubicBezTo>
                  <a:pt x="1739305" y="154002"/>
                  <a:pt x="1739701" y="151026"/>
                  <a:pt x="1740098" y="149041"/>
                </a:cubicBezTo>
                <a:cubicBezTo>
                  <a:pt x="1736130" y="149041"/>
                  <a:pt x="1732557" y="148644"/>
                  <a:pt x="1729383" y="147851"/>
                </a:cubicBezTo>
                <a:cubicBezTo>
                  <a:pt x="1721842" y="145866"/>
                  <a:pt x="1716286" y="141897"/>
                  <a:pt x="1712714" y="135944"/>
                </a:cubicBezTo>
                <a:cubicBezTo>
                  <a:pt x="1705967" y="125625"/>
                  <a:pt x="1703586" y="110941"/>
                  <a:pt x="1705570" y="91891"/>
                </a:cubicBezTo>
                <a:cubicBezTo>
                  <a:pt x="1708348" y="72841"/>
                  <a:pt x="1714301" y="56172"/>
                  <a:pt x="1723429" y="41885"/>
                </a:cubicBezTo>
                <a:cubicBezTo>
                  <a:pt x="1728192" y="33947"/>
                  <a:pt x="1733153" y="27796"/>
                  <a:pt x="1738312" y="23430"/>
                </a:cubicBezTo>
                <a:cubicBezTo>
                  <a:pt x="1745059" y="17477"/>
                  <a:pt x="1750615" y="14897"/>
                  <a:pt x="1754981" y="15691"/>
                </a:cubicBezTo>
                <a:cubicBezTo>
                  <a:pt x="1756568" y="16088"/>
                  <a:pt x="1757164" y="16882"/>
                  <a:pt x="1756767" y="18072"/>
                </a:cubicBezTo>
                <a:cubicBezTo>
                  <a:pt x="1765101" y="10532"/>
                  <a:pt x="1774230" y="5571"/>
                  <a:pt x="1784151" y="3190"/>
                </a:cubicBezTo>
                <a:cubicBezTo>
                  <a:pt x="1789211" y="1701"/>
                  <a:pt x="1794247" y="734"/>
                  <a:pt x="1799257" y="287"/>
                </a:cubicBezTo>
                <a:close/>
              </a:path>
            </a:pathLst>
          </a:custGeom>
          <a:solidFill>
            <a:srgbClr val="5B81D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4624"/>
              </a:lnSpc>
            </a:pPr>
            <a:endParaRPr lang="en-US" sz="9600">
              <a:solidFill>
                <a:srgbClr val="5B81D1"/>
              </a:solidFill>
              <a:latin typeface="SVN-Doodly" panose="02000500000000000000" pitchFamily="2" charset="-93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5FEF8D18-53CD-13A7-3780-4BE6E47616A2}"/>
              </a:ext>
            </a:extLst>
          </p:cNvPr>
          <p:cNvSpPr/>
          <p:nvPr/>
        </p:nvSpPr>
        <p:spPr>
          <a:xfrm>
            <a:off x="7391400" y="6896100"/>
            <a:ext cx="3429000" cy="1371600"/>
          </a:xfrm>
          <a:prstGeom prst="rect">
            <a:avLst/>
          </a:prstGeom>
          <a:solidFill>
            <a:srgbClr val="FDF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1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Ngày Tết Quê Em [ Beat Chuẩn ]">
            <a:hlinkClick r:id="" action="ppaction://media"/>
            <a:extLst>
              <a:ext uri="{FF2B5EF4-FFF2-40B4-BE49-F238E27FC236}">
                <a16:creationId xmlns:a16="http://schemas.microsoft.com/office/drawing/2014/main" id="{FEDDFDA2-E6D2-4AD1-F58E-1EA3896BA8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20" y="38100"/>
            <a:ext cx="18296819" cy="1029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2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B4A6548-FC48-424A-FC9B-1B3480C4B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4" r="827" b="21013"/>
          <a:stretch/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276F5230-C613-17EA-9BB0-8B6A408EA0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962" y="1735540"/>
            <a:ext cx="12510076" cy="6815919"/>
          </a:xfrm>
          <a:prstGeom prst="rect">
            <a:avLst/>
          </a:prstGeom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058DDBC5-156C-D7AE-780D-BF3F6973967E}"/>
              </a:ext>
            </a:extLst>
          </p:cNvPr>
          <p:cNvSpPr/>
          <p:nvPr/>
        </p:nvSpPr>
        <p:spPr>
          <a:xfrm>
            <a:off x="15347477" y="440832"/>
            <a:ext cx="2013483" cy="1698876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7"/>
                </a:lnTo>
                <a:lnTo>
                  <a:pt x="0" y="1698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D7180B5-648D-AA4A-4EC2-5C451AD4EACC}"/>
              </a:ext>
            </a:extLst>
          </p:cNvPr>
          <p:cNvSpPr/>
          <p:nvPr/>
        </p:nvSpPr>
        <p:spPr>
          <a:xfrm rot="1045462">
            <a:off x="788945" y="6857954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60C690C6-017B-622C-17FD-CBD216EB262C}"/>
              </a:ext>
            </a:extLst>
          </p:cNvPr>
          <p:cNvSpPr/>
          <p:nvPr/>
        </p:nvSpPr>
        <p:spPr>
          <a:xfrm>
            <a:off x="435670" y="2495990"/>
            <a:ext cx="2013483" cy="1698876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6"/>
                </a:lnTo>
                <a:lnTo>
                  <a:pt x="0" y="16988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8C23A4D-8F80-8F0E-A472-1F9FAE917CB6}"/>
              </a:ext>
            </a:extLst>
          </p:cNvPr>
          <p:cNvSpPr/>
          <p:nvPr/>
        </p:nvSpPr>
        <p:spPr>
          <a:xfrm rot="1045462">
            <a:off x="15517075" y="4936408"/>
            <a:ext cx="2067473" cy="2676341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796F4BB-7905-0030-7C91-20167053D02C}"/>
              </a:ext>
            </a:extLst>
          </p:cNvPr>
          <p:cNvSpPr/>
          <p:nvPr/>
        </p:nvSpPr>
        <p:spPr>
          <a:xfrm>
            <a:off x="7391400" y="6896100"/>
            <a:ext cx="3429000" cy="1371600"/>
          </a:xfrm>
          <a:prstGeom prst="rect">
            <a:avLst/>
          </a:prstGeom>
          <a:solidFill>
            <a:srgbClr val="FDF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76B763B-C2B5-11A7-D2D6-66E5D2A0EB24}"/>
              </a:ext>
            </a:extLst>
          </p:cNvPr>
          <p:cNvSpPr/>
          <p:nvPr/>
        </p:nvSpPr>
        <p:spPr>
          <a:xfrm>
            <a:off x="3210433" y="3830315"/>
            <a:ext cx="1188719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 kế hoạch kinh doanh trong “Hội chợ xuân” do nhà trường tổ chức.</a:t>
            </a:r>
            <a:endParaRPr lang="vi-VN" sz="49600" i="1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7799AA9-94A4-9D32-14F8-D8AF450D9247}"/>
              </a:ext>
            </a:extLst>
          </p:cNvPr>
          <p:cNvSpPr txBox="1">
            <a:spLocks noChangeAspect="1"/>
          </p:cNvSpPr>
          <p:nvPr/>
        </p:nvSpPr>
        <p:spPr>
          <a:xfrm>
            <a:off x="5561815" y="1987858"/>
            <a:ext cx="7406877" cy="1320340"/>
          </a:xfrm>
          <a:custGeom>
            <a:avLst/>
            <a:gdLst/>
            <a:ahLst/>
            <a:cxnLst/>
            <a:rect l="l" t="t" r="r" b="b"/>
            <a:pathLst>
              <a:path w="7406877" h="1320340">
                <a:moveTo>
                  <a:pt x="4508301" y="1291352"/>
                </a:moveTo>
                <a:cubicBezTo>
                  <a:pt x="4504729" y="1294923"/>
                  <a:pt x="4499767" y="1298495"/>
                  <a:pt x="4493418" y="1302067"/>
                </a:cubicBezTo>
                <a:cubicBezTo>
                  <a:pt x="4489449" y="1304052"/>
                  <a:pt x="4486473" y="1304647"/>
                  <a:pt x="4484488" y="1303853"/>
                </a:cubicBezTo>
                <a:cubicBezTo>
                  <a:pt x="4481710" y="1302663"/>
                  <a:pt x="4481909" y="1300083"/>
                  <a:pt x="4485083" y="1296114"/>
                </a:cubicBezTo>
                <a:cubicBezTo>
                  <a:pt x="4479131" y="1300083"/>
                  <a:pt x="4473375" y="1302266"/>
                  <a:pt x="4467819" y="1302663"/>
                </a:cubicBezTo>
                <a:cubicBezTo>
                  <a:pt x="4470597" y="1303853"/>
                  <a:pt x="4473574" y="1304647"/>
                  <a:pt x="4476749" y="1305044"/>
                </a:cubicBezTo>
                <a:cubicBezTo>
                  <a:pt x="4486671" y="1306234"/>
                  <a:pt x="4497188" y="1305242"/>
                  <a:pt x="4508301" y="1302067"/>
                </a:cubicBezTo>
                <a:cubicBezTo>
                  <a:pt x="4506713" y="1301670"/>
                  <a:pt x="4505721" y="1300480"/>
                  <a:pt x="4505324" y="1298495"/>
                </a:cubicBezTo>
                <a:cubicBezTo>
                  <a:pt x="4504927" y="1296511"/>
                  <a:pt x="4505919" y="1294725"/>
                  <a:pt x="4508301" y="1293138"/>
                </a:cubicBezTo>
                <a:cubicBezTo>
                  <a:pt x="4509888" y="1292741"/>
                  <a:pt x="4511873" y="1292145"/>
                  <a:pt x="4514254" y="1291352"/>
                </a:cubicBezTo>
                <a:close/>
                <a:moveTo>
                  <a:pt x="4533304" y="1289566"/>
                </a:moveTo>
                <a:cubicBezTo>
                  <a:pt x="4532907" y="1290756"/>
                  <a:pt x="4531915" y="1291748"/>
                  <a:pt x="4530327" y="1292542"/>
                </a:cubicBezTo>
                <a:cubicBezTo>
                  <a:pt x="4532311" y="1291352"/>
                  <a:pt x="4534296" y="1290359"/>
                  <a:pt x="4536281" y="1289566"/>
                </a:cubicBezTo>
                <a:close/>
                <a:moveTo>
                  <a:pt x="4494609" y="1288970"/>
                </a:moveTo>
                <a:cubicBezTo>
                  <a:pt x="4493021" y="1290161"/>
                  <a:pt x="4490640" y="1291748"/>
                  <a:pt x="4487465" y="1293733"/>
                </a:cubicBezTo>
                <a:lnTo>
                  <a:pt x="4489846" y="1293733"/>
                </a:lnTo>
                <a:cubicBezTo>
                  <a:pt x="4492227" y="1292145"/>
                  <a:pt x="4494211" y="1290756"/>
                  <a:pt x="4495799" y="1289566"/>
                </a:cubicBezTo>
                <a:lnTo>
                  <a:pt x="4496989" y="1289566"/>
                </a:lnTo>
                <a:cubicBezTo>
                  <a:pt x="4496196" y="1289169"/>
                  <a:pt x="4495403" y="1288970"/>
                  <a:pt x="4494609" y="1288970"/>
                </a:cubicBezTo>
                <a:close/>
                <a:moveTo>
                  <a:pt x="4477939" y="1281231"/>
                </a:moveTo>
                <a:cubicBezTo>
                  <a:pt x="4467621" y="1289566"/>
                  <a:pt x="4460874" y="1290955"/>
                  <a:pt x="4457699" y="1285398"/>
                </a:cubicBezTo>
                <a:cubicBezTo>
                  <a:pt x="4456905" y="1284208"/>
                  <a:pt x="4456509" y="1283216"/>
                  <a:pt x="4456509" y="1282422"/>
                </a:cubicBezTo>
                <a:lnTo>
                  <a:pt x="4445197" y="1288375"/>
                </a:lnTo>
                <a:cubicBezTo>
                  <a:pt x="4450754" y="1294328"/>
                  <a:pt x="4457104" y="1298892"/>
                  <a:pt x="4464247" y="1302067"/>
                </a:cubicBezTo>
                <a:cubicBezTo>
                  <a:pt x="4463057" y="1299686"/>
                  <a:pt x="4463057" y="1297900"/>
                  <a:pt x="4464247" y="1296709"/>
                </a:cubicBezTo>
                <a:cubicBezTo>
                  <a:pt x="4465041" y="1296313"/>
                  <a:pt x="4466629" y="1295122"/>
                  <a:pt x="4469010" y="1293138"/>
                </a:cubicBezTo>
                <a:cubicBezTo>
                  <a:pt x="4470201" y="1291947"/>
                  <a:pt x="4471590" y="1290756"/>
                  <a:pt x="4473177" y="1289566"/>
                </a:cubicBezTo>
                <a:cubicBezTo>
                  <a:pt x="4473574" y="1288772"/>
                  <a:pt x="4474169" y="1288574"/>
                  <a:pt x="4474963" y="1288970"/>
                </a:cubicBezTo>
                <a:cubicBezTo>
                  <a:pt x="4476154" y="1289367"/>
                  <a:pt x="4476749" y="1289963"/>
                  <a:pt x="4476749" y="1290756"/>
                </a:cubicBezTo>
                <a:lnTo>
                  <a:pt x="4483893" y="1285994"/>
                </a:lnTo>
                <a:cubicBezTo>
                  <a:pt x="4484289" y="1285597"/>
                  <a:pt x="4484885" y="1285200"/>
                  <a:pt x="4485679" y="1284803"/>
                </a:cubicBezTo>
                <a:cubicBezTo>
                  <a:pt x="4482503" y="1284009"/>
                  <a:pt x="4479924" y="1282819"/>
                  <a:pt x="4477939" y="1281231"/>
                </a:cubicBezTo>
                <a:close/>
                <a:moveTo>
                  <a:pt x="1909167" y="1279445"/>
                </a:moveTo>
                <a:cubicBezTo>
                  <a:pt x="1905595" y="1283017"/>
                  <a:pt x="1900634" y="1286589"/>
                  <a:pt x="1894284" y="1290161"/>
                </a:cubicBezTo>
                <a:cubicBezTo>
                  <a:pt x="1890315" y="1292145"/>
                  <a:pt x="1887339" y="1292741"/>
                  <a:pt x="1885354" y="1291947"/>
                </a:cubicBezTo>
                <a:cubicBezTo>
                  <a:pt x="1882576" y="1290756"/>
                  <a:pt x="1882774" y="1288177"/>
                  <a:pt x="1885950" y="1284208"/>
                </a:cubicBezTo>
                <a:cubicBezTo>
                  <a:pt x="1879996" y="1288177"/>
                  <a:pt x="1874242" y="1290359"/>
                  <a:pt x="1868685" y="1290756"/>
                </a:cubicBezTo>
                <a:cubicBezTo>
                  <a:pt x="1871464" y="1291947"/>
                  <a:pt x="1874440" y="1292741"/>
                  <a:pt x="1877615" y="1293138"/>
                </a:cubicBezTo>
                <a:cubicBezTo>
                  <a:pt x="1887537" y="1294328"/>
                  <a:pt x="1898054" y="1293336"/>
                  <a:pt x="1909167" y="1290161"/>
                </a:cubicBezTo>
                <a:cubicBezTo>
                  <a:pt x="1907579" y="1289764"/>
                  <a:pt x="1906587" y="1288574"/>
                  <a:pt x="1906190" y="1286589"/>
                </a:cubicBezTo>
                <a:cubicBezTo>
                  <a:pt x="1905793" y="1284605"/>
                  <a:pt x="1906785" y="1282819"/>
                  <a:pt x="1909167" y="1281231"/>
                </a:cubicBezTo>
                <a:cubicBezTo>
                  <a:pt x="1910754" y="1280834"/>
                  <a:pt x="1912738" y="1280239"/>
                  <a:pt x="1915120" y="1279445"/>
                </a:cubicBezTo>
                <a:close/>
                <a:moveTo>
                  <a:pt x="1934170" y="1277659"/>
                </a:moveTo>
                <a:cubicBezTo>
                  <a:pt x="1933773" y="1278850"/>
                  <a:pt x="1932781" y="1279842"/>
                  <a:pt x="1931193" y="1280636"/>
                </a:cubicBezTo>
                <a:cubicBezTo>
                  <a:pt x="1933178" y="1279445"/>
                  <a:pt x="1935162" y="1278453"/>
                  <a:pt x="1937146" y="1277659"/>
                </a:cubicBezTo>
                <a:close/>
                <a:moveTo>
                  <a:pt x="1895475" y="1277064"/>
                </a:moveTo>
                <a:cubicBezTo>
                  <a:pt x="1893887" y="1278255"/>
                  <a:pt x="1891506" y="1279842"/>
                  <a:pt x="1888331" y="1281827"/>
                </a:cubicBezTo>
                <a:lnTo>
                  <a:pt x="1890712" y="1281827"/>
                </a:lnTo>
                <a:cubicBezTo>
                  <a:pt x="1893093" y="1280239"/>
                  <a:pt x="1895078" y="1278850"/>
                  <a:pt x="1896665" y="1277659"/>
                </a:cubicBezTo>
                <a:lnTo>
                  <a:pt x="1897856" y="1277659"/>
                </a:lnTo>
                <a:cubicBezTo>
                  <a:pt x="1897062" y="1277263"/>
                  <a:pt x="1896268" y="1277064"/>
                  <a:pt x="1895475" y="1277064"/>
                </a:cubicBezTo>
                <a:close/>
                <a:moveTo>
                  <a:pt x="4467224" y="1273492"/>
                </a:moveTo>
                <a:cubicBezTo>
                  <a:pt x="4465239" y="1275873"/>
                  <a:pt x="4463057" y="1277858"/>
                  <a:pt x="4460675" y="1279445"/>
                </a:cubicBezTo>
                <a:cubicBezTo>
                  <a:pt x="4461469" y="1279445"/>
                  <a:pt x="4462065" y="1279842"/>
                  <a:pt x="4462461" y="1280636"/>
                </a:cubicBezTo>
                <a:lnTo>
                  <a:pt x="4463057" y="1280636"/>
                </a:lnTo>
                <a:lnTo>
                  <a:pt x="4465438" y="1278255"/>
                </a:lnTo>
                <a:cubicBezTo>
                  <a:pt x="4466232" y="1277858"/>
                  <a:pt x="4468018" y="1277263"/>
                  <a:pt x="4470796" y="1276469"/>
                </a:cubicBezTo>
                <a:cubicBezTo>
                  <a:pt x="4468811" y="1275278"/>
                  <a:pt x="4467621" y="1274286"/>
                  <a:pt x="4467224" y="1273492"/>
                </a:cubicBezTo>
                <a:close/>
                <a:moveTo>
                  <a:pt x="1878806" y="1269325"/>
                </a:moveTo>
                <a:cubicBezTo>
                  <a:pt x="1868487" y="1277659"/>
                  <a:pt x="1861740" y="1279049"/>
                  <a:pt x="1858565" y="1273492"/>
                </a:cubicBezTo>
                <a:cubicBezTo>
                  <a:pt x="1857771" y="1272302"/>
                  <a:pt x="1857375" y="1271309"/>
                  <a:pt x="1857375" y="1270516"/>
                </a:cubicBezTo>
                <a:lnTo>
                  <a:pt x="1846064" y="1276469"/>
                </a:lnTo>
                <a:cubicBezTo>
                  <a:pt x="1851620" y="1282422"/>
                  <a:pt x="1857970" y="1286986"/>
                  <a:pt x="1865114" y="1290161"/>
                </a:cubicBezTo>
                <a:cubicBezTo>
                  <a:pt x="1863923" y="1287780"/>
                  <a:pt x="1863923" y="1285994"/>
                  <a:pt x="1865114" y="1284803"/>
                </a:cubicBezTo>
                <a:cubicBezTo>
                  <a:pt x="1865907" y="1284406"/>
                  <a:pt x="1867495" y="1283216"/>
                  <a:pt x="1869876" y="1281231"/>
                </a:cubicBezTo>
                <a:cubicBezTo>
                  <a:pt x="1871067" y="1280041"/>
                  <a:pt x="1872456" y="1278850"/>
                  <a:pt x="1874043" y="1277659"/>
                </a:cubicBezTo>
                <a:cubicBezTo>
                  <a:pt x="1874440" y="1276866"/>
                  <a:pt x="1875036" y="1276667"/>
                  <a:pt x="1875829" y="1277064"/>
                </a:cubicBezTo>
                <a:cubicBezTo>
                  <a:pt x="1877020" y="1277461"/>
                  <a:pt x="1877615" y="1278056"/>
                  <a:pt x="1877615" y="1278850"/>
                </a:cubicBezTo>
                <a:lnTo>
                  <a:pt x="1884759" y="1274088"/>
                </a:lnTo>
                <a:cubicBezTo>
                  <a:pt x="1885156" y="1273691"/>
                  <a:pt x="1885751" y="1273294"/>
                  <a:pt x="1886545" y="1272897"/>
                </a:cubicBezTo>
                <a:cubicBezTo>
                  <a:pt x="1883370" y="1272103"/>
                  <a:pt x="1880790" y="1270913"/>
                  <a:pt x="1878806" y="1269325"/>
                </a:cubicBezTo>
                <a:close/>
                <a:moveTo>
                  <a:pt x="4458295" y="1263372"/>
                </a:moveTo>
                <a:lnTo>
                  <a:pt x="4453532" y="1265753"/>
                </a:lnTo>
                <a:cubicBezTo>
                  <a:pt x="4446785" y="1270119"/>
                  <a:pt x="4441427" y="1273095"/>
                  <a:pt x="4437459" y="1274683"/>
                </a:cubicBezTo>
                <a:lnTo>
                  <a:pt x="4441031" y="1280636"/>
                </a:lnTo>
                <a:cubicBezTo>
                  <a:pt x="4441427" y="1279445"/>
                  <a:pt x="4442023" y="1278850"/>
                  <a:pt x="4442817" y="1278850"/>
                </a:cubicBezTo>
                <a:cubicBezTo>
                  <a:pt x="4444007" y="1278850"/>
                  <a:pt x="4444801" y="1279445"/>
                  <a:pt x="4445197" y="1280636"/>
                </a:cubicBezTo>
                <a:cubicBezTo>
                  <a:pt x="4451945" y="1276270"/>
                  <a:pt x="4457897" y="1272500"/>
                  <a:pt x="4463057" y="1269325"/>
                </a:cubicBezTo>
                <a:cubicBezTo>
                  <a:pt x="4461469" y="1266944"/>
                  <a:pt x="4459882" y="1264959"/>
                  <a:pt x="4458295" y="1263372"/>
                </a:cubicBezTo>
                <a:close/>
                <a:moveTo>
                  <a:pt x="1868090" y="1261586"/>
                </a:moveTo>
                <a:cubicBezTo>
                  <a:pt x="1866106" y="1263967"/>
                  <a:pt x="1863923" y="1265952"/>
                  <a:pt x="1861542" y="1267539"/>
                </a:cubicBezTo>
                <a:cubicBezTo>
                  <a:pt x="1862335" y="1267539"/>
                  <a:pt x="1862931" y="1267936"/>
                  <a:pt x="1863328" y="1268730"/>
                </a:cubicBezTo>
                <a:lnTo>
                  <a:pt x="1863923" y="1268730"/>
                </a:lnTo>
                <a:lnTo>
                  <a:pt x="1866304" y="1266348"/>
                </a:lnTo>
                <a:cubicBezTo>
                  <a:pt x="1867098" y="1265952"/>
                  <a:pt x="1868884" y="1265356"/>
                  <a:pt x="1871662" y="1264563"/>
                </a:cubicBezTo>
                <a:cubicBezTo>
                  <a:pt x="1869678" y="1263372"/>
                  <a:pt x="1868487" y="1262380"/>
                  <a:pt x="1868090" y="1261586"/>
                </a:cubicBezTo>
                <a:close/>
                <a:moveTo>
                  <a:pt x="4452341" y="1253252"/>
                </a:moveTo>
                <a:cubicBezTo>
                  <a:pt x="4451151" y="1253648"/>
                  <a:pt x="4448769" y="1254641"/>
                  <a:pt x="4445197" y="1256228"/>
                </a:cubicBezTo>
                <a:cubicBezTo>
                  <a:pt x="4441229" y="1259403"/>
                  <a:pt x="4437459" y="1261784"/>
                  <a:pt x="4433887" y="1263372"/>
                </a:cubicBezTo>
                <a:cubicBezTo>
                  <a:pt x="4434283" y="1265753"/>
                  <a:pt x="4435077" y="1267738"/>
                  <a:pt x="4436268" y="1269325"/>
                </a:cubicBezTo>
                <a:cubicBezTo>
                  <a:pt x="4436665" y="1268928"/>
                  <a:pt x="4441824" y="1265356"/>
                  <a:pt x="4451746" y="1258609"/>
                </a:cubicBezTo>
                <a:cubicBezTo>
                  <a:pt x="4452143" y="1258213"/>
                  <a:pt x="4452937" y="1257617"/>
                  <a:pt x="4454127" y="1256823"/>
                </a:cubicBezTo>
                <a:cubicBezTo>
                  <a:pt x="4453333" y="1255633"/>
                  <a:pt x="4452738" y="1254442"/>
                  <a:pt x="4452341" y="1253252"/>
                </a:cubicBezTo>
                <a:close/>
                <a:moveTo>
                  <a:pt x="1859160" y="1251466"/>
                </a:moveTo>
                <a:lnTo>
                  <a:pt x="1854398" y="1253847"/>
                </a:lnTo>
                <a:cubicBezTo>
                  <a:pt x="1847651" y="1258213"/>
                  <a:pt x="1842293" y="1261189"/>
                  <a:pt x="1838324" y="1262777"/>
                </a:cubicBezTo>
                <a:lnTo>
                  <a:pt x="1841896" y="1268730"/>
                </a:lnTo>
                <a:cubicBezTo>
                  <a:pt x="1842293" y="1267539"/>
                  <a:pt x="1842889" y="1266944"/>
                  <a:pt x="1843682" y="1266944"/>
                </a:cubicBezTo>
                <a:cubicBezTo>
                  <a:pt x="1844873" y="1266944"/>
                  <a:pt x="1845667" y="1267539"/>
                  <a:pt x="1846064" y="1268730"/>
                </a:cubicBezTo>
                <a:cubicBezTo>
                  <a:pt x="1852810" y="1264364"/>
                  <a:pt x="1858764" y="1260594"/>
                  <a:pt x="1863923" y="1257419"/>
                </a:cubicBezTo>
                <a:cubicBezTo>
                  <a:pt x="1862335" y="1255038"/>
                  <a:pt x="1860748" y="1253053"/>
                  <a:pt x="1859160" y="1251466"/>
                </a:cubicBezTo>
                <a:close/>
                <a:moveTo>
                  <a:pt x="1853207" y="1241345"/>
                </a:moveTo>
                <a:cubicBezTo>
                  <a:pt x="1852017" y="1241742"/>
                  <a:pt x="1849635" y="1242734"/>
                  <a:pt x="1846064" y="1244322"/>
                </a:cubicBezTo>
                <a:cubicBezTo>
                  <a:pt x="1842095" y="1247497"/>
                  <a:pt x="1838324" y="1249878"/>
                  <a:pt x="1834753" y="1251466"/>
                </a:cubicBezTo>
                <a:cubicBezTo>
                  <a:pt x="1835150" y="1253847"/>
                  <a:pt x="1835943" y="1255831"/>
                  <a:pt x="1837134" y="1257419"/>
                </a:cubicBezTo>
                <a:cubicBezTo>
                  <a:pt x="1837531" y="1257022"/>
                  <a:pt x="1842690" y="1253450"/>
                  <a:pt x="1852612" y="1246703"/>
                </a:cubicBezTo>
                <a:cubicBezTo>
                  <a:pt x="1853009" y="1246306"/>
                  <a:pt x="1853803" y="1245711"/>
                  <a:pt x="1854993" y="1244917"/>
                </a:cubicBezTo>
                <a:cubicBezTo>
                  <a:pt x="1854200" y="1243727"/>
                  <a:pt x="1853604" y="1242536"/>
                  <a:pt x="1853207" y="1241345"/>
                </a:cubicBezTo>
                <a:close/>
                <a:moveTo>
                  <a:pt x="4446983" y="1240155"/>
                </a:moveTo>
                <a:cubicBezTo>
                  <a:pt x="4443411" y="1242536"/>
                  <a:pt x="4438253" y="1244917"/>
                  <a:pt x="4431505" y="1247298"/>
                </a:cubicBezTo>
                <a:cubicBezTo>
                  <a:pt x="4431505" y="1251267"/>
                  <a:pt x="4431902" y="1254839"/>
                  <a:pt x="4432696" y="1258014"/>
                </a:cubicBezTo>
                <a:cubicBezTo>
                  <a:pt x="4436665" y="1256030"/>
                  <a:pt x="4440633" y="1253450"/>
                  <a:pt x="4444602" y="1250275"/>
                </a:cubicBezTo>
                <a:cubicBezTo>
                  <a:pt x="4444999" y="1250275"/>
                  <a:pt x="4445595" y="1249680"/>
                  <a:pt x="4446388" y="1248489"/>
                </a:cubicBezTo>
                <a:cubicBezTo>
                  <a:pt x="4447975" y="1247695"/>
                  <a:pt x="4448968" y="1247100"/>
                  <a:pt x="4449365" y="1246703"/>
                </a:cubicBezTo>
                <a:cubicBezTo>
                  <a:pt x="4448571" y="1244322"/>
                  <a:pt x="4447777" y="1242139"/>
                  <a:pt x="4446983" y="1240155"/>
                </a:cubicBezTo>
                <a:close/>
                <a:moveTo>
                  <a:pt x="1847849" y="1228248"/>
                </a:moveTo>
                <a:cubicBezTo>
                  <a:pt x="1844278" y="1230630"/>
                  <a:pt x="1839118" y="1233011"/>
                  <a:pt x="1832371" y="1235392"/>
                </a:cubicBezTo>
                <a:cubicBezTo>
                  <a:pt x="1832371" y="1239361"/>
                  <a:pt x="1832768" y="1242933"/>
                  <a:pt x="1833562" y="1246108"/>
                </a:cubicBezTo>
                <a:cubicBezTo>
                  <a:pt x="1837531" y="1244123"/>
                  <a:pt x="1841500" y="1241544"/>
                  <a:pt x="1845468" y="1238369"/>
                </a:cubicBezTo>
                <a:cubicBezTo>
                  <a:pt x="1845865" y="1238369"/>
                  <a:pt x="1846461" y="1237773"/>
                  <a:pt x="1847254" y="1236583"/>
                </a:cubicBezTo>
                <a:cubicBezTo>
                  <a:pt x="1848842" y="1235789"/>
                  <a:pt x="1849834" y="1235194"/>
                  <a:pt x="1850231" y="1234797"/>
                </a:cubicBezTo>
                <a:cubicBezTo>
                  <a:pt x="1849437" y="1232416"/>
                  <a:pt x="1848643" y="1230233"/>
                  <a:pt x="1847849" y="1228248"/>
                </a:cubicBezTo>
                <a:close/>
                <a:moveTo>
                  <a:pt x="4444602" y="1213961"/>
                </a:moveTo>
                <a:cubicBezTo>
                  <a:pt x="4443411" y="1214755"/>
                  <a:pt x="4442419" y="1215548"/>
                  <a:pt x="4441625" y="1216342"/>
                </a:cubicBezTo>
                <a:cubicBezTo>
                  <a:pt x="4438451" y="1217930"/>
                  <a:pt x="4435474" y="1219716"/>
                  <a:pt x="4432696" y="1221700"/>
                </a:cubicBezTo>
                <a:cubicBezTo>
                  <a:pt x="4431505" y="1228844"/>
                  <a:pt x="4430910" y="1235789"/>
                  <a:pt x="4430910" y="1242536"/>
                </a:cubicBezTo>
                <a:cubicBezTo>
                  <a:pt x="4434482" y="1240948"/>
                  <a:pt x="4438054" y="1238567"/>
                  <a:pt x="4441625" y="1235392"/>
                </a:cubicBezTo>
                <a:cubicBezTo>
                  <a:pt x="4442419" y="1234995"/>
                  <a:pt x="4443015" y="1234598"/>
                  <a:pt x="4443411" y="1234202"/>
                </a:cubicBezTo>
                <a:cubicBezTo>
                  <a:pt x="4444602" y="1233408"/>
                  <a:pt x="4445197" y="1232813"/>
                  <a:pt x="4445197" y="1232416"/>
                </a:cubicBezTo>
                <a:cubicBezTo>
                  <a:pt x="4444403" y="1226463"/>
                  <a:pt x="4444205" y="1220311"/>
                  <a:pt x="4444602" y="1213961"/>
                </a:cubicBezTo>
                <a:close/>
                <a:moveTo>
                  <a:pt x="1845468" y="1202055"/>
                </a:moveTo>
                <a:cubicBezTo>
                  <a:pt x="1844278" y="1202848"/>
                  <a:pt x="1843285" y="1203642"/>
                  <a:pt x="1842492" y="1204436"/>
                </a:cubicBezTo>
                <a:cubicBezTo>
                  <a:pt x="1839317" y="1206023"/>
                  <a:pt x="1836340" y="1207809"/>
                  <a:pt x="1833562" y="1209794"/>
                </a:cubicBezTo>
                <a:cubicBezTo>
                  <a:pt x="1832371" y="1216938"/>
                  <a:pt x="1831776" y="1223883"/>
                  <a:pt x="1831776" y="1230630"/>
                </a:cubicBezTo>
                <a:cubicBezTo>
                  <a:pt x="1835348" y="1229042"/>
                  <a:pt x="1838920" y="1226661"/>
                  <a:pt x="1842492" y="1223486"/>
                </a:cubicBezTo>
                <a:cubicBezTo>
                  <a:pt x="1843285" y="1223089"/>
                  <a:pt x="1843881" y="1222692"/>
                  <a:pt x="1844278" y="1222295"/>
                </a:cubicBezTo>
                <a:cubicBezTo>
                  <a:pt x="1845468" y="1221502"/>
                  <a:pt x="1846064" y="1220906"/>
                  <a:pt x="1846064" y="1220509"/>
                </a:cubicBezTo>
                <a:cubicBezTo>
                  <a:pt x="1845270" y="1214556"/>
                  <a:pt x="1845071" y="1208405"/>
                  <a:pt x="1845468" y="1202055"/>
                </a:cubicBezTo>
                <a:close/>
                <a:moveTo>
                  <a:pt x="4448174" y="1190148"/>
                </a:moveTo>
                <a:cubicBezTo>
                  <a:pt x="4444999" y="1191339"/>
                  <a:pt x="4443213" y="1191934"/>
                  <a:pt x="4442817" y="1191934"/>
                </a:cubicBezTo>
                <a:cubicBezTo>
                  <a:pt x="4442023" y="1192331"/>
                  <a:pt x="4440832" y="1192728"/>
                  <a:pt x="4439245" y="1193125"/>
                </a:cubicBezTo>
                <a:cubicBezTo>
                  <a:pt x="4437260" y="1198681"/>
                  <a:pt x="4435871" y="1204634"/>
                  <a:pt x="4435077" y="1210984"/>
                </a:cubicBezTo>
                <a:cubicBezTo>
                  <a:pt x="4436268" y="1209794"/>
                  <a:pt x="4437459" y="1208802"/>
                  <a:pt x="4438649" y="1208008"/>
                </a:cubicBezTo>
                <a:cubicBezTo>
                  <a:pt x="4441427" y="1206817"/>
                  <a:pt x="4443610" y="1205825"/>
                  <a:pt x="4445197" y="1205031"/>
                </a:cubicBezTo>
                <a:cubicBezTo>
                  <a:pt x="4445197" y="1200269"/>
                  <a:pt x="4446189" y="1195308"/>
                  <a:pt x="4448174" y="1190148"/>
                </a:cubicBezTo>
                <a:close/>
                <a:moveTo>
                  <a:pt x="1849040" y="1178242"/>
                </a:moveTo>
                <a:cubicBezTo>
                  <a:pt x="1845865" y="1179433"/>
                  <a:pt x="1844079" y="1180028"/>
                  <a:pt x="1843682" y="1180028"/>
                </a:cubicBezTo>
                <a:cubicBezTo>
                  <a:pt x="1842889" y="1180425"/>
                  <a:pt x="1841698" y="1180822"/>
                  <a:pt x="1840110" y="1181219"/>
                </a:cubicBezTo>
                <a:cubicBezTo>
                  <a:pt x="1838126" y="1186775"/>
                  <a:pt x="1836737" y="1192728"/>
                  <a:pt x="1835943" y="1199078"/>
                </a:cubicBezTo>
                <a:cubicBezTo>
                  <a:pt x="1837134" y="1197888"/>
                  <a:pt x="1838324" y="1196895"/>
                  <a:pt x="1839515" y="1196102"/>
                </a:cubicBezTo>
                <a:cubicBezTo>
                  <a:pt x="1842293" y="1194911"/>
                  <a:pt x="1844476" y="1193919"/>
                  <a:pt x="1846064" y="1193125"/>
                </a:cubicBezTo>
                <a:cubicBezTo>
                  <a:pt x="1846064" y="1188363"/>
                  <a:pt x="1847056" y="1183402"/>
                  <a:pt x="1849040" y="1178242"/>
                </a:cubicBezTo>
                <a:close/>
                <a:moveTo>
                  <a:pt x="4470796" y="1149072"/>
                </a:moveTo>
                <a:cubicBezTo>
                  <a:pt x="4461667" y="1154628"/>
                  <a:pt x="4454325" y="1161970"/>
                  <a:pt x="4448769" y="1171098"/>
                </a:cubicBezTo>
                <a:cubicBezTo>
                  <a:pt x="4446388" y="1175067"/>
                  <a:pt x="4444403" y="1179234"/>
                  <a:pt x="4442817" y="1183600"/>
                </a:cubicBezTo>
                <a:cubicBezTo>
                  <a:pt x="4445595" y="1182013"/>
                  <a:pt x="4448571" y="1180822"/>
                  <a:pt x="4451746" y="1180028"/>
                </a:cubicBezTo>
                <a:cubicBezTo>
                  <a:pt x="4456111" y="1166931"/>
                  <a:pt x="4462461" y="1156613"/>
                  <a:pt x="4470796" y="1149072"/>
                </a:cubicBezTo>
                <a:close/>
                <a:moveTo>
                  <a:pt x="4505324" y="1145500"/>
                </a:moveTo>
                <a:cubicBezTo>
                  <a:pt x="4490640" y="1147484"/>
                  <a:pt x="4479131" y="1156811"/>
                  <a:pt x="4470796" y="1173480"/>
                </a:cubicBezTo>
                <a:cubicBezTo>
                  <a:pt x="4463255" y="1187370"/>
                  <a:pt x="4459683" y="1202452"/>
                  <a:pt x="4460081" y="1218723"/>
                </a:cubicBezTo>
                <a:cubicBezTo>
                  <a:pt x="4461271" y="1237377"/>
                  <a:pt x="4467423" y="1251664"/>
                  <a:pt x="4478535" y="1261586"/>
                </a:cubicBezTo>
                <a:cubicBezTo>
                  <a:pt x="4492425" y="1272698"/>
                  <a:pt x="4508499" y="1276866"/>
                  <a:pt x="4526755" y="1274088"/>
                </a:cubicBezTo>
                <a:cubicBezTo>
                  <a:pt x="4541439" y="1271706"/>
                  <a:pt x="4553545" y="1264761"/>
                  <a:pt x="4563069" y="1253252"/>
                </a:cubicBezTo>
                <a:cubicBezTo>
                  <a:pt x="4572595" y="1241742"/>
                  <a:pt x="4577555" y="1228447"/>
                  <a:pt x="4577952" y="1213366"/>
                </a:cubicBezTo>
                <a:cubicBezTo>
                  <a:pt x="4578746" y="1197094"/>
                  <a:pt x="4574579" y="1183997"/>
                  <a:pt x="4565451" y="1174075"/>
                </a:cubicBezTo>
                <a:cubicBezTo>
                  <a:pt x="4556323" y="1162963"/>
                  <a:pt x="4542432" y="1154827"/>
                  <a:pt x="4523779" y="1149667"/>
                </a:cubicBezTo>
                <a:cubicBezTo>
                  <a:pt x="4521795" y="1153239"/>
                  <a:pt x="4519017" y="1153636"/>
                  <a:pt x="4515445" y="1150858"/>
                </a:cubicBezTo>
                <a:cubicBezTo>
                  <a:pt x="4512269" y="1148080"/>
                  <a:pt x="4510682" y="1146294"/>
                  <a:pt x="4510682" y="1145500"/>
                </a:cubicBezTo>
                <a:close/>
                <a:moveTo>
                  <a:pt x="1871662" y="1137166"/>
                </a:moveTo>
                <a:cubicBezTo>
                  <a:pt x="1862534" y="1142722"/>
                  <a:pt x="1855192" y="1150064"/>
                  <a:pt x="1849635" y="1159192"/>
                </a:cubicBezTo>
                <a:cubicBezTo>
                  <a:pt x="1847254" y="1163161"/>
                  <a:pt x="1845270" y="1167328"/>
                  <a:pt x="1843682" y="1171694"/>
                </a:cubicBezTo>
                <a:cubicBezTo>
                  <a:pt x="1846461" y="1170106"/>
                  <a:pt x="1849437" y="1168916"/>
                  <a:pt x="1852612" y="1168122"/>
                </a:cubicBezTo>
                <a:cubicBezTo>
                  <a:pt x="1856977" y="1155025"/>
                  <a:pt x="1863328" y="1144706"/>
                  <a:pt x="1871662" y="1137166"/>
                </a:cubicBezTo>
                <a:close/>
                <a:moveTo>
                  <a:pt x="1906190" y="1133594"/>
                </a:moveTo>
                <a:cubicBezTo>
                  <a:pt x="1891506" y="1135578"/>
                  <a:pt x="1879996" y="1144905"/>
                  <a:pt x="1871662" y="1161573"/>
                </a:cubicBezTo>
                <a:cubicBezTo>
                  <a:pt x="1864121" y="1175464"/>
                  <a:pt x="1860550" y="1190545"/>
                  <a:pt x="1860946" y="1206817"/>
                </a:cubicBezTo>
                <a:cubicBezTo>
                  <a:pt x="1862137" y="1225470"/>
                  <a:pt x="1868288" y="1239758"/>
                  <a:pt x="1879401" y="1249680"/>
                </a:cubicBezTo>
                <a:cubicBezTo>
                  <a:pt x="1893292" y="1260792"/>
                  <a:pt x="1909365" y="1264959"/>
                  <a:pt x="1927621" y="1262181"/>
                </a:cubicBezTo>
                <a:cubicBezTo>
                  <a:pt x="1942306" y="1259800"/>
                  <a:pt x="1954410" y="1252855"/>
                  <a:pt x="1963935" y="1241345"/>
                </a:cubicBezTo>
                <a:cubicBezTo>
                  <a:pt x="1973460" y="1229836"/>
                  <a:pt x="1978421" y="1216541"/>
                  <a:pt x="1978818" y="1201459"/>
                </a:cubicBezTo>
                <a:cubicBezTo>
                  <a:pt x="1979612" y="1185188"/>
                  <a:pt x="1975445" y="1172091"/>
                  <a:pt x="1966317" y="1162169"/>
                </a:cubicBezTo>
                <a:cubicBezTo>
                  <a:pt x="1957189" y="1151056"/>
                  <a:pt x="1943298" y="1142920"/>
                  <a:pt x="1924645" y="1137761"/>
                </a:cubicBezTo>
                <a:cubicBezTo>
                  <a:pt x="1922661" y="1141333"/>
                  <a:pt x="1919882" y="1141730"/>
                  <a:pt x="1916310" y="1138952"/>
                </a:cubicBezTo>
                <a:cubicBezTo>
                  <a:pt x="1913135" y="1136173"/>
                  <a:pt x="1911548" y="1134388"/>
                  <a:pt x="1911548" y="1133594"/>
                </a:cubicBezTo>
                <a:close/>
                <a:moveTo>
                  <a:pt x="4517825" y="1132106"/>
                </a:moveTo>
                <a:cubicBezTo>
                  <a:pt x="4520604" y="1131709"/>
                  <a:pt x="4524175" y="1132006"/>
                  <a:pt x="4528541" y="1132998"/>
                </a:cubicBezTo>
                <a:cubicBezTo>
                  <a:pt x="4538067" y="1135380"/>
                  <a:pt x="4546599" y="1138555"/>
                  <a:pt x="4554139" y="1142523"/>
                </a:cubicBezTo>
                <a:cubicBezTo>
                  <a:pt x="4568427" y="1150064"/>
                  <a:pt x="4578945" y="1160383"/>
                  <a:pt x="4585691" y="1173480"/>
                </a:cubicBezTo>
                <a:cubicBezTo>
                  <a:pt x="4593629" y="1187767"/>
                  <a:pt x="4596803" y="1203245"/>
                  <a:pt x="4595217" y="1219914"/>
                </a:cubicBezTo>
                <a:cubicBezTo>
                  <a:pt x="4593629" y="1235789"/>
                  <a:pt x="4587675" y="1250077"/>
                  <a:pt x="4577357" y="1262777"/>
                </a:cubicBezTo>
                <a:cubicBezTo>
                  <a:pt x="4576167" y="1268333"/>
                  <a:pt x="4571999" y="1275278"/>
                  <a:pt x="4564855" y="1283613"/>
                </a:cubicBezTo>
                <a:cubicBezTo>
                  <a:pt x="4558109" y="1291947"/>
                  <a:pt x="4549774" y="1298892"/>
                  <a:pt x="4539852" y="1304448"/>
                </a:cubicBezTo>
                <a:cubicBezTo>
                  <a:pt x="4520802" y="1316752"/>
                  <a:pt x="4501752" y="1321911"/>
                  <a:pt x="4482702" y="1319927"/>
                </a:cubicBezTo>
                <a:cubicBezTo>
                  <a:pt x="4460477" y="1318339"/>
                  <a:pt x="4443809" y="1309608"/>
                  <a:pt x="4432696" y="1293733"/>
                </a:cubicBezTo>
                <a:cubicBezTo>
                  <a:pt x="4421583" y="1278652"/>
                  <a:pt x="4416623" y="1259998"/>
                  <a:pt x="4417813" y="1237773"/>
                </a:cubicBezTo>
                <a:cubicBezTo>
                  <a:pt x="4418607" y="1223089"/>
                  <a:pt x="4420988" y="1209397"/>
                  <a:pt x="4424957" y="1196697"/>
                </a:cubicBezTo>
                <a:cubicBezTo>
                  <a:pt x="4424163" y="1194713"/>
                  <a:pt x="4424560" y="1193323"/>
                  <a:pt x="4426147" y="1192530"/>
                </a:cubicBezTo>
                <a:cubicBezTo>
                  <a:pt x="4428925" y="1185386"/>
                  <a:pt x="4431902" y="1178838"/>
                  <a:pt x="4435077" y="1172884"/>
                </a:cubicBezTo>
                <a:cubicBezTo>
                  <a:pt x="4447380" y="1149469"/>
                  <a:pt x="4461469" y="1139348"/>
                  <a:pt x="4477345" y="1142523"/>
                </a:cubicBezTo>
                <a:lnTo>
                  <a:pt x="4477345" y="1143119"/>
                </a:lnTo>
                <a:cubicBezTo>
                  <a:pt x="4478535" y="1142325"/>
                  <a:pt x="4479527" y="1141730"/>
                  <a:pt x="4480321" y="1141333"/>
                </a:cubicBezTo>
                <a:cubicBezTo>
                  <a:pt x="4490640" y="1134586"/>
                  <a:pt x="4501157" y="1132602"/>
                  <a:pt x="4511873" y="1135380"/>
                </a:cubicBezTo>
                <a:cubicBezTo>
                  <a:pt x="4513063" y="1133594"/>
                  <a:pt x="4515047" y="1132502"/>
                  <a:pt x="4517825" y="1132106"/>
                </a:cubicBezTo>
                <a:close/>
                <a:moveTo>
                  <a:pt x="1918692" y="1120199"/>
                </a:moveTo>
                <a:cubicBezTo>
                  <a:pt x="1921470" y="1119802"/>
                  <a:pt x="1925042" y="1120100"/>
                  <a:pt x="1929407" y="1121092"/>
                </a:cubicBezTo>
                <a:cubicBezTo>
                  <a:pt x="1938932" y="1123473"/>
                  <a:pt x="1947465" y="1126648"/>
                  <a:pt x="1955006" y="1130617"/>
                </a:cubicBezTo>
                <a:cubicBezTo>
                  <a:pt x="1969293" y="1138158"/>
                  <a:pt x="1979810" y="1148477"/>
                  <a:pt x="1986557" y="1161573"/>
                </a:cubicBezTo>
                <a:cubicBezTo>
                  <a:pt x="1994495" y="1175861"/>
                  <a:pt x="1997670" y="1191339"/>
                  <a:pt x="1996082" y="1208008"/>
                </a:cubicBezTo>
                <a:cubicBezTo>
                  <a:pt x="1994495" y="1223883"/>
                  <a:pt x="1988542" y="1238170"/>
                  <a:pt x="1978223" y="1250870"/>
                </a:cubicBezTo>
                <a:cubicBezTo>
                  <a:pt x="1977032" y="1256427"/>
                  <a:pt x="1972865" y="1263372"/>
                  <a:pt x="1965721" y="1271706"/>
                </a:cubicBezTo>
                <a:cubicBezTo>
                  <a:pt x="1958975" y="1280041"/>
                  <a:pt x="1950640" y="1286986"/>
                  <a:pt x="1940718" y="1292542"/>
                </a:cubicBezTo>
                <a:cubicBezTo>
                  <a:pt x="1921668" y="1304845"/>
                  <a:pt x="1902618" y="1310005"/>
                  <a:pt x="1883568" y="1308020"/>
                </a:cubicBezTo>
                <a:cubicBezTo>
                  <a:pt x="1861343" y="1306433"/>
                  <a:pt x="1844675" y="1297702"/>
                  <a:pt x="1833562" y="1281827"/>
                </a:cubicBezTo>
                <a:cubicBezTo>
                  <a:pt x="1822450" y="1266745"/>
                  <a:pt x="1817488" y="1248092"/>
                  <a:pt x="1818679" y="1225867"/>
                </a:cubicBezTo>
                <a:cubicBezTo>
                  <a:pt x="1819473" y="1211183"/>
                  <a:pt x="1821854" y="1197491"/>
                  <a:pt x="1825823" y="1184791"/>
                </a:cubicBezTo>
                <a:cubicBezTo>
                  <a:pt x="1825029" y="1182806"/>
                  <a:pt x="1825426" y="1181417"/>
                  <a:pt x="1827013" y="1180623"/>
                </a:cubicBezTo>
                <a:cubicBezTo>
                  <a:pt x="1829792" y="1173480"/>
                  <a:pt x="1832768" y="1166931"/>
                  <a:pt x="1835943" y="1160978"/>
                </a:cubicBezTo>
                <a:cubicBezTo>
                  <a:pt x="1848246" y="1137563"/>
                  <a:pt x="1862335" y="1127442"/>
                  <a:pt x="1878210" y="1130617"/>
                </a:cubicBezTo>
                <a:lnTo>
                  <a:pt x="1878210" y="1131213"/>
                </a:lnTo>
                <a:cubicBezTo>
                  <a:pt x="1879401" y="1130419"/>
                  <a:pt x="1880393" y="1129823"/>
                  <a:pt x="1881187" y="1129427"/>
                </a:cubicBezTo>
                <a:cubicBezTo>
                  <a:pt x="1891506" y="1122680"/>
                  <a:pt x="1902023" y="1120695"/>
                  <a:pt x="1912738" y="1123473"/>
                </a:cubicBezTo>
                <a:cubicBezTo>
                  <a:pt x="1913929" y="1121688"/>
                  <a:pt x="1915914" y="1120596"/>
                  <a:pt x="1918692" y="1120199"/>
                </a:cubicBezTo>
                <a:close/>
                <a:moveTo>
                  <a:pt x="6095999" y="1038344"/>
                </a:moveTo>
                <a:cubicBezTo>
                  <a:pt x="6096396" y="1038344"/>
                  <a:pt x="6096595" y="1038344"/>
                  <a:pt x="6096595" y="1038344"/>
                </a:cubicBezTo>
                <a:cubicBezTo>
                  <a:pt x="6096991" y="1038344"/>
                  <a:pt x="6097388" y="1038542"/>
                  <a:pt x="6097785" y="1038939"/>
                </a:cubicBezTo>
                <a:cubicBezTo>
                  <a:pt x="6098182" y="1039336"/>
                  <a:pt x="6098381" y="1039733"/>
                  <a:pt x="6098381" y="1040130"/>
                </a:cubicBezTo>
                <a:cubicBezTo>
                  <a:pt x="6098381" y="1040527"/>
                  <a:pt x="6098182" y="1040923"/>
                  <a:pt x="6097785" y="1041320"/>
                </a:cubicBezTo>
                <a:cubicBezTo>
                  <a:pt x="6092625" y="1046877"/>
                  <a:pt x="6084887" y="1049655"/>
                  <a:pt x="6074568" y="1049655"/>
                </a:cubicBezTo>
                <a:cubicBezTo>
                  <a:pt x="6074171" y="1049655"/>
                  <a:pt x="6073973" y="1049655"/>
                  <a:pt x="6073973" y="1049655"/>
                </a:cubicBezTo>
                <a:cubicBezTo>
                  <a:pt x="6071989" y="1049655"/>
                  <a:pt x="6070996" y="1048464"/>
                  <a:pt x="6070996" y="1046083"/>
                </a:cubicBezTo>
                <a:cubicBezTo>
                  <a:pt x="6070996" y="1043702"/>
                  <a:pt x="6072187" y="1042511"/>
                  <a:pt x="6074568" y="1042511"/>
                </a:cubicBezTo>
                <a:cubicBezTo>
                  <a:pt x="6080918" y="1042511"/>
                  <a:pt x="6088062" y="1041122"/>
                  <a:pt x="6095999" y="1038344"/>
                </a:cubicBezTo>
                <a:close/>
                <a:moveTo>
                  <a:pt x="112514" y="1029414"/>
                </a:moveTo>
                <a:cubicBezTo>
                  <a:pt x="108545" y="1032986"/>
                  <a:pt x="105172" y="1035764"/>
                  <a:pt x="102393" y="1037748"/>
                </a:cubicBezTo>
                <a:cubicBezTo>
                  <a:pt x="93662" y="1043702"/>
                  <a:pt x="86915" y="1046678"/>
                  <a:pt x="82153" y="1046678"/>
                </a:cubicBezTo>
                <a:cubicBezTo>
                  <a:pt x="81359" y="1046678"/>
                  <a:pt x="80764" y="1046678"/>
                  <a:pt x="80367" y="1046678"/>
                </a:cubicBezTo>
                <a:cubicBezTo>
                  <a:pt x="81557" y="1051441"/>
                  <a:pt x="82947" y="1056203"/>
                  <a:pt x="84534" y="1060966"/>
                </a:cubicBezTo>
                <a:lnTo>
                  <a:pt x="85129" y="1061561"/>
                </a:lnTo>
                <a:lnTo>
                  <a:pt x="91082" y="1054417"/>
                </a:lnTo>
                <a:cubicBezTo>
                  <a:pt x="93860" y="1051242"/>
                  <a:pt x="97432" y="1047273"/>
                  <a:pt x="101799" y="1042511"/>
                </a:cubicBezTo>
                <a:cubicBezTo>
                  <a:pt x="107354" y="1035764"/>
                  <a:pt x="110926" y="1031597"/>
                  <a:pt x="112514" y="1030009"/>
                </a:cubicBezTo>
                <a:close/>
                <a:moveTo>
                  <a:pt x="5177423" y="1028828"/>
                </a:moveTo>
                <a:lnTo>
                  <a:pt x="5176837" y="1029414"/>
                </a:lnTo>
                <a:lnTo>
                  <a:pt x="5177414" y="1028837"/>
                </a:lnTo>
                <a:close/>
                <a:moveTo>
                  <a:pt x="5177432" y="1028819"/>
                </a:moveTo>
                <a:lnTo>
                  <a:pt x="5177423" y="1028828"/>
                </a:lnTo>
                <a:lnTo>
                  <a:pt x="5177427" y="1028824"/>
                </a:lnTo>
                <a:close/>
                <a:moveTo>
                  <a:pt x="5983485" y="1027628"/>
                </a:moveTo>
                <a:cubicBezTo>
                  <a:pt x="5981104" y="1029216"/>
                  <a:pt x="5974357" y="1033780"/>
                  <a:pt x="5963245" y="1041320"/>
                </a:cubicBezTo>
                <a:cubicBezTo>
                  <a:pt x="5955307" y="1046877"/>
                  <a:pt x="5948759" y="1051242"/>
                  <a:pt x="5943599" y="1054417"/>
                </a:cubicBezTo>
                <a:cubicBezTo>
                  <a:pt x="5954315" y="1056005"/>
                  <a:pt x="5965427" y="1057195"/>
                  <a:pt x="5976937" y="1057989"/>
                </a:cubicBezTo>
                <a:cubicBezTo>
                  <a:pt x="5976937" y="1056402"/>
                  <a:pt x="5977730" y="1055013"/>
                  <a:pt x="5979318" y="1053822"/>
                </a:cubicBezTo>
                <a:cubicBezTo>
                  <a:pt x="5983683" y="1050250"/>
                  <a:pt x="5991819" y="1043106"/>
                  <a:pt x="6003725" y="1032391"/>
                </a:cubicBezTo>
                <a:cubicBezTo>
                  <a:pt x="5996582" y="1030803"/>
                  <a:pt x="5989835" y="1029216"/>
                  <a:pt x="5983485" y="1027628"/>
                </a:cubicBezTo>
                <a:close/>
                <a:moveTo>
                  <a:pt x="2185392" y="1027628"/>
                </a:moveTo>
                <a:cubicBezTo>
                  <a:pt x="2183407" y="1028819"/>
                  <a:pt x="2179835" y="1031002"/>
                  <a:pt x="2174676" y="1034177"/>
                </a:cubicBezTo>
                <a:cubicBezTo>
                  <a:pt x="2165945" y="1039336"/>
                  <a:pt x="2159595" y="1042709"/>
                  <a:pt x="2155626" y="1044297"/>
                </a:cubicBezTo>
                <a:cubicBezTo>
                  <a:pt x="2160785" y="1045488"/>
                  <a:pt x="2168128" y="1046678"/>
                  <a:pt x="2177653" y="1047869"/>
                </a:cubicBezTo>
                <a:cubicBezTo>
                  <a:pt x="2199878" y="1051441"/>
                  <a:pt x="2217737" y="1056600"/>
                  <a:pt x="2231231" y="1063347"/>
                </a:cubicBezTo>
                <a:cubicBezTo>
                  <a:pt x="2233215" y="1061363"/>
                  <a:pt x="2236985" y="1058386"/>
                  <a:pt x="2242542" y="1054417"/>
                </a:cubicBezTo>
                <a:cubicBezTo>
                  <a:pt x="2241748" y="1054020"/>
                  <a:pt x="2240954" y="1053425"/>
                  <a:pt x="2240160" y="1052631"/>
                </a:cubicBezTo>
                <a:cubicBezTo>
                  <a:pt x="2237382" y="1050250"/>
                  <a:pt x="2237382" y="1047670"/>
                  <a:pt x="2240160" y="1044892"/>
                </a:cubicBezTo>
                <a:cubicBezTo>
                  <a:pt x="2242145" y="1042908"/>
                  <a:pt x="2244328" y="1042709"/>
                  <a:pt x="2246709" y="1044297"/>
                </a:cubicBezTo>
                <a:cubicBezTo>
                  <a:pt x="2249090" y="1043503"/>
                  <a:pt x="2250082" y="1043106"/>
                  <a:pt x="2249685" y="1043106"/>
                </a:cubicBezTo>
                <a:lnTo>
                  <a:pt x="2250876" y="1043106"/>
                </a:lnTo>
                <a:lnTo>
                  <a:pt x="2252067" y="1041916"/>
                </a:lnTo>
                <a:lnTo>
                  <a:pt x="2255639" y="1041916"/>
                </a:lnTo>
                <a:cubicBezTo>
                  <a:pt x="2256432" y="1042313"/>
                  <a:pt x="2257027" y="1042908"/>
                  <a:pt x="2257424" y="1043702"/>
                </a:cubicBezTo>
                <a:cubicBezTo>
                  <a:pt x="2259012" y="1042511"/>
                  <a:pt x="2260203" y="1041717"/>
                  <a:pt x="2260996" y="1041320"/>
                </a:cubicBezTo>
                <a:cubicBezTo>
                  <a:pt x="2262584" y="1040527"/>
                  <a:pt x="2263973" y="1039733"/>
                  <a:pt x="2265164" y="1038939"/>
                </a:cubicBezTo>
                <a:cubicBezTo>
                  <a:pt x="2258020" y="1038542"/>
                  <a:pt x="2250678" y="1037947"/>
                  <a:pt x="2243137" y="1037153"/>
                </a:cubicBezTo>
                <a:cubicBezTo>
                  <a:pt x="2235993" y="1048663"/>
                  <a:pt x="2226667" y="1053425"/>
                  <a:pt x="2215157" y="1051441"/>
                </a:cubicBezTo>
                <a:cubicBezTo>
                  <a:pt x="2212379" y="1050647"/>
                  <a:pt x="2211387" y="1048861"/>
                  <a:pt x="2212181" y="1046083"/>
                </a:cubicBezTo>
                <a:cubicBezTo>
                  <a:pt x="2212974" y="1043305"/>
                  <a:pt x="2214760" y="1042114"/>
                  <a:pt x="2217538" y="1042511"/>
                </a:cubicBezTo>
                <a:cubicBezTo>
                  <a:pt x="2221110" y="1043305"/>
                  <a:pt x="2226667" y="1041122"/>
                  <a:pt x="2234207" y="1035963"/>
                </a:cubicBezTo>
                <a:cubicBezTo>
                  <a:pt x="2227460" y="1035169"/>
                  <a:pt x="2220515" y="1034177"/>
                  <a:pt x="2213371" y="1032986"/>
                </a:cubicBezTo>
                <a:lnTo>
                  <a:pt x="2212776" y="1033581"/>
                </a:lnTo>
                <a:cubicBezTo>
                  <a:pt x="2202060" y="1039534"/>
                  <a:pt x="2194520" y="1043106"/>
                  <a:pt x="2190154" y="1044297"/>
                </a:cubicBezTo>
                <a:cubicBezTo>
                  <a:pt x="2187773" y="1044694"/>
                  <a:pt x="2185987" y="1043702"/>
                  <a:pt x="2184796" y="1041320"/>
                </a:cubicBezTo>
                <a:cubicBezTo>
                  <a:pt x="2183606" y="1038542"/>
                  <a:pt x="2184201" y="1036558"/>
                  <a:pt x="2186582" y="1035367"/>
                </a:cubicBezTo>
                <a:cubicBezTo>
                  <a:pt x="2190948" y="1033780"/>
                  <a:pt x="2194917" y="1031994"/>
                  <a:pt x="2198489" y="1030009"/>
                </a:cubicBezTo>
                <a:close/>
                <a:moveTo>
                  <a:pt x="5103018" y="1022270"/>
                </a:moveTo>
                <a:cubicBezTo>
                  <a:pt x="5097462" y="1022270"/>
                  <a:pt x="5092302" y="1022469"/>
                  <a:pt x="5087539" y="1022866"/>
                </a:cubicBezTo>
                <a:lnTo>
                  <a:pt x="5085159" y="1022866"/>
                </a:lnTo>
                <a:cubicBezTo>
                  <a:pt x="5076427" y="1031597"/>
                  <a:pt x="5071467" y="1036756"/>
                  <a:pt x="5070275" y="1038344"/>
                </a:cubicBezTo>
                <a:cubicBezTo>
                  <a:pt x="5058767" y="1052234"/>
                  <a:pt x="5052218" y="1059973"/>
                  <a:pt x="5050631" y="1061561"/>
                </a:cubicBezTo>
                <a:cubicBezTo>
                  <a:pt x="5054202" y="1061164"/>
                  <a:pt x="5057179" y="1060767"/>
                  <a:pt x="5059560" y="1060370"/>
                </a:cubicBezTo>
                <a:cubicBezTo>
                  <a:pt x="5060751" y="1060370"/>
                  <a:pt x="5062339" y="1060172"/>
                  <a:pt x="5064323" y="1059775"/>
                </a:cubicBezTo>
                <a:lnTo>
                  <a:pt x="5064918" y="1059180"/>
                </a:lnTo>
                <a:cubicBezTo>
                  <a:pt x="5068489" y="1056005"/>
                  <a:pt x="5076824" y="1047670"/>
                  <a:pt x="5089921" y="1034177"/>
                </a:cubicBezTo>
                <a:cubicBezTo>
                  <a:pt x="5095874" y="1028223"/>
                  <a:pt x="5100239" y="1024255"/>
                  <a:pt x="5103018" y="1022270"/>
                </a:cubicBezTo>
                <a:close/>
                <a:moveTo>
                  <a:pt x="4450555" y="1021675"/>
                </a:moveTo>
                <a:cubicBezTo>
                  <a:pt x="4446587" y="1024453"/>
                  <a:pt x="4442817" y="1027430"/>
                  <a:pt x="4439245" y="1030605"/>
                </a:cubicBezTo>
                <a:cubicBezTo>
                  <a:pt x="4436863" y="1032589"/>
                  <a:pt x="4433490" y="1035566"/>
                  <a:pt x="4429124" y="1039534"/>
                </a:cubicBezTo>
                <a:cubicBezTo>
                  <a:pt x="4424361" y="1043900"/>
                  <a:pt x="4420988" y="1046877"/>
                  <a:pt x="4419004" y="1048464"/>
                </a:cubicBezTo>
                <a:cubicBezTo>
                  <a:pt x="4429719" y="1051242"/>
                  <a:pt x="4440237" y="1053227"/>
                  <a:pt x="4450555" y="1054417"/>
                </a:cubicBezTo>
                <a:cubicBezTo>
                  <a:pt x="4489052" y="1059973"/>
                  <a:pt x="4527351" y="1059577"/>
                  <a:pt x="4565451" y="1053227"/>
                </a:cubicBezTo>
                <a:cubicBezTo>
                  <a:pt x="4604345" y="1046877"/>
                  <a:pt x="4638079" y="1036558"/>
                  <a:pt x="4666654" y="1022270"/>
                </a:cubicBezTo>
                <a:cubicBezTo>
                  <a:pt x="4641254" y="1029811"/>
                  <a:pt x="4614465" y="1034375"/>
                  <a:pt x="4586287" y="1035963"/>
                </a:cubicBezTo>
                <a:cubicBezTo>
                  <a:pt x="4586287" y="1037153"/>
                  <a:pt x="4585890" y="1037947"/>
                  <a:pt x="4585096" y="1038344"/>
                </a:cubicBezTo>
                <a:cubicBezTo>
                  <a:pt x="4584699" y="1039138"/>
                  <a:pt x="4577555" y="1042908"/>
                  <a:pt x="4563665" y="1049655"/>
                </a:cubicBezTo>
                <a:cubicBezTo>
                  <a:pt x="4560887" y="1051242"/>
                  <a:pt x="4558505" y="1050647"/>
                  <a:pt x="4556521" y="1047869"/>
                </a:cubicBezTo>
                <a:cubicBezTo>
                  <a:pt x="4554933" y="1045091"/>
                  <a:pt x="4555529" y="1042908"/>
                  <a:pt x="4558307" y="1041320"/>
                </a:cubicBezTo>
                <a:cubicBezTo>
                  <a:pt x="4561482" y="1040130"/>
                  <a:pt x="4565252" y="1038542"/>
                  <a:pt x="4569618" y="1036558"/>
                </a:cubicBezTo>
                <a:cubicBezTo>
                  <a:pt x="4557711" y="1036955"/>
                  <a:pt x="4545607" y="1036756"/>
                  <a:pt x="4533304" y="1035963"/>
                </a:cubicBezTo>
                <a:cubicBezTo>
                  <a:pt x="4523779" y="1042709"/>
                  <a:pt x="4517825" y="1047075"/>
                  <a:pt x="4515445" y="1049059"/>
                </a:cubicBezTo>
                <a:cubicBezTo>
                  <a:pt x="4513063" y="1051441"/>
                  <a:pt x="4510682" y="1051441"/>
                  <a:pt x="4508301" y="1049059"/>
                </a:cubicBezTo>
                <a:cubicBezTo>
                  <a:pt x="4505919" y="1046678"/>
                  <a:pt x="4505919" y="1044297"/>
                  <a:pt x="4508301" y="1041916"/>
                </a:cubicBezTo>
                <a:cubicBezTo>
                  <a:pt x="4513063" y="1037947"/>
                  <a:pt x="4515841" y="1035566"/>
                  <a:pt x="4516635" y="1034772"/>
                </a:cubicBezTo>
                <a:cubicBezTo>
                  <a:pt x="4507110" y="1033581"/>
                  <a:pt x="4497783" y="1032192"/>
                  <a:pt x="4488655" y="1030605"/>
                </a:cubicBezTo>
                <a:lnTo>
                  <a:pt x="4486869" y="1031795"/>
                </a:lnTo>
                <a:cubicBezTo>
                  <a:pt x="4472979" y="1040923"/>
                  <a:pt x="4463851" y="1046480"/>
                  <a:pt x="4459485" y="1048464"/>
                </a:cubicBezTo>
                <a:cubicBezTo>
                  <a:pt x="4456310" y="1050052"/>
                  <a:pt x="4453731" y="1049258"/>
                  <a:pt x="4451746" y="1046083"/>
                </a:cubicBezTo>
                <a:cubicBezTo>
                  <a:pt x="4450159" y="1042908"/>
                  <a:pt x="4450952" y="1040527"/>
                  <a:pt x="4454127" y="1038939"/>
                </a:cubicBezTo>
                <a:cubicBezTo>
                  <a:pt x="4458096" y="1036955"/>
                  <a:pt x="4464247" y="1032986"/>
                  <a:pt x="4472582" y="1027033"/>
                </a:cubicBezTo>
                <a:cubicBezTo>
                  <a:pt x="4465041" y="1025445"/>
                  <a:pt x="4457699" y="1023659"/>
                  <a:pt x="4450555" y="1021675"/>
                </a:cubicBezTo>
                <a:close/>
                <a:moveTo>
                  <a:pt x="1021556" y="1021675"/>
                </a:moveTo>
                <a:cubicBezTo>
                  <a:pt x="1017587" y="1024453"/>
                  <a:pt x="1013817" y="1027430"/>
                  <a:pt x="1010245" y="1030605"/>
                </a:cubicBezTo>
                <a:cubicBezTo>
                  <a:pt x="1007863" y="1032589"/>
                  <a:pt x="1004490" y="1035566"/>
                  <a:pt x="1000124" y="1039534"/>
                </a:cubicBezTo>
                <a:cubicBezTo>
                  <a:pt x="995362" y="1043900"/>
                  <a:pt x="991989" y="1046877"/>
                  <a:pt x="990004" y="1048464"/>
                </a:cubicBezTo>
                <a:cubicBezTo>
                  <a:pt x="1000720" y="1051242"/>
                  <a:pt x="1011237" y="1053227"/>
                  <a:pt x="1021556" y="1054417"/>
                </a:cubicBezTo>
                <a:cubicBezTo>
                  <a:pt x="1039415" y="1057195"/>
                  <a:pt x="1057274" y="1058584"/>
                  <a:pt x="1075134" y="1058584"/>
                </a:cubicBezTo>
                <a:cubicBezTo>
                  <a:pt x="1095771" y="1058584"/>
                  <a:pt x="1116210" y="1056798"/>
                  <a:pt x="1136451" y="1053227"/>
                </a:cubicBezTo>
                <a:cubicBezTo>
                  <a:pt x="1175345" y="1046877"/>
                  <a:pt x="1209079" y="1036558"/>
                  <a:pt x="1237654" y="1022270"/>
                </a:cubicBezTo>
                <a:cubicBezTo>
                  <a:pt x="1212254" y="1029811"/>
                  <a:pt x="1185465" y="1034375"/>
                  <a:pt x="1157287" y="1035963"/>
                </a:cubicBezTo>
                <a:cubicBezTo>
                  <a:pt x="1157287" y="1037153"/>
                  <a:pt x="1156890" y="1037947"/>
                  <a:pt x="1156096" y="1038344"/>
                </a:cubicBezTo>
                <a:cubicBezTo>
                  <a:pt x="1155700" y="1039138"/>
                  <a:pt x="1148556" y="1042908"/>
                  <a:pt x="1134665" y="1049655"/>
                </a:cubicBezTo>
                <a:cubicBezTo>
                  <a:pt x="1133474" y="1050052"/>
                  <a:pt x="1132482" y="1050250"/>
                  <a:pt x="1131689" y="1050250"/>
                </a:cubicBezTo>
                <a:cubicBezTo>
                  <a:pt x="1130101" y="1050250"/>
                  <a:pt x="1128712" y="1049456"/>
                  <a:pt x="1127521" y="1047869"/>
                </a:cubicBezTo>
                <a:cubicBezTo>
                  <a:pt x="1127125" y="1046678"/>
                  <a:pt x="1126926" y="1045686"/>
                  <a:pt x="1126926" y="1044892"/>
                </a:cubicBezTo>
                <a:cubicBezTo>
                  <a:pt x="1126926" y="1043702"/>
                  <a:pt x="1127720" y="1042511"/>
                  <a:pt x="1129307" y="1041320"/>
                </a:cubicBezTo>
                <a:cubicBezTo>
                  <a:pt x="1132482" y="1040130"/>
                  <a:pt x="1136253" y="1038542"/>
                  <a:pt x="1140618" y="1036558"/>
                </a:cubicBezTo>
                <a:cubicBezTo>
                  <a:pt x="1136650" y="1036558"/>
                  <a:pt x="1132681" y="1036558"/>
                  <a:pt x="1128712" y="1036558"/>
                </a:cubicBezTo>
                <a:cubicBezTo>
                  <a:pt x="1120774" y="1036558"/>
                  <a:pt x="1112638" y="1036359"/>
                  <a:pt x="1104304" y="1035963"/>
                </a:cubicBezTo>
                <a:cubicBezTo>
                  <a:pt x="1094779" y="1042709"/>
                  <a:pt x="1088826" y="1047075"/>
                  <a:pt x="1086445" y="1049059"/>
                </a:cubicBezTo>
                <a:cubicBezTo>
                  <a:pt x="1085254" y="1050250"/>
                  <a:pt x="1084063" y="1050845"/>
                  <a:pt x="1082873" y="1050845"/>
                </a:cubicBezTo>
                <a:cubicBezTo>
                  <a:pt x="1081682" y="1050845"/>
                  <a:pt x="1080492" y="1050250"/>
                  <a:pt x="1079301" y="1049059"/>
                </a:cubicBezTo>
                <a:cubicBezTo>
                  <a:pt x="1078110" y="1047869"/>
                  <a:pt x="1077515" y="1046678"/>
                  <a:pt x="1077515" y="1045488"/>
                </a:cubicBezTo>
                <a:cubicBezTo>
                  <a:pt x="1077515" y="1044297"/>
                  <a:pt x="1078110" y="1043106"/>
                  <a:pt x="1079301" y="1041916"/>
                </a:cubicBezTo>
                <a:cubicBezTo>
                  <a:pt x="1084063" y="1037947"/>
                  <a:pt x="1086842" y="1035566"/>
                  <a:pt x="1087635" y="1034772"/>
                </a:cubicBezTo>
                <a:cubicBezTo>
                  <a:pt x="1078110" y="1033581"/>
                  <a:pt x="1068784" y="1032192"/>
                  <a:pt x="1059656" y="1030605"/>
                </a:cubicBezTo>
                <a:lnTo>
                  <a:pt x="1057870" y="1031795"/>
                </a:lnTo>
                <a:cubicBezTo>
                  <a:pt x="1043979" y="1040923"/>
                  <a:pt x="1034851" y="1046480"/>
                  <a:pt x="1030485" y="1048464"/>
                </a:cubicBezTo>
                <a:cubicBezTo>
                  <a:pt x="1029295" y="1048861"/>
                  <a:pt x="1028303" y="1049059"/>
                  <a:pt x="1027509" y="1049059"/>
                </a:cubicBezTo>
                <a:cubicBezTo>
                  <a:pt x="1025524" y="1049059"/>
                  <a:pt x="1023937" y="1048067"/>
                  <a:pt x="1022746" y="1046083"/>
                </a:cubicBezTo>
                <a:cubicBezTo>
                  <a:pt x="1022350" y="1044892"/>
                  <a:pt x="1022151" y="1043900"/>
                  <a:pt x="1022151" y="1043106"/>
                </a:cubicBezTo>
                <a:cubicBezTo>
                  <a:pt x="1022151" y="1041519"/>
                  <a:pt x="1023143" y="1040130"/>
                  <a:pt x="1025128" y="1038939"/>
                </a:cubicBezTo>
                <a:cubicBezTo>
                  <a:pt x="1029096" y="1036955"/>
                  <a:pt x="1035248" y="1032986"/>
                  <a:pt x="1043582" y="1027033"/>
                </a:cubicBezTo>
                <a:cubicBezTo>
                  <a:pt x="1036042" y="1025445"/>
                  <a:pt x="1028699" y="1023659"/>
                  <a:pt x="1021556" y="1021675"/>
                </a:cubicBezTo>
                <a:close/>
                <a:moveTo>
                  <a:pt x="2160389" y="1021080"/>
                </a:moveTo>
                <a:cubicBezTo>
                  <a:pt x="2159198" y="1021873"/>
                  <a:pt x="2157610" y="1022866"/>
                  <a:pt x="2155626" y="1024056"/>
                </a:cubicBezTo>
                <a:cubicBezTo>
                  <a:pt x="2153642" y="1025644"/>
                  <a:pt x="2152054" y="1026834"/>
                  <a:pt x="2150864" y="1027628"/>
                </a:cubicBezTo>
                <a:cubicBezTo>
                  <a:pt x="2136179" y="1037153"/>
                  <a:pt x="2129829" y="1041320"/>
                  <a:pt x="2131813" y="1040130"/>
                </a:cubicBezTo>
                <a:cubicBezTo>
                  <a:pt x="2136179" y="1040923"/>
                  <a:pt x="2140743" y="1041916"/>
                  <a:pt x="2145506" y="1043106"/>
                </a:cubicBezTo>
                <a:cubicBezTo>
                  <a:pt x="2145903" y="1041519"/>
                  <a:pt x="2146696" y="1040527"/>
                  <a:pt x="2147887" y="1040130"/>
                </a:cubicBezTo>
                <a:cubicBezTo>
                  <a:pt x="2152649" y="1038542"/>
                  <a:pt x="2161579" y="1033383"/>
                  <a:pt x="2174676" y="1024652"/>
                </a:cubicBezTo>
                <a:close/>
                <a:moveTo>
                  <a:pt x="5130402" y="1019294"/>
                </a:moveTo>
                <a:cubicBezTo>
                  <a:pt x="5125243" y="1020088"/>
                  <a:pt x="5119885" y="1020683"/>
                  <a:pt x="5114329" y="1021080"/>
                </a:cubicBezTo>
                <a:cubicBezTo>
                  <a:pt x="5112741" y="1023064"/>
                  <a:pt x="5109169" y="1026438"/>
                  <a:pt x="5103613" y="1031200"/>
                </a:cubicBezTo>
                <a:cubicBezTo>
                  <a:pt x="5098851" y="1035566"/>
                  <a:pt x="5095279" y="1039138"/>
                  <a:pt x="5092897" y="1041916"/>
                </a:cubicBezTo>
                <a:cubicBezTo>
                  <a:pt x="5084960" y="1050250"/>
                  <a:pt x="5079205" y="1056005"/>
                  <a:pt x="5075633" y="1059180"/>
                </a:cubicBezTo>
                <a:cubicBezTo>
                  <a:pt x="5079999" y="1058783"/>
                  <a:pt x="5085555" y="1058386"/>
                  <a:pt x="5092302" y="1057989"/>
                </a:cubicBezTo>
                <a:cubicBezTo>
                  <a:pt x="5092302" y="1057195"/>
                  <a:pt x="5092501" y="1056402"/>
                  <a:pt x="5092897" y="1055608"/>
                </a:cubicBezTo>
                <a:cubicBezTo>
                  <a:pt x="5115519" y="1033383"/>
                  <a:pt x="5128021" y="1021278"/>
                  <a:pt x="5130402" y="1019294"/>
                </a:cubicBezTo>
                <a:close/>
                <a:moveTo>
                  <a:pt x="1610915" y="1019294"/>
                </a:moveTo>
                <a:cubicBezTo>
                  <a:pt x="1601390" y="1026834"/>
                  <a:pt x="1595437" y="1031398"/>
                  <a:pt x="1593056" y="1032986"/>
                </a:cubicBezTo>
                <a:cubicBezTo>
                  <a:pt x="1589087" y="1036161"/>
                  <a:pt x="1585912" y="1038145"/>
                  <a:pt x="1583531" y="1038939"/>
                </a:cubicBezTo>
                <a:cubicBezTo>
                  <a:pt x="1586706" y="1038939"/>
                  <a:pt x="1590873" y="1039138"/>
                  <a:pt x="1596032" y="1039534"/>
                </a:cubicBezTo>
                <a:lnTo>
                  <a:pt x="1597223" y="1037153"/>
                </a:lnTo>
                <a:cubicBezTo>
                  <a:pt x="1597620" y="1036756"/>
                  <a:pt x="1599207" y="1035764"/>
                  <a:pt x="1601985" y="1034177"/>
                </a:cubicBezTo>
                <a:lnTo>
                  <a:pt x="1603176" y="1034177"/>
                </a:lnTo>
                <a:lnTo>
                  <a:pt x="1606748" y="1031795"/>
                </a:lnTo>
                <a:cubicBezTo>
                  <a:pt x="1609923" y="1029414"/>
                  <a:pt x="1612701" y="1027231"/>
                  <a:pt x="1615082" y="1025247"/>
                </a:cubicBezTo>
                <a:cubicBezTo>
                  <a:pt x="1616670" y="1024056"/>
                  <a:pt x="1619051" y="1022072"/>
                  <a:pt x="1622226" y="1019294"/>
                </a:cubicBezTo>
                <a:close/>
                <a:moveTo>
                  <a:pt x="1657945" y="1017508"/>
                </a:moveTo>
                <a:cubicBezTo>
                  <a:pt x="1650007" y="1018302"/>
                  <a:pt x="1642665" y="1018698"/>
                  <a:pt x="1635918" y="1018698"/>
                </a:cubicBezTo>
                <a:cubicBezTo>
                  <a:pt x="1632743" y="1021477"/>
                  <a:pt x="1629767" y="1023858"/>
                  <a:pt x="1626988" y="1025842"/>
                </a:cubicBezTo>
                <a:cubicBezTo>
                  <a:pt x="1619845" y="1031795"/>
                  <a:pt x="1614289" y="1035963"/>
                  <a:pt x="1610320" y="1038344"/>
                </a:cubicBezTo>
                <a:cubicBezTo>
                  <a:pt x="1610320" y="1038741"/>
                  <a:pt x="1609923" y="1039138"/>
                  <a:pt x="1609129" y="1039534"/>
                </a:cubicBezTo>
                <a:cubicBezTo>
                  <a:pt x="1607542" y="1039534"/>
                  <a:pt x="1610320" y="1039733"/>
                  <a:pt x="1617463" y="1040130"/>
                </a:cubicBezTo>
                <a:lnTo>
                  <a:pt x="1633537" y="1040130"/>
                </a:lnTo>
                <a:cubicBezTo>
                  <a:pt x="1631553" y="1036955"/>
                  <a:pt x="1632148" y="1034772"/>
                  <a:pt x="1635323" y="1033581"/>
                </a:cubicBezTo>
                <a:cubicBezTo>
                  <a:pt x="1640085" y="1031994"/>
                  <a:pt x="1647626" y="1026636"/>
                  <a:pt x="1657945" y="1017508"/>
                </a:cubicBezTo>
                <a:close/>
                <a:moveTo>
                  <a:pt x="2793801" y="1016913"/>
                </a:moveTo>
                <a:cubicBezTo>
                  <a:pt x="2790626" y="1017309"/>
                  <a:pt x="2787054" y="1017508"/>
                  <a:pt x="2783085" y="1017508"/>
                </a:cubicBezTo>
                <a:cubicBezTo>
                  <a:pt x="2778323" y="1022270"/>
                  <a:pt x="2771973" y="1028422"/>
                  <a:pt x="2764035" y="1035963"/>
                </a:cubicBezTo>
                <a:cubicBezTo>
                  <a:pt x="2754113" y="1045091"/>
                  <a:pt x="2747565" y="1051242"/>
                  <a:pt x="2744390" y="1054417"/>
                </a:cubicBezTo>
                <a:cubicBezTo>
                  <a:pt x="2743596" y="1055211"/>
                  <a:pt x="2742802" y="1055608"/>
                  <a:pt x="2742009" y="1055608"/>
                </a:cubicBezTo>
                <a:cubicBezTo>
                  <a:pt x="2741215" y="1055608"/>
                  <a:pt x="2740223" y="1055211"/>
                  <a:pt x="2739032" y="1054417"/>
                </a:cubicBezTo>
                <a:cubicBezTo>
                  <a:pt x="2738238" y="1053227"/>
                  <a:pt x="2737841" y="1052234"/>
                  <a:pt x="2737841" y="1051441"/>
                </a:cubicBezTo>
                <a:cubicBezTo>
                  <a:pt x="2737841" y="1050647"/>
                  <a:pt x="2738238" y="1049853"/>
                  <a:pt x="2739032" y="1049059"/>
                </a:cubicBezTo>
                <a:cubicBezTo>
                  <a:pt x="2755701" y="1032391"/>
                  <a:pt x="2767012" y="1022072"/>
                  <a:pt x="2772965" y="1018103"/>
                </a:cubicBezTo>
                <a:lnTo>
                  <a:pt x="2765821" y="1018103"/>
                </a:lnTo>
                <a:cubicBezTo>
                  <a:pt x="2765821" y="1018103"/>
                  <a:pt x="2756296" y="1024652"/>
                  <a:pt x="2737246" y="1037748"/>
                </a:cubicBezTo>
                <a:cubicBezTo>
                  <a:pt x="2726134" y="1045686"/>
                  <a:pt x="2716807" y="1053425"/>
                  <a:pt x="2709266" y="1060966"/>
                </a:cubicBezTo>
                <a:cubicBezTo>
                  <a:pt x="2712441" y="1060569"/>
                  <a:pt x="2715220" y="1060172"/>
                  <a:pt x="2717601" y="1059775"/>
                </a:cubicBezTo>
                <a:lnTo>
                  <a:pt x="2753320" y="1057989"/>
                </a:lnTo>
                <a:cubicBezTo>
                  <a:pt x="2753320" y="1057592"/>
                  <a:pt x="2753320" y="1057195"/>
                  <a:pt x="2753320" y="1056798"/>
                </a:cubicBezTo>
                <a:cubicBezTo>
                  <a:pt x="2753320" y="1055608"/>
                  <a:pt x="2753915" y="1054417"/>
                  <a:pt x="2755105" y="1053227"/>
                </a:cubicBezTo>
                <a:cubicBezTo>
                  <a:pt x="2756693" y="1051639"/>
                  <a:pt x="2760662" y="1047869"/>
                  <a:pt x="2767012" y="1041916"/>
                </a:cubicBezTo>
                <a:cubicBezTo>
                  <a:pt x="2772171" y="1036756"/>
                  <a:pt x="2776338" y="1032788"/>
                  <a:pt x="2779513" y="1030009"/>
                </a:cubicBezTo>
                <a:cubicBezTo>
                  <a:pt x="2787451" y="1022866"/>
                  <a:pt x="2792213" y="1018500"/>
                  <a:pt x="2793801" y="1016913"/>
                </a:cubicBezTo>
                <a:close/>
                <a:moveTo>
                  <a:pt x="2700337" y="1016317"/>
                </a:moveTo>
                <a:lnTo>
                  <a:pt x="2698551" y="1018103"/>
                </a:lnTo>
                <a:cubicBezTo>
                  <a:pt x="2697360" y="1019691"/>
                  <a:pt x="2694582" y="1022469"/>
                  <a:pt x="2690216" y="1026438"/>
                </a:cubicBezTo>
                <a:cubicBezTo>
                  <a:pt x="2686645" y="1030009"/>
                  <a:pt x="2683866" y="1032986"/>
                  <a:pt x="2681882" y="1035367"/>
                </a:cubicBezTo>
                <a:cubicBezTo>
                  <a:pt x="2676326" y="1040923"/>
                  <a:pt x="2671166" y="1046678"/>
                  <a:pt x="2666404" y="1052631"/>
                </a:cubicBezTo>
                <a:cubicBezTo>
                  <a:pt x="2665213" y="1053822"/>
                  <a:pt x="2663626" y="1056005"/>
                  <a:pt x="2661641" y="1059180"/>
                </a:cubicBezTo>
                <a:cubicBezTo>
                  <a:pt x="2659657" y="1062752"/>
                  <a:pt x="2658070" y="1065133"/>
                  <a:pt x="2656879" y="1066323"/>
                </a:cubicBezTo>
                <a:cubicBezTo>
                  <a:pt x="2664816" y="1065927"/>
                  <a:pt x="2671166" y="1065530"/>
                  <a:pt x="2675929" y="1065133"/>
                </a:cubicBezTo>
                <a:cubicBezTo>
                  <a:pt x="2679898" y="1064736"/>
                  <a:pt x="2686446" y="1063942"/>
                  <a:pt x="2695574" y="1062752"/>
                </a:cubicBezTo>
                <a:cubicBezTo>
                  <a:pt x="2695177" y="1061958"/>
                  <a:pt x="2694979" y="1061164"/>
                  <a:pt x="2694979" y="1060370"/>
                </a:cubicBezTo>
                <a:cubicBezTo>
                  <a:pt x="2694979" y="1059180"/>
                  <a:pt x="2695574" y="1057989"/>
                  <a:pt x="2696765" y="1056798"/>
                </a:cubicBezTo>
                <a:cubicBezTo>
                  <a:pt x="2705099" y="1047670"/>
                  <a:pt x="2716013" y="1038344"/>
                  <a:pt x="2729507" y="1028819"/>
                </a:cubicBezTo>
                <a:lnTo>
                  <a:pt x="2743795" y="1018698"/>
                </a:lnTo>
                <a:lnTo>
                  <a:pt x="2731888" y="1018698"/>
                </a:lnTo>
                <a:cubicBezTo>
                  <a:pt x="2732682" y="1019095"/>
                  <a:pt x="2733079" y="1019492"/>
                  <a:pt x="2733079" y="1019889"/>
                </a:cubicBezTo>
                <a:cubicBezTo>
                  <a:pt x="2733079" y="1020286"/>
                  <a:pt x="2732682" y="1020683"/>
                  <a:pt x="2731888" y="1021080"/>
                </a:cubicBezTo>
                <a:cubicBezTo>
                  <a:pt x="2729507" y="1023858"/>
                  <a:pt x="2726134" y="1026834"/>
                  <a:pt x="2721768" y="1030009"/>
                </a:cubicBezTo>
                <a:cubicBezTo>
                  <a:pt x="2715815" y="1034375"/>
                  <a:pt x="2712044" y="1037352"/>
                  <a:pt x="2710457" y="1038939"/>
                </a:cubicBezTo>
                <a:cubicBezTo>
                  <a:pt x="2703313" y="1045289"/>
                  <a:pt x="2697559" y="1051838"/>
                  <a:pt x="2693193" y="1058584"/>
                </a:cubicBezTo>
                <a:cubicBezTo>
                  <a:pt x="2692796" y="1059378"/>
                  <a:pt x="2692201" y="1059775"/>
                  <a:pt x="2691407" y="1059775"/>
                </a:cubicBezTo>
                <a:cubicBezTo>
                  <a:pt x="2691010" y="1059775"/>
                  <a:pt x="2690613" y="1059577"/>
                  <a:pt x="2690216" y="1059180"/>
                </a:cubicBezTo>
                <a:cubicBezTo>
                  <a:pt x="2689423" y="1058783"/>
                  <a:pt x="2689026" y="1058188"/>
                  <a:pt x="2689026" y="1057394"/>
                </a:cubicBezTo>
                <a:cubicBezTo>
                  <a:pt x="2689026" y="1056997"/>
                  <a:pt x="2689224" y="1056600"/>
                  <a:pt x="2689621" y="1056203"/>
                </a:cubicBezTo>
                <a:cubicBezTo>
                  <a:pt x="2693987" y="1049456"/>
                  <a:pt x="2699940" y="1042511"/>
                  <a:pt x="2707480" y="1035367"/>
                </a:cubicBezTo>
                <a:cubicBezTo>
                  <a:pt x="2716609" y="1027033"/>
                  <a:pt x="2723951" y="1021477"/>
                  <a:pt x="2729507" y="1018698"/>
                </a:cubicBezTo>
                <a:lnTo>
                  <a:pt x="2704504" y="1017508"/>
                </a:lnTo>
                <a:cubicBezTo>
                  <a:pt x="2702916" y="1017508"/>
                  <a:pt x="2701527" y="1017111"/>
                  <a:pt x="2700337" y="1016317"/>
                </a:cubicBezTo>
                <a:close/>
                <a:moveTo>
                  <a:pt x="1584126" y="1016317"/>
                </a:moveTo>
                <a:cubicBezTo>
                  <a:pt x="1582142" y="1017508"/>
                  <a:pt x="1579562" y="1019095"/>
                  <a:pt x="1576387" y="1021080"/>
                </a:cubicBezTo>
                <a:cubicBezTo>
                  <a:pt x="1572418" y="1023858"/>
                  <a:pt x="1569839" y="1025644"/>
                  <a:pt x="1568648" y="1026438"/>
                </a:cubicBezTo>
                <a:cubicBezTo>
                  <a:pt x="1560314" y="1031597"/>
                  <a:pt x="1554360" y="1035367"/>
                  <a:pt x="1550789" y="1037748"/>
                </a:cubicBezTo>
                <a:cubicBezTo>
                  <a:pt x="1548804" y="1038542"/>
                  <a:pt x="1547018" y="1039534"/>
                  <a:pt x="1545431" y="1040725"/>
                </a:cubicBezTo>
                <a:cubicBezTo>
                  <a:pt x="1547415" y="1040328"/>
                  <a:pt x="1551384" y="1039931"/>
                  <a:pt x="1557337" y="1039534"/>
                </a:cubicBezTo>
                <a:cubicBezTo>
                  <a:pt x="1562496" y="1039138"/>
                  <a:pt x="1568450" y="1038939"/>
                  <a:pt x="1575196" y="1038939"/>
                </a:cubicBezTo>
                <a:lnTo>
                  <a:pt x="1574601" y="1038344"/>
                </a:lnTo>
                <a:cubicBezTo>
                  <a:pt x="1573013" y="1037153"/>
                  <a:pt x="1572815" y="1035764"/>
                  <a:pt x="1574006" y="1034177"/>
                </a:cubicBezTo>
                <a:cubicBezTo>
                  <a:pt x="1575593" y="1032589"/>
                  <a:pt x="1576982" y="1032589"/>
                  <a:pt x="1578173" y="1034177"/>
                </a:cubicBezTo>
                <a:cubicBezTo>
                  <a:pt x="1578967" y="1034573"/>
                  <a:pt x="1584920" y="1030406"/>
                  <a:pt x="1596032" y="1021675"/>
                </a:cubicBezTo>
                <a:cubicBezTo>
                  <a:pt x="1597223" y="1020484"/>
                  <a:pt x="1598215" y="1019691"/>
                  <a:pt x="1599009" y="1019294"/>
                </a:cubicBezTo>
                <a:cubicBezTo>
                  <a:pt x="1593056" y="1018897"/>
                  <a:pt x="1588095" y="1017905"/>
                  <a:pt x="1584126" y="1016317"/>
                </a:cubicBezTo>
                <a:close/>
                <a:moveTo>
                  <a:pt x="5155405" y="1015722"/>
                </a:moveTo>
                <a:cubicBezTo>
                  <a:pt x="5150246" y="1016913"/>
                  <a:pt x="5145285" y="1017706"/>
                  <a:pt x="5140523" y="1018103"/>
                </a:cubicBezTo>
                <a:lnTo>
                  <a:pt x="5101827" y="1057394"/>
                </a:lnTo>
                <a:lnTo>
                  <a:pt x="5107185" y="1057394"/>
                </a:lnTo>
                <a:cubicBezTo>
                  <a:pt x="5113138" y="1056997"/>
                  <a:pt x="5118496" y="1056600"/>
                  <a:pt x="5123259" y="1056203"/>
                </a:cubicBezTo>
                <a:cubicBezTo>
                  <a:pt x="5122465" y="1056203"/>
                  <a:pt x="5121671" y="1055608"/>
                  <a:pt x="5120877" y="1054417"/>
                </a:cubicBezTo>
                <a:cubicBezTo>
                  <a:pt x="5120083" y="1053623"/>
                  <a:pt x="5119687" y="1052830"/>
                  <a:pt x="5119687" y="1052036"/>
                </a:cubicBezTo>
                <a:cubicBezTo>
                  <a:pt x="5119687" y="1050448"/>
                  <a:pt x="5120480" y="1049258"/>
                  <a:pt x="5122068" y="1048464"/>
                </a:cubicBezTo>
                <a:cubicBezTo>
                  <a:pt x="5127624" y="1044098"/>
                  <a:pt x="5135760" y="1036161"/>
                  <a:pt x="5146475" y="1024652"/>
                </a:cubicBezTo>
                <a:close/>
                <a:moveTo>
                  <a:pt x="2814637" y="1015722"/>
                </a:moveTo>
                <a:cubicBezTo>
                  <a:pt x="2812255" y="1015722"/>
                  <a:pt x="2809874" y="1015920"/>
                  <a:pt x="2807493" y="1016317"/>
                </a:cubicBezTo>
                <a:cubicBezTo>
                  <a:pt x="2806699" y="1017508"/>
                  <a:pt x="2799159" y="1025048"/>
                  <a:pt x="2784871" y="1038939"/>
                </a:cubicBezTo>
                <a:cubicBezTo>
                  <a:pt x="2778521" y="1044892"/>
                  <a:pt x="2772370" y="1050845"/>
                  <a:pt x="2766416" y="1056798"/>
                </a:cubicBezTo>
                <a:lnTo>
                  <a:pt x="2769988" y="1056798"/>
                </a:lnTo>
                <a:cubicBezTo>
                  <a:pt x="2781101" y="1056402"/>
                  <a:pt x="2790030" y="1055806"/>
                  <a:pt x="2796777" y="1055013"/>
                </a:cubicBezTo>
                <a:cubicBezTo>
                  <a:pt x="2797968" y="1054616"/>
                  <a:pt x="2799357" y="1054417"/>
                  <a:pt x="2800945" y="1054417"/>
                </a:cubicBezTo>
                <a:cubicBezTo>
                  <a:pt x="2800548" y="1053227"/>
                  <a:pt x="2800349" y="1052234"/>
                  <a:pt x="2800349" y="1051441"/>
                </a:cubicBezTo>
                <a:cubicBezTo>
                  <a:pt x="2800349" y="1050647"/>
                  <a:pt x="2800548" y="1049853"/>
                  <a:pt x="2800945" y="1049059"/>
                </a:cubicBezTo>
                <a:cubicBezTo>
                  <a:pt x="2803723" y="1042709"/>
                  <a:pt x="2807493" y="1036161"/>
                  <a:pt x="2812255" y="1029414"/>
                </a:cubicBezTo>
                <a:lnTo>
                  <a:pt x="2792015" y="1047273"/>
                </a:lnTo>
                <a:cubicBezTo>
                  <a:pt x="2790824" y="1048067"/>
                  <a:pt x="2789634" y="1048464"/>
                  <a:pt x="2788443" y="1048464"/>
                </a:cubicBezTo>
                <a:cubicBezTo>
                  <a:pt x="2787649" y="1048464"/>
                  <a:pt x="2786657" y="1048067"/>
                  <a:pt x="2785466" y="1047273"/>
                </a:cubicBezTo>
                <a:cubicBezTo>
                  <a:pt x="2784276" y="1046083"/>
                  <a:pt x="2783680" y="1044892"/>
                  <a:pt x="2783680" y="1043702"/>
                </a:cubicBezTo>
                <a:cubicBezTo>
                  <a:pt x="2783680" y="1042511"/>
                  <a:pt x="2784276" y="1041519"/>
                  <a:pt x="2785466" y="1040725"/>
                </a:cubicBezTo>
                <a:cubicBezTo>
                  <a:pt x="2799754" y="1028422"/>
                  <a:pt x="2807691" y="1021477"/>
                  <a:pt x="2809279" y="1019889"/>
                </a:cubicBezTo>
                <a:cubicBezTo>
                  <a:pt x="2809676" y="1019889"/>
                  <a:pt x="2811462" y="1018500"/>
                  <a:pt x="2814637" y="1015722"/>
                </a:cubicBezTo>
                <a:close/>
                <a:moveTo>
                  <a:pt x="5941813" y="1015127"/>
                </a:moveTo>
                <a:cubicBezTo>
                  <a:pt x="5941416" y="1015523"/>
                  <a:pt x="5937646" y="1019492"/>
                  <a:pt x="5930502" y="1027033"/>
                </a:cubicBezTo>
                <a:cubicBezTo>
                  <a:pt x="5922565" y="1035367"/>
                  <a:pt x="5915421" y="1042114"/>
                  <a:pt x="5909071" y="1047273"/>
                </a:cubicBezTo>
                <a:cubicBezTo>
                  <a:pt x="5915421" y="1048861"/>
                  <a:pt x="5922168" y="1050448"/>
                  <a:pt x="5929311" y="1052036"/>
                </a:cubicBezTo>
                <a:cubicBezTo>
                  <a:pt x="5934074" y="1049655"/>
                  <a:pt x="5941218" y="1045091"/>
                  <a:pt x="5950743" y="1038344"/>
                </a:cubicBezTo>
                <a:cubicBezTo>
                  <a:pt x="5959871" y="1031994"/>
                  <a:pt x="5967015" y="1027430"/>
                  <a:pt x="5972174" y="1024652"/>
                </a:cubicBezTo>
                <a:cubicBezTo>
                  <a:pt x="5961855" y="1021873"/>
                  <a:pt x="5951735" y="1018698"/>
                  <a:pt x="5941813" y="1015127"/>
                </a:cubicBezTo>
                <a:close/>
                <a:moveTo>
                  <a:pt x="7019924" y="1013936"/>
                </a:moveTo>
                <a:lnTo>
                  <a:pt x="7019329" y="1014531"/>
                </a:lnTo>
                <a:cubicBezTo>
                  <a:pt x="7015361" y="1018500"/>
                  <a:pt x="7010003" y="1023064"/>
                  <a:pt x="7003255" y="1028223"/>
                </a:cubicBezTo>
                <a:cubicBezTo>
                  <a:pt x="6993334" y="1035367"/>
                  <a:pt x="6987579" y="1039534"/>
                  <a:pt x="6985991" y="1040725"/>
                </a:cubicBezTo>
                <a:cubicBezTo>
                  <a:pt x="6984007" y="1042313"/>
                  <a:pt x="6981229" y="1044694"/>
                  <a:pt x="6977657" y="1047869"/>
                </a:cubicBezTo>
                <a:cubicBezTo>
                  <a:pt x="6973291" y="1051441"/>
                  <a:pt x="6970315" y="1053822"/>
                  <a:pt x="6968727" y="1055013"/>
                </a:cubicBezTo>
                <a:lnTo>
                  <a:pt x="6965155" y="1058584"/>
                </a:lnTo>
                <a:cubicBezTo>
                  <a:pt x="6963171" y="1059775"/>
                  <a:pt x="6961783" y="1060767"/>
                  <a:pt x="6960988" y="1061561"/>
                </a:cubicBezTo>
                <a:cubicBezTo>
                  <a:pt x="6963369" y="1061561"/>
                  <a:pt x="6965354" y="1061561"/>
                  <a:pt x="6966941" y="1061561"/>
                </a:cubicBezTo>
                <a:cubicBezTo>
                  <a:pt x="6968926" y="1061561"/>
                  <a:pt x="6970712" y="1061561"/>
                  <a:pt x="6972299" y="1061561"/>
                </a:cubicBezTo>
                <a:cubicBezTo>
                  <a:pt x="6972696" y="1061561"/>
                  <a:pt x="6973489" y="1061363"/>
                  <a:pt x="6974681" y="1060966"/>
                </a:cubicBezTo>
                <a:lnTo>
                  <a:pt x="6976467" y="1060966"/>
                </a:lnTo>
                <a:cubicBezTo>
                  <a:pt x="6977261" y="1060569"/>
                  <a:pt x="6977855" y="1060370"/>
                  <a:pt x="6978252" y="1060370"/>
                </a:cubicBezTo>
                <a:cubicBezTo>
                  <a:pt x="6979443" y="1059973"/>
                  <a:pt x="6980038" y="1059775"/>
                  <a:pt x="6980038" y="1059775"/>
                </a:cubicBezTo>
                <a:lnTo>
                  <a:pt x="6980633" y="1059775"/>
                </a:lnTo>
                <a:cubicBezTo>
                  <a:pt x="6981824" y="1059378"/>
                  <a:pt x="6983015" y="1059180"/>
                  <a:pt x="6984205" y="1059180"/>
                </a:cubicBezTo>
                <a:cubicBezTo>
                  <a:pt x="6984999" y="1059577"/>
                  <a:pt x="6985595" y="1059775"/>
                  <a:pt x="6985991" y="1059775"/>
                </a:cubicBezTo>
                <a:cubicBezTo>
                  <a:pt x="6985991" y="1059378"/>
                  <a:pt x="6986190" y="1058981"/>
                  <a:pt x="6986587" y="1058584"/>
                </a:cubicBezTo>
                <a:cubicBezTo>
                  <a:pt x="6990159" y="1053822"/>
                  <a:pt x="6991945" y="1051441"/>
                  <a:pt x="6991945" y="1051441"/>
                </a:cubicBezTo>
                <a:cubicBezTo>
                  <a:pt x="6999485" y="1041519"/>
                  <a:pt x="7003454" y="1036359"/>
                  <a:pt x="7003851" y="1035963"/>
                </a:cubicBezTo>
                <a:cubicBezTo>
                  <a:pt x="7010598" y="1027628"/>
                  <a:pt x="7017147" y="1020683"/>
                  <a:pt x="7023496" y="1015127"/>
                </a:cubicBezTo>
                <a:close/>
                <a:moveTo>
                  <a:pt x="5181599" y="1011555"/>
                </a:moveTo>
                <a:cubicBezTo>
                  <a:pt x="5178821" y="1011952"/>
                  <a:pt x="5175844" y="1012348"/>
                  <a:pt x="5172669" y="1012745"/>
                </a:cubicBezTo>
                <a:cubicBezTo>
                  <a:pt x="5172273" y="1013936"/>
                  <a:pt x="5169097" y="1017309"/>
                  <a:pt x="5163145" y="1022866"/>
                </a:cubicBezTo>
                <a:cubicBezTo>
                  <a:pt x="5157985" y="1027231"/>
                  <a:pt x="5153817" y="1031002"/>
                  <a:pt x="5150643" y="1034177"/>
                </a:cubicBezTo>
                <a:cubicBezTo>
                  <a:pt x="5139927" y="1044495"/>
                  <a:pt x="5131791" y="1051639"/>
                  <a:pt x="5126235" y="1055608"/>
                </a:cubicBezTo>
                <a:cubicBezTo>
                  <a:pt x="5125838" y="1056005"/>
                  <a:pt x="5125441" y="1056203"/>
                  <a:pt x="5125045" y="1056203"/>
                </a:cubicBezTo>
                <a:cubicBezTo>
                  <a:pt x="5133776" y="1055409"/>
                  <a:pt x="5141118" y="1054814"/>
                  <a:pt x="5147071" y="1054417"/>
                </a:cubicBezTo>
                <a:cubicBezTo>
                  <a:pt x="5147071" y="1054020"/>
                  <a:pt x="5147071" y="1053623"/>
                  <a:pt x="5147071" y="1053227"/>
                </a:cubicBezTo>
                <a:cubicBezTo>
                  <a:pt x="5147071" y="1052036"/>
                  <a:pt x="5147269" y="1051242"/>
                  <a:pt x="5147667" y="1050845"/>
                </a:cubicBezTo>
                <a:cubicBezTo>
                  <a:pt x="5151238" y="1046877"/>
                  <a:pt x="5155603" y="1041916"/>
                  <a:pt x="5160763" y="1035963"/>
                </a:cubicBezTo>
                <a:cubicBezTo>
                  <a:pt x="5167113" y="1028025"/>
                  <a:pt x="5171281" y="1022866"/>
                  <a:pt x="5173265" y="1020484"/>
                </a:cubicBezTo>
                <a:cubicBezTo>
                  <a:pt x="5176837" y="1016516"/>
                  <a:pt x="5179615" y="1013539"/>
                  <a:pt x="5181599" y="1011555"/>
                </a:cubicBezTo>
                <a:close/>
                <a:moveTo>
                  <a:pt x="4420789" y="1011555"/>
                </a:moveTo>
                <a:cubicBezTo>
                  <a:pt x="4418011" y="1012745"/>
                  <a:pt x="4416225" y="1013539"/>
                  <a:pt x="4415432" y="1013936"/>
                </a:cubicBezTo>
                <a:cubicBezTo>
                  <a:pt x="4409082" y="1017111"/>
                  <a:pt x="4403525" y="1020286"/>
                  <a:pt x="4398763" y="1023461"/>
                </a:cubicBezTo>
                <a:cubicBezTo>
                  <a:pt x="4395191" y="1025842"/>
                  <a:pt x="4388445" y="1030406"/>
                  <a:pt x="4378523" y="1037153"/>
                </a:cubicBezTo>
                <a:cubicBezTo>
                  <a:pt x="4387651" y="1040328"/>
                  <a:pt x="4396779" y="1043106"/>
                  <a:pt x="4405907" y="1045488"/>
                </a:cubicBezTo>
                <a:lnTo>
                  <a:pt x="4406502" y="1044892"/>
                </a:lnTo>
                <a:cubicBezTo>
                  <a:pt x="4410471" y="1042114"/>
                  <a:pt x="4415233" y="1038145"/>
                  <a:pt x="4420789" y="1032986"/>
                </a:cubicBezTo>
                <a:cubicBezTo>
                  <a:pt x="4427537" y="1026636"/>
                  <a:pt x="4432299" y="1022469"/>
                  <a:pt x="4435077" y="1020484"/>
                </a:cubicBezTo>
                <a:cubicBezTo>
                  <a:pt x="4434681" y="1020881"/>
                  <a:pt x="4435673" y="1020088"/>
                  <a:pt x="4438054" y="1018103"/>
                </a:cubicBezTo>
                <a:cubicBezTo>
                  <a:pt x="4432101" y="1015722"/>
                  <a:pt x="4426346" y="1013539"/>
                  <a:pt x="4420789" y="1011555"/>
                </a:cubicBezTo>
                <a:close/>
                <a:moveTo>
                  <a:pt x="991790" y="1011555"/>
                </a:moveTo>
                <a:cubicBezTo>
                  <a:pt x="989012" y="1012745"/>
                  <a:pt x="987226" y="1013539"/>
                  <a:pt x="986432" y="1013936"/>
                </a:cubicBezTo>
                <a:cubicBezTo>
                  <a:pt x="980082" y="1017111"/>
                  <a:pt x="974526" y="1020286"/>
                  <a:pt x="969763" y="1023461"/>
                </a:cubicBezTo>
                <a:cubicBezTo>
                  <a:pt x="966192" y="1025842"/>
                  <a:pt x="959445" y="1030406"/>
                  <a:pt x="949523" y="1037153"/>
                </a:cubicBezTo>
                <a:cubicBezTo>
                  <a:pt x="958652" y="1040328"/>
                  <a:pt x="967779" y="1043106"/>
                  <a:pt x="976907" y="1045488"/>
                </a:cubicBezTo>
                <a:lnTo>
                  <a:pt x="977503" y="1044892"/>
                </a:lnTo>
                <a:cubicBezTo>
                  <a:pt x="981471" y="1042114"/>
                  <a:pt x="986234" y="1038145"/>
                  <a:pt x="991790" y="1032986"/>
                </a:cubicBezTo>
                <a:cubicBezTo>
                  <a:pt x="998537" y="1026636"/>
                  <a:pt x="1003299" y="1022469"/>
                  <a:pt x="1006078" y="1020484"/>
                </a:cubicBezTo>
                <a:cubicBezTo>
                  <a:pt x="1006078" y="1020484"/>
                  <a:pt x="1007070" y="1019691"/>
                  <a:pt x="1009054" y="1018103"/>
                </a:cubicBezTo>
                <a:cubicBezTo>
                  <a:pt x="1003101" y="1015722"/>
                  <a:pt x="997346" y="1013539"/>
                  <a:pt x="991790" y="1011555"/>
                </a:cubicBezTo>
                <a:close/>
                <a:moveTo>
                  <a:pt x="2855713" y="1010364"/>
                </a:moveTo>
                <a:cubicBezTo>
                  <a:pt x="2850157" y="1011158"/>
                  <a:pt x="2844006" y="1012150"/>
                  <a:pt x="2837259" y="1013341"/>
                </a:cubicBezTo>
                <a:cubicBezTo>
                  <a:pt x="2836862" y="1014134"/>
                  <a:pt x="2832695" y="1020286"/>
                  <a:pt x="2824757" y="1031795"/>
                </a:cubicBezTo>
                <a:cubicBezTo>
                  <a:pt x="2818407" y="1039733"/>
                  <a:pt x="2813843" y="1046678"/>
                  <a:pt x="2811065" y="1052631"/>
                </a:cubicBezTo>
                <a:cubicBezTo>
                  <a:pt x="2813843" y="1052234"/>
                  <a:pt x="2816224" y="1051838"/>
                  <a:pt x="2818209" y="1051441"/>
                </a:cubicBezTo>
                <a:cubicBezTo>
                  <a:pt x="2822971" y="1046678"/>
                  <a:pt x="2831305" y="1037352"/>
                  <a:pt x="2843212" y="1023461"/>
                </a:cubicBezTo>
                <a:cubicBezTo>
                  <a:pt x="2847577" y="1019095"/>
                  <a:pt x="2851745" y="1014730"/>
                  <a:pt x="2855713" y="1010364"/>
                </a:cubicBezTo>
                <a:close/>
                <a:moveTo>
                  <a:pt x="164901" y="1010364"/>
                </a:moveTo>
                <a:cubicBezTo>
                  <a:pt x="157360" y="1011555"/>
                  <a:pt x="150217" y="1013142"/>
                  <a:pt x="143470" y="1015127"/>
                </a:cubicBezTo>
                <a:cubicBezTo>
                  <a:pt x="133945" y="1026636"/>
                  <a:pt x="126206" y="1035367"/>
                  <a:pt x="120253" y="1041320"/>
                </a:cubicBezTo>
                <a:cubicBezTo>
                  <a:pt x="109537" y="1052433"/>
                  <a:pt x="101599" y="1060370"/>
                  <a:pt x="96440" y="1065133"/>
                </a:cubicBezTo>
                <a:cubicBezTo>
                  <a:pt x="96043" y="1065530"/>
                  <a:pt x="95448" y="1065927"/>
                  <a:pt x="94654" y="1066323"/>
                </a:cubicBezTo>
                <a:cubicBezTo>
                  <a:pt x="102989" y="1065530"/>
                  <a:pt x="109735" y="1064538"/>
                  <a:pt x="114895" y="1063347"/>
                </a:cubicBezTo>
                <a:cubicBezTo>
                  <a:pt x="123229" y="1061363"/>
                  <a:pt x="131762" y="1059180"/>
                  <a:pt x="140493" y="1056798"/>
                </a:cubicBezTo>
                <a:cubicBezTo>
                  <a:pt x="138906" y="1056402"/>
                  <a:pt x="138112" y="1055608"/>
                  <a:pt x="138112" y="1054417"/>
                </a:cubicBezTo>
                <a:cubicBezTo>
                  <a:pt x="138112" y="1053623"/>
                  <a:pt x="138112" y="1053028"/>
                  <a:pt x="138112" y="1052631"/>
                </a:cubicBezTo>
                <a:cubicBezTo>
                  <a:pt x="142478" y="1039534"/>
                  <a:pt x="149026" y="1028025"/>
                  <a:pt x="157757" y="1018103"/>
                </a:cubicBezTo>
                <a:cubicBezTo>
                  <a:pt x="160139" y="1015325"/>
                  <a:pt x="162520" y="1012745"/>
                  <a:pt x="164901" y="1010364"/>
                </a:cubicBezTo>
                <a:close/>
                <a:moveTo>
                  <a:pt x="6878835" y="1009769"/>
                </a:moveTo>
                <a:cubicBezTo>
                  <a:pt x="6875263" y="1010959"/>
                  <a:pt x="6871096" y="1012150"/>
                  <a:pt x="6866333" y="1013341"/>
                </a:cubicBezTo>
                <a:cubicBezTo>
                  <a:pt x="6861571" y="1014928"/>
                  <a:pt x="6854427" y="1016714"/>
                  <a:pt x="6844902" y="1018698"/>
                </a:cubicBezTo>
                <a:cubicBezTo>
                  <a:pt x="6834981" y="1021080"/>
                  <a:pt x="6827837" y="1022866"/>
                  <a:pt x="6823471" y="1024056"/>
                </a:cubicBezTo>
                <a:cubicBezTo>
                  <a:pt x="6825455" y="1024850"/>
                  <a:pt x="6828035" y="1025644"/>
                  <a:pt x="6831210" y="1026438"/>
                </a:cubicBezTo>
                <a:lnTo>
                  <a:pt x="6836568" y="1028223"/>
                </a:lnTo>
                <a:cubicBezTo>
                  <a:pt x="6840934" y="1029017"/>
                  <a:pt x="6845497" y="1030208"/>
                  <a:pt x="6850260" y="1031795"/>
                </a:cubicBezTo>
                <a:cubicBezTo>
                  <a:pt x="6858595" y="1024255"/>
                  <a:pt x="6868119" y="1016913"/>
                  <a:pt x="6878835" y="1009769"/>
                </a:cubicBezTo>
                <a:close/>
                <a:moveTo>
                  <a:pt x="5206007" y="1009173"/>
                </a:moveTo>
                <a:cubicBezTo>
                  <a:pt x="5203625" y="1009173"/>
                  <a:pt x="5200649" y="1009372"/>
                  <a:pt x="5197077" y="1009769"/>
                </a:cubicBezTo>
                <a:cubicBezTo>
                  <a:pt x="5195093" y="1011753"/>
                  <a:pt x="5191719" y="1014928"/>
                  <a:pt x="5186957" y="1019294"/>
                </a:cubicBezTo>
                <a:lnTo>
                  <a:pt x="5177432" y="1028819"/>
                </a:lnTo>
                <a:lnTo>
                  <a:pt x="5177432" y="1028819"/>
                </a:lnTo>
                <a:lnTo>
                  <a:pt x="5177427" y="1028824"/>
                </a:lnTo>
                <a:lnTo>
                  <a:pt x="5177414" y="1028837"/>
                </a:lnTo>
                <a:lnTo>
                  <a:pt x="5175869" y="1030344"/>
                </a:lnTo>
                <a:cubicBezTo>
                  <a:pt x="5173041" y="1033395"/>
                  <a:pt x="5166419" y="1041023"/>
                  <a:pt x="5156001" y="1053227"/>
                </a:cubicBezTo>
                <a:cubicBezTo>
                  <a:pt x="5163938" y="1052433"/>
                  <a:pt x="5170883" y="1051441"/>
                  <a:pt x="5176837" y="1050250"/>
                </a:cubicBezTo>
                <a:lnTo>
                  <a:pt x="5178027" y="1050250"/>
                </a:lnTo>
                <a:cubicBezTo>
                  <a:pt x="5178425" y="1047869"/>
                  <a:pt x="5181004" y="1043503"/>
                  <a:pt x="5185767" y="1037153"/>
                </a:cubicBezTo>
                <a:cubicBezTo>
                  <a:pt x="5186957" y="1035566"/>
                  <a:pt x="5191323" y="1029613"/>
                  <a:pt x="5198863" y="1019294"/>
                </a:cubicBezTo>
                <a:cubicBezTo>
                  <a:pt x="5201245" y="1015722"/>
                  <a:pt x="5203625" y="1012348"/>
                  <a:pt x="5206007" y="1009173"/>
                </a:cubicBezTo>
                <a:close/>
                <a:moveTo>
                  <a:pt x="6996111" y="1007983"/>
                </a:moveTo>
                <a:cubicBezTo>
                  <a:pt x="6994525" y="1009173"/>
                  <a:pt x="6992341" y="1010563"/>
                  <a:pt x="6989563" y="1012150"/>
                </a:cubicBezTo>
                <a:cubicBezTo>
                  <a:pt x="6986389" y="1014134"/>
                  <a:pt x="6984205" y="1015523"/>
                  <a:pt x="6983015" y="1016317"/>
                </a:cubicBezTo>
                <a:cubicBezTo>
                  <a:pt x="6974681" y="1021873"/>
                  <a:pt x="6968727" y="1026239"/>
                  <a:pt x="6965155" y="1029414"/>
                </a:cubicBezTo>
                <a:cubicBezTo>
                  <a:pt x="6953249" y="1038542"/>
                  <a:pt x="6943724" y="1047869"/>
                  <a:pt x="6936581" y="1057394"/>
                </a:cubicBezTo>
                <a:cubicBezTo>
                  <a:pt x="6942137" y="1058584"/>
                  <a:pt x="6947296" y="1059577"/>
                  <a:pt x="6952059" y="1060370"/>
                </a:cubicBezTo>
                <a:cubicBezTo>
                  <a:pt x="6954043" y="1057989"/>
                  <a:pt x="6958409" y="1053822"/>
                  <a:pt x="6965155" y="1047869"/>
                </a:cubicBezTo>
                <a:cubicBezTo>
                  <a:pt x="6967933" y="1045091"/>
                  <a:pt x="6970712" y="1042511"/>
                  <a:pt x="6973489" y="1040130"/>
                </a:cubicBezTo>
                <a:lnTo>
                  <a:pt x="6987182" y="1026438"/>
                </a:lnTo>
                <a:cubicBezTo>
                  <a:pt x="6987579" y="1026438"/>
                  <a:pt x="6987777" y="1026438"/>
                  <a:pt x="6987777" y="1026438"/>
                </a:cubicBezTo>
                <a:cubicBezTo>
                  <a:pt x="6988175" y="1026438"/>
                  <a:pt x="6988571" y="1026636"/>
                  <a:pt x="6988968" y="1027033"/>
                </a:cubicBezTo>
                <a:cubicBezTo>
                  <a:pt x="6997699" y="1019889"/>
                  <a:pt x="7005240" y="1014730"/>
                  <a:pt x="7011589" y="1011555"/>
                </a:cubicBezTo>
                <a:lnTo>
                  <a:pt x="7010399" y="1011555"/>
                </a:lnTo>
                <a:cubicBezTo>
                  <a:pt x="7006033" y="1010364"/>
                  <a:pt x="7001271" y="1009173"/>
                  <a:pt x="6996111" y="1007983"/>
                </a:cubicBezTo>
                <a:close/>
                <a:moveTo>
                  <a:pt x="5023246" y="1007983"/>
                </a:moveTo>
                <a:cubicBezTo>
                  <a:pt x="5022849" y="1008777"/>
                  <a:pt x="5021460" y="1010364"/>
                  <a:pt x="5019079" y="1012745"/>
                </a:cubicBezTo>
                <a:cubicBezTo>
                  <a:pt x="5017095" y="1014730"/>
                  <a:pt x="5015705" y="1016317"/>
                  <a:pt x="5014911" y="1017508"/>
                </a:cubicBezTo>
                <a:cubicBezTo>
                  <a:pt x="5007371" y="1026636"/>
                  <a:pt x="5002609" y="1031994"/>
                  <a:pt x="5000624" y="1033581"/>
                </a:cubicBezTo>
                <a:cubicBezTo>
                  <a:pt x="4999433" y="1034772"/>
                  <a:pt x="4998243" y="1035367"/>
                  <a:pt x="4997052" y="1035367"/>
                </a:cubicBezTo>
                <a:cubicBezTo>
                  <a:pt x="4996655" y="1035367"/>
                  <a:pt x="4996060" y="1035169"/>
                  <a:pt x="4995267" y="1034772"/>
                </a:cubicBezTo>
                <a:cubicBezTo>
                  <a:pt x="4996060" y="1042313"/>
                  <a:pt x="4997052" y="1049655"/>
                  <a:pt x="4998243" y="1056798"/>
                </a:cubicBezTo>
                <a:cubicBezTo>
                  <a:pt x="5000227" y="1050845"/>
                  <a:pt x="5003799" y="1043900"/>
                  <a:pt x="5008959" y="1035963"/>
                </a:cubicBezTo>
                <a:cubicBezTo>
                  <a:pt x="5012927" y="1030009"/>
                  <a:pt x="5017095" y="1024453"/>
                  <a:pt x="5021460" y="1019294"/>
                </a:cubicBezTo>
                <a:cubicBezTo>
                  <a:pt x="5023444" y="1016913"/>
                  <a:pt x="5025032" y="1015127"/>
                  <a:pt x="5026223" y="1013936"/>
                </a:cubicBezTo>
                <a:cubicBezTo>
                  <a:pt x="5025032" y="1012745"/>
                  <a:pt x="5024239" y="1011555"/>
                  <a:pt x="5023841" y="1010364"/>
                </a:cubicBezTo>
                <a:cubicBezTo>
                  <a:pt x="5023841" y="1009570"/>
                  <a:pt x="5023643" y="1008777"/>
                  <a:pt x="5023246" y="1007983"/>
                </a:cubicBezTo>
                <a:close/>
                <a:moveTo>
                  <a:pt x="6212681" y="1006792"/>
                </a:moveTo>
                <a:cubicBezTo>
                  <a:pt x="6210696" y="1007586"/>
                  <a:pt x="6209109" y="1008181"/>
                  <a:pt x="6207918" y="1008578"/>
                </a:cubicBezTo>
                <a:cubicBezTo>
                  <a:pt x="6161483" y="1028422"/>
                  <a:pt x="6114652" y="1038344"/>
                  <a:pt x="6067424" y="1038344"/>
                </a:cubicBezTo>
                <a:cubicBezTo>
                  <a:pt x="6061471" y="1038344"/>
                  <a:pt x="6055518" y="1038145"/>
                  <a:pt x="6049565" y="1037748"/>
                </a:cubicBezTo>
                <a:cubicBezTo>
                  <a:pt x="6048771" y="1038145"/>
                  <a:pt x="6047779" y="1038741"/>
                  <a:pt x="6046588" y="1039534"/>
                </a:cubicBezTo>
                <a:cubicBezTo>
                  <a:pt x="6045001" y="1040725"/>
                  <a:pt x="6044009" y="1041519"/>
                  <a:pt x="6043611" y="1041916"/>
                </a:cubicBezTo>
                <a:cubicBezTo>
                  <a:pt x="6037261" y="1045884"/>
                  <a:pt x="6030912" y="1050448"/>
                  <a:pt x="6024561" y="1055608"/>
                </a:cubicBezTo>
                <a:cubicBezTo>
                  <a:pt x="6023371" y="1056402"/>
                  <a:pt x="6022379" y="1056798"/>
                  <a:pt x="6021585" y="1056798"/>
                </a:cubicBezTo>
                <a:cubicBezTo>
                  <a:pt x="6019997" y="1056798"/>
                  <a:pt x="6018609" y="1056203"/>
                  <a:pt x="6017418" y="1055013"/>
                </a:cubicBezTo>
                <a:cubicBezTo>
                  <a:pt x="6016227" y="1053822"/>
                  <a:pt x="6015632" y="1052631"/>
                  <a:pt x="6015632" y="1051441"/>
                </a:cubicBezTo>
                <a:cubicBezTo>
                  <a:pt x="6015632" y="1050250"/>
                  <a:pt x="6016227" y="1049258"/>
                  <a:pt x="6017418" y="1048464"/>
                </a:cubicBezTo>
                <a:lnTo>
                  <a:pt x="6032301" y="1036558"/>
                </a:lnTo>
                <a:lnTo>
                  <a:pt x="6015632" y="1034177"/>
                </a:lnTo>
                <a:cubicBezTo>
                  <a:pt x="6012853" y="1036558"/>
                  <a:pt x="6010274" y="1039138"/>
                  <a:pt x="6007893" y="1041916"/>
                </a:cubicBezTo>
                <a:cubicBezTo>
                  <a:pt x="5999955" y="1048663"/>
                  <a:pt x="5993407" y="1054219"/>
                  <a:pt x="5988247" y="1058584"/>
                </a:cubicBezTo>
                <a:cubicBezTo>
                  <a:pt x="5993803" y="1058584"/>
                  <a:pt x="5999360" y="1058584"/>
                  <a:pt x="6004917" y="1058584"/>
                </a:cubicBezTo>
                <a:cubicBezTo>
                  <a:pt x="6021188" y="1058584"/>
                  <a:pt x="6037857" y="1057791"/>
                  <a:pt x="6054923" y="1056203"/>
                </a:cubicBezTo>
                <a:cubicBezTo>
                  <a:pt x="6114851" y="1049456"/>
                  <a:pt x="6167437" y="1032986"/>
                  <a:pt x="6212681" y="1006792"/>
                </a:cubicBezTo>
                <a:close/>
                <a:moveTo>
                  <a:pt x="2113359" y="1006792"/>
                </a:moveTo>
                <a:cubicBezTo>
                  <a:pt x="2111375" y="1008380"/>
                  <a:pt x="2108795" y="1010364"/>
                  <a:pt x="2105620" y="1012745"/>
                </a:cubicBezTo>
                <a:cubicBezTo>
                  <a:pt x="2101651" y="1015920"/>
                  <a:pt x="2099071" y="1018103"/>
                  <a:pt x="2097881" y="1019294"/>
                </a:cubicBezTo>
                <a:cubicBezTo>
                  <a:pt x="2092721" y="1023263"/>
                  <a:pt x="2088356" y="1027033"/>
                  <a:pt x="2084784" y="1030605"/>
                </a:cubicBezTo>
                <a:cubicBezTo>
                  <a:pt x="2085974" y="1031002"/>
                  <a:pt x="2086768" y="1031200"/>
                  <a:pt x="2087165" y="1031200"/>
                </a:cubicBezTo>
                <a:cubicBezTo>
                  <a:pt x="2091134" y="1031994"/>
                  <a:pt x="2096889" y="1033184"/>
                  <a:pt x="2104429" y="1034772"/>
                </a:cubicBezTo>
                <a:lnTo>
                  <a:pt x="2105024" y="1034177"/>
                </a:lnTo>
                <a:cubicBezTo>
                  <a:pt x="2107803" y="1031002"/>
                  <a:pt x="2111176" y="1027827"/>
                  <a:pt x="2115145" y="1024652"/>
                </a:cubicBezTo>
                <a:cubicBezTo>
                  <a:pt x="2120701" y="1020683"/>
                  <a:pt x="2124471" y="1018302"/>
                  <a:pt x="2126456" y="1017508"/>
                </a:cubicBezTo>
                <a:cubicBezTo>
                  <a:pt x="2127249" y="1017111"/>
                  <a:pt x="2128043" y="1017309"/>
                  <a:pt x="2128837" y="1018103"/>
                </a:cubicBezTo>
                <a:cubicBezTo>
                  <a:pt x="2129234" y="1018897"/>
                  <a:pt x="2129234" y="1019691"/>
                  <a:pt x="2128837" y="1020484"/>
                </a:cubicBezTo>
                <a:cubicBezTo>
                  <a:pt x="2128043" y="1021675"/>
                  <a:pt x="2124471" y="1024850"/>
                  <a:pt x="2118121" y="1030009"/>
                </a:cubicBezTo>
                <a:cubicBezTo>
                  <a:pt x="2115343" y="1031994"/>
                  <a:pt x="2112962" y="1033978"/>
                  <a:pt x="2110977" y="1035963"/>
                </a:cubicBezTo>
                <a:cubicBezTo>
                  <a:pt x="2114946" y="1036756"/>
                  <a:pt x="2118320" y="1037352"/>
                  <a:pt x="2121098" y="1037748"/>
                </a:cubicBezTo>
                <a:cubicBezTo>
                  <a:pt x="2121495" y="1036955"/>
                  <a:pt x="2122090" y="1036359"/>
                  <a:pt x="2122884" y="1035963"/>
                </a:cubicBezTo>
                <a:cubicBezTo>
                  <a:pt x="2130425" y="1030406"/>
                  <a:pt x="2138362" y="1024850"/>
                  <a:pt x="2146696" y="1019294"/>
                </a:cubicBezTo>
                <a:lnTo>
                  <a:pt x="2149078" y="1018103"/>
                </a:lnTo>
                <a:cubicBezTo>
                  <a:pt x="2141537" y="1015722"/>
                  <a:pt x="2134195" y="1013539"/>
                  <a:pt x="2127051" y="1011555"/>
                </a:cubicBezTo>
                <a:cubicBezTo>
                  <a:pt x="2122288" y="1009570"/>
                  <a:pt x="2117724" y="1007983"/>
                  <a:pt x="2113359" y="1006792"/>
                </a:cubicBezTo>
                <a:close/>
                <a:moveTo>
                  <a:pt x="1773435" y="1006197"/>
                </a:moveTo>
                <a:cubicBezTo>
                  <a:pt x="1766292" y="1006991"/>
                  <a:pt x="1757957" y="1007784"/>
                  <a:pt x="1748432" y="1008578"/>
                </a:cubicBezTo>
                <a:cubicBezTo>
                  <a:pt x="1748035" y="1008975"/>
                  <a:pt x="1741884" y="1013936"/>
                  <a:pt x="1729978" y="1023461"/>
                </a:cubicBezTo>
                <a:cubicBezTo>
                  <a:pt x="1716087" y="1034573"/>
                  <a:pt x="1706959" y="1038741"/>
                  <a:pt x="1702593" y="1035963"/>
                </a:cubicBezTo>
                <a:cubicBezTo>
                  <a:pt x="1700212" y="1034375"/>
                  <a:pt x="1699617" y="1032391"/>
                  <a:pt x="1700807" y="1030009"/>
                </a:cubicBezTo>
                <a:cubicBezTo>
                  <a:pt x="1702395" y="1028025"/>
                  <a:pt x="1704181" y="1027628"/>
                  <a:pt x="1706165" y="1028819"/>
                </a:cubicBezTo>
                <a:cubicBezTo>
                  <a:pt x="1706959" y="1029216"/>
                  <a:pt x="1710134" y="1027628"/>
                  <a:pt x="1715690" y="1024056"/>
                </a:cubicBezTo>
                <a:cubicBezTo>
                  <a:pt x="1720453" y="1020881"/>
                  <a:pt x="1725612" y="1017111"/>
                  <a:pt x="1731168" y="1012745"/>
                </a:cubicBezTo>
                <a:cubicBezTo>
                  <a:pt x="1731962" y="1011952"/>
                  <a:pt x="1732954" y="1011158"/>
                  <a:pt x="1734145" y="1010364"/>
                </a:cubicBezTo>
                <a:cubicBezTo>
                  <a:pt x="1723429" y="1011555"/>
                  <a:pt x="1715095" y="1012348"/>
                  <a:pt x="1709142" y="1012745"/>
                </a:cubicBezTo>
                <a:lnTo>
                  <a:pt x="1700212" y="1021675"/>
                </a:lnTo>
                <a:lnTo>
                  <a:pt x="1679931" y="1037900"/>
                </a:lnTo>
                <a:lnTo>
                  <a:pt x="1678395" y="1037987"/>
                </a:lnTo>
                <a:lnTo>
                  <a:pt x="1672828" y="1035963"/>
                </a:lnTo>
                <a:cubicBezTo>
                  <a:pt x="1671637" y="1032788"/>
                  <a:pt x="1672629" y="1030605"/>
                  <a:pt x="1675804" y="1029414"/>
                </a:cubicBezTo>
                <a:cubicBezTo>
                  <a:pt x="1683742" y="1026636"/>
                  <a:pt x="1691282" y="1021873"/>
                  <a:pt x="1698426" y="1015127"/>
                </a:cubicBezTo>
                <a:lnTo>
                  <a:pt x="1699617" y="1013936"/>
                </a:lnTo>
                <a:cubicBezTo>
                  <a:pt x="1690489" y="1014730"/>
                  <a:pt x="1682551" y="1015523"/>
                  <a:pt x="1675804" y="1016317"/>
                </a:cubicBezTo>
                <a:lnTo>
                  <a:pt x="1672232" y="1016317"/>
                </a:lnTo>
                <a:cubicBezTo>
                  <a:pt x="1672232" y="1016714"/>
                  <a:pt x="1667470" y="1020484"/>
                  <a:pt x="1657945" y="1027628"/>
                </a:cubicBezTo>
                <a:cubicBezTo>
                  <a:pt x="1653182" y="1031200"/>
                  <a:pt x="1647427" y="1035367"/>
                  <a:pt x="1640681" y="1040130"/>
                </a:cubicBezTo>
                <a:lnTo>
                  <a:pt x="1678395" y="1037987"/>
                </a:lnTo>
                <a:lnTo>
                  <a:pt x="1679376" y="1038344"/>
                </a:lnTo>
                <a:lnTo>
                  <a:pt x="1679931" y="1037900"/>
                </a:lnTo>
                <a:lnTo>
                  <a:pt x="1745456" y="1034177"/>
                </a:lnTo>
                <a:lnTo>
                  <a:pt x="1746051" y="1033581"/>
                </a:lnTo>
                <a:cubicBezTo>
                  <a:pt x="1745257" y="1034375"/>
                  <a:pt x="1752202" y="1027231"/>
                  <a:pt x="1766887" y="1012150"/>
                </a:cubicBezTo>
                <a:cubicBezTo>
                  <a:pt x="1767681" y="1011753"/>
                  <a:pt x="1768871" y="1010761"/>
                  <a:pt x="1770459" y="1009173"/>
                </a:cubicBezTo>
                <a:close/>
                <a:moveTo>
                  <a:pt x="2681287" y="1005602"/>
                </a:moveTo>
                <a:cubicBezTo>
                  <a:pt x="2681683" y="1005602"/>
                  <a:pt x="2681882" y="1005602"/>
                  <a:pt x="2681882" y="1005602"/>
                </a:cubicBezTo>
                <a:cubicBezTo>
                  <a:pt x="2682279" y="1005602"/>
                  <a:pt x="2682676" y="1005800"/>
                  <a:pt x="2683073" y="1006197"/>
                </a:cubicBezTo>
                <a:cubicBezTo>
                  <a:pt x="2683469" y="1006197"/>
                  <a:pt x="2683668" y="1006395"/>
                  <a:pt x="2683668" y="1006792"/>
                </a:cubicBezTo>
                <a:cubicBezTo>
                  <a:pt x="2683668" y="1007189"/>
                  <a:pt x="2683469" y="1007586"/>
                  <a:pt x="2683073" y="1007983"/>
                </a:cubicBezTo>
                <a:cubicBezTo>
                  <a:pt x="2679898" y="1011555"/>
                  <a:pt x="2675135" y="1016516"/>
                  <a:pt x="2668785" y="1022866"/>
                </a:cubicBezTo>
                <a:cubicBezTo>
                  <a:pt x="2662435" y="1029613"/>
                  <a:pt x="2657871" y="1034573"/>
                  <a:pt x="2655093" y="1037748"/>
                </a:cubicBezTo>
                <a:cubicBezTo>
                  <a:pt x="2654299" y="1038542"/>
                  <a:pt x="2653506" y="1038939"/>
                  <a:pt x="2652712" y="1038939"/>
                </a:cubicBezTo>
                <a:cubicBezTo>
                  <a:pt x="2651521" y="1038939"/>
                  <a:pt x="2650529" y="1038344"/>
                  <a:pt x="2649735" y="1037153"/>
                </a:cubicBezTo>
                <a:cubicBezTo>
                  <a:pt x="2648941" y="1036359"/>
                  <a:pt x="2648545" y="1035566"/>
                  <a:pt x="2648545" y="1034772"/>
                </a:cubicBezTo>
                <a:cubicBezTo>
                  <a:pt x="2648545" y="1033978"/>
                  <a:pt x="2648941" y="1033184"/>
                  <a:pt x="2649735" y="1032391"/>
                </a:cubicBezTo>
                <a:cubicBezTo>
                  <a:pt x="2663626" y="1019294"/>
                  <a:pt x="2674143" y="1010364"/>
                  <a:pt x="2681287" y="1005602"/>
                </a:cubicBezTo>
                <a:close/>
                <a:moveTo>
                  <a:pt x="6975871" y="1005006"/>
                </a:moveTo>
                <a:cubicBezTo>
                  <a:pt x="6974681" y="1005800"/>
                  <a:pt x="6964163" y="1012944"/>
                  <a:pt x="6944319" y="1026438"/>
                </a:cubicBezTo>
                <a:cubicBezTo>
                  <a:pt x="6931223" y="1035169"/>
                  <a:pt x="6920904" y="1043503"/>
                  <a:pt x="6913363" y="1051441"/>
                </a:cubicBezTo>
                <a:cubicBezTo>
                  <a:pt x="6918125" y="1052631"/>
                  <a:pt x="6922491" y="1053822"/>
                  <a:pt x="6926460" y="1055013"/>
                </a:cubicBezTo>
                <a:cubicBezTo>
                  <a:pt x="6926857" y="1054616"/>
                  <a:pt x="6927254" y="1054020"/>
                  <a:pt x="6927651" y="1053227"/>
                </a:cubicBezTo>
                <a:cubicBezTo>
                  <a:pt x="6937573" y="1040527"/>
                  <a:pt x="6948883" y="1029216"/>
                  <a:pt x="6961583" y="1019294"/>
                </a:cubicBezTo>
                <a:cubicBezTo>
                  <a:pt x="6970315" y="1012547"/>
                  <a:pt x="6976665" y="1007983"/>
                  <a:pt x="6980633" y="1005602"/>
                </a:cubicBezTo>
                <a:cubicBezTo>
                  <a:pt x="6977855" y="1005205"/>
                  <a:pt x="6976268" y="1005006"/>
                  <a:pt x="6975871" y="1005006"/>
                </a:cubicBezTo>
                <a:close/>
                <a:moveTo>
                  <a:pt x="1803201" y="1003220"/>
                </a:moveTo>
                <a:cubicBezTo>
                  <a:pt x="1800820" y="1003220"/>
                  <a:pt x="1798439" y="1003419"/>
                  <a:pt x="1796057" y="1003816"/>
                </a:cubicBezTo>
                <a:cubicBezTo>
                  <a:pt x="1792485" y="1004213"/>
                  <a:pt x="1788715" y="1004609"/>
                  <a:pt x="1784746" y="1005006"/>
                </a:cubicBezTo>
                <a:cubicBezTo>
                  <a:pt x="1783159" y="1006197"/>
                  <a:pt x="1780579" y="1008380"/>
                  <a:pt x="1777007" y="1011555"/>
                </a:cubicBezTo>
                <a:cubicBezTo>
                  <a:pt x="1773832" y="1014333"/>
                  <a:pt x="1771451" y="1016516"/>
                  <a:pt x="1769864" y="1018103"/>
                </a:cubicBezTo>
                <a:cubicBezTo>
                  <a:pt x="1766292" y="1021675"/>
                  <a:pt x="1761529" y="1026636"/>
                  <a:pt x="1755576" y="1032986"/>
                </a:cubicBezTo>
                <a:cubicBezTo>
                  <a:pt x="1755973" y="1032986"/>
                  <a:pt x="1759545" y="1032589"/>
                  <a:pt x="1766292" y="1031795"/>
                </a:cubicBezTo>
                <a:cubicBezTo>
                  <a:pt x="1766689" y="1029414"/>
                  <a:pt x="1768078" y="1028223"/>
                  <a:pt x="1770459" y="1028223"/>
                </a:cubicBezTo>
                <a:cubicBezTo>
                  <a:pt x="1775221" y="1028223"/>
                  <a:pt x="1780976" y="1026834"/>
                  <a:pt x="1787723" y="1024056"/>
                </a:cubicBezTo>
                <a:cubicBezTo>
                  <a:pt x="1789311" y="1020881"/>
                  <a:pt x="1791493" y="1017706"/>
                  <a:pt x="1794271" y="1014531"/>
                </a:cubicBezTo>
                <a:cubicBezTo>
                  <a:pt x="1798240" y="1009372"/>
                  <a:pt x="1801217" y="1005602"/>
                  <a:pt x="1803201" y="1003220"/>
                </a:cubicBezTo>
                <a:close/>
                <a:moveTo>
                  <a:pt x="5913238" y="1002625"/>
                </a:moveTo>
                <a:cubicBezTo>
                  <a:pt x="5898157" y="1017706"/>
                  <a:pt x="5885259" y="1029017"/>
                  <a:pt x="5874543" y="1036558"/>
                </a:cubicBezTo>
                <a:cubicBezTo>
                  <a:pt x="5878115" y="1038145"/>
                  <a:pt x="5881289" y="1039336"/>
                  <a:pt x="5884068" y="1040130"/>
                </a:cubicBezTo>
                <a:cubicBezTo>
                  <a:pt x="5889227" y="1041717"/>
                  <a:pt x="5894585" y="1043305"/>
                  <a:pt x="5900141" y="1044892"/>
                </a:cubicBezTo>
                <a:cubicBezTo>
                  <a:pt x="5907682" y="1038939"/>
                  <a:pt x="5915817" y="1031200"/>
                  <a:pt x="5924549" y="1021675"/>
                </a:cubicBezTo>
                <a:cubicBezTo>
                  <a:pt x="5925739" y="1020484"/>
                  <a:pt x="5927129" y="1018897"/>
                  <a:pt x="5928717" y="1016913"/>
                </a:cubicBezTo>
                <a:cubicBezTo>
                  <a:pt x="5930701" y="1014531"/>
                  <a:pt x="5932288" y="1012745"/>
                  <a:pt x="5933479" y="1011555"/>
                </a:cubicBezTo>
                <a:cubicBezTo>
                  <a:pt x="5926335" y="1008777"/>
                  <a:pt x="5919589" y="1005800"/>
                  <a:pt x="5913238" y="1002625"/>
                </a:cubicBezTo>
                <a:close/>
                <a:moveTo>
                  <a:pt x="6915149" y="1000839"/>
                </a:moveTo>
                <a:cubicBezTo>
                  <a:pt x="6912371" y="1002823"/>
                  <a:pt x="6908204" y="1005205"/>
                  <a:pt x="6902647" y="1007983"/>
                </a:cubicBezTo>
                <a:cubicBezTo>
                  <a:pt x="6896695" y="1011158"/>
                  <a:pt x="6892527" y="1013539"/>
                  <a:pt x="6890146" y="1015127"/>
                </a:cubicBezTo>
                <a:cubicBezTo>
                  <a:pt x="6878239" y="1021873"/>
                  <a:pt x="6868318" y="1028422"/>
                  <a:pt x="6860381" y="1034772"/>
                </a:cubicBezTo>
                <a:cubicBezTo>
                  <a:pt x="6863555" y="1035963"/>
                  <a:pt x="6869310" y="1037947"/>
                  <a:pt x="6877645" y="1040725"/>
                </a:cubicBezTo>
                <a:cubicBezTo>
                  <a:pt x="6885185" y="1043106"/>
                  <a:pt x="6891139" y="1044892"/>
                  <a:pt x="6895504" y="1046083"/>
                </a:cubicBezTo>
                <a:cubicBezTo>
                  <a:pt x="6898282" y="1046877"/>
                  <a:pt x="6900861" y="1047670"/>
                  <a:pt x="6903243" y="1048464"/>
                </a:cubicBezTo>
                <a:lnTo>
                  <a:pt x="6903243" y="1047869"/>
                </a:lnTo>
                <a:cubicBezTo>
                  <a:pt x="6911577" y="1037947"/>
                  <a:pt x="6923483" y="1027827"/>
                  <a:pt x="6938961" y="1017508"/>
                </a:cubicBezTo>
                <a:cubicBezTo>
                  <a:pt x="6950075" y="1009967"/>
                  <a:pt x="6957218" y="1005205"/>
                  <a:pt x="6960393" y="1003220"/>
                </a:cubicBezTo>
                <a:cubicBezTo>
                  <a:pt x="6952455" y="1002427"/>
                  <a:pt x="6944717" y="1001831"/>
                  <a:pt x="6937175" y="1001434"/>
                </a:cubicBezTo>
                <a:cubicBezTo>
                  <a:pt x="6932017" y="1005006"/>
                  <a:pt x="6927651" y="1008181"/>
                  <a:pt x="6924079" y="1010959"/>
                </a:cubicBezTo>
                <a:cubicBezTo>
                  <a:pt x="6904235" y="1027628"/>
                  <a:pt x="6893917" y="1036359"/>
                  <a:pt x="6893123" y="1037153"/>
                </a:cubicBezTo>
                <a:cubicBezTo>
                  <a:pt x="6891932" y="1037947"/>
                  <a:pt x="6890940" y="1038344"/>
                  <a:pt x="6890146" y="1038344"/>
                </a:cubicBezTo>
                <a:cubicBezTo>
                  <a:pt x="6888559" y="1038344"/>
                  <a:pt x="6887368" y="1037550"/>
                  <a:pt x="6886574" y="1035963"/>
                </a:cubicBezTo>
                <a:cubicBezTo>
                  <a:pt x="6885781" y="1034772"/>
                  <a:pt x="6885383" y="1033581"/>
                  <a:pt x="6885383" y="1032391"/>
                </a:cubicBezTo>
                <a:cubicBezTo>
                  <a:pt x="6885383" y="1030803"/>
                  <a:pt x="6886177" y="1029613"/>
                  <a:pt x="6887765" y="1028819"/>
                </a:cubicBezTo>
                <a:cubicBezTo>
                  <a:pt x="6892131" y="1025644"/>
                  <a:pt x="6897687" y="1021080"/>
                  <a:pt x="6904433" y="1015127"/>
                </a:cubicBezTo>
                <a:cubicBezTo>
                  <a:pt x="6911975" y="1008380"/>
                  <a:pt x="6917332" y="1003617"/>
                  <a:pt x="6920507" y="1000839"/>
                </a:cubicBezTo>
                <a:close/>
                <a:moveTo>
                  <a:pt x="2097881" y="1000839"/>
                </a:moveTo>
                <a:cubicBezTo>
                  <a:pt x="2095896" y="1003617"/>
                  <a:pt x="2090539" y="1009173"/>
                  <a:pt x="2081807" y="1017508"/>
                </a:cubicBezTo>
                <a:cubicBezTo>
                  <a:pt x="2080617" y="1018302"/>
                  <a:pt x="2078831" y="1019889"/>
                  <a:pt x="2076449" y="1022270"/>
                </a:cubicBezTo>
                <a:cubicBezTo>
                  <a:pt x="2074465" y="1024652"/>
                  <a:pt x="2072878" y="1026438"/>
                  <a:pt x="2071687" y="1027628"/>
                </a:cubicBezTo>
                <a:cubicBezTo>
                  <a:pt x="2074068" y="1028025"/>
                  <a:pt x="2076053" y="1028620"/>
                  <a:pt x="2077640" y="1029414"/>
                </a:cubicBezTo>
                <a:cubicBezTo>
                  <a:pt x="2082799" y="1023461"/>
                  <a:pt x="2089149" y="1017508"/>
                  <a:pt x="2096690" y="1011555"/>
                </a:cubicBezTo>
                <a:cubicBezTo>
                  <a:pt x="2101452" y="1007983"/>
                  <a:pt x="2104826" y="1005403"/>
                  <a:pt x="2106810" y="1003816"/>
                </a:cubicBezTo>
                <a:cubicBezTo>
                  <a:pt x="2104826" y="1003022"/>
                  <a:pt x="2103635" y="1002625"/>
                  <a:pt x="2103239" y="1002625"/>
                </a:cubicBezTo>
                <a:close/>
                <a:moveTo>
                  <a:pt x="6837163" y="996077"/>
                </a:moveTo>
                <a:cubicBezTo>
                  <a:pt x="6837957" y="996077"/>
                  <a:pt x="6838354" y="996672"/>
                  <a:pt x="6838354" y="997863"/>
                </a:cubicBezTo>
                <a:cubicBezTo>
                  <a:pt x="6838354" y="999053"/>
                  <a:pt x="6837957" y="999648"/>
                  <a:pt x="6837163" y="999648"/>
                </a:cubicBezTo>
                <a:cubicBezTo>
                  <a:pt x="6835973" y="999648"/>
                  <a:pt x="6835377" y="999053"/>
                  <a:pt x="6835377" y="997863"/>
                </a:cubicBezTo>
                <a:cubicBezTo>
                  <a:pt x="6835377" y="996672"/>
                  <a:pt x="6835973" y="996077"/>
                  <a:pt x="6837163" y="996077"/>
                </a:cubicBezTo>
                <a:close/>
                <a:moveTo>
                  <a:pt x="4385071" y="996077"/>
                </a:moveTo>
                <a:lnTo>
                  <a:pt x="4376141" y="1003220"/>
                </a:lnTo>
                <a:cubicBezTo>
                  <a:pt x="4374951" y="1004411"/>
                  <a:pt x="4372768" y="1006395"/>
                  <a:pt x="4369593" y="1009173"/>
                </a:cubicBezTo>
                <a:cubicBezTo>
                  <a:pt x="4366417" y="1011555"/>
                  <a:pt x="4364037" y="1013539"/>
                  <a:pt x="4362449" y="1015127"/>
                </a:cubicBezTo>
                <a:cubicBezTo>
                  <a:pt x="4357290" y="1019095"/>
                  <a:pt x="4352527" y="1022270"/>
                  <a:pt x="4348161" y="1024652"/>
                </a:cubicBezTo>
                <a:cubicBezTo>
                  <a:pt x="4353718" y="1027430"/>
                  <a:pt x="4359473" y="1029811"/>
                  <a:pt x="4365425" y="1031795"/>
                </a:cubicBezTo>
                <a:cubicBezTo>
                  <a:pt x="4368203" y="1030208"/>
                  <a:pt x="4373165" y="1027033"/>
                  <a:pt x="4380309" y="1022270"/>
                </a:cubicBezTo>
                <a:cubicBezTo>
                  <a:pt x="4386261" y="1017905"/>
                  <a:pt x="4391223" y="1014531"/>
                  <a:pt x="4395191" y="1012150"/>
                </a:cubicBezTo>
                <a:cubicBezTo>
                  <a:pt x="4400351" y="1008975"/>
                  <a:pt x="4403923" y="1006792"/>
                  <a:pt x="4405907" y="1005602"/>
                </a:cubicBezTo>
                <a:cubicBezTo>
                  <a:pt x="4398763" y="1002427"/>
                  <a:pt x="4391818" y="999252"/>
                  <a:pt x="4385071" y="996077"/>
                </a:cubicBezTo>
                <a:close/>
                <a:moveTo>
                  <a:pt x="956071" y="996077"/>
                </a:moveTo>
                <a:lnTo>
                  <a:pt x="947142" y="1003220"/>
                </a:lnTo>
                <a:cubicBezTo>
                  <a:pt x="945951" y="1004411"/>
                  <a:pt x="943768" y="1006395"/>
                  <a:pt x="940593" y="1009173"/>
                </a:cubicBezTo>
                <a:cubicBezTo>
                  <a:pt x="937418" y="1011555"/>
                  <a:pt x="935037" y="1013539"/>
                  <a:pt x="933449" y="1015127"/>
                </a:cubicBezTo>
                <a:cubicBezTo>
                  <a:pt x="928290" y="1019095"/>
                  <a:pt x="923528" y="1022270"/>
                  <a:pt x="919163" y="1024652"/>
                </a:cubicBezTo>
                <a:cubicBezTo>
                  <a:pt x="924718" y="1027430"/>
                  <a:pt x="930473" y="1029811"/>
                  <a:pt x="936426" y="1031795"/>
                </a:cubicBezTo>
                <a:cubicBezTo>
                  <a:pt x="939204" y="1030208"/>
                  <a:pt x="944165" y="1027033"/>
                  <a:pt x="951309" y="1022270"/>
                </a:cubicBezTo>
                <a:cubicBezTo>
                  <a:pt x="957262" y="1017905"/>
                  <a:pt x="962223" y="1014531"/>
                  <a:pt x="966192" y="1012150"/>
                </a:cubicBezTo>
                <a:cubicBezTo>
                  <a:pt x="971351" y="1008975"/>
                  <a:pt x="974923" y="1006792"/>
                  <a:pt x="976907" y="1005602"/>
                </a:cubicBezTo>
                <a:cubicBezTo>
                  <a:pt x="969763" y="1002427"/>
                  <a:pt x="962818" y="999252"/>
                  <a:pt x="956071" y="996077"/>
                </a:cubicBezTo>
                <a:close/>
                <a:moveTo>
                  <a:pt x="5421510" y="990123"/>
                </a:moveTo>
                <a:cubicBezTo>
                  <a:pt x="5419526" y="990123"/>
                  <a:pt x="5417740" y="990322"/>
                  <a:pt x="5416152" y="990719"/>
                </a:cubicBezTo>
                <a:lnTo>
                  <a:pt x="5414367" y="990719"/>
                </a:lnTo>
                <a:cubicBezTo>
                  <a:pt x="5408016" y="996275"/>
                  <a:pt x="5404643" y="999053"/>
                  <a:pt x="5404246" y="999053"/>
                </a:cubicBezTo>
                <a:cubicBezTo>
                  <a:pt x="5397499" y="1005403"/>
                  <a:pt x="5391347" y="1011753"/>
                  <a:pt x="5385791" y="1018103"/>
                </a:cubicBezTo>
                <a:cubicBezTo>
                  <a:pt x="5384601" y="1019294"/>
                  <a:pt x="5383410" y="1019889"/>
                  <a:pt x="5382219" y="1019889"/>
                </a:cubicBezTo>
                <a:cubicBezTo>
                  <a:pt x="5381426" y="1019889"/>
                  <a:pt x="5380433" y="1019492"/>
                  <a:pt x="5379243" y="1018698"/>
                </a:cubicBezTo>
                <a:cubicBezTo>
                  <a:pt x="5378449" y="1017508"/>
                  <a:pt x="5378052" y="1016317"/>
                  <a:pt x="5378052" y="1015127"/>
                </a:cubicBezTo>
                <a:cubicBezTo>
                  <a:pt x="5378052" y="1013936"/>
                  <a:pt x="5378449" y="1012745"/>
                  <a:pt x="5379243" y="1011555"/>
                </a:cubicBezTo>
                <a:cubicBezTo>
                  <a:pt x="5385593" y="1004808"/>
                  <a:pt x="5392141" y="998458"/>
                  <a:pt x="5398888" y="992505"/>
                </a:cubicBezTo>
                <a:cubicBezTo>
                  <a:pt x="5394523" y="992505"/>
                  <a:pt x="5390554" y="992306"/>
                  <a:pt x="5386982" y="991909"/>
                </a:cubicBezTo>
                <a:cubicBezTo>
                  <a:pt x="5385394" y="993497"/>
                  <a:pt x="5381426" y="996672"/>
                  <a:pt x="5375075" y="1001434"/>
                </a:cubicBezTo>
                <a:cubicBezTo>
                  <a:pt x="5369916" y="1005403"/>
                  <a:pt x="5365947" y="1008777"/>
                  <a:pt x="5363169" y="1011555"/>
                </a:cubicBezTo>
                <a:cubicBezTo>
                  <a:pt x="5357613" y="1016714"/>
                  <a:pt x="5353247" y="1021080"/>
                  <a:pt x="5350073" y="1024652"/>
                </a:cubicBezTo>
                <a:cubicBezTo>
                  <a:pt x="5349675" y="1025048"/>
                  <a:pt x="5348485" y="1026438"/>
                  <a:pt x="5346501" y="1028819"/>
                </a:cubicBezTo>
                <a:cubicBezTo>
                  <a:pt x="5345310" y="1030803"/>
                  <a:pt x="5344119" y="1032192"/>
                  <a:pt x="5342929" y="1032986"/>
                </a:cubicBezTo>
                <a:cubicBezTo>
                  <a:pt x="5359995" y="1032192"/>
                  <a:pt x="5369123" y="1031795"/>
                  <a:pt x="5370313" y="1031795"/>
                </a:cubicBezTo>
                <a:cubicBezTo>
                  <a:pt x="5377457" y="1031398"/>
                  <a:pt x="5384403" y="1030803"/>
                  <a:pt x="5391149" y="1030009"/>
                </a:cubicBezTo>
                <a:cubicBezTo>
                  <a:pt x="5390355" y="1028819"/>
                  <a:pt x="5389959" y="1027827"/>
                  <a:pt x="5389959" y="1027033"/>
                </a:cubicBezTo>
                <a:cubicBezTo>
                  <a:pt x="5389959" y="1025842"/>
                  <a:pt x="5390355" y="1024652"/>
                  <a:pt x="5391149" y="1023461"/>
                </a:cubicBezTo>
                <a:cubicBezTo>
                  <a:pt x="5402262" y="1009570"/>
                  <a:pt x="5411389" y="999252"/>
                  <a:pt x="5418533" y="992505"/>
                </a:cubicBezTo>
                <a:cubicBezTo>
                  <a:pt x="5418931" y="992505"/>
                  <a:pt x="5419327" y="992108"/>
                  <a:pt x="5419724" y="991314"/>
                </a:cubicBezTo>
                <a:cubicBezTo>
                  <a:pt x="5420517" y="990917"/>
                  <a:pt x="5421113" y="990520"/>
                  <a:pt x="5421510" y="990123"/>
                </a:cubicBezTo>
                <a:close/>
                <a:moveTo>
                  <a:pt x="5376267" y="988933"/>
                </a:moveTo>
                <a:cubicBezTo>
                  <a:pt x="5375869" y="989330"/>
                  <a:pt x="5375075" y="989727"/>
                  <a:pt x="5373885" y="990123"/>
                </a:cubicBezTo>
                <a:lnTo>
                  <a:pt x="5373289" y="990123"/>
                </a:lnTo>
                <a:cubicBezTo>
                  <a:pt x="5372893" y="990520"/>
                  <a:pt x="5372297" y="990917"/>
                  <a:pt x="5371504" y="991314"/>
                </a:cubicBezTo>
                <a:cubicBezTo>
                  <a:pt x="5371107" y="991711"/>
                  <a:pt x="5370710" y="991909"/>
                  <a:pt x="5370313" y="991909"/>
                </a:cubicBezTo>
                <a:cubicBezTo>
                  <a:pt x="5363169" y="996275"/>
                  <a:pt x="5356819" y="1001434"/>
                  <a:pt x="5351263" y="1007388"/>
                </a:cubicBezTo>
                <a:cubicBezTo>
                  <a:pt x="5344119" y="1014134"/>
                  <a:pt x="5338563" y="1020484"/>
                  <a:pt x="5334595" y="1026438"/>
                </a:cubicBezTo>
                <a:cubicBezTo>
                  <a:pt x="5334197" y="1026834"/>
                  <a:pt x="5332809" y="1029414"/>
                  <a:pt x="5330427" y="1034177"/>
                </a:cubicBezTo>
                <a:cubicBezTo>
                  <a:pt x="5331618" y="1033780"/>
                  <a:pt x="5333205" y="1033581"/>
                  <a:pt x="5335189" y="1033581"/>
                </a:cubicBezTo>
                <a:cubicBezTo>
                  <a:pt x="5335189" y="1032788"/>
                  <a:pt x="5335189" y="1032192"/>
                  <a:pt x="5335189" y="1031795"/>
                </a:cubicBezTo>
                <a:cubicBezTo>
                  <a:pt x="5335189" y="1031398"/>
                  <a:pt x="5335189" y="1031002"/>
                  <a:pt x="5335189" y="1030605"/>
                </a:cubicBezTo>
                <a:cubicBezTo>
                  <a:pt x="5339952" y="1022270"/>
                  <a:pt x="5347493" y="1013142"/>
                  <a:pt x="5357811" y="1003220"/>
                </a:cubicBezTo>
                <a:cubicBezTo>
                  <a:pt x="5364955" y="996474"/>
                  <a:pt x="5371305" y="991711"/>
                  <a:pt x="5376861" y="988933"/>
                </a:cubicBezTo>
                <a:close/>
                <a:moveTo>
                  <a:pt x="5884068" y="987147"/>
                </a:moveTo>
                <a:cubicBezTo>
                  <a:pt x="5869383" y="998656"/>
                  <a:pt x="5861644" y="1004808"/>
                  <a:pt x="5860851" y="1005602"/>
                </a:cubicBezTo>
                <a:cubicBezTo>
                  <a:pt x="5850929" y="1013539"/>
                  <a:pt x="5842991" y="1018302"/>
                  <a:pt x="5837038" y="1019889"/>
                </a:cubicBezTo>
                <a:cubicBezTo>
                  <a:pt x="5845373" y="1024255"/>
                  <a:pt x="5853905" y="1028223"/>
                  <a:pt x="5862637" y="1031795"/>
                </a:cubicBezTo>
                <a:cubicBezTo>
                  <a:pt x="5868193" y="1028620"/>
                  <a:pt x="5875138" y="1023263"/>
                  <a:pt x="5883473" y="1015722"/>
                </a:cubicBezTo>
                <a:cubicBezTo>
                  <a:pt x="5893791" y="1006594"/>
                  <a:pt x="5900539" y="1000839"/>
                  <a:pt x="5903713" y="998458"/>
                </a:cubicBezTo>
                <a:cubicBezTo>
                  <a:pt x="5896967" y="994886"/>
                  <a:pt x="5890418" y="991116"/>
                  <a:pt x="5884068" y="987147"/>
                </a:cubicBezTo>
                <a:close/>
                <a:moveTo>
                  <a:pt x="5350073" y="987147"/>
                </a:moveTo>
                <a:cubicBezTo>
                  <a:pt x="5350073" y="987544"/>
                  <a:pt x="5349875" y="987941"/>
                  <a:pt x="5349477" y="988338"/>
                </a:cubicBezTo>
                <a:cubicBezTo>
                  <a:pt x="5348683" y="989925"/>
                  <a:pt x="5347691" y="991513"/>
                  <a:pt x="5346501" y="993100"/>
                </a:cubicBezTo>
                <a:cubicBezTo>
                  <a:pt x="5348882" y="991116"/>
                  <a:pt x="5350866" y="989528"/>
                  <a:pt x="5352454" y="988338"/>
                </a:cubicBezTo>
                <a:cubicBezTo>
                  <a:pt x="5352057" y="987941"/>
                  <a:pt x="5351660" y="987742"/>
                  <a:pt x="5351263" y="987742"/>
                </a:cubicBezTo>
                <a:cubicBezTo>
                  <a:pt x="5350866" y="987345"/>
                  <a:pt x="5350469" y="987147"/>
                  <a:pt x="5350073" y="987147"/>
                </a:cubicBezTo>
                <a:close/>
                <a:moveTo>
                  <a:pt x="328017" y="984766"/>
                </a:moveTo>
                <a:cubicBezTo>
                  <a:pt x="321270" y="985956"/>
                  <a:pt x="313531" y="987345"/>
                  <a:pt x="304799" y="988933"/>
                </a:cubicBezTo>
                <a:cubicBezTo>
                  <a:pt x="304799" y="989727"/>
                  <a:pt x="304601" y="990520"/>
                  <a:pt x="304204" y="991314"/>
                </a:cubicBezTo>
                <a:cubicBezTo>
                  <a:pt x="303807" y="991711"/>
                  <a:pt x="302617" y="993298"/>
                  <a:pt x="300632" y="996077"/>
                </a:cubicBezTo>
                <a:cubicBezTo>
                  <a:pt x="300632" y="996077"/>
                  <a:pt x="299442" y="997267"/>
                  <a:pt x="297060" y="999648"/>
                </a:cubicBezTo>
                <a:cubicBezTo>
                  <a:pt x="294283" y="1003617"/>
                  <a:pt x="291901" y="1006594"/>
                  <a:pt x="289917" y="1008578"/>
                </a:cubicBezTo>
                <a:cubicBezTo>
                  <a:pt x="288726" y="1009769"/>
                  <a:pt x="287535" y="1010364"/>
                  <a:pt x="286345" y="1010364"/>
                </a:cubicBezTo>
                <a:cubicBezTo>
                  <a:pt x="285154" y="1010364"/>
                  <a:pt x="283964" y="1009570"/>
                  <a:pt x="282773" y="1007983"/>
                </a:cubicBezTo>
                <a:cubicBezTo>
                  <a:pt x="281582" y="1006792"/>
                  <a:pt x="280987" y="1005602"/>
                  <a:pt x="280987" y="1004411"/>
                </a:cubicBezTo>
                <a:cubicBezTo>
                  <a:pt x="280987" y="1003220"/>
                  <a:pt x="281582" y="1002030"/>
                  <a:pt x="282773" y="1000839"/>
                </a:cubicBezTo>
                <a:lnTo>
                  <a:pt x="293489" y="990123"/>
                </a:lnTo>
                <a:cubicBezTo>
                  <a:pt x="292298" y="990520"/>
                  <a:pt x="290513" y="990719"/>
                  <a:pt x="288131" y="990719"/>
                </a:cubicBezTo>
                <a:cubicBezTo>
                  <a:pt x="285750" y="991116"/>
                  <a:pt x="284162" y="991513"/>
                  <a:pt x="283368" y="991909"/>
                </a:cubicBezTo>
                <a:cubicBezTo>
                  <a:pt x="281781" y="993497"/>
                  <a:pt x="272851" y="1001434"/>
                  <a:pt x="256579" y="1015722"/>
                </a:cubicBezTo>
                <a:cubicBezTo>
                  <a:pt x="255389" y="1016913"/>
                  <a:pt x="254000" y="1017508"/>
                  <a:pt x="252412" y="1017508"/>
                </a:cubicBezTo>
                <a:cubicBezTo>
                  <a:pt x="251222" y="1017508"/>
                  <a:pt x="250031" y="1016913"/>
                  <a:pt x="248840" y="1015722"/>
                </a:cubicBezTo>
                <a:cubicBezTo>
                  <a:pt x="247650" y="1014531"/>
                  <a:pt x="247054" y="1013341"/>
                  <a:pt x="247054" y="1012150"/>
                </a:cubicBezTo>
                <a:cubicBezTo>
                  <a:pt x="247054" y="1010563"/>
                  <a:pt x="247650" y="1009173"/>
                  <a:pt x="248840" y="1007983"/>
                </a:cubicBezTo>
                <a:cubicBezTo>
                  <a:pt x="253206" y="1003617"/>
                  <a:pt x="257770" y="999450"/>
                  <a:pt x="262532" y="995481"/>
                </a:cubicBezTo>
                <a:cubicBezTo>
                  <a:pt x="259357" y="995481"/>
                  <a:pt x="256182" y="995680"/>
                  <a:pt x="253008" y="996077"/>
                </a:cubicBezTo>
                <a:cubicBezTo>
                  <a:pt x="252610" y="996870"/>
                  <a:pt x="248245" y="1001831"/>
                  <a:pt x="239910" y="1010959"/>
                </a:cubicBezTo>
                <a:cubicBezTo>
                  <a:pt x="236735" y="1014928"/>
                  <a:pt x="230584" y="1022072"/>
                  <a:pt x="221456" y="1032391"/>
                </a:cubicBezTo>
                <a:cubicBezTo>
                  <a:pt x="220662" y="1033184"/>
                  <a:pt x="219868" y="1033581"/>
                  <a:pt x="219074" y="1033581"/>
                </a:cubicBezTo>
                <a:cubicBezTo>
                  <a:pt x="218281" y="1033581"/>
                  <a:pt x="217289" y="1033184"/>
                  <a:pt x="216098" y="1032391"/>
                </a:cubicBezTo>
                <a:cubicBezTo>
                  <a:pt x="214510" y="1031597"/>
                  <a:pt x="213717" y="1030605"/>
                  <a:pt x="213717" y="1029414"/>
                </a:cubicBezTo>
                <a:cubicBezTo>
                  <a:pt x="213717" y="1028620"/>
                  <a:pt x="214114" y="1027827"/>
                  <a:pt x="214907" y="1027033"/>
                </a:cubicBezTo>
                <a:cubicBezTo>
                  <a:pt x="218876" y="1020683"/>
                  <a:pt x="224829" y="1013142"/>
                  <a:pt x="232767" y="1004411"/>
                </a:cubicBezTo>
                <a:cubicBezTo>
                  <a:pt x="233560" y="1003617"/>
                  <a:pt x="235346" y="1001633"/>
                  <a:pt x="238125" y="998458"/>
                </a:cubicBezTo>
                <a:lnTo>
                  <a:pt x="232767" y="999053"/>
                </a:lnTo>
                <a:cubicBezTo>
                  <a:pt x="228401" y="1005006"/>
                  <a:pt x="225226" y="1009173"/>
                  <a:pt x="223242" y="1011555"/>
                </a:cubicBezTo>
                <a:cubicBezTo>
                  <a:pt x="212923" y="1023461"/>
                  <a:pt x="203002" y="1031200"/>
                  <a:pt x="193476" y="1034772"/>
                </a:cubicBezTo>
                <a:cubicBezTo>
                  <a:pt x="192682" y="1035169"/>
                  <a:pt x="192087" y="1035367"/>
                  <a:pt x="191690" y="1035367"/>
                </a:cubicBezTo>
                <a:cubicBezTo>
                  <a:pt x="189706" y="1035367"/>
                  <a:pt x="188515" y="1034177"/>
                  <a:pt x="188118" y="1031795"/>
                </a:cubicBezTo>
                <a:cubicBezTo>
                  <a:pt x="188118" y="1031398"/>
                  <a:pt x="188118" y="1030803"/>
                  <a:pt x="188118" y="1030009"/>
                </a:cubicBezTo>
                <a:cubicBezTo>
                  <a:pt x="188118" y="1026438"/>
                  <a:pt x="190499" y="1022667"/>
                  <a:pt x="195262" y="1018698"/>
                </a:cubicBezTo>
                <a:cubicBezTo>
                  <a:pt x="196453" y="1017508"/>
                  <a:pt x="197445" y="1016913"/>
                  <a:pt x="198239" y="1016913"/>
                </a:cubicBezTo>
                <a:cubicBezTo>
                  <a:pt x="199826" y="1016913"/>
                  <a:pt x="201017" y="1018103"/>
                  <a:pt x="201810" y="1020484"/>
                </a:cubicBezTo>
                <a:cubicBezTo>
                  <a:pt x="206574" y="1016913"/>
                  <a:pt x="212328" y="1010761"/>
                  <a:pt x="219074" y="1002030"/>
                </a:cubicBezTo>
                <a:cubicBezTo>
                  <a:pt x="219471" y="1002030"/>
                  <a:pt x="219868" y="1001633"/>
                  <a:pt x="220266" y="1000839"/>
                </a:cubicBezTo>
                <a:cubicBezTo>
                  <a:pt x="214312" y="1001633"/>
                  <a:pt x="208954" y="1002427"/>
                  <a:pt x="204192" y="1003220"/>
                </a:cubicBezTo>
                <a:cubicBezTo>
                  <a:pt x="202207" y="1005602"/>
                  <a:pt x="200421" y="1007586"/>
                  <a:pt x="198834" y="1009173"/>
                </a:cubicBezTo>
                <a:cubicBezTo>
                  <a:pt x="196453" y="1011555"/>
                  <a:pt x="193278" y="1015523"/>
                  <a:pt x="189309" y="1021080"/>
                </a:cubicBezTo>
                <a:cubicBezTo>
                  <a:pt x="184546" y="1026239"/>
                  <a:pt x="181173" y="1030208"/>
                  <a:pt x="179189" y="1032986"/>
                </a:cubicBezTo>
                <a:cubicBezTo>
                  <a:pt x="177998" y="1034177"/>
                  <a:pt x="176807" y="1034772"/>
                  <a:pt x="175617" y="1034772"/>
                </a:cubicBezTo>
                <a:cubicBezTo>
                  <a:pt x="174426" y="1034772"/>
                  <a:pt x="173235" y="1034177"/>
                  <a:pt x="172045" y="1032986"/>
                </a:cubicBezTo>
                <a:cubicBezTo>
                  <a:pt x="170458" y="1031795"/>
                  <a:pt x="169664" y="1030406"/>
                  <a:pt x="169664" y="1028819"/>
                </a:cubicBezTo>
                <a:cubicBezTo>
                  <a:pt x="169664" y="1027628"/>
                  <a:pt x="170259" y="1026438"/>
                  <a:pt x="171450" y="1025247"/>
                </a:cubicBezTo>
                <a:cubicBezTo>
                  <a:pt x="173434" y="1022866"/>
                  <a:pt x="176212" y="1019691"/>
                  <a:pt x="179784" y="1015722"/>
                </a:cubicBezTo>
                <a:cubicBezTo>
                  <a:pt x="183356" y="1010959"/>
                  <a:pt x="185936" y="1007784"/>
                  <a:pt x="187523" y="1006197"/>
                </a:cubicBezTo>
                <a:lnTo>
                  <a:pt x="181570" y="1007388"/>
                </a:lnTo>
                <a:cubicBezTo>
                  <a:pt x="179982" y="1008578"/>
                  <a:pt x="178395" y="1009967"/>
                  <a:pt x="176807" y="1011555"/>
                </a:cubicBezTo>
                <a:cubicBezTo>
                  <a:pt x="170854" y="1017111"/>
                  <a:pt x="166489" y="1021278"/>
                  <a:pt x="163711" y="1024056"/>
                </a:cubicBezTo>
                <a:cubicBezTo>
                  <a:pt x="154980" y="1033581"/>
                  <a:pt x="148828" y="1043702"/>
                  <a:pt x="145256" y="1054417"/>
                </a:cubicBezTo>
                <a:cubicBezTo>
                  <a:pt x="144859" y="1055211"/>
                  <a:pt x="144462" y="1055806"/>
                  <a:pt x="144065" y="1056203"/>
                </a:cubicBezTo>
                <a:cubicBezTo>
                  <a:pt x="147240" y="1055409"/>
                  <a:pt x="148828" y="1054814"/>
                  <a:pt x="148828" y="1054417"/>
                </a:cubicBezTo>
                <a:cubicBezTo>
                  <a:pt x="186134" y="1044098"/>
                  <a:pt x="205184" y="1038939"/>
                  <a:pt x="205978" y="1038939"/>
                </a:cubicBezTo>
                <a:cubicBezTo>
                  <a:pt x="234949" y="1029017"/>
                  <a:pt x="252610" y="1023263"/>
                  <a:pt x="258960" y="1021675"/>
                </a:cubicBezTo>
                <a:cubicBezTo>
                  <a:pt x="272454" y="1018500"/>
                  <a:pt x="282773" y="1016913"/>
                  <a:pt x="289917" y="1016913"/>
                </a:cubicBezTo>
                <a:cubicBezTo>
                  <a:pt x="293092" y="1016913"/>
                  <a:pt x="295671" y="1017111"/>
                  <a:pt x="297656" y="1017508"/>
                </a:cubicBezTo>
                <a:cubicBezTo>
                  <a:pt x="300037" y="1014730"/>
                  <a:pt x="306387" y="1007983"/>
                  <a:pt x="316706" y="997267"/>
                </a:cubicBezTo>
                <a:cubicBezTo>
                  <a:pt x="320675" y="993298"/>
                  <a:pt x="324445" y="989131"/>
                  <a:pt x="328017" y="984766"/>
                </a:cubicBezTo>
                <a:close/>
                <a:moveTo>
                  <a:pt x="5022055" y="983575"/>
                </a:moveTo>
                <a:cubicBezTo>
                  <a:pt x="5019277" y="986750"/>
                  <a:pt x="5017491" y="988933"/>
                  <a:pt x="5016697" y="990123"/>
                </a:cubicBezTo>
                <a:cubicBezTo>
                  <a:pt x="5006775" y="1001633"/>
                  <a:pt x="4998838" y="1008777"/>
                  <a:pt x="4992885" y="1011555"/>
                </a:cubicBezTo>
                <a:cubicBezTo>
                  <a:pt x="4993282" y="1015920"/>
                  <a:pt x="4993679" y="1020683"/>
                  <a:pt x="4994075" y="1025842"/>
                </a:cubicBezTo>
                <a:cubicBezTo>
                  <a:pt x="5011141" y="1007189"/>
                  <a:pt x="5020667" y="997466"/>
                  <a:pt x="5022651" y="996672"/>
                </a:cubicBezTo>
                <a:cubicBezTo>
                  <a:pt x="5022253" y="991513"/>
                  <a:pt x="5022055" y="987147"/>
                  <a:pt x="5022055" y="983575"/>
                </a:cubicBezTo>
                <a:close/>
                <a:moveTo>
                  <a:pt x="4352924" y="977027"/>
                </a:moveTo>
                <a:cubicBezTo>
                  <a:pt x="4350939" y="978217"/>
                  <a:pt x="4349551" y="979011"/>
                  <a:pt x="4348757" y="979408"/>
                </a:cubicBezTo>
                <a:cubicBezTo>
                  <a:pt x="4347169" y="980598"/>
                  <a:pt x="4344589" y="982384"/>
                  <a:pt x="4341018" y="984766"/>
                </a:cubicBezTo>
                <a:cubicBezTo>
                  <a:pt x="4337446" y="987147"/>
                  <a:pt x="4334668" y="988933"/>
                  <a:pt x="4332683" y="990123"/>
                </a:cubicBezTo>
                <a:cubicBezTo>
                  <a:pt x="4322365" y="997267"/>
                  <a:pt x="4313832" y="1001633"/>
                  <a:pt x="4307085" y="1003220"/>
                </a:cubicBezTo>
                <a:cubicBezTo>
                  <a:pt x="4316213" y="1008380"/>
                  <a:pt x="4325539" y="1013539"/>
                  <a:pt x="4335065" y="1018698"/>
                </a:cubicBezTo>
                <a:cubicBezTo>
                  <a:pt x="4340621" y="1018302"/>
                  <a:pt x="4349352" y="1012944"/>
                  <a:pt x="4361259" y="1002625"/>
                </a:cubicBezTo>
                <a:cubicBezTo>
                  <a:pt x="4368799" y="996672"/>
                  <a:pt x="4373363" y="992902"/>
                  <a:pt x="4374951" y="991314"/>
                </a:cubicBezTo>
                <a:close/>
                <a:moveTo>
                  <a:pt x="923924" y="977027"/>
                </a:moveTo>
                <a:cubicBezTo>
                  <a:pt x="921940" y="978217"/>
                  <a:pt x="920551" y="979011"/>
                  <a:pt x="919757" y="979408"/>
                </a:cubicBezTo>
                <a:cubicBezTo>
                  <a:pt x="918170" y="980598"/>
                  <a:pt x="915591" y="982384"/>
                  <a:pt x="912018" y="984766"/>
                </a:cubicBezTo>
                <a:cubicBezTo>
                  <a:pt x="908446" y="987147"/>
                  <a:pt x="905668" y="988933"/>
                  <a:pt x="903684" y="990123"/>
                </a:cubicBezTo>
                <a:cubicBezTo>
                  <a:pt x="893366" y="997267"/>
                  <a:pt x="884833" y="1001633"/>
                  <a:pt x="878086" y="1003220"/>
                </a:cubicBezTo>
                <a:cubicBezTo>
                  <a:pt x="887214" y="1008380"/>
                  <a:pt x="896540" y="1013539"/>
                  <a:pt x="906065" y="1018698"/>
                </a:cubicBezTo>
                <a:cubicBezTo>
                  <a:pt x="911621" y="1018302"/>
                  <a:pt x="920353" y="1012944"/>
                  <a:pt x="932259" y="1002625"/>
                </a:cubicBezTo>
                <a:cubicBezTo>
                  <a:pt x="939800" y="996672"/>
                  <a:pt x="944364" y="992902"/>
                  <a:pt x="945951" y="991314"/>
                </a:cubicBezTo>
                <a:close/>
                <a:moveTo>
                  <a:pt x="5510211" y="972264"/>
                </a:moveTo>
                <a:lnTo>
                  <a:pt x="5492352" y="975836"/>
                </a:lnTo>
                <a:lnTo>
                  <a:pt x="5491757" y="975836"/>
                </a:lnTo>
                <a:cubicBezTo>
                  <a:pt x="5486201" y="979805"/>
                  <a:pt x="5480446" y="984567"/>
                  <a:pt x="5474493" y="990123"/>
                </a:cubicBezTo>
                <a:cubicBezTo>
                  <a:pt x="5469731" y="994886"/>
                  <a:pt x="5460603" y="1004808"/>
                  <a:pt x="5447109" y="1019889"/>
                </a:cubicBezTo>
                <a:cubicBezTo>
                  <a:pt x="5446315" y="1021080"/>
                  <a:pt x="5445521" y="1021675"/>
                  <a:pt x="5444727" y="1021675"/>
                </a:cubicBezTo>
                <a:cubicBezTo>
                  <a:pt x="5443537" y="1021675"/>
                  <a:pt x="5442346" y="1021080"/>
                  <a:pt x="5441155" y="1019889"/>
                </a:cubicBezTo>
                <a:cubicBezTo>
                  <a:pt x="5440362" y="1018698"/>
                  <a:pt x="5439965" y="1017706"/>
                  <a:pt x="5439965" y="1016913"/>
                </a:cubicBezTo>
                <a:cubicBezTo>
                  <a:pt x="5439965" y="1015722"/>
                  <a:pt x="5440362" y="1014531"/>
                  <a:pt x="5441155" y="1013341"/>
                </a:cubicBezTo>
                <a:cubicBezTo>
                  <a:pt x="5456633" y="996672"/>
                  <a:pt x="5466555" y="986155"/>
                  <a:pt x="5470921" y="981789"/>
                </a:cubicBezTo>
                <a:cubicBezTo>
                  <a:pt x="5471715" y="981392"/>
                  <a:pt x="5472310" y="980797"/>
                  <a:pt x="5472707" y="980003"/>
                </a:cubicBezTo>
                <a:cubicBezTo>
                  <a:pt x="5471517" y="980400"/>
                  <a:pt x="5470325" y="980995"/>
                  <a:pt x="5469135" y="981789"/>
                </a:cubicBezTo>
                <a:cubicBezTo>
                  <a:pt x="5467547" y="982980"/>
                  <a:pt x="5466357" y="983972"/>
                  <a:pt x="5465563" y="984766"/>
                </a:cubicBezTo>
                <a:cubicBezTo>
                  <a:pt x="5459610" y="988734"/>
                  <a:pt x="5453657" y="993298"/>
                  <a:pt x="5447704" y="998458"/>
                </a:cubicBezTo>
                <a:cubicBezTo>
                  <a:pt x="5440957" y="1004014"/>
                  <a:pt x="5435599" y="1008975"/>
                  <a:pt x="5431631" y="1013341"/>
                </a:cubicBezTo>
                <a:cubicBezTo>
                  <a:pt x="5424487" y="1020484"/>
                  <a:pt x="5420915" y="1024255"/>
                  <a:pt x="5420915" y="1024652"/>
                </a:cubicBezTo>
                <a:cubicBezTo>
                  <a:pt x="5420517" y="1025048"/>
                  <a:pt x="5419923" y="1025247"/>
                  <a:pt x="5419129" y="1025247"/>
                </a:cubicBezTo>
                <a:cubicBezTo>
                  <a:pt x="5418731" y="1025247"/>
                  <a:pt x="5418137" y="1025048"/>
                  <a:pt x="5417343" y="1024652"/>
                </a:cubicBezTo>
                <a:cubicBezTo>
                  <a:pt x="5416549" y="1023858"/>
                  <a:pt x="5416152" y="1023064"/>
                  <a:pt x="5416152" y="1022270"/>
                </a:cubicBezTo>
                <a:cubicBezTo>
                  <a:pt x="5416152" y="1021873"/>
                  <a:pt x="5416152" y="1021477"/>
                  <a:pt x="5416152" y="1021080"/>
                </a:cubicBezTo>
                <a:cubicBezTo>
                  <a:pt x="5416549" y="1017905"/>
                  <a:pt x="5419526" y="1013341"/>
                  <a:pt x="5425082" y="1007388"/>
                </a:cubicBezTo>
                <a:cubicBezTo>
                  <a:pt x="5430638" y="1001831"/>
                  <a:pt x="5436393" y="996275"/>
                  <a:pt x="5442346" y="990719"/>
                </a:cubicBezTo>
                <a:cubicBezTo>
                  <a:pt x="5445521" y="988338"/>
                  <a:pt x="5448101" y="986353"/>
                  <a:pt x="5450085" y="984766"/>
                </a:cubicBezTo>
                <a:cubicBezTo>
                  <a:pt x="5446910" y="985163"/>
                  <a:pt x="5444132" y="985559"/>
                  <a:pt x="5441751" y="985956"/>
                </a:cubicBezTo>
                <a:lnTo>
                  <a:pt x="5436393" y="989528"/>
                </a:lnTo>
                <a:cubicBezTo>
                  <a:pt x="5431631" y="993100"/>
                  <a:pt x="5427066" y="997267"/>
                  <a:pt x="5422701" y="1002030"/>
                </a:cubicBezTo>
                <a:cubicBezTo>
                  <a:pt x="5415954" y="1008777"/>
                  <a:pt x="5407619" y="1017905"/>
                  <a:pt x="5397697" y="1029414"/>
                </a:cubicBezTo>
                <a:cubicBezTo>
                  <a:pt x="5407223" y="1028620"/>
                  <a:pt x="5416549" y="1027628"/>
                  <a:pt x="5425677" y="1026438"/>
                </a:cubicBezTo>
                <a:cubicBezTo>
                  <a:pt x="5439171" y="1024850"/>
                  <a:pt x="5452268" y="1022667"/>
                  <a:pt x="5464968" y="1019889"/>
                </a:cubicBezTo>
                <a:cubicBezTo>
                  <a:pt x="5464571" y="1019492"/>
                  <a:pt x="5464373" y="1018897"/>
                  <a:pt x="5464373" y="1018103"/>
                </a:cubicBezTo>
                <a:cubicBezTo>
                  <a:pt x="5464373" y="1017309"/>
                  <a:pt x="5464968" y="1016317"/>
                  <a:pt x="5466159" y="1015127"/>
                </a:cubicBezTo>
                <a:lnTo>
                  <a:pt x="5498901" y="982384"/>
                </a:lnTo>
                <a:cubicBezTo>
                  <a:pt x="5502869" y="978813"/>
                  <a:pt x="5506639" y="975439"/>
                  <a:pt x="5510211" y="972264"/>
                </a:cubicBezTo>
                <a:close/>
                <a:moveTo>
                  <a:pt x="5859660" y="971669"/>
                </a:moveTo>
                <a:cubicBezTo>
                  <a:pt x="5858469" y="972463"/>
                  <a:pt x="5857081" y="973653"/>
                  <a:pt x="5855493" y="975241"/>
                </a:cubicBezTo>
                <a:cubicBezTo>
                  <a:pt x="5853509" y="976828"/>
                  <a:pt x="5852119" y="977820"/>
                  <a:pt x="5851325" y="978217"/>
                </a:cubicBezTo>
                <a:cubicBezTo>
                  <a:pt x="5842991" y="986155"/>
                  <a:pt x="5836840" y="991909"/>
                  <a:pt x="5832871" y="995481"/>
                </a:cubicBezTo>
                <a:cubicBezTo>
                  <a:pt x="5824933" y="1002625"/>
                  <a:pt x="5819576" y="1006991"/>
                  <a:pt x="5816797" y="1008578"/>
                </a:cubicBezTo>
                <a:cubicBezTo>
                  <a:pt x="5819973" y="1010563"/>
                  <a:pt x="5823941" y="1012745"/>
                  <a:pt x="5828704" y="1015127"/>
                </a:cubicBezTo>
                <a:cubicBezTo>
                  <a:pt x="5828704" y="1013539"/>
                  <a:pt x="5829696" y="1012547"/>
                  <a:pt x="5831681" y="1012150"/>
                </a:cubicBezTo>
                <a:cubicBezTo>
                  <a:pt x="5838427" y="1010959"/>
                  <a:pt x="5846166" y="1006792"/>
                  <a:pt x="5854897" y="999648"/>
                </a:cubicBezTo>
                <a:cubicBezTo>
                  <a:pt x="5865613" y="990123"/>
                  <a:pt x="5872360" y="984369"/>
                  <a:pt x="5875138" y="982384"/>
                </a:cubicBezTo>
                <a:cubicBezTo>
                  <a:pt x="5873947" y="981194"/>
                  <a:pt x="5872955" y="980400"/>
                  <a:pt x="5872161" y="980003"/>
                </a:cubicBezTo>
                <a:close/>
                <a:moveTo>
                  <a:pt x="2066329" y="964525"/>
                </a:moveTo>
                <a:cubicBezTo>
                  <a:pt x="2065139" y="965319"/>
                  <a:pt x="2063750" y="966311"/>
                  <a:pt x="2062162" y="967502"/>
                </a:cubicBezTo>
                <a:cubicBezTo>
                  <a:pt x="2059781" y="969089"/>
                  <a:pt x="2058392" y="970081"/>
                  <a:pt x="2057995" y="970478"/>
                </a:cubicBezTo>
                <a:cubicBezTo>
                  <a:pt x="2051645" y="975241"/>
                  <a:pt x="2046089" y="978813"/>
                  <a:pt x="2041326" y="981194"/>
                </a:cubicBezTo>
                <a:cubicBezTo>
                  <a:pt x="2043707" y="986750"/>
                  <a:pt x="2045890" y="991513"/>
                  <a:pt x="2047874" y="995481"/>
                </a:cubicBezTo>
                <a:lnTo>
                  <a:pt x="2050256" y="993100"/>
                </a:lnTo>
                <a:cubicBezTo>
                  <a:pt x="2050653" y="993497"/>
                  <a:pt x="2050851" y="993894"/>
                  <a:pt x="2050851" y="994291"/>
                </a:cubicBezTo>
                <a:cubicBezTo>
                  <a:pt x="2050454" y="995084"/>
                  <a:pt x="2049859" y="996077"/>
                  <a:pt x="2049065" y="997267"/>
                </a:cubicBezTo>
                <a:cubicBezTo>
                  <a:pt x="2052637" y="1004411"/>
                  <a:pt x="2056209" y="1010563"/>
                  <a:pt x="2059781" y="1015722"/>
                </a:cubicBezTo>
                <a:cubicBezTo>
                  <a:pt x="2060178" y="1015722"/>
                  <a:pt x="2060574" y="1016119"/>
                  <a:pt x="2060971" y="1016913"/>
                </a:cubicBezTo>
                <a:lnTo>
                  <a:pt x="2061567" y="1016317"/>
                </a:lnTo>
                <a:cubicBezTo>
                  <a:pt x="2061567" y="1015920"/>
                  <a:pt x="2064940" y="1011952"/>
                  <a:pt x="2071687" y="1004411"/>
                </a:cubicBezTo>
                <a:cubicBezTo>
                  <a:pt x="2072481" y="1003617"/>
                  <a:pt x="2074068" y="1001831"/>
                  <a:pt x="2076449" y="999053"/>
                </a:cubicBezTo>
                <a:cubicBezTo>
                  <a:pt x="2078434" y="996672"/>
                  <a:pt x="2080220" y="994688"/>
                  <a:pt x="2081807" y="993100"/>
                </a:cubicBezTo>
                <a:cubicBezTo>
                  <a:pt x="2077838" y="988734"/>
                  <a:pt x="2073473" y="980995"/>
                  <a:pt x="2068710" y="969883"/>
                </a:cubicBezTo>
                <a:cubicBezTo>
                  <a:pt x="2067917" y="968295"/>
                  <a:pt x="2067123" y="966509"/>
                  <a:pt x="2066329" y="964525"/>
                </a:cubicBezTo>
                <a:close/>
                <a:moveTo>
                  <a:pt x="6896099" y="963334"/>
                </a:moveTo>
                <a:cubicBezTo>
                  <a:pt x="6890543" y="967700"/>
                  <a:pt x="6879431" y="974050"/>
                  <a:pt x="6862761" y="982384"/>
                </a:cubicBezTo>
                <a:cubicBezTo>
                  <a:pt x="6848871" y="989528"/>
                  <a:pt x="6836369" y="993894"/>
                  <a:pt x="6825257" y="995481"/>
                </a:cubicBezTo>
                <a:lnTo>
                  <a:pt x="6824067" y="995481"/>
                </a:lnTo>
                <a:cubicBezTo>
                  <a:pt x="6822875" y="997863"/>
                  <a:pt x="6821884" y="1000045"/>
                  <a:pt x="6821089" y="1002030"/>
                </a:cubicBezTo>
                <a:cubicBezTo>
                  <a:pt x="6819899" y="1005602"/>
                  <a:pt x="6819105" y="1007586"/>
                  <a:pt x="6818709" y="1007983"/>
                </a:cubicBezTo>
                <a:cubicBezTo>
                  <a:pt x="6823471" y="1006792"/>
                  <a:pt x="6830417" y="1005006"/>
                  <a:pt x="6839545" y="1002625"/>
                </a:cubicBezTo>
                <a:cubicBezTo>
                  <a:pt x="6849069" y="1000641"/>
                  <a:pt x="6856015" y="999053"/>
                  <a:pt x="6860381" y="997863"/>
                </a:cubicBezTo>
                <a:cubicBezTo>
                  <a:pt x="6869905" y="995481"/>
                  <a:pt x="6879629" y="992306"/>
                  <a:pt x="6889551" y="988338"/>
                </a:cubicBezTo>
                <a:cubicBezTo>
                  <a:pt x="6891139" y="980400"/>
                  <a:pt x="6893321" y="972066"/>
                  <a:pt x="6896099" y="963334"/>
                </a:cubicBezTo>
                <a:close/>
                <a:moveTo>
                  <a:pt x="3683793" y="963334"/>
                </a:moveTo>
                <a:cubicBezTo>
                  <a:pt x="3678633" y="966113"/>
                  <a:pt x="3673871" y="968494"/>
                  <a:pt x="3669505" y="970478"/>
                </a:cubicBezTo>
                <a:lnTo>
                  <a:pt x="3665933" y="972264"/>
                </a:lnTo>
                <a:cubicBezTo>
                  <a:pt x="3667124" y="971867"/>
                  <a:pt x="3667918" y="972066"/>
                  <a:pt x="3668315" y="972859"/>
                </a:cubicBezTo>
                <a:cubicBezTo>
                  <a:pt x="3669109" y="974050"/>
                  <a:pt x="3669109" y="975042"/>
                  <a:pt x="3668315" y="975836"/>
                </a:cubicBezTo>
                <a:cubicBezTo>
                  <a:pt x="3665139" y="979805"/>
                  <a:pt x="3660179" y="985758"/>
                  <a:pt x="3653432" y="993695"/>
                </a:cubicBezTo>
                <a:cubicBezTo>
                  <a:pt x="3646685" y="1001633"/>
                  <a:pt x="3641724" y="1007586"/>
                  <a:pt x="3638549" y="1011555"/>
                </a:cubicBezTo>
                <a:cubicBezTo>
                  <a:pt x="3633787" y="1017508"/>
                  <a:pt x="3629024" y="1023659"/>
                  <a:pt x="3624261" y="1030009"/>
                </a:cubicBezTo>
                <a:cubicBezTo>
                  <a:pt x="3619102" y="1037153"/>
                  <a:pt x="3615729" y="1041122"/>
                  <a:pt x="3614141" y="1041916"/>
                </a:cubicBezTo>
                <a:cubicBezTo>
                  <a:pt x="3612554" y="1042709"/>
                  <a:pt x="3611760" y="1042114"/>
                  <a:pt x="3611760" y="1040130"/>
                </a:cubicBezTo>
                <a:cubicBezTo>
                  <a:pt x="3611760" y="1038145"/>
                  <a:pt x="3614340" y="1033184"/>
                  <a:pt x="3619499" y="1025247"/>
                </a:cubicBezTo>
                <a:cubicBezTo>
                  <a:pt x="3624658" y="1017309"/>
                  <a:pt x="3629223" y="1010761"/>
                  <a:pt x="3633191" y="1005602"/>
                </a:cubicBezTo>
                <a:cubicBezTo>
                  <a:pt x="3644701" y="989727"/>
                  <a:pt x="3655019" y="979209"/>
                  <a:pt x="3664147" y="974050"/>
                </a:cubicBezTo>
                <a:cubicBezTo>
                  <a:pt x="3655813" y="976828"/>
                  <a:pt x="3647875" y="979805"/>
                  <a:pt x="3640335" y="982980"/>
                </a:cubicBezTo>
                <a:cubicBezTo>
                  <a:pt x="3639541" y="984170"/>
                  <a:pt x="3634779" y="990322"/>
                  <a:pt x="3626047" y="1001434"/>
                </a:cubicBezTo>
                <a:cubicBezTo>
                  <a:pt x="3622079" y="1006594"/>
                  <a:pt x="3616721" y="1013936"/>
                  <a:pt x="3609974" y="1023461"/>
                </a:cubicBezTo>
                <a:lnTo>
                  <a:pt x="3577348" y="1059647"/>
                </a:lnTo>
                <a:lnTo>
                  <a:pt x="3576971" y="1059775"/>
                </a:lnTo>
                <a:lnTo>
                  <a:pt x="3574255" y="1059775"/>
                </a:lnTo>
                <a:cubicBezTo>
                  <a:pt x="3573065" y="1058584"/>
                  <a:pt x="3573065" y="1057592"/>
                  <a:pt x="3574255" y="1056798"/>
                </a:cubicBezTo>
                <a:cubicBezTo>
                  <a:pt x="3581796" y="1050052"/>
                  <a:pt x="3592710" y="1036161"/>
                  <a:pt x="3606997" y="1015127"/>
                </a:cubicBezTo>
                <a:cubicBezTo>
                  <a:pt x="3617316" y="1000839"/>
                  <a:pt x="3623865" y="992108"/>
                  <a:pt x="3626643" y="988933"/>
                </a:cubicBezTo>
                <a:cubicBezTo>
                  <a:pt x="3622674" y="990520"/>
                  <a:pt x="3620888" y="991314"/>
                  <a:pt x="3621285" y="991314"/>
                </a:cubicBezTo>
                <a:cubicBezTo>
                  <a:pt x="3622476" y="990917"/>
                  <a:pt x="3613745" y="994092"/>
                  <a:pt x="3595091" y="1000839"/>
                </a:cubicBezTo>
                <a:lnTo>
                  <a:pt x="3590924" y="1005006"/>
                </a:lnTo>
                <a:cubicBezTo>
                  <a:pt x="3584574" y="1012150"/>
                  <a:pt x="3579415" y="1018103"/>
                  <a:pt x="3575446" y="1022866"/>
                </a:cubicBezTo>
                <a:cubicBezTo>
                  <a:pt x="3563937" y="1037947"/>
                  <a:pt x="3555801" y="1050052"/>
                  <a:pt x="3551038" y="1059180"/>
                </a:cubicBezTo>
                <a:cubicBezTo>
                  <a:pt x="3550244" y="1060370"/>
                  <a:pt x="3549252" y="1060767"/>
                  <a:pt x="3548061" y="1060370"/>
                </a:cubicBezTo>
                <a:cubicBezTo>
                  <a:pt x="3546871" y="1059577"/>
                  <a:pt x="3546474" y="1058783"/>
                  <a:pt x="3546871" y="1057989"/>
                </a:cubicBezTo>
                <a:cubicBezTo>
                  <a:pt x="3554015" y="1040923"/>
                  <a:pt x="3561754" y="1026834"/>
                  <a:pt x="3570088" y="1015722"/>
                </a:cubicBezTo>
                <a:cubicBezTo>
                  <a:pt x="3571675" y="1013341"/>
                  <a:pt x="3573461" y="1010959"/>
                  <a:pt x="3575446" y="1008578"/>
                </a:cubicBezTo>
                <a:cubicBezTo>
                  <a:pt x="3573859" y="1008975"/>
                  <a:pt x="3572271" y="1008777"/>
                  <a:pt x="3570683" y="1007983"/>
                </a:cubicBezTo>
                <a:lnTo>
                  <a:pt x="3568897" y="1007983"/>
                </a:lnTo>
                <a:cubicBezTo>
                  <a:pt x="3567707" y="1009173"/>
                  <a:pt x="3566913" y="1010166"/>
                  <a:pt x="3566516" y="1010959"/>
                </a:cubicBezTo>
                <a:cubicBezTo>
                  <a:pt x="3564532" y="1014531"/>
                  <a:pt x="3561555" y="1019691"/>
                  <a:pt x="3557587" y="1026438"/>
                </a:cubicBezTo>
                <a:cubicBezTo>
                  <a:pt x="3553618" y="1033581"/>
                  <a:pt x="3550839" y="1038939"/>
                  <a:pt x="3549252" y="1042511"/>
                </a:cubicBezTo>
                <a:cubicBezTo>
                  <a:pt x="3548061" y="1044495"/>
                  <a:pt x="3547268" y="1045289"/>
                  <a:pt x="3546871" y="1044892"/>
                </a:cubicBezTo>
                <a:lnTo>
                  <a:pt x="3546276" y="1046678"/>
                </a:lnTo>
                <a:cubicBezTo>
                  <a:pt x="3546276" y="1047472"/>
                  <a:pt x="3545879" y="1048663"/>
                  <a:pt x="3545085" y="1050250"/>
                </a:cubicBezTo>
                <a:cubicBezTo>
                  <a:pt x="3544291" y="1052234"/>
                  <a:pt x="3543101" y="1054616"/>
                  <a:pt x="3541513" y="1057394"/>
                </a:cubicBezTo>
                <a:cubicBezTo>
                  <a:pt x="3541116" y="1057791"/>
                  <a:pt x="3540521" y="1058783"/>
                  <a:pt x="3539727" y="1060370"/>
                </a:cubicBezTo>
                <a:cubicBezTo>
                  <a:pt x="3540521" y="1061164"/>
                  <a:pt x="3540918" y="1061759"/>
                  <a:pt x="3540918" y="1062156"/>
                </a:cubicBezTo>
                <a:lnTo>
                  <a:pt x="3541513" y="1062752"/>
                </a:lnTo>
                <a:lnTo>
                  <a:pt x="3542704" y="1063347"/>
                </a:lnTo>
                <a:cubicBezTo>
                  <a:pt x="3543895" y="1064141"/>
                  <a:pt x="3544291" y="1064339"/>
                  <a:pt x="3543895" y="1063942"/>
                </a:cubicBezTo>
                <a:lnTo>
                  <a:pt x="3544490" y="1064538"/>
                </a:lnTo>
                <a:cubicBezTo>
                  <a:pt x="3545680" y="1064934"/>
                  <a:pt x="3546474" y="1065133"/>
                  <a:pt x="3546871" y="1065133"/>
                </a:cubicBezTo>
                <a:cubicBezTo>
                  <a:pt x="3553221" y="1065530"/>
                  <a:pt x="3559174" y="1065133"/>
                  <a:pt x="3564730" y="1063942"/>
                </a:cubicBezTo>
                <a:lnTo>
                  <a:pt x="3576971" y="1059775"/>
                </a:lnTo>
                <a:lnTo>
                  <a:pt x="3577232" y="1059775"/>
                </a:lnTo>
                <a:lnTo>
                  <a:pt x="3577348" y="1059647"/>
                </a:lnTo>
                <a:lnTo>
                  <a:pt x="3620690" y="1044892"/>
                </a:lnTo>
                <a:cubicBezTo>
                  <a:pt x="3627437" y="1042114"/>
                  <a:pt x="3634779" y="1038741"/>
                  <a:pt x="3642716" y="1034772"/>
                </a:cubicBezTo>
                <a:cubicBezTo>
                  <a:pt x="3639938" y="1034375"/>
                  <a:pt x="3638946" y="1032986"/>
                  <a:pt x="3639740" y="1030605"/>
                </a:cubicBezTo>
                <a:cubicBezTo>
                  <a:pt x="3650455" y="1004808"/>
                  <a:pt x="3665139" y="982384"/>
                  <a:pt x="3683793" y="963334"/>
                </a:cubicBezTo>
                <a:close/>
                <a:moveTo>
                  <a:pt x="5556646" y="960358"/>
                </a:moveTo>
                <a:cubicBezTo>
                  <a:pt x="5555455" y="960755"/>
                  <a:pt x="5554463" y="961152"/>
                  <a:pt x="5553669" y="961548"/>
                </a:cubicBezTo>
                <a:cubicBezTo>
                  <a:pt x="5551685" y="961945"/>
                  <a:pt x="5549701" y="962541"/>
                  <a:pt x="5547717" y="963334"/>
                </a:cubicBezTo>
                <a:cubicBezTo>
                  <a:pt x="5545732" y="966906"/>
                  <a:pt x="5540375" y="973455"/>
                  <a:pt x="5531643" y="982980"/>
                </a:cubicBezTo>
                <a:cubicBezTo>
                  <a:pt x="5520530" y="994886"/>
                  <a:pt x="5513585" y="1002823"/>
                  <a:pt x="5510807" y="1006792"/>
                </a:cubicBezTo>
                <a:cubicBezTo>
                  <a:pt x="5510013" y="1008380"/>
                  <a:pt x="5509021" y="1009173"/>
                  <a:pt x="5507831" y="1009173"/>
                </a:cubicBezTo>
                <a:cubicBezTo>
                  <a:pt x="5507037" y="1009173"/>
                  <a:pt x="5506243" y="1008777"/>
                  <a:pt x="5505449" y="1007983"/>
                </a:cubicBezTo>
                <a:cubicBezTo>
                  <a:pt x="5504259" y="1007189"/>
                  <a:pt x="5503663" y="1006197"/>
                  <a:pt x="5503663" y="1005006"/>
                </a:cubicBezTo>
                <a:cubicBezTo>
                  <a:pt x="5503663" y="1004609"/>
                  <a:pt x="5503861" y="1004014"/>
                  <a:pt x="5504259" y="1003220"/>
                </a:cubicBezTo>
                <a:cubicBezTo>
                  <a:pt x="5507037" y="998855"/>
                  <a:pt x="5513585" y="990520"/>
                  <a:pt x="5523904" y="978217"/>
                </a:cubicBezTo>
                <a:cubicBezTo>
                  <a:pt x="5525491" y="975439"/>
                  <a:pt x="5527873" y="972264"/>
                  <a:pt x="5531047" y="968692"/>
                </a:cubicBezTo>
                <a:cubicBezTo>
                  <a:pt x="5529460" y="969486"/>
                  <a:pt x="5527674" y="970677"/>
                  <a:pt x="5525689" y="972264"/>
                </a:cubicBezTo>
                <a:cubicBezTo>
                  <a:pt x="5522911" y="974248"/>
                  <a:pt x="5520927" y="975638"/>
                  <a:pt x="5519737" y="976431"/>
                </a:cubicBezTo>
                <a:cubicBezTo>
                  <a:pt x="5514181" y="980797"/>
                  <a:pt x="5508425" y="985758"/>
                  <a:pt x="5502473" y="991314"/>
                </a:cubicBezTo>
                <a:lnTo>
                  <a:pt x="5476279" y="1017508"/>
                </a:lnTo>
                <a:cubicBezTo>
                  <a:pt x="5478660" y="1017111"/>
                  <a:pt x="5480446" y="1016714"/>
                  <a:pt x="5481637" y="1016317"/>
                </a:cubicBezTo>
                <a:cubicBezTo>
                  <a:pt x="5491161" y="1014333"/>
                  <a:pt x="5499893" y="1012150"/>
                  <a:pt x="5507831" y="1009769"/>
                </a:cubicBezTo>
                <a:cubicBezTo>
                  <a:pt x="5509021" y="1009372"/>
                  <a:pt x="5511204" y="1008777"/>
                  <a:pt x="5514379" y="1007983"/>
                </a:cubicBezTo>
                <a:cubicBezTo>
                  <a:pt x="5517553" y="1006792"/>
                  <a:pt x="5519935" y="1005998"/>
                  <a:pt x="5521523" y="1005602"/>
                </a:cubicBezTo>
                <a:cubicBezTo>
                  <a:pt x="5525491" y="996474"/>
                  <a:pt x="5533429" y="985559"/>
                  <a:pt x="5545335" y="972859"/>
                </a:cubicBezTo>
                <a:cubicBezTo>
                  <a:pt x="5551685" y="965716"/>
                  <a:pt x="5555455" y="961548"/>
                  <a:pt x="5556646" y="960358"/>
                </a:cubicBezTo>
                <a:close/>
                <a:moveTo>
                  <a:pt x="2689621" y="960358"/>
                </a:moveTo>
                <a:cubicBezTo>
                  <a:pt x="2676524" y="969883"/>
                  <a:pt x="2669777" y="974645"/>
                  <a:pt x="2669380" y="974645"/>
                </a:cubicBezTo>
                <a:cubicBezTo>
                  <a:pt x="2665015" y="978217"/>
                  <a:pt x="2656085" y="985758"/>
                  <a:pt x="2642591" y="997267"/>
                </a:cubicBezTo>
                <a:cubicBezTo>
                  <a:pt x="2643385" y="1002823"/>
                  <a:pt x="2643782" y="1005998"/>
                  <a:pt x="2643782" y="1006792"/>
                </a:cubicBezTo>
                <a:cubicBezTo>
                  <a:pt x="2645766" y="1025445"/>
                  <a:pt x="2646957" y="1035963"/>
                  <a:pt x="2647354" y="1038344"/>
                </a:cubicBezTo>
                <a:cubicBezTo>
                  <a:pt x="2647751" y="1040328"/>
                  <a:pt x="2647949" y="1042313"/>
                  <a:pt x="2647949" y="1044297"/>
                </a:cubicBezTo>
                <a:cubicBezTo>
                  <a:pt x="2647949" y="1046281"/>
                  <a:pt x="2647751" y="1048266"/>
                  <a:pt x="2647354" y="1050250"/>
                </a:cubicBezTo>
                <a:lnTo>
                  <a:pt x="2647354" y="1055608"/>
                </a:lnTo>
                <a:cubicBezTo>
                  <a:pt x="2648148" y="1056005"/>
                  <a:pt x="2648743" y="1056600"/>
                  <a:pt x="2649140" y="1057394"/>
                </a:cubicBezTo>
                <a:cubicBezTo>
                  <a:pt x="2650330" y="1054616"/>
                  <a:pt x="2652315" y="1050845"/>
                  <a:pt x="2655093" y="1046083"/>
                </a:cubicBezTo>
                <a:cubicBezTo>
                  <a:pt x="2658665" y="1040527"/>
                  <a:pt x="2663824" y="1033978"/>
                  <a:pt x="2670571" y="1026438"/>
                </a:cubicBezTo>
                <a:cubicBezTo>
                  <a:pt x="2674937" y="1021675"/>
                  <a:pt x="2680691" y="1015523"/>
                  <a:pt x="2687835" y="1007983"/>
                </a:cubicBezTo>
                <a:cubicBezTo>
                  <a:pt x="2692598" y="1003220"/>
                  <a:pt x="2694979" y="1000839"/>
                  <a:pt x="2694979" y="1000839"/>
                </a:cubicBezTo>
                <a:cubicBezTo>
                  <a:pt x="2694979" y="1000839"/>
                  <a:pt x="2694780" y="1000839"/>
                  <a:pt x="2694384" y="1000839"/>
                </a:cubicBezTo>
                <a:cubicBezTo>
                  <a:pt x="2693590" y="994886"/>
                  <a:pt x="2692796" y="988734"/>
                  <a:pt x="2692002" y="982384"/>
                </a:cubicBezTo>
                <a:cubicBezTo>
                  <a:pt x="2668984" y="1002228"/>
                  <a:pt x="2656085" y="1013936"/>
                  <a:pt x="2653307" y="1017508"/>
                </a:cubicBezTo>
                <a:cubicBezTo>
                  <a:pt x="2652513" y="1018302"/>
                  <a:pt x="2651720" y="1018698"/>
                  <a:pt x="2650926" y="1018698"/>
                </a:cubicBezTo>
                <a:cubicBezTo>
                  <a:pt x="2649735" y="1018698"/>
                  <a:pt x="2648545" y="1018103"/>
                  <a:pt x="2647354" y="1016913"/>
                </a:cubicBezTo>
                <a:cubicBezTo>
                  <a:pt x="2646560" y="1015722"/>
                  <a:pt x="2646163" y="1014730"/>
                  <a:pt x="2646163" y="1013936"/>
                </a:cubicBezTo>
                <a:cubicBezTo>
                  <a:pt x="2646163" y="1013142"/>
                  <a:pt x="2646560" y="1012348"/>
                  <a:pt x="2647354" y="1011555"/>
                </a:cubicBezTo>
                <a:cubicBezTo>
                  <a:pt x="2650926" y="1008777"/>
                  <a:pt x="2658268" y="1002625"/>
                  <a:pt x="2669380" y="993100"/>
                </a:cubicBezTo>
                <a:cubicBezTo>
                  <a:pt x="2678112" y="985559"/>
                  <a:pt x="2685454" y="979606"/>
                  <a:pt x="2691407" y="975241"/>
                </a:cubicBezTo>
                <a:cubicBezTo>
                  <a:pt x="2690613" y="969684"/>
                  <a:pt x="2690018" y="964723"/>
                  <a:pt x="2689621" y="960358"/>
                </a:cubicBezTo>
                <a:close/>
                <a:moveTo>
                  <a:pt x="4327921" y="959763"/>
                </a:moveTo>
                <a:cubicBezTo>
                  <a:pt x="4326333" y="960953"/>
                  <a:pt x="4323555" y="962739"/>
                  <a:pt x="4319587" y="965120"/>
                </a:cubicBezTo>
                <a:cubicBezTo>
                  <a:pt x="4316015" y="967502"/>
                  <a:pt x="4313435" y="969288"/>
                  <a:pt x="4311847" y="970478"/>
                </a:cubicBezTo>
                <a:cubicBezTo>
                  <a:pt x="4299147" y="980003"/>
                  <a:pt x="4290615" y="986155"/>
                  <a:pt x="4286249" y="988933"/>
                </a:cubicBezTo>
                <a:lnTo>
                  <a:pt x="4298155" y="997267"/>
                </a:lnTo>
                <a:cubicBezTo>
                  <a:pt x="4298949" y="995283"/>
                  <a:pt x="4300140" y="994092"/>
                  <a:pt x="4301727" y="993695"/>
                </a:cubicBezTo>
                <a:cubicBezTo>
                  <a:pt x="4310459" y="990520"/>
                  <a:pt x="4320579" y="984964"/>
                  <a:pt x="4332088" y="977027"/>
                </a:cubicBezTo>
                <a:cubicBezTo>
                  <a:pt x="4337247" y="973058"/>
                  <a:pt x="4340423" y="970677"/>
                  <a:pt x="4341613" y="969883"/>
                </a:cubicBezTo>
                <a:cubicBezTo>
                  <a:pt x="4337247" y="966311"/>
                  <a:pt x="4332683" y="962938"/>
                  <a:pt x="4327921" y="959763"/>
                </a:cubicBezTo>
                <a:close/>
                <a:moveTo>
                  <a:pt x="898921" y="959763"/>
                </a:moveTo>
                <a:cubicBezTo>
                  <a:pt x="897334" y="960953"/>
                  <a:pt x="894556" y="962739"/>
                  <a:pt x="890587" y="965120"/>
                </a:cubicBezTo>
                <a:cubicBezTo>
                  <a:pt x="887015" y="967502"/>
                  <a:pt x="884435" y="969288"/>
                  <a:pt x="882848" y="970478"/>
                </a:cubicBezTo>
                <a:cubicBezTo>
                  <a:pt x="870148" y="980003"/>
                  <a:pt x="861615" y="986155"/>
                  <a:pt x="857250" y="988933"/>
                </a:cubicBezTo>
                <a:lnTo>
                  <a:pt x="869156" y="997267"/>
                </a:lnTo>
                <a:cubicBezTo>
                  <a:pt x="869949" y="995283"/>
                  <a:pt x="871141" y="994092"/>
                  <a:pt x="872728" y="993695"/>
                </a:cubicBezTo>
                <a:cubicBezTo>
                  <a:pt x="881459" y="990520"/>
                  <a:pt x="891580" y="984964"/>
                  <a:pt x="903089" y="977027"/>
                </a:cubicBezTo>
                <a:cubicBezTo>
                  <a:pt x="908248" y="973058"/>
                  <a:pt x="911423" y="970677"/>
                  <a:pt x="912614" y="969883"/>
                </a:cubicBezTo>
                <a:cubicBezTo>
                  <a:pt x="908248" y="966311"/>
                  <a:pt x="903684" y="962938"/>
                  <a:pt x="898921" y="959763"/>
                </a:cubicBezTo>
                <a:close/>
                <a:moveTo>
                  <a:pt x="5838824" y="956191"/>
                </a:moveTo>
                <a:cubicBezTo>
                  <a:pt x="5838031" y="958175"/>
                  <a:pt x="5834855" y="961945"/>
                  <a:pt x="5829299" y="967502"/>
                </a:cubicBezTo>
                <a:cubicBezTo>
                  <a:pt x="5825727" y="971470"/>
                  <a:pt x="5821560" y="975638"/>
                  <a:pt x="5816797" y="980003"/>
                </a:cubicBezTo>
                <a:cubicBezTo>
                  <a:pt x="5808463" y="987941"/>
                  <a:pt x="5802510" y="993497"/>
                  <a:pt x="5798938" y="996672"/>
                </a:cubicBezTo>
                <a:cubicBezTo>
                  <a:pt x="5801717" y="998656"/>
                  <a:pt x="5804693" y="1000641"/>
                  <a:pt x="5807868" y="1002625"/>
                </a:cubicBezTo>
                <a:cubicBezTo>
                  <a:pt x="5808661" y="1001434"/>
                  <a:pt x="5809654" y="1000839"/>
                  <a:pt x="5810845" y="1000839"/>
                </a:cubicBezTo>
                <a:cubicBezTo>
                  <a:pt x="5811638" y="1000839"/>
                  <a:pt x="5812432" y="1001236"/>
                  <a:pt x="5813225" y="1002030"/>
                </a:cubicBezTo>
                <a:lnTo>
                  <a:pt x="5813225" y="1001434"/>
                </a:lnTo>
                <a:lnTo>
                  <a:pt x="5815607" y="1000244"/>
                </a:lnTo>
                <a:cubicBezTo>
                  <a:pt x="5816797" y="999450"/>
                  <a:pt x="5818583" y="997863"/>
                  <a:pt x="5820965" y="995481"/>
                </a:cubicBezTo>
                <a:lnTo>
                  <a:pt x="5835252" y="981194"/>
                </a:lnTo>
                <a:cubicBezTo>
                  <a:pt x="5841205" y="974844"/>
                  <a:pt x="5845968" y="970081"/>
                  <a:pt x="5849539" y="966906"/>
                </a:cubicBezTo>
                <a:cubicBezTo>
                  <a:pt x="5850333" y="966113"/>
                  <a:pt x="5850929" y="965716"/>
                  <a:pt x="5851325" y="965716"/>
                </a:cubicBezTo>
                <a:cubicBezTo>
                  <a:pt x="5846563" y="962144"/>
                  <a:pt x="5842396" y="958969"/>
                  <a:pt x="5838824" y="956191"/>
                </a:cubicBezTo>
                <a:close/>
                <a:moveTo>
                  <a:pt x="113109" y="955595"/>
                </a:moveTo>
                <a:lnTo>
                  <a:pt x="111918" y="956786"/>
                </a:lnTo>
                <a:cubicBezTo>
                  <a:pt x="105965" y="963136"/>
                  <a:pt x="101401" y="967899"/>
                  <a:pt x="98227" y="971073"/>
                </a:cubicBezTo>
                <a:cubicBezTo>
                  <a:pt x="88304" y="982186"/>
                  <a:pt x="80367" y="992306"/>
                  <a:pt x="74414" y="1001434"/>
                </a:cubicBezTo>
                <a:cubicBezTo>
                  <a:pt x="74017" y="1002228"/>
                  <a:pt x="73421" y="1002823"/>
                  <a:pt x="72628" y="1003220"/>
                </a:cubicBezTo>
                <a:cubicBezTo>
                  <a:pt x="74216" y="1016714"/>
                  <a:pt x="76200" y="1028819"/>
                  <a:pt x="78581" y="1039534"/>
                </a:cubicBezTo>
                <a:cubicBezTo>
                  <a:pt x="80962" y="1038741"/>
                  <a:pt x="84137" y="1036955"/>
                  <a:pt x="88106" y="1034177"/>
                </a:cubicBezTo>
                <a:cubicBezTo>
                  <a:pt x="92868" y="1031002"/>
                  <a:pt x="97234" y="1028025"/>
                  <a:pt x="101203" y="1025247"/>
                </a:cubicBezTo>
                <a:cubicBezTo>
                  <a:pt x="108744" y="1019294"/>
                  <a:pt x="115491" y="1014928"/>
                  <a:pt x="121443" y="1012150"/>
                </a:cubicBezTo>
                <a:lnTo>
                  <a:pt x="121443" y="1010959"/>
                </a:lnTo>
                <a:cubicBezTo>
                  <a:pt x="121046" y="1010166"/>
                  <a:pt x="120848" y="1009372"/>
                  <a:pt x="120848" y="1008578"/>
                </a:cubicBezTo>
                <a:cubicBezTo>
                  <a:pt x="120054" y="1003419"/>
                  <a:pt x="119260" y="997267"/>
                  <a:pt x="118467" y="990123"/>
                </a:cubicBezTo>
                <a:cubicBezTo>
                  <a:pt x="116085" y="992902"/>
                  <a:pt x="112910" y="995878"/>
                  <a:pt x="108942" y="999053"/>
                </a:cubicBezTo>
                <a:cubicBezTo>
                  <a:pt x="101004" y="1005403"/>
                  <a:pt x="93067" y="1011555"/>
                  <a:pt x="85129" y="1017508"/>
                </a:cubicBezTo>
                <a:cubicBezTo>
                  <a:pt x="84733" y="1017905"/>
                  <a:pt x="84137" y="1018103"/>
                  <a:pt x="83343" y="1018103"/>
                </a:cubicBezTo>
                <a:cubicBezTo>
                  <a:pt x="82550" y="1018103"/>
                  <a:pt x="81557" y="1017508"/>
                  <a:pt x="80367" y="1016317"/>
                </a:cubicBezTo>
                <a:cubicBezTo>
                  <a:pt x="79573" y="1015127"/>
                  <a:pt x="79176" y="1014134"/>
                  <a:pt x="79176" y="1013341"/>
                </a:cubicBezTo>
                <a:cubicBezTo>
                  <a:pt x="79176" y="1012547"/>
                  <a:pt x="79573" y="1011952"/>
                  <a:pt x="80367" y="1011555"/>
                </a:cubicBezTo>
                <a:cubicBezTo>
                  <a:pt x="87907" y="1005602"/>
                  <a:pt x="95845" y="998855"/>
                  <a:pt x="104179" y="991314"/>
                </a:cubicBezTo>
                <a:cubicBezTo>
                  <a:pt x="110926" y="985361"/>
                  <a:pt x="115093" y="981591"/>
                  <a:pt x="116681" y="980003"/>
                </a:cubicBezTo>
                <a:cubicBezTo>
                  <a:pt x="115491" y="972066"/>
                  <a:pt x="114299" y="963930"/>
                  <a:pt x="113109" y="955595"/>
                </a:cubicBezTo>
                <a:close/>
                <a:moveTo>
                  <a:pt x="3547466" y="950833"/>
                </a:moveTo>
                <a:cubicBezTo>
                  <a:pt x="3545085" y="954008"/>
                  <a:pt x="3541712" y="958770"/>
                  <a:pt x="3537346" y="965120"/>
                </a:cubicBezTo>
                <a:cubicBezTo>
                  <a:pt x="3527027" y="980202"/>
                  <a:pt x="3519883" y="990123"/>
                  <a:pt x="3515915" y="994886"/>
                </a:cubicBezTo>
                <a:cubicBezTo>
                  <a:pt x="3515518" y="995283"/>
                  <a:pt x="3515121" y="995481"/>
                  <a:pt x="3514724" y="995481"/>
                </a:cubicBezTo>
                <a:cubicBezTo>
                  <a:pt x="3521074" y="1021675"/>
                  <a:pt x="3525837" y="1041122"/>
                  <a:pt x="3529011" y="1053822"/>
                </a:cubicBezTo>
                <a:cubicBezTo>
                  <a:pt x="3530599" y="1050647"/>
                  <a:pt x="3531591" y="1048464"/>
                  <a:pt x="3531988" y="1047273"/>
                </a:cubicBezTo>
                <a:lnTo>
                  <a:pt x="3532583" y="1044892"/>
                </a:lnTo>
                <a:cubicBezTo>
                  <a:pt x="3532583" y="1044495"/>
                  <a:pt x="3532980" y="1043503"/>
                  <a:pt x="3533774" y="1041916"/>
                </a:cubicBezTo>
                <a:cubicBezTo>
                  <a:pt x="3533377" y="1042709"/>
                  <a:pt x="3536354" y="1036955"/>
                  <a:pt x="3542704" y="1024652"/>
                </a:cubicBezTo>
                <a:cubicBezTo>
                  <a:pt x="3546673" y="1016714"/>
                  <a:pt x="3549451" y="1011356"/>
                  <a:pt x="3551038" y="1008578"/>
                </a:cubicBezTo>
                <a:cubicBezTo>
                  <a:pt x="3553816" y="1003419"/>
                  <a:pt x="3556595" y="999053"/>
                  <a:pt x="3559373" y="995481"/>
                </a:cubicBezTo>
                <a:cubicBezTo>
                  <a:pt x="3557388" y="991513"/>
                  <a:pt x="3555801" y="987544"/>
                  <a:pt x="3554610" y="983575"/>
                </a:cubicBezTo>
                <a:cubicBezTo>
                  <a:pt x="3555007" y="983178"/>
                  <a:pt x="3555007" y="982384"/>
                  <a:pt x="3554610" y="981194"/>
                </a:cubicBezTo>
                <a:cubicBezTo>
                  <a:pt x="3553023" y="983972"/>
                  <a:pt x="3550443" y="988338"/>
                  <a:pt x="3546871" y="994291"/>
                </a:cubicBezTo>
                <a:cubicBezTo>
                  <a:pt x="3543696" y="999450"/>
                  <a:pt x="3540719" y="1004411"/>
                  <a:pt x="3537941" y="1009173"/>
                </a:cubicBezTo>
                <a:cubicBezTo>
                  <a:pt x="3541116" y="1008380"/>
                  <a:pt x="3542307" y="1009570"/>
                  <a:pt x="3541513" y="1012745"/>
                </a:cubicBezTo>
                <a:lnTo>
                  <a:pt x="3538537" y="1021080"/>
                </a:lnTo>
                <a:lnTo>
                  <a:pt x="3540323" y="1021080"/>
                </a:lnTo>
                <a:cubicBezTo>
                  <a:pt x="3541910" y="1021477"/>
                  <a:pt x="3542307" y="1022270"/>
                  <a:pt x="3541513" y="1023461"/>
                </a:cubicBezTo>
                <a:cubicBezTo>
                  <a:pt x="3539529" y="1025842"/>
                  <a:pt x="3537545" y="1026834"/>
                  <a:pt x="3535560" y="1026438"/>
                </a:cubicBezTo>
                <a:cubicBezTo>
                  <a:pt x="3533179" y="1026041"/>
                  <a:pt x="3531988" y="1024453"/>
                  <a:pt x="3531988" y="1021675"/>
                </a:cubicBezTo>
                <a:cubicBezTo>
                  <a:pt x="3531988" y="1020088"/>
                  <a:pt x="3532583" y="1017706"/>
                  <a:pt x="3533774" y="1014531"/>
                </a:cubicBezTo>
                <a:lnTo>
                  <a:pt x="3527821" y="1022866"/>
                </a:lnTo>
                <a:cubicBezTo>
                  <a:pt x="3526630" y="1023659"/>
                  <a:pt x="3525440" y="1023659"/>
                  <a:pt x="3524249" y="1022866"/>
                </a:cubicBezTo>
                <a:cubicBezTo>
                  <a:pt x="3523059" y="1021675"/>
                  <a:pt x="3522860" y="1020484"/>
                  <a:pt x="3523654" y="1019294"/>
                </a:cubicBezTo>
                <a:cubicBezTo>
                  <a:pt x="3530401" y="1010563"/>
                  <a:pt x="3536751" y="1000641"/>
                  <a:pt x="3542704" y="989528"/>
                </a:cubicBezTo>
                <a:cubicBezTo>
                  <a:pt x="3543497" y="987544"/>
                  <a:pt x="3544887" y="984369"/>
                  <a:pt x="3546871" y="980003"/>
                </a:cubicBezTo>
                <a:cubicBezTo>
                  <a:pt x="3548855" y="976034"/>
                  <a:pt x="3550443" y="973058"/>
                  <a:pt x="3551633" y="971073"/>
                </a:cubicBezTo>
                <a:cubicBezTo>
                  <a:pt x="3550046" y="965517"/>
                  <a:pt x="3548855" y="959763"/>
                  <a:pt x="3548061" y="953809"/>
                </a:cubicBezTo>
                <a:cubicBezTo>
                  <a:pt x="3547665" y="953809"/>
                  <a:pt x="3547466" y="952817"/>
                  <a:pt x="3547466" y="950833"/>
                </a:cubicBezTo>
                <a:close/>
                <a:moveTo>
                  <a:pt x="1609129" y="950238"/>
                </a:moveTo>
                <a:cubicBezTo>
                  <a:pt x="1602382" y="956984"/>
                  <a:pt x="1590873" y="965914"/>
                  <a:pt x="1574601" y="977027"/>
                </a:cubicBezTo>
                <a:cubicBezTo>
                  <a:pt x="1561504" y="985361"/>
                  <a:pt x="1550193" y="992505"/>
                  <a:pt x="1540668" y="998458"/>
                </a:cubicBezTo>
                <a:cubicBezTo>
                  <a:pt x="1540271" y="998458"/>
                  <a:pt x="1539875" y="998656"/>
                  <a:pt x="1539478" y="999053"/>
                </a:cubicBezTo>
                <a:cubicBezTo>
                  <a:pt x="1538287" y="1001038"/>
                  <a:pt x="1537295" y="1003022"/>
                  <a:pt x="1536501" y="1005006"/>
                </a:cubicBezTo>
                <a:cubicBezTo>
                  <a:pt x="1543248" y="1003022"/>
                  <a:pt x="1552177" y="998061"/>
                  <a:pt x="1563290" y="990123"/>
                </a:cubicBezTo>
                <a:cubicBezTo>
                  <a:pt x="1574799" y="981789"/>
                  <a:pt x="1583729" y="976828"/>
                  <a:pt x="1590079" y="975241"/>
                </a:cubicBezTo>
                <a:cubicBezTo>
                  <a:pt x="1591270" y="974844"/>
                  <a:pt x="1592262" y="975241"/>
                  <a:pt x="1593056" y="976431"/>
                </a:cubicBezTo>
                <a:cubicBezTo>
                  <a:pt x="1593849" y="977622"/>
                  <a:pt x="1593849" y="978614"/>
                  <a:pt x="1593056" y="979408"/>
                </a:cubicBezTo>
                <a:cubicBezTo>
                  <a:pt x="1564878" y="1001236"/>
                  <a:pt x="1544637" y="1012944"/>
                  <a:pt x="1532334" y="1014531"/>
                </a:cubicBezTo>
                <a:lnTo>
                  <a:pt x="1526381" y="1029414"/>
                </a:lnTo>
                <a:cubicBezTo>
                  <a:pt x="1525587" y="1031795"/>
                  <a:pt x="1524992" y="1033978"/>
                  <a:pt x="1524595" y="1035963"/>
                </a:cubicBezTo>
                <a:cubicBezTo>
                  <a:pt x="1525785" y="1035169"/>
                  <a:pt x="1526778" y="1034573"/>
                  <a:pt x="1527571" y="1034177"/>
                </a:cubicBezTo>
                <a:cubicBezTo>
                  <a:pt x="1529159" y="1032986"/>
                  <a:pt x="1531739" y="1031398"/>
                  <a:pt x="1535310" y="1029414"/>
                </a:cubicBezTo>
                <a:cubicBezTo>
                  <a:pt x="1538882" y="1027033"/>
                  <a:pt x="1541462" y="1025445"/>
                  <a:pt x="1543049" y="1024652"/>
                </a:cubicBezTo>
                <a:lnTo>
                  <a:pt x="1557337" y="1015127"/>
                </a:lnTo>
                <a:cubicBezTo>
                  <a:pt x="1564084" y="1009967"/>
                  <a:pt x="1568648" y="1006594"/>
                  <a:pt x="1571029" y="1005006"/>
                </a:cubicBezTo>
                <a:cubicBezTo>
                  <a:pt x="1571823" y="1004609"/>
                  <a:pt x="1573013" y="1003816"/>
                  <a:pt x="1574601" y="1002625"/>
                </a:cubicBezTo>
                <a:cubicBezTo>
                  <a:pt x="1575792" y="999847"/>
                  <a:pt x="1577776" y="998061"/>
                  <a:pt x="1580554" y="997267"/>
                </a:cubicBezTo>
                <a:lnTo>
                  <a:pt x="1581150" y="997267"/>
                </a:lnTo>
                <a:cubicBezTo>
                  <a:pt x="1581943" y="996870"/>
                  <a:pt x="1582935" y="996672"/>
                  <a:pt x="1584126" y="996672"/>
                </a:cubicBezTo>
                <a:cubicBezTo>
                  <a:pt x="1586904" y="995084"/>
                  <a:pt x="1589484" y="993894"/>
                  <a:pt x="1591865" y="993100"/>
                </a:cubicBezTo>
                <a:cubicBezTo>
                  <a:pt x="1592262" y="991116"/>
                  <a:pt x="1592857" y="988734"/>
                  <a:pt x="1593651" y="985956"/>
                </a:cubicBezTo>
                <a:cubicBezTo>
                  <a:pt x="1597223" y="978019"/>
                  <a:pt x="1601192" y="969089"/>
                  <a:pt x="1605557" y="959167"/>
                </a:cubicBezTo>
                <a:cubicBezTo>
                  <a:pt x="1606748" y="956389"/>
                  <a:pt x="1607938" y="953412"/>
                  <a:pt x="1609129" y="950238"/>
                </a:cubicBezTo>
                <a:close/>
                <a:moveTo>
                  <a:pt x="6902052" y="949642"/>
                </a:moveTo>
                <a:cubicBezTo>
                  <a:pt x="6900465" y="950436"/>
                  <a:pt x="6897885" y="952023"/>
                  <a:pt x="6894313" y="954405"/>
                </a:cubicBezTo>
                <a:cubicBezTo>
                  <a:pt x="6886773" y="958770"/>
                  <a:pt x="6880621" y="962144"/>
                  <a:pt x="6875859" y="964525"/>
                </a:cubicBezTo>
                <a:cubicBezTo>
                  <a:pt x="6861968" y="971272"/>
                  <a:pt x="6849268" y="976233"/>
                  <a:pt x="6837759" y="979408"/>
                </a:cubicBezTo>
                <a:cubicBezTo>
                  <a:pt x="6837362" y="979408"/>
                  <a:pt x="6836965" y="979408"/>
                  <a:pt x="6836568" y="979408"/>
                </a:cubicBezTo>
                <a:cubicBezTo>
                  <a:pt x="6835775" y="979408"/>
                  <a:pt x="6834981" y="978813"/>
                  <a:pt x="6834187" y="977622"/>
                </a:cubicBezTo>
                <a:cubicBezTo>
                  <a:pt x="6833393" y="978813"/>
                  <a:pt x="6832996" y="979408"/>
                  <a:pt x="6832996" y="979408"/>
                </a:cubicBezTo>
                <a:cubicBezTo>
                  <a:pt x="6831012" y="982980"/>
                  <a:pt x="6829226" y="986155"/>
                  <a:pt x="6827638" y="988933"/>
                </a:cubicBezTo>
                <a:cubicBezTo>
                  <a:pt x="6836767" y="986552"/>
                  <a:pt x="6848474" y="981392"/>
                  <a:pt x="6862761" y="973455"/>
                </a:cubicBezTo>
                <a:cubicBezTo>
                  <a:pt x="6881018" y="963136"/>
                  <a:pt x="6892527" y="957580"/>
                  <a:pt x="6897289" y="956786"/>
                </a:cubicBezTo>
                <a:cubicBezTo>
                  <a:pt x="6897687" y="956786"/>
                  <a:pt x="6898084" y="956984"/>
                  <a:pt x="6898481" y="957381"/>
                </a:cubicBezTo>
                <a:cubicBezTo>
                  <a:pt x="6899671" y="954603"/>
                  <a:pt x="6900861" y="952023"/>
                  <a:pt x="6902052" y="949642"/>
                </a:cubicBezTo>
                <a:close/>
                <a:moveTo>
                  <a:pt x="2057995" y="941903"/>
                </a:moveTo>
                <a:cubicBezTo>
                  <a:pt x="2054820" y="944284"/>
                  <a:pt x="2050454" y="947658"/>
                  <a:pt x="2044898" y="952023"/>
                </a:cubicBezTo>
                <a:cubicBezTo>
                  <a:pt x="2039739" y="955992"/>
                  <a:pt x="2035571" y="958969"/>
                  <a:pt x="2032396" y="960953"/>
                </a:cubicBezTo>
                <a:cubicBezTo>
                  <a:pt x="2033587" y="963334"/>
                  <a:pt x="2035968" y="968692"/>
                  <a:pt x="2039540" y="977027"/>
                </a:cubicBezTo>
                <a:cubicBezTo>
                  <a:pt x="2043112" y="975042"/>
                  <a:pt x="2048867" y="970478"/>
                  <a:pt x="2056804" y="963334"/>
                </a:cubicBezTo>
                <a:cubicBezTo>
                  <a:pt x="2057598" y="962938"/>
                  <a:pt x="2058789" y="961945"/>
                  <a:pt x="2060376" y="960358"/>
                </a:cubicBezTo>
                <a:lnTo>
                  <a:pt x="2063353" y="957381"/>
                </a:lnTo>
                <a:cubicBezTo>
                  <a:pt x="2061765" y="953412"/>
                  <a:pt x="2060178" y="948848"/>
                  <a:pt x="2058590" y="943689"/>
                </a:cubicBezTo>
                <a:close/>
                <a:moveTo>
                  <a:pt x="5821560" y="941308"/>
                </a:moveTo>
                <a:cubicBezTo>
                  <a:pt x="5819973" y="943689"/>
                  <a:pt x="5816996" y="947261"/>
                  <a:pt x="5812631" y="952023"/>
                </a:cubicBezTo>
                <a:cubicBezTo>
                  <a:pt x="5805487" y="959564"/>
                  <a:pt x="5800526" y="964723"/>
                  <a:pt x="5797747" y="967502"/>
                </a:cubicBezTo>
                <a:cubicBezTo>
                  <a:pt x="5790604" y="974248"/>
                  <a:pt x="5784453" y="978813"/>
                  <a:pt x="5779293" y="981194"/>
                </a:cubicBezTo>
                <a:cubicBezTo>
                  <a:pt x="5781277" y="983178"/>
                  <a:pt x="5783857" y="985361"/>
                  <a:pt x="5787032" y="987742"/>
                </a:cubicBezTo>
                <a:cubicBezTo>
                  <a:pt x="5788223" y="986948"/>
                  <a:pt x="5789215" y="986552"/>
                  <a:pt x="5790009" y="986552"/>
                </a:cubicBezTo>
                <a:cubicBezTo>
                  <a:pt x="5791199" y="986552"/>
                  <a:pt x="5792191" y="987147"/>
                  <a:pt x="5792985" y="988338"/>
                </a:cubicBezTo>
                <a:cubicBezTo>
                  <a:pt x="5794573" y="986353"/>
                  <a:pt x="5797549" y="983377"/>
                  <a:pt x="5801915" y="979408"/>
                </a:cubicBezTo>
                <a:cubicBezTo>
                  <a:pt x="5805883" y="975836"/>
                  <a:pt x="5808860" y="973058"/>
                  <a:pt x="5810845" y="971073"/>
                </a:cubicBezTo>
                <a:cubicBezTo>
                  <a:pt x="5815607" y="966311"/>
                  <a:pt x="5819973" y="962144"/>
                  <a:pt x="5823941" y="958572"/>
                </a:cubicBezTo>
                <a:cubicBezTo>
                  <a:pt x="5827910" y="954603"/>
                  <a:pt x="5830887" y="952023"/>
                  <a:pt x="5832871" y="950833"/>
                </a:cubicBezTo>
                <a:cubicBezTo>
                  <a:pt x="5828902" y="947658"/>
                  <a:pt x="5825132" y="944483"/>
                  <a:pt x="5821560" y="941308"/>
                </a:cubicBezTo>
                <a:close/>
                <a:moveTo>
                  <a:pt x="536971" y="938331"/>
                </a:moveTo>
                <a:cubicBezTo>
                  <a:pt x="520700" y="940316"/>
                  <a:pt x="507404" y="942895"/>
                  <a:pt x="497085" y="946070"/>
                </a:cubicBezTo>
                <a:cubicBezTo>
                  <a:pt x="496689" y="946864"/>
                  <a:pt x="495696" y="948055"/>
                  <a:pt x="494109" y="949642"/>
                </a:cubicBezTo>
                <a:cubicBezTo>
                  <a:pt x="492918" y="950833"/>
                  <a:pt x="492124" y="951825"/>
                  <a:pt x="491728" y="952619"/>
                </a:cubicBezTo>
                <a:cubicBezTo>
                  <a:pt x="481806" y="964525"/>
                  <a:pt x="476845" y="970478"/>
                  <a:pt x="476845" y="970478"/>
                </a:cubicBezTo>
                <a:cubicBezTo>
                  <a:pt x="471685" y="977225"/>
                  <a:pt x="464740" y="986155"/>
                  <a:pt x="456009" y="997267"/>
                </a:cubicBezTo>
                <a:cubicBezTo>
                  <a:pt x="457200" y="997267"/>
                  <a:pt x="458390" y="997267"/>
                  <a:pt x="459581" y="997267"/>
                </a:cubicBezTo>
                <a:cubicBezTo>
                  <a:pt x="462359" y="997267"/>
                  <a:pt x="465335" y="997069"/>
                  <a:pt x="468510" y="996672"/>
                </a:cubicBezTo>
                <a:cubicBezTo>
                  <a:pt x="468510" y="996275"/>
                  <a:pt x="468709" y="995878"/>
                  <a:pt x="469106" y="995481"/>
                </a:cubicBezTo>
                <a:cubicBezTo>
                  <a:pt x="482203" y="976828"/>
                  <a:pt x="493514" y="964128"/>
                  <a:pt x="503039" y="957381"/>
                </a:cubicBezTo>
                <a:cubicBezTo>
                  <a:pt x="503435" y="957381"/>
                  <a:pt x="503634" y="957381"/>
                  <a:pt x="503634" y="957381"/>
                </a:cubicBezTo>
                <a:cubicBezTo>
                  <a:pt x="504428" y="957381"/>
                  <a:pt x="505221" y="957580"/>
                  <a:pt x="506015" y="957977"/>
                </a:cubicBezTo>
                <a:cubicBezTo>
                  <a:pt x="506412" y="958373"/>
                  <a:pt x="506610" y="958770"/>
                  <a:pt x="506610" y="959167"/>
                </a:cubicBezTo>
                <a:cubicBezTo>
                  <a:pt x="506610" y="959564"/>
                  <a:pt x="506412" y="959961"/>
                  <a:pt x="506015" y="960358"/>
                </a:cubicBezTo>
                <a:cubicBezTo>
                  <a:pt x="502840" y="965120"/>
                  <a:pt x="498475" y="970875"/>
                  <a:pt x="492918" y="977622"/>
                </a:cubicBezTo>
                <a:cubicBezTo>
                  <a:pt x="485378" y="986353"/>
                  <a:pt x="480615" y="992108"/>
                  <a:pt x="478631" y="994886"/>
                </a:cubicBezTo>
                <a:cubicBezTo>
                  <a:pt x="480218" y="994489"/>
                  <a:pt x="482004" y="993894"/>
                  <a:pt x="483989" y="993100"/>
                </a:cubicBezTo>
                <a:cubicBezTo>
                  <a:pt x="486767" y="992306"/>
                  <a:pt x="489942" y="991314"/>
                  <a:pt x="493514" y="990123"/>
                </a:cubicBezTo>
                <a:cubicBezTo>
                  <a:pt x="492720" y="989330"/>
                  <a:pt x="492323" y="988536"/>
                  <a:pt x="492323" y="987742"/>
                </a:cubicBezTo>
                <a:cubicBezTo>
                  <a:pt x="492323" y="986948"/>
                  <a:pt x="492720" y="986155"/>
                  <a:pt x="493514" y="985361"/>
                </a:cubicBezTo>
                <a:cubicBezTo>
                  <a:pt x="503435" y="971867"/>
                  <a:pt x="511968" y="961548"/>
                  <a:pt x="519113" y="954405"/>
                </a:cubicBezTo>
                <a:cubicBezTo>
                  <a:pt x="526653" y="946864"/>
                  <a:pt x="532606" y="941506"/>
                  <a:pt x="536971" y="938331"/>
                </a:cubicBezTo>
                <a:close/>
                <a:moveTo>
                  <a:pt x="5322093" y="934759"/>
                </a:moveTo>
                <a:lnTo>
                  <a:pt x="5313759" y="943689"/>
                </a:lnTo>
                <a:cubicBezTo>
                  <a:pt x="5309789" y="947658"/>
                  <a:pt x="5306217" y="951825"/>
                  <a:pt x="5303043" y="956191"/>
                </a:cubicBezTo>
                <a:cubicBezTo>
                  <a:pt x="5300661" y="959366"/>
                  <a:pt x="5297685" y="963533"/>
                  <a:pt x="5294113" y="968692"/>
                </a:cubicBezTo>
                <a:cubicBezTo>
                  <a:pt x="5289351" y="975836"/>
                  <a:pt x="5286374" y="980202"/>
                  <a:pt x="5285183" y="981789"/>
                </a:cubicBezTo>
                <a:cubicBezTo>
                  <a:pt x="5290343" y="990520"/>
                  <a:pt x="5295304" y="998259"/>
                  <a:pt x="5300067" y="1005006"/>
                </a:cubicBezTo>
                <a:cubicBezTo>
                  <a:pt x="5304035" y="1010166"/>
                  <a:pt x="5307805" y="1014531"/>
                  <a:pt x="5311377" y="1018103"/>
                </a:cubicBezTo>
                <a:cubicBezTo>
                  <a:pt x="5312171" y="1019294"/>
                  <a:pt x="5313759" y="1020881"/>
                  <a:pt x="5316139" y="1022866"/>
                </a:cubicBezTo>
                <a:cubicBezTo>
                  <a:pt x="5318124" y="1024453"/>
                  <a:pt x="5319513" y="1025842"/>
                  <a:pt x="5320307" y="1027033"/>
                </a:cubicBezTo>
                <a:cubicBezTo>
                  <a:pt x="5321101" y="1025842"/>
                  <a:pt x="5322490" y="1023659"/>
                  <a:pt x="5324474" y="1020484"/>
                </a:cubicBezTo>
                <a:cubicBezTo>
                  <a:pt x="5326855" y="1016913"/>
                  <a:pt x="5329039" y="1013539"/>
                  <a:pt x="5331023" y="1010364"/>
                </a:cubicBezTo>
                <a:cubicBezTo>
                  <a:pt x="5329039" y="1011952"/>
                  <a:pt x="5326855" y="1013539"/>
                  <a:pt x="5324474" y="1015127"/>
                </a:cubicBezTo>
                <a:cubicBezTo>
                  <a:pt x="5323681" y="1015920"/>
                  <a:pt x="5322887" y="1016317"/>
                  <a:pt x="5322093" y="1016317"/>
                </a:cubicBezTo>
                <a:cubicBezTo>
                  <a:pt x="5320902" y="1016317"/>
                  <a:pt x="5319910" y="1015523"/>
                  <a:pt x="5319117" y="1013936"/>
                </a:cubicBezTo>
                <a:cubicBezTo>
                  <a:pt x="5318719" y="1013142"/>
                  <a:pt x="5318521" y="1012348"/>
                  <a:pt x="5318521" y="1011555"/>
                </a:cubicBezTo>
                <a:cubicBezTo>
                  <a:pt x="5318521" y="1009967"/>
                  <a:pt x="5319117" y="1008777"/>
                  <a:pt x="5320307" y="1007983"/>
                </a:cubicBezTo>
                <a:cubicBezTo>
                  <a:pt x="5323085" y="1005998"/>
                  <a:pt x="5327253" y="1002030"/>
                  <a:pt x="5332809" y="996077"/>
                </a:cubicBezTo>
                <a:cubicBezTo>
                  <a:pt x="5337968" y="990520"/>
                  <a:pt x="5342333" y="986750"/>
                  <a:pt x="5345905" y="984766"/>
                </a:cubicBezTo>
                <a:cubicBezTo>
                  <a:pt x="5346303" y="984369"/>
                  <a:pt x="5346897" y="984170"/>
                  <a:pt x="5347691" y="984170"/>
                </a:cubicBezTo>
                <a:cubicBezTo>
                  <a:pt x="5347691" y="984170"/>
                  <a:pt x="5347889" y="984170"/>
                  <a:pt x="5348287" y="984170"/>
                </a:cubicBezTo>
                <a:lnTo>
                  <a:pt x="5348287" y="982980"/>
                </a:lnTo>
                <a:cubicBezTo>
                  <a:pt x="5346303" y="981789"/>
                  <a:pt x="5344913" y="980003"/>
                  <a:pt x="5344119" y="977622"/>
                </a:cubicBezTo>
                <a:cubicBezTo>
                  <a:pt x="5344119" y="977622"/>
                  <a:pt x="5343723" y="976828"/>
                  <a:pt x="5342929" y="975241"/>
                </a:cubicBezTo>
                <a:cubicBezTo>
                  <a:pt x="5340547" y="978416"/>
                  <a:pt x="5336777" y="982583"/>
                  <a:pt x="5331618" y="987742"/>
                </a:cubicBezTo>
                <a:cubicBezTo>
                  <a:pt x="5325267" y="994489"/>
                  <a:pt x="5318521" y="999053"/>
                  <a:pt x="5311377" y="1001434"/>
                </a:cubicBezTo>
                <a:cubicBezTo>
                  <a:pt x="5310980" y="1001434"/>
                  <a:pt x="5310782" y="1001434"/>
                  <a:pt x="5310782" y="1001434"/>
                </a:cubicBezTo>
                <a:cubicBezTo>
                  <a:pt x="5309591" y="1001434"/>
                  <a:pt x="5308797" y="1000839"/>
                  <a:pt x="5308401" y="999648"/>
                </a:cubicBezTo>
                <a:cubicBezTo>
                  <a:pt x="5308003" y="999252"/>
                  <a:pt x="5307805" y="998656"/>
                  <a:pt x="5307805" y="997863"/>
                </a:cubicBezTo>
                <a:cubicBezTo>
                  <a:pt x="5307805" y="996672"/>
                  <a:pt x="5308599" y="995878"/>
                  <a:pt x="5310187" y="995481"/>
                </a:cubicBezTo>
                <a:cubicBezTo>
                  <a:pt x="5316537" y="993100"/>
                  <a:pt x="5323085" y="988338"/>
                  <a:pt x="5329832" y="981194"/>
                </a:cubicBezTo>
                <a:cubicBezTo>
                  <a:pt x="5330625" y="980003"/>
                  <a:pt x="5332213" y="977820"/>
                  <a:pt x="5334595" y="974645"/>
                </a:cubicBezTo>
                <a:cubicBezTo>
                  <a:pt x="5336975" y="971867"/>
                  <a:pt x="5338960" y="969883"/>
                  <a:pt x="5340547" y="968692"/>
                </a:cubicBezTo>
                <a:lnTo>
                  <a:pt x="5334595" y="956786"/>
                </a:lnTo>
                <a:cubicBezTo>
                  <a:pt x="5333404" y="954802"/>
                  <a:pt x="5332213" y="952619"/>
                  <a:pt x="5331023" y="950238"/>
                </a:cubicBezTo>
                <a:lnTo>
                  <a:pt x="5329832" y="951428"/>
                </a:lnTo>
                <a:cubicBezTo>
                  <a:pt x="5326260" y="955000"/>
                  <a:pt x="5322490" y="959167"/>
                  <a:pt x="5318521" y="963930"/>
                </a:cubicBezTo>
                <a:cubicBezTo>
                  <a:pt x="5307409" y="977027"/>
                  <a:pt x="5300067" y="985361"/>
                  <a:pt x="5296495" y="988933"/>
                </a:cubicBezTo>
                <a:cubicBezTo>
                  <a:pt x="5295701" y="989727"/>
                  <a:pt x="5294907" y="990123"/>
                  <a:pt x="5294113" y="990123"/>
                </a:cubicBezTo>
                <a:cubicBezTo>
                  <a:pt x="5293319" y="990123"/>
                  <a:pt x="5292525" y="989727"/>
                  <a:pt x="5291732" y="988933"/>
                </a:cubicBezTo>
                <a:cubicBezTo>
                  <a:pt x="5290939" y="988139"/>
                  <a:pt x="5290541" y="987345"/>
                  <a:pt x="5290541" y="986552"/>
                </a:cubicBezTo>
                <a:cubicBezTo>
                  <a:pt x="5290541" y="985758"/>
                  <a:pt x="5290939" y="985163"/>
                  <a:pt x="5291732" y="984766"/>
                </a:cubicBezTo>
                <a:cubicBezTo>
                  <a:pt x="5295701" y="981194"/>
                  <a:pt x="5303241" y="971867"/>
                  <a:pt x="5314354" y="956786"/>
                </a:cubicBezTo>
                <a:cubicBezTo>
                  <a:pt x="5318719" y="951627"/>
                  <a:pt x="5322291" y="947658"/>
                  <a:pt x="5325069" y="944880"/>
                </a:cubicBezTo>
                <a:lnTo>
                  <a:pt x="5326855" y="943094"/>
                </a:lnTo>
                <a:close/>
                <a:moveTo>
                  <a:pt x="2686645" y="932378"/>
                </a:moveTo>
                <a:cubicBezTo>
                  <a:pt x="2683866" y="935950"/>
                  <a:pt x="2677318" y="942498"/>
                  <a:pt x="2666999" y="952023"/>
                </a:cubicBezTo>
                <a:cubicBezTo>
                  <a:pt x="2657871" y="960358"/>
                  <a:pt x="2648941" y="966906"/>
                  <a:pt x="2640210" y="971669"/>
                </a:cubicBezTo>
                <a:cubicBezTo>
                  <a:pt x="2641004" y="976828"/>
                  <a:pt x="2641599" y="982186"/>
                  <a:pt x="2641996" y="987742"/>
                </a:cubicBezTo>
                <a:cubicBezTo>
                  <a:pt x="2652712" y="977820"/>
                  <a:pt x="2660451" y="970875"/>
                  <a:pt x="2665213" y="966906"/>
                </a:cubicBezTo>
                <a:cubicBezTo>
                  <a:pt x="2675532" y="958175"/>
                  <a:pt x="2683271" y="952817"/>
                  <a:pt x="2688430" y="950833"/>
                </a:cubicBezTo>
                <a:cubicBezTo>
                  <a:pt x="2688034" y="944483"/>
                  <a:pt x="2687438" y="938331"/>
                  <a:pt x="2686645" y="932378"/>
                </a:cubicBezTo>
                <a:close/>
                <a:moveTo>
                  <a:pt x="591740" y="930592"/>
                </a:moveTo>
                <a:cubicBezTo>
                  <a:pt x="587374" y="931386"/>
                  <a:pt x="582613" y="932378"/>
                  <a:pt x="577453" y="933569"/>
                </a:cubicBezTo>
                <a:cubicBezTo>
                  <a:pt x="570309" y="938728"/>
                  <a:pt x="565149" y="942498"/>
                  <a:pt x="561975" y="944880"/>
                </a:cubicBezTo>
                <a:cubicBezTo>
                  <a:pt x="551656" y="953611"/>
                  <a:pt x="541536" y="963930"/>
                  <a:pt x="531614" y="975836"/>
                </a:cubicBezTo>
                <a:cubicBezTo>
                  <a:pt x="530820" y="976630"/>
                  <a:pt x="530026" y="977027"/>
                  <a:pt x="529232" y="977027"/>
                </a:cubicBezTo>
                <a:cubicBezTo>
                  <a:pt x="528439" y="977027"/>
                  <a:pt x="527446" y="976630"/>
                  <a:pt x="526256" y="975836"/>
                </a:cubicBezTo>
                <a:cubicBezTo>
                  <a:pt x="525065" y="974645"/>
                  <a:pt x="524470" y="973455"/>
                  <a:pt x="524470" y="972264"/>
                </a:cubicBezTo>
                <a:cubicBezTo>
                  <a:pt x="524470" y="971470"/>
                  <a:pt x="524867" y="970677"/>
                  <a:pt x="525660" y="969883"/>
                </a:cubicBezTo>
                <a:cubicBezTo>
                  <a:pt x="536376" y="956786"/>
                  <a:pt x="546893" y="945872"/>
                  <a:pt x="557212" y="937141"/>
                </a:cubicBezTo>
                <a:lnTo>
                  <a:pt x="558403" y="935950"/>
                </a:lnTo>
                <a:cubicBezTo>
                  <a:pt x="556418" y="935950"/>
                  <a:pt x="553640" y="936148"/>
                  <a:pt x="550069" y="936545"/>
                </a:cubicBezTo>
                <a:cubicBezTo>
                  <a:pt x="548084" y="938530"/>
                  <a:pt x="543718" y="942300"/>
                  <a:pt x="536971" y="947856"/>
                </a:cubicBezTo>
                <a:cubicBezTo>
                  <a:pt x="531812" y="952619"/>
                  <a:pt x="527645" y="956588"/>
                  <a:pt x="524470" y="959763"/>
                </a:cubicBezTo>
                <a:cubicBezTo>
                  <a:pt x="517327" y="966906"/>
                  <a:pt x="509785" y="976233"/>
                  <a:pt x="501849" y="987742"/>
                </a:cubicBezTo>
                <a:cubicBezTo>
                  <a:pt x="507404" y="985758"/>
                  <a:pt x="519906" y="981194"/>
                  <a:pt x="539353" y="974050"/>
                </a:cubicBezTo>
                <a:cubicBezTo>
                  <a:pt x="550465" y="970081"/>
                  <a:pt x="560189" y="966708"/>
                  <a:pt x="568523" y="963930"/>
                </a:cubicBezTo>
                <a:lnTo>
                  <a:pt x="567333" y="963334"/>
                </a:lnTo>
                <a:cubicBezTo>
                  <a:pt x="565745" y="962541"/>
                  <a:pt x="564951" y="961548"/>
                  <a:pt x="564951" y="960358"/>
                </a:cubicBezTo>
                <a:cubicBezTo>
                  <a:pt x="564951" y="959167"/>
                  <a:pt x="565348" y="958175"/>
                  <a:pt x="566142" y="957381"/>
                </a:cubicBezTo>
                <a:cubicBezTo>
                  <a:pt x="571301" y="949841"/>
                  <a:pt x="579239" y="941506"/>
                  <a:pt x="589954" y="932378"/>
                </a:cubicBezTo>
                <a:cubicBezTo>
                  <a:pt x="590748" y="931981"/>
                  <a:pt x="591344" y="931386"/>
                  <a:pt x="591740" y="930592"/>
                </a:cubicBezTo>
                <a:close/>
                <a:moveTo>
                  <a:pt x="110132" y="929997"/>
                </a:moveTo>
                <a:lnTo>
                  <a:pt x="106560" y="933569"/>
                </a:lnTo>
                <a:cubicBezTo>
                  <a:pt x="102989" y="937141"/>
                  <a:pt x="99020" y="941506"/>
                  <a:pt x="94654" y="946666"/>
                </a:cubicBezTo>
                <a:cubicBezTo>
                  <a:pt x="87114" y="954603"/>
                  <a:pt x="79573" y="963930"/>
                  <a:pt x="72032" y="974645"/>
                </a:cubicBezTo>
                <a:cubicBezTo>
                  <a:pt x="71635" y="975439"/>
                  <a:pt x="71041" y="975836"/>
                  <a:pt x="70246" y="975836"/>
                </a:cubicBezTo>
                <a:cubicBezTo>
                  <a:pt x="70643" y="980598"/>
                  <a:pt x="71041" y="984766"/>
                  <a:pt x="71437" y="988338"/>
                </a:cubicBezTo>
                <a:cubicBezTo>
                  <a:pt x="76993" y="980400"/>
                  <a:pt x="83542" y="972264"/>
                  <a:pt x="91082" y="963930"/>
                </a:cubicBezTo>
                <a:cubicBezTo>
                  <a:pt x="96242" y="958770"/>
                  <a:pt x="100806" y="954008"/>
                  <a:pt x="104775" y="949642"/>
                </a:cubicBezTo>
                <a:cubicBezTo>
                  <a:pt x="107553" y="947261"/>
                  <a:pt x="109934" y="945277"/>
                  <a:pt x="111918" y="943689"/>
                </a:cubicBezTo>
                <a:cubicBezTo>
                  <a:pt x="111521" y="938927"/>
                  <a:pt x="110926" y="934363"/>
                  <a:pt x="110132" y="929997"/>
                </a:cubicBezTo>
                <a:close/>
                <a:moveTo>
                  <a:pt x="1618059" y="928211"/>
                </a:moveTo>
                <a:cubicBezTo>
                  <a:pt x="1613693" y="931386"/>
                  <a:pt x="1602184" y="939125"/>
                  <a:pt x="1583531" y="951428"/>
                </a:cubicBezTo>
                <a:cubicBezTo>
                  <a:pt x="1573212" y="958175"/>
                  <a:pt x="1563290" y="963930"/>
                  <a:pt x="1553765" y="968692"/>
                </a:cubicBezTo>
                <a:cubicBezTo>
                  <a:pt x="1552575" y="971073"/>
                  <a:pt x="1551582" y="973256"/>
                  <a:pt x="1550789" y="975241"/>
                </a:cubicBezTo>
                <a:lnTo>
                  <a:pt x="1547217" y="982384"/>
                </a:lnTo>
                <a:cubicBezTo>
                  <a:pt x="1554360" y="978019"/>
                  <a:pt x="1561702" y="973256"/>
                  <a:pt x="1569243" y="968097"/>
                </a:cubicBezTo>
                <a:cubicBezTo>
                  <a:pt x="1586706" y="956588"/>
                  <a:pt x="1599009" y="949245"/>
                  <a:pt x="1606153" y="946070"/>
                </a:cubicBezTo>
                <a:cubicBezTo>
                  <a:pt x="1608534" y="944880"/>
                  <a:pt x="1609923" y="945673"/>
                  <a:pt x="1610320" y="948452"/>
                </a:cubicBezTo>
                <a:cubicBezTo>
                  <a:pt x="1612701" y="941705"/>
                  <a:pt x="1615281" y="934958"/>
                  <a:pt x="1618059" y="928211"/>
                </a:cubicBezTo>
                <a:close/>
                <a:moveTo>
                  <a:pt x="6913363" y="926425"/>
                </a:moveTo>
                <a:cubicBezTo>
                  <a:pt x="6910585" y="928013"/>
                  <a:pt x="6906617" y="929997"/>
                  <a:pt x="6901457" y="932378"/>
                </a:cubicBezTo>
                <a:cubicBezTo>
                  <a:pt x="6895504" y="935156"/>
                  <a:pt x="6891733" y="936942"/>
                  <a:pt x="6890146" y="937736"/>
                </a:cubicBezTo>
                <a:cubicBezTo>
                  <a:pt x="6878637" y="944086"/>
                  <a:pt x="6869310" y="948452"/>
                  <a:pt x="6862167" y="950833"/>
                </a:cubicBezTo>
                <a:cubicBezTo>
                  <a:pt x="6860975" y="951230"/>
                  <a:pt x="6859984" y="951428"/>
                  <a:pt x="6859189" y="951428"/>
                </a:cubicBezTo>
                <a:cubicBezTo>
                  <a:pt x="6857603" y="951428"/>
                  <a:pt x="6856809" y="950238"/>
                  <a:pt x="6856809" y="947856"/>
                </a:cubicBezTo>
                <a:cubicBezTo>
                  <a:pt x="6856809" y="947459"/>
                  <a:pt x="6856809" y="946864"/>
                  <a:pt x="6856809" y="946070"/>
                </a:cubicBezTo>
                <a:cubicBezTo>
                  <a:pt x="6846490" y="960358"/>
                  <a:pt x="6840139" y="968891"/>
                  <a:pt x="6837759" y="971669"/>
                </a:cubicBezTo>
                <a:cubicBezTo>
                  <a:pt x="6848077" y="968494"/>
                  <a:pt x="6860579" y="962938"/>
                  <a:pt x="6875263" y="955000"/>
                </a:cubicBezTo>
                <a:cubicBezTo>
                  <a:pt x="6894313" y="945078"/>
                  <a:pt x="6904831" y="939720"/>
                  <a:pt x="6906815" y="938927"/>
                </a:cubicBezTo>
                <a:cubicBezTo>
                  <a:pt x="6908799" y="934958"/>
                  <a:pt x="6910982" y="930791"/>
                  <a:pt x="6913363" y="926425"/>
                </a:cubicBezTo>
                <a:close/>
                <a:moveTo>
                  <a:pt x="5806082" y="926425"/>
                </a:moveTo>
                <a:lnTo>
                  <a:pt x="5792389" y="940117"/>
                </a:lnTo>
                <a:cubicBezTo>
                  <a:pt x="5788818" y="944086"/>
                  <a:pt x="5785841" y="947261"/>
                  <a:pt x="5783460" y="949642"/>
                </a:cubicBezTo>
                <a:cubicBezTo>
                  <a:pt x="5775523" y="956786"/>
                  <a:pt x="5768379" y="962342"/>
                  <a:pt x="5762029" y="966311"/>
                </a:cubicBezTo>
                <a:cubicBezTo>
                  <a:pt x="5765203" y="969089"/>
                  <a:pt x="5768775" y="972264"/>
                  <a:pt x="5772745" y="975836"/>
                </a:cubicBezTo>
                <a:cubicBezTo>
                  <a:pt x="5777507" y="973852"/>
                  <a:pt x="5785047" y="967502"/>
                  <a:pt x="5795367" y="956786"/>
                </a:cubicBezTo>
                <a:cubicBezTo>
                  <a:pt x="5806875" y="944086"/>
                  <a:pt x="5813821" y="937339"/>
                  <a:pt x="5816202" y="936545"/>
                </a:cubicBezTo>
                <a:close/>
                <a:moveTo>
                  <a:pt x="3758802" y="924639"/>
                </a:moveTo>
                <a:cubicBezTo>
                  <a:pt x="3753246" y="927417"/>
                  <a:pt x="3747888" y="930394"/>
                  <a:pt x="3742729" y="933569"/>
                </a:cubicBezTo>
                <a:cubicBezTo>
                  <a:pt x="3740744" y="936744"/>
                  <a:pt x="3737371" y="941109"/>
                  <a:pt x="3732609" y="946666"/>
                </a:cubicBezTo>
                <a:cubicBezTo>
                  <a:pt x="3724274" y="956191"/>
                  <a:pt x="3717924" y="963731"/>
                  <a:pt x="3713559" y="969288"/>
                </a:cubicBezTo>
                <a:cubicBezTo>
                  <a:pt x="3705224" y="979606"/>
                  <a:pt x="3699469" y="987147"/>
                  <a:pt x="3696295" y="991909"/>
                </a:cubicBezTo>
                <a:cubicBezTo>
                  <a:pt x="3691929" y="998259"/>
                  <a:pt x="3689945" y="1002427"/>
                  <a:pt x="3690341" y="1004411"/>
                </a:cubicBezTo>
                <a:cubicBezTo>
                  <a:pt x="3690341" y="1006792"/>
                  <a:pt x="3689151" y="1007983"/>
                  <a:pt x="3686769" y="1007983"/>
                </a:cubicBezTo>
                <a:cubicBezTo>
                  <a:pt x="3684388" y="1007983"/>
                  <a:pt x="3682999" y="1006792"/>
                  <a:pt x="3682602" y="1004411"/>
                </a:cubicBezTo>
                <a:cubicBezTo>
                  <a:pt x="3682205" y="1001236"/>
                  <a:pt x="3684388" y="995878"/>
                  <a:pt x="3689151" y="988338"/>
                </a:cubicBezTo>
                <a:cubicBezTo>
                  <a:pt x="3693516" y="981591"/>
                  <a:pt x="3698874" y="974050"/>
                  <a:pt x="3705224" y="965716"/>
                </a:cubicBezTo>
                <a:cubicBezTo>
                  <a:pt x="3709987" y="959763"/>
                  <a:pt x="3715741" y="952619"/>
                  <a:pt x="3722488" y="944284"/>
                </a:cubicBezTo>
                <a:lnTo>
                  <a:pt x="3710582" y="950238"/>
                </a:lnTo>
                <a:cubicBezTo>
                  <a:pt x="3708201" y="952619"/>
                  <a:pt x="3702644" y="958373"/>
                  <a:pt x="3693913" y="967502"/>
                </a:cubicBezTo>
                <a:cubicBezTo>
                  <a:pt x="3687166" y="974248"/>
                  <a:pt x="3681808" y="980003"/>
                  <a:pt x="3677840" y="984766"/>
                </a:cubicBezTo>
                <a:cubicBezTo>
                  <a:pt x="3664346" y="1000244"/>
                  <a:pt x="3654226" y="1016119"/>
                  <a:pt x="3647479" y="1032391"/>
                </a:cubicBezTo>
                <a:lnTo>
                  <a:pt x="3647479" y="1032986"/>
                </a:lnTo>
                <a:cubicBezTo>
                  <a:pt x="3670101" y="1021873"/>
                  <a:pt x="3693119" y="1009967"/>
                  <a:pt x="3716535" y="997267"/>
                </a:cubicBezTo>
                <a:cubicBezTo>
                  <a:pt x="3714947" y="996077"/>
                  <a:pt x="3714352" y="994688"/>
                  <a:pt x="3714749" y="993100"/>
                </a:cubicBezTo>
                <a:cubicBezTo>
                  <a:pt x="3721099" y="977622"/>
                  <a:pt x="3729831" y="962144"/>
                  <a:pt x="3740943" y="946666"/>
                </a:cubicBezTo>
                <a:cubicBezTo>
                  <a:pt x="3746499" y="939522"/>
                  <a:pt x="3752055" y="932577"/>
                  <a:pt x="3757611" y="925830"/>
                </a:cubicBezTo>
                <a:close/>
                <a:moveTo>
                  <a:pt x="4289821" y="924044"/>
                </a:moveTo>
                <a:cubicBezTo>
                  <a:pt x="4289424" y="924838"/>
                  <a:pt x="4286646" y="927616"/>
                  <a:pt x="4281487" y="932378"/>
                </a:cubicBezTo>
                <a:lnTo>
                  <a:pt x="4274343" y="939522"/>
                </a:lnTo>
                <a:cubicBezTo>
                  <a:pt x="4271167" y="942300"/>
                  <a:pt x="4268588" y="944681"/>
                  <a:pt x="4266604" y="946666"/>
                </a:cubicBezTo>
                <a:cubicBezTo>
                  <a:pt x="4259857" y="952619"/>
                  <a:pt x="4254301" y="956389"/>
                  <a:pt x="4249935" y="957977"/>
                </a:cubicBezTo>
                <a:cubicBezTo>
                  <a:pt x="4255888" y="964327"/>
                  <a:pt x="4262040" y="969883"/>
                  <a:pt x="4268389" y="974645"/>
                </a:cubicBezTo>
                <a:cubicBezTo>
                  <a:pt x="4271565" y="977423"/>
                  <a:pt x="4275137" y="980400"/>
                  <a:pt x="4279105" y="983575"/>
                </a:cubicBezTo>
                <a:cubicBezTo>
                  <a:pt x="4279105" y="982384"/>
                  <a:pt x="4279701" y="981392"/>
                  <a:pt x="4280891" y="980598"/>
                </a:cubicBezTo>
                <a:cubicBezTo>
                  <a:pt x="4282479" y="979408"/>
                  <a:pt x="4291607" y="972661"/>
                  <a:pt x="4308275" y="960358"/>
                </a:cubicBezTo>
                <a:cubicBezTo>
                  <a:pt x="4315419" y="955198"/>
                  <a:pt x="4319190" y="952619"/>
                  <a:pt x="4319587" y="952619"/>
                </a:cubicBezTo>
                <a:cubicBezTo>
                  <a:pt x="4313237" y="947459"/>
                  <a:pt x="4307482" y="942102"/>
                  <a:pt x="4302323" y="936545"/>
                </a:cubicBezTo>
                <a:cubicBezTo>
                  <a:pt x="4299545" y="938530"/>
                  <a:pt x="4297163" y="940514"/>
                  <a:pt x="4295179" y="942498"/>
                </a:cubicBezTo>
                <a:cubicBezTo>
                  <a:pt x="4287638" y="949245"/>
                  <a:pt x="4279701" y="957977"/>
                  <a:pt x="4271367" y="968692"/>
                </a:cubicBezTo>
                <a:cubicBezTo>
                  <a:pt x="4269382" y="970677"/>
                  <a:pt x="4267199" y="970677"/>
                  <a:pt x="4264818" y="968692"/>
                </a:cubicBezTo>
                <a:cubicBezTo>
                  <a:pt x="4262040" y="966708"/>
                  <a:pt x="4261643" y="964723"/>
                  <a:pt x="4263627" y="962739"/>
                </a:cubicBezTo>
                <a:cubicBezTo>
                  <a:pt x="4273946" y="948848"/>
                  <a:pt x="4282875" y="938530"/>
                  <a:pt x="4290417" y="931783"/>
                </a:cubicBezTo>
                <a:cubicBezTo>
                  <a:pt x="4292797" y="930195"/>
                  <a:pt x="4294187" y="929203"/>
                  <a:pt x="4294583" y="928806"/>
                </a:cubicBezTo>
                <a:close/>
                <a:moveTo>
                  <a:pt x="860822" y="924044"/>
                </a:moveTo>
                <a:cubicBezTo>
                  <a:pt x="860424" y="924838"/>
                  <a:pt x="857646" y="927616"/>
                  <a:pt x="852487" y="932378"/>
                </a:cubicBezTo>
                <a:lnTo>
                  <a:pt x="845344" y="939522"/>
                </a:lnTo>
                <a:cubicBezTo>
                  <a:pt x="842168" y="942300"/>
                  <a:pt x="839589" y="944681"/>
                  <a:pt x="837604" y="946666"/>
                </a:cubicBezTo>
                <a:cubicBezTo>
                  <a:pt x="830857" y="952619"/>
                  <a:pt x="825301" y="956389"/>
                  <a:pt x="820935" y="957977"/>
                </a:cubicBezTo>
                <a:cubicBezTo>
                  <a:pt x="826889" y="964327"/>
                  <a:pt x="833040" y="969883"/>
                  <a:pt x="839390" y="974645"/>
                </a:cubicBezTo>
                <a:cubicBezTo>
                  <a:pt x="842565" y="977423"/>
                  <a:pt x="846137" y="980400"/>
                  <a:pt x="850106" y="983575"/>
                </a:cubicBezTo>
                <a:cubicBezTo>
                  <a:pt x="850106" y="982384"/>
                  <a:pt x="850701" y="981392"/>
                  <a:pt x="851892" y="980598"/>
                </a:cubicBezTo>
                <a:cubicBezTo>
                  <a:pt x="853479" y="979408"/>
                  <a:pt x="862608" y="972661"/>
                  <a:pt x="879276" y="960358"/>
                </a:cubicBezTo>
                <a:cubicBezTo>
                  <a:pt x="886420" y="955198"/>
                  <a:pt x="890190" y="952619"/>
                  <a:pt x="890587" y="952619"/>
                </a:cubicBezTo>
                <a:cubicBezTo>
                  <a:pt x="884237" y="947459"/>
                  <a:pt x="878482" y="942102"/>
                  <a:pt x="873323" y="936545"/>
                </a:cubicBezTo>
                <a:cubicBezTo>
                  <a:pt x="870545" y="938530"/>
                  <a:pt x="868164" y="940514"/>
                  <a:pt x="866179" y="942498"/>
                </a:cubicBezTo>
                <a:cubicBezTo>
                  <a:pt x="858639" y="949245"/>
                  <a:pt x="850701" y="957977"/>
                  <a:pt x="842367" y="968692"/>
                </a:cubicBezTo>
                <a:cubicBezTo>
                  <a:pt x="841573" y="969486"/>
                  <a:pt x="840581" y="969883"/>
                  <a:pt x="839390" y="969883"/>
                </a:cubicBezTo>
                <a:cubicBezTo>
                  <a:pt x="838200" y="969883"/>
                  <a:pt x="837009" y="969486"/>
                  <a:pt x="835818" y="968692"/>
                </a:cubicBezTo>
                <a:cubicBezTo>
                  <a:pt x="834231" y="967502"/>
                  <a:pt x="833437" y="966311"/>
                  <a:pt x="833437" y="965120"/>
                </a:cubicBezTo>
                <a:cubicBezTo>
                  <a:pt x="833437" y="964327"/>
                  <a:pt x="833834" y="963533"/>
                  <a:pt x="834628" y="962739"/>
                </a:cubicBezTo>
                <a:cubicBezTo>
                  <a:pt x="844946" y="948848"/>
                  <a:pt x="853877" y="938530"/>
                  <a:pt x="861417" y="931783"/>
                </a:cubicBezTo>
                <a:cubicBezTo>
                  <a:pt x="863798" y="930195"/>
                  <a:pt x="865187" y="929203"/>
                  <a:pt x="865584" y="928806"/>
                </a:cubicBezTo>
                <a:close/>
                <a:moveTo>
                  <a:pt x="5313759" y="921067"/>
                </a:moveTo>
                <a:cubicBezTo>
                  <a:pt x="5312965" y="921464"/>
                  <a:pt x="5312171" y="922059"/>
                  <a:pt x="5311377" y="922853"/>
                </a:cubicBezTo>
                <a:lnTo>
                  <a:pt x="5308996" y="925234"/>
                </a:lnTo>
                <a:cubicBezTo>
                  <a:pt x="5305027" y="929203"/>
                  <a:pt x="5301455" y="932973"/>
                  <a:pt x="5298281" y="936545"/>
                </a:cubicBezTo>
                <a:cubicBezTo>
                  <a:pt x="5298281" y="936942"/>
                  <a:pt x="5291335" y="945872"/>
                  <a:pt x="5277445" y="963334"/>
                </a:cubicBezTo>
                <a:cubicBezTo>
                  <a:pt x="5277047" y="964128"/>
                  <a:pt x="5276651" y="964525"/>
                  <a:pt x="5276254" y="964525"/>
                </a:cubicBezTo>
                <a:cubicBezTo>
                  <a:pt x="5277445" y="967700"/>
                  <a:pt x="5278833" y="970478"/>
                  <a:pt x="5280421" y="972859"/>
                </a:cubicBezTo>
                <a:lnTo>
                  <a:pt x="5280421" y="973455"/>
                </a:lnTo>
                <a:cubicBezTo>
                  <a:pt x="5282802" y="970677"/>
                  <a:pt x="5285779" y="966708"/>
                  <a:pt x="5289351" y="961548"/>
                </a:cubicBezTo>
                <a:lnTo>
                  <a:pt x="5297685" y="949047"/>
                </a:lnTo>
                <a:cubicBezTo>
                  <a:pt x="5306813" y="937141"/>
                  <a:pt x="5313759" y="930592"/>
                  <a:pt x="5318521" y="929402"/>
                </a:cubicBezTo>
                <a:close/>
                <a:moveTo>
                  <a:pt x="5021460" y="917495"/>
                </a:moveTo>
                <a:cubicBezTo>
                  <a:pt x="5019873" y="919480"/>
                  <a:pt x="5014911" y="925234"/>
                  <a:pt x="5006577" y="934759"/>
                </a:cubicBezTo>
                <a:cubicBezTo>
                  <a:pt x="5000227" y="941903"/>
                  <a:pt x="4993679" y="947658"/>
                  <a:pt x="4986932" y="952023"/>
                </a:cubicBezTo>
                <a:cubicBezTo>
                  <a:pt x="4988519" y="971073"/>
                  <a:pt x="4990107" y="987742"/>
                  <a:pt x="4991695" y="1002030"/>
                </a:cubicBezTo>
                <a:cubicBezTo>
                  <a:pt x="4996060" y="999252"/>
                  <a:pt x="5003005" y="992306"/>
                  <a:pt x="5012531" y="981194"/>
                </a:cubicBezTo>
                <a:cubicBezTo>
                  <a:pt x="5018087" y="974447"/>
                  <a:pt x="5022453" y="969486"/>
                  <a:pt x="5025627" y="966311"/>
                </a:cubicBezTo>
                <a:cubicBezTo>
                  <a:pt x="5025627" y="964327"/>
                  <a:pt x="5025429" y="961152"/>
                  <a:pt x="5025032" y="956786"/>
                </a:cubicBezTo>
                <a:lnTo>
                  <a:pt x="5025032" y="947261"/>
                </a:lnTo>
                <a:cubicBezTo>
                  <a:pt x="5019873" y="952817"/>
                  <a:pt x="5015904" y="956984"/>
                  <a:pt x="5013125" y="959763"/>
                </a:cubicBezTo>
                <a:cubicBezTo>
                  <a:pt x="5012332" y="960953"/>
                  <a:pt x="5006775" y="968097"/>
                  <a:pt x="4996457" y="981194"/>
                </a:cubicBezTo>
                <a:cubicBezTo>
                  <a:pt x="4996060" y="981987"/>
                  <a:pt x="4995465" y="982384"/>
                  <a:pt x="4994671" y="982384"/>
                </a:cubicBezTo>
                <a:cubicBezTo>
                  <a:pt x="4993877" y="982384"/>
                  <a:pt x="4992885" y="981987"/>
                  <a:pt x="4991695" y="981194"/>
                </a:cubicBezTo>
                <a:cubicBezTo>
                  <a:pt x="4990504" y="980400"/>
                  <a:pt x="4989909" y="979606"/>
                  <a:pt x="4989909" y="978813"/>
                </a:cubicBezTo>
                <a:cubicBezTo>
                  <a:pt x="4989909" y="978019"/>
                  <a:pt x="4990305" y="977225"/>
                  <a:pt x="4991099" y="976431"/>
                </a:cubicBezTo>
                <a:cubicBezTo>
                  <a:pt x="5006975" y="955794"/>
                  <a:pt x="5018087" y="943491"/>
                  <a:pt x="5024437" y="939522"/>
                </a:cubicBezTo>
                <a:cubicBezTo>
                  <a:pt x="5023246" y="930394"/>
                  <a:pt x="5022253" y="923052"/>
                  <a:pt x="5021460" y="917495"/>
                </a:cubicBezTo>
                <a:close/>
                <a:moveTo>
                  <a:pt x="3543299" y="917495"/>
                </a:moveTo>
                <a:cubicBezTo>
                  <a:pt x="3543696" y="916702"/>
                  <a:pt x="3543497" y="916900"/>
                  <a:pt x="3542704" y="918091"/>
                </a:cubicBezTo>
                <a:cubicBezTo>
                  <a:pt x="3533973" y="932775"/>
                  <a:pt x="3529408" y="940316"/>
                  <a:pt x="3529011" y="940713"/>
                </a:cubicBezTo>
                <a:cubicBezTo>
                  <a:pt x="3520281" y="953809"/>
                  <a:pt x="3513137" y="962144"/>
                  <a:pt x="3507580" y="965716"/>
                </a:cubicBezTo>
                <a:cubicBezTo>
                  <a:pt x="3508771" y="971669"/>
                  <a:pt x="3510557" y="978813"/>
                  <a:pt x="3512938" y="987147"/>
                </a:cubicBezTo>
                <a:cubicBezTo>
                  <a:pt x="3513335" y="986750"/>
                  <a:pt x="3520082" y="976431"/>
                  <a:pt x="3533179" y="956191"/>
                </a:cubicBezTo>
                <a:cubicBezTo>
                  <a:pt x="3537941" y="948650"/>
                  <a:pt x="3541712" y="943292"/>
                  <a:pt x="3544490" y="940117"/>
                </a:cubicBezTo>
                <a:cubicBezTo>
                  <a:pt x="3544887" y="940117"/>
                  <a:pt x="3545283" y="939720"/>
                  <a:pt x="3545680" y="938927"/>
                </a:cubicBezTo>
                <a:cubicBezTo>
                  <a:pt x="3544887" y="932973"/>
                  <a:pt x="3544093" y="925830"/>
                  <a:pt x="3543299" y="917495"/>
                </a:cubicBezTo>
                <a:close/>
                <a:moveTo>
                  <a:pt x="2047874" y="916900"/>
                </a:moveTo>
                <a:cubicBezTo>
                  <a:pt x="2044700" y="920869"/>
                  <a:pt x="2039143" y="926425"/>
                  <a:pt x="2031206" y="933569"/>
                </a:cubicBezTo>
                <a:cubicBezTo>
                  <a:pt x="2028031" y="936347"/>
                  <a:pt x="2024856" y="938530"/>
                  <a:pt x="2021681" y="940117"/>
                </a:cubicBezTo>
                <a:cubicBezTo>
                  <a:pt x="2024856" y="945277"/>
                  <a:pt x="2027435" y="950039"/>
                  <a:pt x="2029420" y="954405"/>
                </a:cubicBezTo>
                <a:lnTo>
                  <a:pt x="2030015" y="956191"/>
                </a:lnTo>
                <a:cubicBezTo>
                  <a:pt x="2033587" y="953809"/>
                  <a:pt x="2038151" y="950039"/>
                  <a:pt x="2043707" y="944880"/>
                </a:cubicBezTo>
                <a:cubicBezTo>
                  <a:pt x="2050454" y="939324"/>
                  <a:pt x="2054423" y="936148"/>
                  <a:pt x="2055614" y="935355"/>
                </a:cubicBezTo>
                <a:cubicBezTo>
                  <a:pt x="2054820" y="933370"/>
                  <a:pt x="2054423" y="932577"/>
                  <a:pt x="2054423" y="932973"/>
                </a:cubicBezTo>
                <a:lnTo>
                  <a:pt x="2052637" y="929402"/>
                </a:lnTo>
                <a:cubicBezTo>
                  <a:pt x="2052637" y="929005"/>
                  <a:pt x="2052240" y="927616"/>
                  <a:pt x="2051446" y="925234"/>
                </a:cubicBezTo>
                <a:cubicBezTo>
                  <a:pt x="2050653" y="923250"/>
                  <a:pt x="2049462" y="920472"/>
                  <a:pt x="2047874" y="916900"/>
                </a:cubicBezTo>
                <a:close/>
                <a:moveTo>
                  <a:pt x="485179" y="913923"/>
                </a:moveTo>
                <a:cubicBezTo>
                  <a:pt x="476845" y="921464"/>
                  <a:pt x="472678" y="925234"/>
                  <a:pt x="472678" y="925234"/>
                </a:cubicBezTo>
                <a:cubicBezTo>
                  <a:pt x="469900" y="928409"/>
                  <a:pt x="465733" y="932775"/>
                  <a:pt x="460176" y="938331"/>
                </a:cubicBezTo>
                <a:lnTo>
                  <a:pt x="447080" y="951428"/>
                </a:lnTo>
                <a:cubicBezTo>
                  <a:pt x="446286" y="951825"/>
                  <a:pt x="445690" y="952023"/>
                  <a:pt x="445294" y="952023"/>
                </a:cubicBezTo>
                <a:cubicBezTo>
                  <a:pt x="445294" y="958373"/>
                  <a:pt x="445492" y="963930"/>
                  <a:pt x="445889" y="968692"/>
                </a:cubicBezTo>
                <a:cubicBezTo>
                  <a:pt x="446682" y="976630"/>
                  <a:pt x="447675" y="982781"/>
                  <a:pt x="448865" y="987147"/>
                </a:cubicBezTo>
                <a:cubicBezTo>
                  <a:pt x="454421" y="977622"/>
                  <a:pt x="460375" y="968295"/>
                  <a:pt x="466725" y="959167"/>
                </a:cubicBezTo>
                <a:cubicBezTo>
                  <a:pt x="472678" y="951230"/>
                  <a:pt x="477440" y="945277"/>
                  <a:pt x="481012" y="941308"/>
                </a:cubicBezTo>
                <a:lnTo>
                  <a:pt x="482798" y="939522"/>
                </a:lnTo>
                <a:cubicBezTo>
                  <a:pt x="483592" y="938331"/>
                  <a:pt x="484187" y="937538"/>
                  <a:pt x="484584" y="937141"/>
                </a:cubicBezTo>
                <a:cubicBezTo>
                  <a:pt x="484981" y="930791"/>
                  <a:pt x="485179" y="923052"/>
                  <a:pt x="485179" y="913923"/>
                </a:cubicBezTo>
                <a:close/>
                <a:moveTo>
                  <a:pt x="641746" y="913328"/>
                </a:moveTo>
                <a:cubicBezTo>
                  <a:pt x="639366" y="913328"/>
                  <a:pt x="636190" y="913527"/>
                  <a:pt x="632221" y="913923"/>
                </a:cubicBezTo>
                <a:cubicBezTo>
                  <a:pt x="627459" y="914320"/>
                  <a:pt x="624284" y="914717"/>
                  <a:pt x="622696" y="915114"/>
                </a:cubicBezTo>
                <a:lnTo>
                  <a:pt x="622102" y="915709"/>
                </a:lnTo>
                <a:cubicBezTo>
                  <a:pt x="618530" y="919678"/>
                  <a:pt x="610393" y="927219"/>
                  <a:pt x="597693" y="938331"/>
                </a:cubicBezTo>
                <a:cubicBezTo>
                  <a:pt x="586978" y="947459"/>
                  <a:pt x="579041" y="955397"/>
                  <a:pt x="573881" y="962144"/>
                </a:cubicBezTo>
                <a:cubicBezTo>
                  <a:pt x="581025" y="959763"/>
                  <a:pt x="586779" y="958175"/>
                  <a:pt x="591145" y="957381"/>
                </a:cubicBezTo>
                <a:cubicBezTo>
                  <a:pt x="597098" y="956191"/>
                  <a:pt x="602257" y="955595"/>
                  <a:pt x="606624" y="955595"/>
                </a:cubicBezTo>
                <a:cubicBezTo>
                  <a:pt x="608607" y="955595"/>
                  <a:pt x="610393" y="955794"/>
                  <a:pt x="611981" y="956191"/>
                </a:cubicBezTo>
                <a:lnTo>
                  <a:pt x="615553" y="957381"/>
                </a:lnTo>
                <a:cubicBezTo>
                  <a:pt x="618331" y="950238"/>
                  <a:pt x="622102" y="942697"/>
                  <a:pt x="626864" y="934759"/>
                </a:cubicBezTo>
                <a:lnTo>
                  <a:pt x="621506" y="938927"/>
                </a:lnTo>
                <a:cubicBezTo>
                  <a:pt x="614759" y="944483"/>
                  <a:pt x="610592" y="947459"/>
                  <a:pt x="609004" y="947856"/>
                </a:cubicBezTo>
                <a:cubicBezTo>
                  <a:pt x="608210" y="947856"/>
                  <a:pt x="607615" y="947856"/>
                  <a:pt x="607218" y="947856"/>
                </a:cubicBezTo>
                <a:cubicBezTo>
                  <a:pt x="604440" y="947856"/>
                  <a:pt x="602853" y="946467"/>
                  <a:pt x="602456" y="943689"/>
                </a:cubicBezTo>
                <a:cubicBezTo>
                  <a:pt x="602456" y="943292"/>
                  <a:pt x="602456" y="942895"/>
                  <a:pt x="602456" y="942498"/>
                </a:cubicBezTo>
                <a:cubicBezTo>
                  <a:pt x="602456" y="939720"/>
                  <a:pt x="604043" y="937934"/>
                  <a:pt x="607218" y="937141"/>
                </a:cubicBezTo>
                <a:lnTo>
                  <a:pt x="607814" y="936545"/>
                </a:lnTo>
                <a:cubicBezTo>
                  <a:pt x="609004" y="935752"/>
                  <a:pt x="609997" y="935156"/>
                  <a:pt x="610790" y="934759"/>
                </a:cubicBezTo>
                <a:cubicBezTo>
                  <a:pt x="613569" y="932775"/>
                  <a:pt x="615949" y="930989"/>
                  <a:pt x="617934" y="929402"/>
                </a:cubicBezTo>
                <a:cubicBezTo>
                  <a:pt x="625475" y="923448"/>
                  <a:pt x="630634" y="919877"/>
                  <a:pt x="633412" y="918686"/>
                </a:cubicBezTo>
                <a:cubicBezTo>
                  <a:pt x="633809" y="918686"/>
                  <a:pt x="634008" y="918686"/>
                  <a:pt x="634008" y="918686"/>
                </a:cubicBezTo>
                <a:cubicBezTo>
                  <a:pt x="634801" y="918686"/>
                  <a:pt x="635595" y="919281"/>
                  <a:pt x="636389" y="920472"/>
                </a:cubicBezTo>
                <a:cubicBezTo>
                  <a:pt x="638373" y="917694"/>
                  <a:pt x="640159" y="915313"/>
                  <a:pt x="641746" y="913328"/>
                </a:cubicBezTo>
                <a:close/>
                <a:moveTo>
                  <a:pt x="2684859" y="904398"/>
                </a:moveTo>
                <a:cubicBezTo>
                  <a:pt x="2680493" y="910352"/>
                  <a:pt x="2673746" y="917694"/>
                  <a:pt x="2664618" y="926425"/>
                </a:cubicBezTo>
                <a:cubicBezTo>
                  <a:pt x="2655887" y="934759"/>
                  <a:pt x="2647155" y="941705"/>
                  <a:pt x="2638424" y="947261"/>
                </a:cubicBezTo>
                <a:lnTo>
                  <a:pt x="2639615" y="962739"/>
                </a:lnTo>
                <a:cubicBezTo>
                  <a:pt x="2646362" y="959167"/>
                  <a:pt x="2654498" y="952817"/>
                  <a:pt x="2664023" y="943689"/>
                </a:cubicBezTo>
                <a:cubicBezTo>
                  <a:pt x="2676723" y="931783"/>
                  <a:pt x="2684065" y="925036"/>
                  <a:pt x="2686049" y="923448"/>
                </a:cubicBezTo>
                <a:cubicBezTo>
                  <a:pt x="2685652" y="916702"/>
                  <a:pt x="2685255" y="910352"/>
                  <a:pt x="2684859" y="904398"/>
                </a:cubicBezTo>
                <a:close/>
                <a:moveTo>
                  <a:pt x="5303638" y="903803"/>
                </a:moveTo>
                <a:cubicBezTo>
                  <a:pt x="5301257" y="906184"/>
                  <a:pt x="5299471" y="907772"/>
                  <a:pt x="5298281" y="908566"/>
                </a:cubicBezTo>
                <a:lnTo>
                  <a:pt x="5286969" y="919877"/>
                </a:lnTo>
                <a:cubicBezTo>
                  <a:pt x="5272682" y="935355"/>
                  <a:pt x="5265538" y="943094"/>
                  <a:pt x="5265538" y="943094"/>
                </a:cubicBezTo>
                <a:cubicBezTo>
                  <a:pt x="5267523" y="947063"/>
                  <a:pt x="5269507" y="951230"/>
                  <a:pt x="5271491" y="955595"/>
                </a:cubicBezTo>
                <a:cubicBezTo>
                  <a:pt x="5273079" y="954008"/>
                  <a:pt x="5276452" y="949642"/>
                  <a:pt x="5281611" y="942498"/>
                </a:cubicBezTo>
                <a:cubicBezTo>
                  <a:pt x="5285977" y="936942"/>
                  <a:pt x="5289549" y="932577"/>
                  <a:pt x="5292327" y="929402"/>
                </a:cubicBezTo>
                <a:cubicBezTo>
                  <a:pt x="5299868" y="920670"/>
                  <a:pt x="5305226" y="915114"/>
                  <a:pt x="5308401" y="912733"/>
                </a:cubicBezTo>
                <a:cubicBezTo>
                  <a:pt x="5306813" y="909955"/>
                  <a:pt x="5305226" y="906978"/>
                  <a:pt x="5303638" y="903803"/>
                </a:cubicBezTo>
                <a:close/>
                <a:moveTo>
                  <a:pt x="1629370" y="897850"/>
                </a:moveTo>
                <a:cubicBezTo>
                  <a:pt x="1625798" y="899834"/>
                  <a:pt x="1620639" y="902216"/>
                  <a:pt x="1613892" y="904994"/>
                </a:cubicBezTo>
                <a:cubicBezTo>
                  <a:pt x="1606351" y="908566"/>
                  <a:pt x="1601192" y="910947"/>
                  <a:pt x="1598414" y="912138"/>
                </a:cubicBezTo>
                <a:cubicBezTo>
                  <a:pt x="1588889" y="916900"/>
                  <a:pt x="1579562" y="922059"/>
                  <a:pt x="1570434" y="927616"/>
                </a:cubicBezTo>
                <a:cubicBezTo>
                  <a:pt x="1566862" y="937538"/>
                  <a:pt x="1563092" y="946864"/>
                  <a:pt x="1559123" y="955595"/>
                </a:cubicBezTo>
                <a:cubicBezTo>
                  <a:pt x="1563092" y="953611"/>
                  <a:pt x="1572617" y="947261"/>
                  <a:pt x="1587698" y="936545"/>
                </a:cubicBezTo>
                <a:cubicBezTo>
                  <a:pt x="1599207" y="928608"/>
                  <a:pt x="1609129" y="923647"/>
                  <a:pt x="1617463" y="921663"/>
                </a:cubicBezTo>
                <a:cubicBezTo>
                  <a:pt x="1618654" y="921266"/>
                  <a:pt x="1619646" y="921464"/>
                  <a:pt x="1620440" y="922258"/>
                </a:cubicBezTo>
                <a:cubicBezTo>
                  <a:pt x="1622821" y="916305"/>
                  <a:pt x="1625798" y="908169"/>
                  <a:pt x="1629370" y="897850"/>
                </a:cubicBezTo>
                <a:close/>
                <a:moveTo>
                  <a:pt x="5779888" y="897255"/>
                </a:moveTo>
                <a:cubicBezTo>
                  <a:pt x="5776713" y="900430"/>
                  <a:pt x="5775125" y="902216"/>
                  <a:pt x="5775125" y="902613"/>
                </a:cubicBezTo>
                <a:cubicBezTo>
                  <a:pt x="5763617" y="914916"/>
                  <a:pt x="5757663" y="921067"/>
                  <a:pt x="5757267" y="921067"/>
                </a:cubicBezTo>
                <a:cubicBezTo>
                  <a:pt x="5747344" y="931386"/>
                  <a:pt x="5740399" y="937339"/>
                  <a:pt x="5736431" y="938927"/>
                </a:cubicBezTo>
                <a:cubicBezTo>
                  <a:pt x="5741987" y="945277"/>
                  <a:pt x="5747344" y="951230"/>
                  <a:pt x="5752504" y="956786"/>
                </a:cubicBezTo>
                <a:lnTo>
                  <a:pt x="5755481" y="959763"/>
                </a:lnTo>
                <a:cubicBezTo>
                  <a:pt x="5761831" y="955794"/>
                  <a:pt x="5769966" y="948452"/>
                  <a:pt x="5779888" y="937736"/>
                </a:cubicBezTo>
                <a:cubicBezTo>
                  <a:pt x="5790207" y="927020"/>
                  <a:pt x="5795763" y="921067"/>
                  <a:pt x="5796557" y="919877"/>
                </a:cubicBezTo>
                <a:cubicBezTo>
                  <a:pt x="5796954" y="919877"/>
                  <a:pt x="5797549" y="919281"/>
                  <a:pt x="5798343" y="918091"/>
                </a:cubicBezTo>
                <a:cubicBezTo>
                  <a:pt x="5791993" y="911344"/>
                  <a:pt x="5785841" y="904398"/>
                  <a:pt x="5779888" y="897255"/>
                </a:cubicBezTo>
                <a:close/>
                <a:moveTo>
                  <a:pt x="106560" y="896064"/>
                </a:moveTo>
                <a:cubicBezTo>
                  <a:pt x="102989" y="900033"/>
                  <a:pt x="99218" y="904398"/>
                  <a:pt x="95250" y="909161"/>
                </a:cubicBezTo>
                <a:cubicBezTo>
                  <a:pt x="83343" y="923448"/>
                  <a:pt x="74414" y="933569"/>
                  <a:pt x="68460" y="939522"/>
                </a:cubicBezTo>
                <a:lnTo>
                  <a:pt x="67865" y="940117"/>
                </a:lnTo>
                <a:cubicBezTo>
                  <a:pt x="67865" y="943689"/>
                  <a:pt x="68460" y="951627"/>
                  <a:pt x="69651" y="963930"/>
                </a:cubicBezTo>
                <a:cubicBezTo>
                  <a:pt x="76002" y="954802"/>
                  <a:pt x="81954" y="946864"/>
                  <a:pt x="87510" y="940117"/>
                </a:cubicBezTo>
                <a:cubicBezTo>
                  <a:pt x="92273" y="934958"/>
                  <a:pt x="97035" y="930195"/>
                  <a:pt x="101799" y="925830"/>
                </a:cubicBezTo>
                <a:cubicBezTo>
                  <a:pt x="104576" y="923448"/>
                  <a:pt x="106958" y="921464"/>
                  <a:pt x="108942" y="919877"/>
                </a:cubicBezTo>
                <a:cubicBezTo>
                  <a:pt x="108545" y="911939"/>
                  <a:pt x="107751" y="904002"/>
                  <a:pt x="106560" y="896064"/>
                </a:cubicBezTo>
                <a:close/>
                <a:moveTo>
                  <a:pt x="486965" y="893088"/>
                </a:moveTo>
                <a:cubicBezTo>
                  <a:pt x="486171" y="893088"/>
                  <a:pt x="479424" y="898644"/>
                  <a:pt x="466725" y="909756"/>
                </a:cubicBezTo>
                <a:cubicBezTo>
                  <a:pt x="463550" y="912931"/>
                  <a:pt x="456009" y="919480"/>
                  <a:pt x="444103" y="929402"/>
                </a:cubicBezTo>
                <a:cubicBezTo>
                  <a:pt x="444103" y="933370"/>
                  <a:pt x="444301" y="937538"/>
                  <a:pt x="444698" y="941903"/>
                </a:cubicBezTo>
                <a:cubicBezTo>
                  <a:pt x="460176" y="925631"/>
                  <a:pt x="467915" y="917495"/>
                  <a:pt x="467915" y="917495"/>
                </a:cubicBezTo>
                <a:cubicBezTo>
                  <a:pt x="476646" y="908764"/>
                  <a:pt x="482599" y="903406"/>
                  <a:pt x="485775" y="901422"/>
                </a:cubicBezTo>
                <a:cubicBezTo>
                  <a:pt x="485775" y="899438"/>
                  <a:pt x="485973" y="896858"/>
                  <a:pt x="486370" y="893683"/>
                </a:cubicBezTo>
                <a:cubicBezTo>
                  <a:pt x="486767" y="893286"/>
                  <a:pt x="486965" y="893088"/>
                  <a:pt x="486965" y="893088"/>
                </a:cubicBezTo>
                <a:close/>
                <a:moveTo>
                  <a:pt x="3539727" y="888325"/>
                </a:moveTo>
                <a:cubicBezTo>
                  <a:pt x="3534568" y="897056"/>
                  <a:pt x="3528813" y="905787"/>
                  <a:pt x="3522463" y="914519"/>
                </a:cubicBezTo>
                <a:cubicBezTo>
                  <a:pt x="3514923" y="924838"/>
                  <a:pt x="3507580" y="932180"/>
                  <a:pt x="3500437" y="936545"/>
                </a:cubicBezTo>
                <a:cubicBezTo>
                  <a:pt x="3503215" y="948848"/>
                  <a:pt x="3504802" y="955198"/>
                  <a:pt x="3505199" y="955595"/>
                </a:cubicBezTo>
                <a:cubicBezTo>
                  <a:pt x="3506390" y="954405"/>
                  <a:pt x="3508374" y="952222"/>
                  <a:pt x="3511152" y="949047"/>
                </a:cubicBezTo>
                <a:cubicBezTo>
                  <a:pt x="3514724" y="944681"/>
                  <a:pt x="3519090" y="938530"/>
                  <a:pt x="3524249" y="930592"/>
                </a:cubicBezTo>
                <a:cubicBezTo>
                  <a:pt x="3525043" y="929005"/>
                  <a:pt x="3527027" y="925433"/>
                  <a:pt x="3530202" y="919877"/>
                </a:cubicBezTo>
                <a:cubicBezTo>
                  <a:pt x="3532980" y="915511"/>
                  <a:pt x="3535163" y="911939"/>
                  <a:pt x="3536751" y="909161"/>
                </a:cubicBezTo>
                <a:cubicBezTo>
                  <a:pt x="3539926" y="904398"/>
                  <a:pt x="3541513" y="902216"/>
                  <a:pt x="3541513" y="902613"/>
                </a:cubicBezTo>
                <a:cubicBezTo>
                  <a:pt x="3541116" y="898644"/>
                  <a:pt x="3540719" y="895270"/>
                  <a:pt x="3540323" y="892492"/>
                </a:cubicBezTo>
                <a:close/>
                <a:moveTo>
                  <a:pt x="5292327" y="882372"/>
                </a:moveTo>
                <a:cubicBezTo>
                  <a:pt x="5291930" y="882769"/>
                  <a:pt x="5291533" y="882967"/>
                  <a:pt x="5291137" y="882967"/>
                </a:cubicBezTo>
                <a:cubicBezTo>
                  <a:pt x="5285977" y="887333"/>
                  <a:pt x="5282009" y="891302"/>
                  <a:pt x="5279231" y="894873"/>
                </a:cubicBezTo>
                <a:cubicBezTo>
                  <a:pt x="5276849" y="897255"/>
                  <a:pt x="5273079" y="901819"/>
                  <a:pt x="5267919" y="908566"/>
                </a:cubicBezTo>
                <a:cubicBezTo>
                  <a:pt x="5263157" y="914122"/>
                  <a:pt x="5259188" y="918488"/>
                  <a:pt x="5256013" y="921663"/>
                </a:cubicBezTo>
                <a:cubicBezTo>
                  <a:pt x="5257997" y="926028"/>
                  <a:pt x="5259783" y="930195"/>
                  <a:pt x="5261371" y="934164"/>
                </a:cubicBezTo>
                <a:cubicBezTo>
                  <a:pt x="5264149" y="931783"/>
                  <a:pt x="5267721" y="927814"/>
                  <a:pt x="5272087" y="922258"/>
                </a:cubicBezTo>
                <a:cubicBezTo>
                  <a:pt x="5276849" y="917098"/>
                  <a:pt x="5280421" y="913130"/>
                  <a:pt x="5282802" y="910352"/>
                </a:cubicBezTo>
                <a:cubicBezTo>
                  <a:pt x="5289946" y="903208"/>
                  <a:pt x="5295502" y="898445"/>
                  <a:pt x="5299471" y="896064"/>
                </a:cubicBezTo>
                <a:cubicBezTo>
                  <a:pt x="5297089" y="892095"/>
                  <a:pt x="5294709" y="887531"/>
                  <a:pt x="5292327" y="882372"/>
                </a:cubicBezTo>
                <a:close/>
                <a:moveTo>
                  <a:pt x="1937742" y="881777"/>
                </a:moveTo>
                <a:cubicBezTo>
                  <a:pt x="1934567" y="884158"/>
                  <a:pt x="1931788" y="886142"/>
                  <a:pt x="1929407" y="887730"/>
                </a:cubicBezTo>
                <a:cubicBezTo>
                  <a:pt x="1936154" y="886936"/>
                  <a:pt x="1939726" y="886341"/>
                  <a:pt x="1940123" y="885944"/>
                </a:cubicBezTo>
                <a:cubicBezTo>
                  <a:pt x="1938535" y="885150"/>
                  <a:pt x="1937742" y="883761"/>
                  <a:pt x="1937742" y="881777"/>
                </a:cubicBezTo>
                <a:close/>
                <a:moveTo>
                  <a:pt x="6938367" y="881181"/>
                </a:moveTo>
                <a:cubicBezTo>
                  <a:pt x="6913760" y="895072"/>
                  <a:pt x="6895901" y="902811"/>
                  <a:pt x="6884788" y="904398"/>
                </a:cubicBezTo>
                <a:cubicBezTo>
                  <a:pt x="6876851" y="916702"/>
                  <a:pt x="6869310" y="928013"/>
                  <a:pt x="6862167" y="938331"/>
                </a:cubicBezTo>
                <a:cubicBezTo>
                  <a:pt x="6861770" y="939125"/>
                  <a:pt x="6860975" y="940316"/>
                  <a:pt x="6859785" y="941903"/>
                </a:cubicBezTo>
                <a:cubicBezTo>
                  <a:pt x="6863754" y="940316"/>
                  <a:pt x="6874073" y="935355"/>
                  <a:pt x="6890741" y="927020"/>
                </a:cubicBezTo>
                <a:cubicBezTo>
                  <a:pt x="6901457" y="921464"/>
                  <a:pt x="6910387" y="918488"/>
                  <a:pt x="6917531" y="918091"/>
                </a:cubicBezTo>
                <a:cubicBezTo>
                  <a:pt x="6918325" y="916900"/>
                  <a:pt x="6921301" y="911344"/>
                  <a:pt x="6926460" y="901422"/>
                </a:cubicBezTo>
                <a:lnTo>
                  <a:pt x="6927651" y="899636"/>
                </a:lnTo>
                <a:lnTo>
                  <a:pt x="6920507" y="903208"/>
                </a:lnTo>
                <a:cubicBezTo>
                  <a:pt x="6900663" y="913923"/>
                  <a:pt x="6889749" y="919877"/>
                  <a:pt x="6887765" y="921067"/>
                </a:cubicBezTo>
                <a:cubicBezTo>
                  <a:pt x="6887368" y="921067"/>
                  <a:pt x="6886971" y="921067"/>
                  <a:pt x="6886574" y="921067"/>
                </a:cubicBezTo>
                <a:cubicBezTo>
                  <a:pt x="6885383" y="921067"/>
                  <a:pt x="6884391" y="920273"/>
                  <a:pt x="6883597" y="918686"/>
                </a:cubicBezTo>
                <a:cubicBezTo>
                  <a:pt x="6883201" y="917892"/>
                  <a:pt x="6883002" y="917297"/>
                  <a:pt x="6883002" y="916900"/>
                </a:cubicBezTo>
                <a:cubicBezTo>
                  <a:pt x="6883002" y="915709"/>
                  <a:pt x="6883597" y="914717"/>
                  <a:pt x="6884788" y="913923"/>
                </a:cubicBezTo>
                <a:cubicBezTo>
                  <a:pt x="6888757" y="911542"/>
                  <a:pt x="6894710" y="908169"/>
                  <a:pt x="6902647" y="903803"/>
                </a:cubicBezTo>
                <a:cubicBezTo>
                  <a:pt x="6910189" y="899438"/>
                  <a:pt x="6915943" y="896263"/>
                  <a:pt x="6919911" y="894278"/>
                </a:cubicBezTo>
                <a:cubicBezTo>
                  <a:pt x="6927055" y="890309"/>
                  <a:pt x="6932017" y="887730"/>
                  <a:pt x="6934795" y="886539"/>
                </a:cubicBezTo>
                <a:cubicBezTo>
                  <a:pt x="6935191" y="886142"/>
                  <a:pt x="6935787" y="885150"/>
                  <a:pt x="6936581" y="883563"/>
                </a:cubicBezTo>
                <a:cubicBezTo>
                  <a:pt x="6937375" y="882372"/>
                  <a:pt x="6937970" y="881578"/>
                  <a:pt x="6938367" y="881181"/>
                </a:cubicBezTo>
                <a:close/>
                <a:moveTo>
                  <a:pt x="5017293" y="880586"/>
                </a:moveTo>
                <a:cubicBezTo>
                  <a:pt x="5004989" y="895667"/>
                  <a:pt x="4993679" y="907177"/>
                  <a:pt x="4983360" y="915114"/>
                </a:cubicBezTo>
                <a:cubicBezTo>
                  <a:pt x="4983757" y="917495"/>
                  <a:pt x="4984353" y="922258"/>
                  <a:pt x="4985146" y="929402"/>
                </a:cubicBezTo>
                <a:cubicBezTo>
                  <a:pt x="4985543" y="935752"/>
                  <a:pt x="4985939" y="940713"/>
                  <a:pt x="4986337" y="944284"/>
                </a:cubicBezTo>
                <a:cubicBezTo>
                  <a:pt x="4990702" y="940316"/>
                  <a:pt x="4996457" y="934561"/>
                  <a:pt x="5003601" y="927020"/>
                </a:cubicBezTo>
                <a:cubicBezTo>
                  <a:pt x="5012729" y="917098"/>
                  <a:pt x="5018483" y="911542"/>
                  <a:pt x="5020865" y="910352"/>
                </a:cubicBezTo>
                <a:cubicBezTo>
                  <a:pt x="5019674" y="900430"/>
                  <a:pt x="5018681" y="891698"/>
                  <a:pt x="5017888" y="884158"/>
                </a:cubicBezTo>
                <a:lnTo>
                  <a:pt x="5017888" y="882372"/>
                </a:lnTo>
                <a:cubicBezTo>
                  <a:pt x="5017491" y="881578"/>
                  <a:pt x="5017293" y="880983"/>
                  <a:pt x="5017293" y="880586"/>
                </a:cubicBezTo>
                <a:close/>
                <a:moveTo>
                  <a:pt x="2684263" y="880586"/>
                </a:moveTo>
                <a:cubicBezTo>
                  <a:pt x="2684263" y="880586"/>
                  <a:pt x="2676723" y="886539"/>
                  <a:pt x="2661641" y="898445"/>
                </a:cubicBezTo>
                <a:cubicBezTo>
                  <a:pt x="2651720" y="906780"/>
                  <a:pt x="2643187" y="914519"/>
                  <a:pt x="2636043" y="921663"/>
                </a:cubicBezTo>
                <a:cubicBezTo>
                  <a:pt x="2636440" y="926425"/>
                  <a:pt x="2637035" y="932775"/>
                  <a:pt x="2637829" y="940713"/>
                </a:cubicBezTo>
                <a:cubicBezTo>
                  <a:pt x="2645369" y="935553"/>
                  <a:pt x="2653506" y="928211"/>
                  <a:pt x="2662237" y="918686"/>
                </a:cubicBezTo>
                <a:cubicBezTo>
                  <a:pt x="2672952" y="906780"/>
                  <a:pt x="2680295" y="899438"/>
                  <a:pt x="2684263" y="896659"/>
                </a:cubicBezTo>
                <a:cubicBezTo>
                  <a:pt x="2684263" y="891897"/>
                  <a:pt x="2684065" y="888127"/>
                  <a:pt x="2683668" y="885348"/>
                </a:cubicBezTo>
                <a:cubicBezTo>
                  <a:pt x="2684065" y="885348"/>
                  <a:pt x="2684263" y="884952"/>
                  <a:pt x="2684263" y="884158"/>
                </a:cubicBezTo>
                <a:cubicBezTo>
                  <a:pt x="2684263" y="883364"/>
                  <a:pt x="2684065" y="882372"/>
                  <a:pt x="2683668" y="881181"/>
                </a:cubicBezTo>
                <a:cubicBezTo>
                  <a:pt x="2684065" y="880784"/>
                  <a:pt x="2684263" y="880586"/>
                  <a:pt x="2684263" y="880586"/>
                </a:cubicBezTo>
                <a:close/>
                <a:moveTo>
                  <a:pt x="4235647" y="874633"/>
                </a:moveTo>
                <a:cubicBezTo>
                  <a:pt x="4236441" y="874236"/>
                  <a:pt x="4237235" y="874434"/>
                  <a:pt x="4238029" y="875228"/>
                </a:cubicBezTo>
                <a:cubicBezTo>
                  <a:pt x="4238425" y="876419"/>
                  <a:pt x="4238227" y="877212"/>
                  <a:pt x="4237433" y="877609"/>
                </a:cubicBezTo>
                <a:cubicBezTo>
                  <a:pt x="4226718" y="887531"/>
                  <a:pt x="4216796" y="893683"/>
                  <a:pt x="4207668" y="896064"/>
                </a:cubicBezTo>
                <a:cubicBezTo>
                  <a:pt x="4205287" y="896858"/>
                  <a:pt x="4203699" y="895866"/>
                  <a:pt x="4202905" y="893088"/>
                </a:cubicBezTo>
                <a:cubicBezTo>
                  <a:pt x="4202111" y="890309"/>
                  <a:pt x="4203104" y="888722"/>
                  <a:pt x="4205882" y="888325"/>
                </a:cubicBezTo>
                <a:cubicBezTo>
                  <a:pt x="4209851" y="887531"/>
                  <a:pt x="4214811" y="885547"/>
                  <a:pt x="4220765" y="882372"/>
                </a:cubicBezTo>
                <a:cubicBezTo>
                  <a:pt x="4228305" y="878006"/>
                  <a:pt x="4233267" y="875427"/>
                  <a:pt x="4235647" y="874633"/>
                </a:cubicBezTo>
                <a:close/>
                <a:moveTo>
                  <a:pt x="806648" y="874633"/>
                </a:moveTo>
                <a:cubicBezTo>
                  <a:pt x="807045" y="874633"/>
                  <a:pt x="807243" y="874633"/>
                  <a:pt x="807243" y="874633"/>
                </a:cubicBezTo>
                <a:cubicBezTo>
                  <a:pt x="808037" y="874633"/>
                  <a:pt x="808632" y="874831"/>
                  <a:pt x="809029" y="875228"/>
                </a:cubicBezTo>
                <a:cubicBezTo>
                  <a:pt x="809029" y="875625"/>
                  <a:pt x="809029" y="876022"/>
                  <a:pt x="809029" y="876419"/>
                </a:cubicBezTo>
                <a:cubicBezTo>
                  <a:pt x="809029" y="876816"/>
                  <a:pt x="808831" y="877212"/>
                  <a:pt x="808434" y="877609"/>
                </a:cubicBezTo>
                <a:cubicBezTo>
                  <a:pt x="797718" y="887531"/>
                  <a:pt x="787796" y="893683"/>
                  <a:pt x="778668" y="896064"/>
                </a:cubicBezTo>
                <a:cubicBezTo>
                  <a:pt x="778272" y="896064"/>
                  <a:pt x="777874" y="896064"/>
                  <a:pt x="777478" y="896064"/>
                </a:cubicBezTo>
                <a:cubicBezTo>
                  <a:pt x="775890" y="896064"/>
                  <a:pt x="774699" y="895072"/>
                  <a:pt x="773906" y="893088"/>
                </a:cubicBezTo>
                <a:cubicBezTo>
                  <a:pt x="773906" y="892294"/>
                  <a:pt x="773906" y="891698"/>
                  <a:pt x="773906" y="891302"/>
                </a:cubicBezTo>
                <a:cubicBezTo>
                  <a:pt x="773906" y="889714"/>
                  <a:pt x="774898" y="888722"/>
                  <a:pt x="776882" y="888325"/>
                </a:cubicBezTo>
                <a:cubicBezTo>
                  <a:pt x="780851" y="887531"/>
                  <a:pt x="785812" y="885547"/>
                  <a:pt x="791765" y="882372"/>
                </a:cubicBezTo>
                <a:cubicBezTo>
                  <a:pt x="799306" y="878006"/>
                  <a:pt x="804267" y="875427"/>
                  <a:pt x="806648" y="874633"/>
                </a:cubicBezTo>
                <a:close/>
                <a:moveTo>
                  <a:pt x="2028229" y="871656"/>
                </a:moveTo>
                <a:cubicBezTo>
                  <a:pt x="2027832" y="872053"/>
                  <a:pt x="2027038" y="872649"/>
                  <a:pt x="2025848" y="873442"/>
                </a:cubicBezTo>
                <a:cubicBezTo>
                  <a:pt x="2024657" y="874236"/>
                  <a:pt x="2023665" y="874831"/>
                  <a:pt x="2022871" y="875228"/>
                </a:cubicBezTo>
                <a:cubicBezTo>
                  <a:pt x="2013743" y="881181"/>
                  <a:pt x="2008782" y="884555"/>
                  <a:pt x="2007989" y="885348"/>
                </a:cubicBezTo>
                <a:cubicBezTo>
                  <a:pt x="2007195" y="885745"/>
                  <a:pt x="2005607" y="886738"/>
                  <a:pt x="2003226" y="888325"/>
                </a:cubicBezTo>
                <a:cubicBezTo>
                  <a:pt x="2001639" y="889516"/>
                  <a:pt x="2000249" y="890508"/>
                  <a:pt x="1999059" y="891302"/>
                </a:cubicBezTo>
                <a:cubicBezTo>
                  <a:pt x="1999059" y="894080"/>
                  <a:pt x="1997868" y="896263"/>
                  <a:pt x="1995487" y="897850"/>
                </a:cubicBezTo>
                <a:cubicBezTo>
                  <a:pt x="1996281" y="899438"/>
                  <a:pt x="1997074" y="900827"/>
                  <a:pt x="1997868" y="902017"/>
                </a:cubicBezTo>
                <a:cubicBezTo>
                  <a:pt x="2001043" y="907970"/>
                  <a:pt x="2005409" y="915114"/>
                  <a:pt x="2010965" y="923448"/>
                </a:cubicBezTo>
                <a:cubicBezTo>
                  <a:pt x="2014140" y="927814"/>
                  <a:pt x="2016918" y="931981"/>
                  <a:pt x="2019299" y="935950"/>
                </a:cubicBezTo>
                <a:cubicBezTo>
                  <a:pt x="2022871" y="933569"/>
                  <a:pt x="2027038" y="929997"/>
                  <a:pt x="2031801" y="925234"/>
                </a:cubicBezTo>
                <a:cubicBezTo>
                  <a:pt x="2038945" y="918091"/>
                  <a:pt x="2043707" y="913923"/>
                  <a:pt x="2046089" y="912733"/>
                </a:cubicBezTo>
                <a:cubicBezTo>
                  <a:pt x="2044898" y="909161"/>
                  <a:pt x="2043707" y="905986"/>
                  <a:pt x="2042517" y="903208"/>
                </a:cubicBezTo>
                <a:lnTo>
                  <a:pt x="2035968" y="907970"/>
                </a:lnTo>
                <a:cubicBezTo>
                  <a:pt x="2032396" y="910748"/>
                  <a:pt x="2027237" y="914916"/>
                  <a:pt x="2020490" y="920472"/>
                </a:cubicBezTo>
                <a:cubicBezTo>
                  <a:pt x="2018109" y="922059"/>
                  <a:pt x="2015926" y="921861"/>
                  <a:pt x="2013942" y="919877"/>
                </a:cubicBezTo>
                <a:cubicBezTo>
                  <a:pt x="2011560" y="917495"/>
                  <a:pt x="2011560" y="915511"/>
                  <a:pt x="2013942" y="913923"/>
                </a:cubicBezTo>
                <a:cubicBezTo>
                  <a:pt x="2021085" y="908367"/>
                  <a:pt x="2026245" y="904200"/>
                  <a:pt x="2029420" y="901422"/>
                </a:cubicBezTo>
                <a:cubicBezTo>
                  <a:pt x="2033785" y="898247"/>
                  <a:pt x="2036960" y="896263"/>
                  <a:pt x="2038945" y="895469"/>
                </a:cubicBezTo>
                <a:cubicBezTo>
                  <a:pt x="2037357" y="892294"/>
                  <a:pt x="2036365" y="889913"/>
                  <a:pt x="2035968" y="888325"/>
                </a:cubicBezTo>
                <a:lnTo>
                  <a:pt x="2034778" y="885944"/>
                </a:lnTo>
                <a:cubicBezTo>
                  <a:pt x="2024856" y="893484"/>
                  <a:pt x="2019696" y="897255"/>
                  <a:pt x="2019299" y="897255"/>
                </a:cubicBezTo>
                <a:cubicBezTo>
                  <a:pt x="2012156" y="903208"/>
                  <a:pt x="2006798" y="906780"/>
                  <a:pt x="2003226" y="907970"/>
                </a:cubicBezTo>
                <a:cubicBezTo>
                  <a:pt x="2002432" y="908367"/>
                  <a:pt x="2001837" y="908169"/>
                  <a:pt x="2001440" y="907375"/>
                </a:cubicBezTo>
                <a:cubicBezTo>
                  <a:pt x="2000646" y="906978"/>
                  <a:pt x="2000448" y="906383"/>
                  <a:pt x="2000845" y="905589"/>
                </a:cubicBezTo>
                <a:cubicBezTo>
                  <a:pt x="2002432" y="901620"/>
                  <a:pt x="2006798" y="896461"/>
                  <a:pt x="2013942" y="890111"/>
                </a:cubicBezTo>
                <a:cubicBezTo>
                  <a:pt x="2022276" y="883364"/>
                  <a:pt x="2027832" y="878998"/>
                  <a:pt x="2030610" y="877014"/>
                </a:cubicBezTo>
                <a:cubicBezTo>
                  <a:pt x="2029420" y="874236"/>
                  <a:pt x="2028626" y="872450"/>
                  <a:pt x="2028229" y="871656"/>
                </a:cubicBezTo>
                <a:close/>
                <a:moveTo>
                  <a:pt x="487560" y="862131"/>
                </a:moveTo>
                <a:cubicBezTo>
                  <a:pt x="485576" y="864116"/>
                  <a:pt x="483989" y="865505"/>
                  <a:pt x="482798" y="866298"/>
                </a:cubicBezTo>
                <a:lnTo>
                  <a:pt x="475654" y="873442"/>
                </a:lnTo>
                <a:cubicBezTo>
                  <a:pt x="472479" y="876220"/>
                  <a:pt x="470098" y="878403"/>
                  <a:pt x="468510" y="879991"/>
                </a:cubicBezTo>
                <a:cubicBezTo>
                  <a:pt x="458986" y="889119"/>
                  <a:pt x="450850" y="895667"/>
                  <a:pt x="444103" y="899636"/>
                </a:cubicBezTo>
                <a:lnTo>
                  <a:pt x="444103" y="918686"/>
                </a:lnTo>
                <a:cubicBezTo>
                  <a:pt x="448865" y="914320"/>
                  <a:pt x="455017" y="908764"/>
                  <a:pt x="462558" y="902017"/>
                </a:cubicBezTo>
                <a:cubicBezTo>
                  <a:pt x="476052" y="890508"/>
                  <a:pt x="484187" y="883761"/>
                  <a:pt x="486965" y="881777"/>
                </a:cubicBezTo>
                <a:cubicBezTo>
                  <a:pt x="486965" y="874236"/>
                  <a:pt x="487164" y="867688"/>
                  <a:pt x="487560" y="862131"/>
                </a:cubicBezTo>
                <a:close/>
                <a:moveTo>
                  <a:pt x="5281611" y="861536"/>
                </a:moveTo>
                <a:cubicBezTo>
                  <a:pt x="5281215" y="861933"/>
                  <a:pt x="5278039" y="864711"/>
                  <a:pt x="5272087" y="869870"/>
                </a:cubicBezTo>
                <a:cubicBezTo>
                  <a:pt x="5269309" y="872649"/>
                  <a:pt x="5266531" y="875625"/>
                  <a:pt x="5263752" y="878800"/>
                </a:cubicBezTo>
                <a:lnTo>
                  <a:pt x="5246488" y="898445"/>
                </a:lnTo>
                <a:lnTo>
                  <a:pt x="5247679" y="900231"/>
                </a:lnTo>
                <a:cubicBezTo>
                  <a:pt x="5250060" y="906184"/>
                  <a:pt x="5252044" y="911344"/>
                  <a:pt x="5253632" y="915709"/>
                </a:cubicBezTo>
                <a:cubicBezTo>
                  <a:pt x="5263554" y="901422"/>
                  <a:pt x="5270499" y="892095"/>
                  <a:pt x="5274468" y="887730"/>
                </a:cubicBezTo>
                <a:cubicBezTo>
                  <a:pt x="5279231" y="882570"/>
                  <a:pt x="5283397" y="878403"/>
                  <a:pt x="5286969" y="875228"/>
                </a:cubicBezTo>
                <a:cubicBezTo>
                  <a:pt x="5287367" y="875228"/>
                  <a:pt x="5287763" y="875030"/>
                  <a:pt x="5288160" y="874633"/>
                </a:cubicBezTo>
                <a:cubicBezTo>
                  <a:pt x="5287367" y="872649"/>
                  <a:pt x="5286573" y="871061"/>
                  <a:pt x="5285779" y="869870"/>
                </a:cubicBezTo>
                <a:cubicBezTo>
                  <a:pt x="5285381" y="869473"/>
                  <a:pt x="5283993" y="866695"/>
                  <a:pt x="5281611" y="861536"/>
                </a:cubicBezTo>
                <a:close/>
                <a:moveTo>
                  <a:pt x="103584" y="858559"/>
                </a:moveTo>
                <a:cubicBezTo>
                  <a:pt x="100806" y="861338"/>
                  <a:pt x="97829" y="864711"/>
                  <a:pt x="94654" y="868680"/>
                </a:cubicBezTo>
                <a:cubicBezTo>
                  <a:pt x="82351" y="883761"/>
                  <a:pt x="72231" y="893683"/>
                  <a:pt x="64293" y="898445"/>
                </a:cubicBezTo>
                <a:cubicBezTo>
                  <a:pt x="65087" y="907573"/>
                  <a:pt x="66079" y="918488"/>
                  <a:pt x="67270" y="931188"/>
                </a:cubicBezTo>
                <a:cubicBezTo>
                  <a:pt x="70048" y="928409"/>
                  <a:pt x="77986" y="918686"/>
                  <a:pt x="91082" y="902017"/>
                </a:cubicBezTo>
                <a:cubicBezTo>
                  <a:pt x="97035" y="894477"/>
                  <a:pt x="101799" y="889119"/>
                  <a:pt x="105370" y="885944"/>
                </a:cubicBezTo>
                <a:lnTo>
                  <a:pt x="105965" y="885348"/>
                </a:lnTo>
                <a:cubicBezTo>
                  <a:pt x="105172" y="876617"/>
                  <a:pt x="104378" y="867688"/>
                  <a:pt x="103584" y="858559"/>
                </a:cubicBezTo>
                <a:close/>
                <a:moveTo>
                  <a:pt x="2683073" y="857964"/>
                </a:moveTo>
                <a:lnTo>
                  <a:pt x="2672357" y="866894"/>
                </a:lnTo>
                <a:cubicBezTo>
                  <a:pt x="2667595" y="870863"/>
                  <a:pt x="2664023" y="874038"/>
                  <a:pt x="2661641" y="876419"/>
                </a:cubicBezTo>
                <a:cubicBezTo>
                  <a:pt x="2649735" y="887134"/>
                  <a:pt x="2641004" y="894278"/>
                  <a:pt x="2635448" y="897850"/>
                </a:cubicBezTo>
                <a:lnTo>
                  <a:pt x="2634257" y="897850"/>
                </a:lnTo>
                <a:cubicBezTo>
                  <a:pt x="2634257" y="899438"/>
                  <a:pt x="2634654" y="904002"/>
                  <a:pt x="2635448" y="911542"/>
                </a:cubicBezTo>
                <a:cubicBezTo>
                  <a:pt x="2641798" y="905192"/>
                  <a:pt x="2649338" y="898644"/>
                  <a:pt x="2658070" y="891897"/>
                </a:cubicBezTo>
                <a:cubicBezTo>
                  <a:pt x="2670373" y="881975"/>
                  <a:pt x="2678905" y="875625"/>
                  <a:pt x="2683668" y="872847"/>
                </a:cubicBezTo>
                <a:cubicBezTo>
                  <a:pt x="2683271" y="867688"/>
                  <a:pt x="2683073" y="862727"/>
                  <a:pt x="2683073" y="857964"/>
                </a:cubicBezTo>
                <a:close/>
                <a:moveTo>
                  <a:pt x="5751313" y="857369"/>
                </a:moveTo>
                <a:cubicBezTo>
                  <a:pt x="5746551" y="863322"/>
                  <a:pt x="5739804" y="870466"/>
                  <a:pt x="5731073" y="878800"/>
                </a:cubicBezTo>
                <a:cubicBezTo>
                  <a:pt x="5721547" y="888325"/>
                  <a:pt x="5713411" y="894675"/>
                  <a:pt x="5706665" y="897850"/>
                </a:cubicBezTo>
                <a:cubicBezTo>
                  <a:pt x="5714205" y="910153"/>
                  <a:pt x="5722540" y="921861"/>
                  <a:pt x="5731668" y="932973"/>
                </a:cubicBezTo>
                <a:cubicBezTo>
                  <a:pt x="5739209" y="927814"/>
                  <a:pt x="5747543" y="920075"/>
                  <a:pt x="5756671" y="909756"/>
                </a:cubicBezTo>
                <a:cubicBezTo>
                  <a:pt x="5765799" y="899041"/>
                  <a:pt x="5770561" y="893683"/>
                  <a:pt x="5770959" y="893683"/>
                </a:cubicBezTo>
                <a:cubicBezTo>
                  <a:pt x="5772149" y="892095"/>
                  <a:pt x="5773141" y="890905"/>
                  <a:pt x="5773935" y="890111"/>
                </a:cubicBezTo>
                <a:cubicBezTo>
                  <a:pt x="5771554" y="886936"/>
                  <a:pt x="5769371" y="883959"/>
                  <a:pt x="5767387" y="881181"/>
                </a:cubicBezTo>
                <a:cubicBezTo>
                  <a:pt x="5766593" y="881975"/>
                  <a:pt x="5765403" y="882967"/>
                  <a:pt x="5763815" y="884158"/>
                </a:cubicBezTo>
                <a:cubicBezTo>
                  <a:pt x="5761831" y="885745"/>
                  <a:pt x="5760640" y="886738"/>
                  <a:pt x="5760243" y="887134"/>
                </a:cubicBezTo>
                <a:cubicBezTo>
                  <a:pt x="5753099" y="893088"/>
                  <a:pt x="5746749" y="898247"/>
                  <a:pt x="5741193" y="902613"/>
                </a:cubicBezTo>
                <a:cubicBezTo>
                  <a:pt x="5732065" y="909756"/>
                  <a:pt x="5725517" y="913328"/>
                  <a:pt x="5721547" y="913328"/>
                </a:cubicBezTo>
                <a:cubicBezTo>
                  <a:pt x="5719563" y="913328"/>
                  <a:pt x="5718373" y="912138"/>
                  <a:pt x="5717975" y="909756"/>
                </a:cubicBezTo>
                <a:cubicBezTo>
                  <a:pt x="5717975" y="909359"/>
                  <a:pt x="5717975" y="909161"/>
                  <a:pt x="5717975" y="909161"/>
                </a:cubicBezTo>
                <a:cubicBezTo>
                  <a:pt x="5717975" y="908367"/>
                  <a:pt x="5718174" y="907772"/>
                  <a:pt x="5718571" y="907375"/>
                </a:cubicBezTo>
                <a:cubicBezTo>
                  <a:pt x="5718968" y="907375"/>
                  <a:pt x="5719365" y="907375"/>
                  <a:pt x="5719761" y="907375"/>
                </a:cubicBezTo>
                <a:cubicBezTo>
                  <a:pt x="5720555" y="907375"/>
                  <a:pt x="5721151" y="907573"/>
                  <a:pt x="5721547" y="907970"/>
                </a:cubicBezTo>
                <a:lnTo>
                  <a:pt x="5721547" y="907375"/>
                </a:lnTo>
                <a:cubicBezTo>
                  <a:pt x="5722738" y="906581"/>
                  <a:pt x="5723531" y="905787"/>
                  <a:pt x="5723929" y="904994"/>
                </a:cubicBezTo>
                <a:cubicBezTo>
                  <a:pt x="5724723" y="904597"/>
                  <a:pt x="5726707" y="903208"/>
                  <a:pt x="5729882" y="900827"/>
                </a:cubicBezTo>
                <a:cubicBezTo>
                  <a:pt x="5733851" y="897255"/>
                  <a:pt x="5738613" y="892889"/>
                  <a:pt x="5744169" y="887730"/>
                </a:cubicBezTo>
                <a:cubicBezTo>
                  <a:pt x="5754488" y="878602"/>
                  <a:pt x="5760243" y="873641"/>
                  <a:pt x="5761433" y="872847"/>
                </a:cubicBezTo>
                <a:cubicBezTo>
                  <a:pt x="5757465" y="867291"/>
                  <a:pt x="5754091" y="862131"/>
                  <a:pt x="5751313" y="857369"/>
                </a:cubicBezTo>
                <a:close/>
                <a:moveTo>
                  <a:pt x="1974651" y="854988"/>
                </a:moveTo>
                <a:cubicBezTo>
                  <a:pt x="1971873" y="857369"/>
                  <a:pt x="1967904" y="860345"/>
                  <a:pt x="1962745" y="863917"/>
                </a:cubicBezTo>
                <a:cubicBezTo>
                  <a:pt x="1955998" y="868680"/>
                  <a:pt x="1951831" y="871656"/>
                  <a:pt x="1950243" y="872847"/>
                </a:cubicBezTo>
                <a:lnTo>
                  <a:pt x="1943099" y="878205"/>
                </a:lnTo>
                <a:cubicBezTo>
                  <a:pt x="1945481" y="877808"/>
                  <a:pt x="1949450" y="876220"/>
                  <a:pt x="1955006" y="873442"/>
                </a:cubicBezTo>
                <a:cubicBezTo>
                  <a:pt x="1959768" y="870664"/>
                  <a:pt x="1965523" y="867092"/>
                  <a:pt x="1972270" y="862727"/>
                </a:cubicBezTo>
                <a:cubicBezTo>
                  <a:pt x="1975048" y="860742"/>
                  <a:pt x="1978818" y="858163"/>
                  <a:pt x="1983581" y="854988"/>
                </a:cubicBezTo>
                <a:close/>
                <a:moveTo>
                  <a:pt x="2019299" y="853797"/>
                </a:moveTo>
                <a:cubicBezTo>
                  <a:pt x="2012949" y="854988"/>
                  <a:pt x="2006004" y="855583"/>
                  <a:pt x="1998464" y="855583"/>
                </a:cubicBezTo>
                <a:cubicBezTo>
                  <a:pt x="1997670" y="855980"/>
                  <a:pt x="1996677" y="856773"/>
                  <a:pt x="1995487" y="857964"/>
                </a:cubicBezTo>
                <a:cubicBezTo>
                  <a:pt x="1993899" y="858758"/>
                  <a:pt x="1992907" y="859353"/>
                  <a:pt x="1992510" y="859750"/>
                </a:cubicBezTo>
                <a:cubicBezTo>
                  <a:pt x="1981398" y="867291"/>
                  <a:pt x="1974849" y="871656"/>
                  <a:pt x="1972865" y="872847"/>
                </a:cubicBezTo>
                <a:cubicBezTo>
                  <a:pt x="1962943" y="879197"/>
                  <a:pt x="1956990" y="882967"/>
                  <a:pt x="1955006" y="884158"/>
                </a:cubicBezTo>
                <a:cubicBezTo>
                  <a:pt x="1959371" y="883364"/>
                  <a:pt x="1963142" y="882967"/>
                  <a:pt x="1966317" y="882967"/>
                </a:cubicBezTo>
                <a:cubicBezTo>
                  <a:pt x="1977032" y="881777"/>
                  <a:pt x="1983779" y="881380"/>
                  <a:pt x="1986557" y="881777"/>
                </a:cubicBezTo>
                <a:cubicBezTo>
                  <a:pt x="1988542" y="879395"/>
                  <a:pt x="1991915" y="876419"/>
                  <a:pt x="1996677" y="872847"/>
                </a:cubicBezTo>
                <a:cubicBezTo>
                  <a:pt x="2003424" y="867688"/>
                  <a:pt x="2008782" y="863719"/>
                  <a:pt x="2012751" y="860941"/>
                </a:cubicBezTo>
                <a:cubicBezTo>
                  <a:pt x="2016720" y="858163"/>
                  <a:pt x="2019299" y="856377"/>
                  <a:pt x="2020490" y="855583"/>
                </a:cubicBezTo>
                <a:cubicBezTo>
                  <a:pt x="2020093" y="854789"/>
                  <a:pt x="2019696" y="854194"/>
                  <a:pt x="2019299" y="853797"/>
                </a:cubicBezTo>
                <a:close/>
                <a:moveTo>
                  <a:pt x="6953249" y="853202"/>
                </a:moveTo>
                <a:cubicBezTo>
                  <a:pt x="6930627" y="865902"/>
                  <a:pt x="6913760" y="873045"/>
                  <a:pt x="6902647" y="874633"/>
                </a:cubicBezTo>
                <a:cubicBezTo>
                  <a:pt x="6898282" y="881777"/>
                  <a:pt x="6894115" y="888722"/>
                  <a:pt x="6890146" y="895469"/>
                </a:cubicBezTo>
                <a:cubicBezTo>
                  <a:pt x="6896893" y="893881"/>
                  <a:pt x="6905624" y="890309"/>
                  <a:pt x="6916339" y="884753"/>
                </a:cubicBezTo>
                <a:cubicBezTo>
                  <a:pt x="6928246" y="878403"/>
                  <a:pt x="6936977" y="874434"/>
                  <a:pt x="6942533" y="872847"/>
                </a:cubicBezTo>
                <a:cubicBezTo>
                  <a:pt x="6947296" y="864513"/>
                  <a:pt x="6950868" y="857964"/>
                  <a:pt x="6953249" y="853202"/>
                </a:cubicBezTo>
                <a:close/>
                <a:moveTo>
                  <a:pt x="1946671" y="853202"/>
                </a:moveTo>
                <a:cubicBezTo>
                  <a:pt x="1948259" y="853995"/>
                  <a:pt x="1948457" y="854988"/>
                  <a:pt x="1947267" y="856178"/>
                </a:cubicBezTo>
                <a:cubicBezTo>
                  <a:pt x="1942504" y="861338"/>
                  <a:pt x="1934170" y="868481"/>
                  <a:pt x="1922263" y="877609"/>
                </a:cubicBezTo>
                <a:cubicBezTo>
                  <a:pt x="1913929" y="884356"/>
                  <a:pt x="1906984" y="889317"/>
                  <a:pt x="1901428" y="892492"/>
                </a:cubicBezTo>
                <a:cubicBezTo>
                  <a:pt x="1905793" y="891698"/>
                  <a:pt x="1911746" y="890706"/>
                  <a:pt x="1919287" y="889516"/>
                </a:cubicBezTo>
                <a:cubicBezTo>
                  <a:pt x="1918096" y="887531"/>
                  <a:pt x="1918493" y="885944"/>
                  <a:pt x="1920478" y="884753"/>
                </a:cubicBezTo>
                <a:cubicBezTo>
                  <a:pt x="1927225" y="881578"/>
                  <a:pt x="1936353" y="875427"/>
                  <a:pt x="1947862" y="866298"/>
                </a:cubicBezTo>
                <a:cubicBezTo>
                  <a:pt x="1956196" y="859552"/>
                  <a:pt x="1961752" y="855384"/>
                  <a:pt x="1964531" y="853797"/>
                </a:cubicBezTo>
                <a:cubicBezTo>
                  <a:pt x="1956990" y="853400"/>
                  <a:pt x="1951037" y="853202"/>
                  <a:pt x="1946671" y="853202"/>
                </a:cubicBezTo>
                <a:close/>
                <a:moveTo>
                  <a:pt x="1920478" y="852606"/>
                </a:moveTo>
                <a:cubicBezTo>
                  <a:pt x="1919287" y="853400"/>
                  <a:pt x="1916707" y="855186"/>
                  <a:pt x="1912738" y="857964"/>
                </a:cubicBezTo>
                <a:cubicBezTo>
                  <a:pt x="1905992" y="862727"/>
                  <a:pt x="1900435" y="867092"/>
                  <a:pt x="1896070" y="871061"/>
                </a:cubicBezTo>
                <a:cubicBezTo>
                  <a:pt x="1893292" y="873442"/>
                  <a:pt x="1890910" y="875625"/>
                  <a:pt x="1888926" y="877609"/>
                </a:cubicBezTo>
                <a:lnTo>
                  <a:pt x="1885950" y="883563"/>
                </a:lnTo>
                <a:cubicBezTo>
                  <a:pt x="1884362" y="886738"/>
                  <a:pt x="1882774" y="890111"/>
                  <a:pt x="1881187" y="893683"/>
                </a:cubicBezTo>
                <a:cubicBezTo>
                  <a:pt x="1883965" y="893683"/>
                  <a:pt x="1887339" y="893484"/>
                  <a:pt x="1891307" y="893088"/>
                </a:cubicBezTo>
                <a:cubicBezTo>
                  <a:pt x="1890117" y="891103"/>
                  <a:pt x="1890514" y="889516"/>
                  <a:pt x="1892498" y="888325"/>
                </a:cubicBezTo>
                <a:cubicBezTo>
                  <a:pt x="1899642" y="884356"/>
                  <a:pt x="1908571" y="877808"/>
                  <a:pt x="1919287" y="868680"/>
                </a:cubicBezTo>
                <a:cubicBezTo>
                  <a:pt x="1929606" y="860345"/>
                  <a:pt x="1938139" y="855186"/>
                  <a:pt x="1944885" y="853202"/>
                </a:cubicBezTo>
                <a:lnTo>
                  <a:pt x="1943695" y="853202"/>
                </a:lnTo>
                <a:cubicBezTo>
                  <a:pt x="1937742" y="852805"/>
                  <a:pt x="1930003" y="852606"/>
                  <a:pt x="1920478" y="852606"/>
                </a:cubicBezTo>
                <a:close/>
                <a:moveTo>
                  <a:pt x="1901428" y="850225"/>
                </a:moveTo>
                <a:lnTo>
                  <a:pt x="1898451" y="856178"/>
                </a:lnTo>
                <a:cubicBezTo>
                  <a:pt x="1900832" y="854591"/>
                  <a:pt x="1903015" y="853003"/>
                  <a:pt x="1905000" y="851416"/>
                </a:cubicBezTo>
                <a:lnTo>
                  <a:pt x="1903809" y="851416"/>
                </a:lnTo>
                <a:close/>
                <a:moveTo>
                  <a:pt x="5013125" y="848439"/>
                </a:moveTo>
                <a:cubicBezTo>
                  <a:pt x="5012332" y="849233"/>
                  <a:pt x="5011737" y="850027"/>
                  <a:pt x="5011339" y="850820"/>
                </a:cubicBezTo>
                <a:cubicBezTo>
                  <a:pt x="5009355" y="852805"/>
                  <a:pt x="5006775" y="855583"/>
                  <a:pt x="5003601" y="859155"/>
                </a:cubicBezTo>
                <a:cubicBezTo>
                  <a:pt x="5000029" y="863520"/>
                  <a:pt x="4997449" y="866298"/>
                  <a:pt x="4995861" y="867489"/>
                </a:cubicBezTo>
                <a:cubicBezTo>
                  <a:pt x="4988718" y="875823"/>
                  <a:pt x="4983559" y="880388"/>
                  <a:pt x="4980383" y="881181"/>
                </a:cubicBezTo>
                <a:cubicBezTo>
                  <a:pt x="4981177" y="888325"/>
                  <a:pt x="4981971" y="896263"/>
                  <a:pt x="4982765" y="904994"/>
                </a:cubicBezTo>
                <a:cubicBezTo>
                  <a:pt x="4985939" y="902613"/>
                  <a:pt x="4991496" y="897255"/>
                  <a:pt x="4999433" y="888920"/>
                </a:cubicBezTo>
                <a:cubicBezTo>
                  <a:pt x="5006180" y="882173"/>
                  <a:pt x="5011935" y="877014"/>
                  <a:pt x="5016697" y="873442"/>
                </a:cubicBezTo>
                <a:close/>
                <a:moveTo>
                  <a:pt x="4230289" y="844272"/>
                </a:moveTo>
                <a:cubicBezTo>
                  <a:pt x="4231481" y="843875"/>
                  <a:pt x="4232274" y="844470"/>
                  <a:pt x="4232671" y="846058"/>
                </a:cubicBezTo>
                <a:cubicBezTo>
                  <a:pt x="4233067" y="847248"/>
                  <a:pt x="4232869" y="848241"/>
                  <a:pt x="4232075" y="849034"/>
                </a:cubicBezTo>
                <a:cubicBezTo>
                  <a:pt x="4226519" y="855384"/>
                  <a:pt x="4218185" y="861933"/>
                  <a:pt x="4207073" y="868680"/>
                </a:cubicBezTo>
                <a:cubicBezTo>
                  <a:pt x="4192785" y="877411"/>
                  <a:pt x="4185245" y="877411"/>
                  <a:pt x="4184451" y="868680"/>
                </a:cubicBezTo>
                <a:cubicBezTo>
                  <a:pt x="4184451" y="867489"/>
                  <a:pt x="4185046" y="866695"/>
                  <a:pt x="4186237" y="866298"/>
                </a:cubicBezTo>
                <a:cubicBezTo>
                  <a:pt x="4187427" y="865902"/>
                  <a:pt x="4188419" y="866100"/>
                  <a:pt x="4189213" y="866894"/>
                </a:cubicBezTo>
                <a:cubicBezTo>
                  <a:pt x="4190801" y="868878"/>
                  <a:pt x="4196952" y="865902"/>
                  <a:pt x="4207668" y="857964"/>
                </a:cubicBezTo>
                <a:cubicBezTo>
                  <a:pt x="4219574" y="849233"/>
                  <a:pt x="4227115" y="844669"/>
                  <a:pt x="4230289" y="844272"/>
                </a:cubicBezTo>
                <a:close/>
                <a:moveTo>
                  <a:pt x="801290" y="844272"/>
                </a:moveTo>
                <a:cubicBezTo>
                  <a:pt x="801687" y="844272"/>
                  <a:pt x="801885" y="844272"/>
                  <a:pt x="801885" y="844272"/>
                </a:cubicBezTo>
                <a:cubicBezTo>
                  <a:pt x="802679" y="844272"/>
                  <a:pt x="803274" y="844867"/>
                  <a:pt x="803671" y="846058"/>
                </a:cubicBezTo>
                <a:cubicBezTo>
                  <a:pt x="803671" y="846455"/>
                  <a:pt x="803671" y="846852"/>
                  <a:pt x="803671" y="847248"/>
                </a:cubicBezTo>
                <a:cubicBezTo>
                  <a:pt x="803671" y="848042"/>
                  <a:pt x="803473" y="848638"/>
                  <a:pt x="803076" y="849034"/>
                </a:cubicBezTo>
                <a:cubicBezTo>
                  <a:pt x="797520" y="855384"/>
                  <a:pt x="789185" y="861933"/>
                  <a:pt x="778073" y="868680"/>
                </a:cubicBezTo>
                <a:cubicBezTo>
                  <a:pt x="770929" y="873045"/>
                  <a:pt x="765571" y="875228"/>
                  <a:pt x="762000" y="875228"/>
                </a:cubicBezTo>
                <a:cubicBezTo>
                  <a:pt x="758031" y="875228"/>
                  <a:pt x="755848" y="873045"/>
                  <a:pt x="755451" y="868680"/>
                </a:cubicBezTo>
                <a:cubicBezTo>
                  <a:pt x="755451" y="867489"/>
                  <a:pt x="756047" y="866695"/>
                  <a:pt x="757237" y="866298"/>
                </a:cubicBezTo>
                <a:cubicBezTo>
                  <a:pt x="757634" y="866298"/>
                  <a:pt x="758031" y="866298"/>
                  <a:pt x="758428" y="866298"/>
                </a:cubicBezTo>
                <a:cubicBezTo>
                  <a:pt x="759221" y="866298"/>
                  <a:pt x="759817" y="866497"/>
                  <a:pt x="760214" y="866894"/>
                </a:cubicBezTo>
                <a:cubicBezTo>
                  <a:pt x="760610" y="867291"/>
                  <a:pt x="761206" y="867489"/>
                  <a:pt x="762000" y="867489"/>
                </a:cubicBezTo>
                <a:cubicBezTo>
                  <a:pt x="764381" y="867489"/>
                  <a:pt x="769937" y="864314"/>
                  <a:pt x="778668" y="857964"/>
                </a:cubicBezTo>
                <a:cubicBezTo>
                  <a:pt x="790575" y="849233"/>
                  <a:pt x="798115" y="844669"/>
                  <a:pt x="801290" y="844272"/>
                </a:cubicBezTo>
                <a:close/>
                <a:moveTo>
                  <a:pt x="5270301" y="839509"/>
                </a:moveTo>
                <a:lnTo>
                  <a:pt x="5248274" y="861536"/>
                </a:lnTo>
                <a:cubicBezTo>
                  <a:pt x="5244702" y="865108"/>
                  <a:pt x="5242123" y="867886"/>
                  <a:pt x="5240535" y="869870"/>
                </a:cubicBezTo>
                <a:cubicBezTo>
                  <a:pt x="5239741" y="870664"/>
                  <a:pt x="5238749" y="871061"/>
                  <a:pt x="5237559" y="871061"/>
                </a:cubicBezTo>
                <a:cubicBezTo>
                  <a:pt x="5236765" y="871061"/>
                  <a:pt x="5235773" y="870664"/>
                  <a:pt x="5234582" y="869870"/>
                </a:cubicBezTo>
                <a:cubicBezTo>
                  <a:pt x="5236566" y="874236"/>
                  <a:pt x="5239345" y="880983"/>
                  <a:pt x="5242917" y="890111"/>
                </a:cubicBezTo>
                <a:cubicBezTo>
                  <a:pt x="5244901" y="888127"/>
                  <a:pt x="5247679" y="884952"/>
                  <a:pt x="5251251" y="880586"/>
                </a:cubicBezTo>
                <a:cubicBezTo>
                  <a:pt x="5254823" y="876220"/>
                  <a:pt x="5257402" y="873244"/>
                  <a:pt x="5258989" y="871656"/>
                </a:cubicBezTo>
                <a:cubicBezTo>
                  <a:pt x="5266927" y="862528"/>
                  <a:pt x="5273675" y="857766"/>
                  <a:pt x="5279231" y="857369"/>
                </a:cubicBezTo>
                <a:close/>
                <a:moveTo>
                  <a:pt x="2682477" y="834747"/>
                </a:moveTo>
                <a:cubicBezTo>
                  <a:pt x="2680890" y="835938"/>
                  <a:pt x="2678112" y="837922"/>
                  <a:pt x="2674143" y="840700"/>
                </a:cubicBezTo>
                <a:cubicBezTo>
                  <a:pt x="2670968" y="843478"/>
                  <a:pt x="2668388" y="845661"/>
                  <a:pt x="2666404" y="847248"/>
                </a:cubicBezTo>
                <a:cubicBezTo>
                  <a:pt x="2662832" y="850027"/>
                  <a:pt x="2657276" y="854392"/>
                  <a:pt x="2649735" y="860345"/>
                </a:cubicBezTo>
                <a:cubicBezTo>
                  <a:pt x="2642195" y="865902"/>
                  <a:pt x="2636440" y="870267"/>
                  <a:pt x="2632471" y="873442"/>
                </a:cubicBezTo>
                <a:cubicBezTo>
                  <a:pt x="2632471" y="875030"/>
                  <a:pt x="2632868" y="880586"/>
                  <a:pt x="2633662" y="890111"/>
                </a:cubicBezTo>
                <a:cubicBezTo>
                  <a:pt x="2641996" y="884158"/>
                  <a:pt x="2651124" y="876419"/>
                  <a:pt x="2661046" y="866894"/>
                </a:cubicBezTo>
                <a:cubicBezTo>
                  <a:pt x="2670571" y="857766"/>
                  <a:pt x="2677715" y="852011"/>
                  <a:pt x="2682477" y="849630"/>
                </a:cubicBezTo>
                <a:close/>
                <a:moveTo>
                  <a:pt x="5736431" y="832366"/>
                </a:moveTo>
                <a:cubicBezTo>
                  <a:pt x="5735239" y="833953"/>
                  <a:pt x="5727897" y="840502"/>
                  <a:pt x="5714404" y="852011"/>
                </a:cubicBezTo>
                <a:cubicBezTo>
                  <a:pt x="5704879" y="860345"/>
                  <a:pt x="5696941" y="866497"/>
                  <a:pt x="5690591" y="870466"/>
                </a:cubicBezTo>
                <a:lnTo>
                  <a:pt x="5701307" y="889516"/>
                </a:lnTo>
                <a:cubicBezTo>
                  <a:pt x="5708451" y="886738"/>
                  <a:pt x="5716388" y="880586"/>
                  <a:pt x="5725119" y="871061"/>
                </a:cubicBezTo>
                <a:cubicBezTo>
                  <a:pt x="5735041" y="859948"/>
                  <a:pt x="5742185" y="852805"/>
                  <a:pt x="5746551" y="849630"/>
                </a:cubicBezTo>
                <a:cubicBezTo>
                  <a:pt x="5742979" y="843677"/>
                  <a:pt x="5739605" y="837922"/>
                  <a:pt x="5736431" y="832366"/>
                </a:cubicBezTo>
                <a:close/>
                <a:moveTo>
                  <a:pt x="3530797" y="832366"/>
                </a:moveTo>
                <a:cubicBezTo>
                  <a:pt x="3524845" y="840303"/>
                  <a:pt x="3520876" y="845463"/>
                  <a:pt x="3518891" y="847844"/>
                </a:cubicBezTo>
                <a:cubicBezTo>
                  <a:pt x="3507382" y="862925"/>
                  <a:pt x="3496865" y="874038"/>
                  <a:pt x="3487340" y="881181"/>
                </a:cubicBezTo>
                <a:cubicBezTo>
                  <a:pt x="3490515" y="895072"/>
                  <a:pt x="3494285" y="910947"/>
                  <a:pt x="3498651" y="928806"/>
                </a:cubicBezTo>
                <a:cubicBezTo>
                  <a:pt x="3505001" y="924441"/>
                  <a:pt x="3512144" y="916503"/>
                  <a:pt x="3520082" y="904994"/>
                </a:cubicBezTo>
                <a:cubicBezTo>
                  <a:pt x="3531591" y="887928"/>
                  <a:pt x="3537545" y="878998"/>
                  <a:pt x="3537941" y="878205"/>
                </a:cubicBezTo>
                <a:cubicBezTo>
                  <a:pt x="3537147" y="871855"/>
                  <a:pt x="3536155" y="865306"/>
                  <a:pt x="3534965" y="858559"/>
                </a:cubicBezTo>
                <a:cubicBezTo>
                  <a:pt x="3529805" y="865306"/>
                  <a:pt x="3525638" y="870863"/>
                  <a:pt x="3522463" y="875228"/>
                </a:cubicBezTo>
                <a:cubicBezTo>
                  <a:pt x="3512144" y="889913"/>
                  <a:pt x="3504604" y="900033"/>
                  <a:pt x="3499841" y="905589"/>
                </a:cubicBezTo>
                <a:cubicBezTo>
                  <a:pt x="3498254" y="907573"/>
                  <a:pt x="3496468" y="907573"/>
                  <a:pt x="3494483" y="905589"/>
                </a:cubicBezTo>
                <a:cubicBezTo>
                  <a:pt x="3492499" y="904002"/>
                  <a:pt x="3492499" y="902216"/>
                  <a:pt x="3494483" y="900231"/>
                </a:cubicBezTo>
                <a:cubicBezTo>
                  <a:pt x="3498055" y="896263"/>
                  <a:pt x="3505993" y="885745"/>
                  <a:pt x="3518296" y="868680"/>
                </a:cubicBezTo>
                <a:cubicBezTo>
                  <a:pt x="3524646" y="859552"/>
                  <a:pt x="3529805" y="853202"/>
                  <a:pt x="3533774" y="849630"/>
                </a:cubicBezTo>
                <a:cubicBezTo>
                  <a:pt x="3532583" y="843677"/>
                  <a:pt x="3531591" y="837922"/>
                  <a:pt x="3530797" y="832366"/>
                </a:cubicBezTo>
                <a:close/>
                <a:moveTo>
                  <a:pt x="488156" y="832366"/>
                </a:moveTo>
                <a:cubicBezTo>
                  <a:pt x="488156" y="832366"/>
                  <a:pt x="479623" y="839509"/>
                  <a:pt x="462558" y="853797"/>
                </a:cubicBezTo>
                <a:cubicBezTo>
                  <a:pt x="452239" y="862131"/>
                  <a:pt x="446087" y="866695"/>
                  <a:pt x="444103" y="867489"/>
                </a:cubicBezTo>
                <a:lnTo>
                  <a:pt x="444103" y="889516"/>
                </a:lnTo>
                <a:cubicBezTo>
                  <a:pt x="449659" y="885547"/>
                  <a:pt x="456803" y="879395"/>
                  <a:pt x="465534" y="871061"/>
                </a:cubicBezTo>
                <a:cubicBezTo>
                  <a:pt x="478234" y="858758"/>
                  <a:pt x="485576" y="852011"/>
                  <a:pt x="487560" y="850820"/>
                </a:cubicBezTo>
                <a:cubicBezTo>
                  <a:pt x="487957" y="843677"/>
                  <a:pt x="488156" y="837525"/>
                  <a:pt x="488156" y="832366"/>
                </a:cubicBezTo>
                <a:close/>
                <a:moveTo>
                  <a:pt x="1654968" y="826413"/>
                </a:moveTo>
                <a:cubicBezTo>
                  <a:pt x="1653381" y="827206"/>
                  <a:pt x="1651396" y="828397"/>
                  <a:pt x="1649015" y="829984"/>
                </a:cubicBezTo>
                <a:lnTo>
                  <a:pt x="1637109" y="835938"/>
                </a:lnTo>
                <a:cubicBezTo>
                  <a:pt x="1632346" y="838716"/>
                  <a:pt x="1628378" y="840898"/>
                  <a:pt x="1625203" y="842486"/>
                </a:cubicBezTo>
                <a:cubicBezTo>
                  <a:pt x="1610121" y="851217"/>
                  <a:pt x="1599604" y="858361"/>
                  <a:pt x="1593651" y="863917"/>
                </a:cubicBezTo>
                <a:cubicBezTo>
                  <a:pt x="1593254" y="864314"/>
                  <a:pt x="1593056" y="864711"/>
                  <a:pt x="1593056" y="865108"/>
                </a:cubicBezTo>
                <a:cubicBezTo>
                  <a:pt x="1593056" y="865505"/>
                  <a:pt x="1592857" y="865902"/>
                  <a:pt x="1592460" y="866298"/>
                </a:cubicBezTo>
                <a:cubicBezTo>
                  <a:pt x="1594445" y="865108"/>
                  <a:pt x="1597818" y="863123"/>
                  <a:pt x="1602581" y="860345"/>
                </a:cubicBezTo>
                <a:cubicBezTo>
                  <a:pt x="1612900" y="853598"/>
                  <a:pt x="1620440" y="849431"/>
                  <a:pt x="1625203" y="847844"/>
                </a:cubicBezTo>
                <a:cubicBezTo>
                  <a:pt x="1626393" y="847447"/>
                  <a:pt x="1627187" y="847645"/>
                  <a:pt x="1627584" y="848439"/>
                </a:cubicBezTo>
                <a:cubicBezTo>
                  <a:pt x="1627584" y="849630"/>
                  <a:pt x="1627187" y="850423"/>
                  <a:pt x="1626393" y="850820"/>
                </a:cubicBezTo>
                <a:cubicBezTo>
                  <a:pt x="1612106" y="861139"/>
                  <a:pt x="1603771" y="867092"/>
                  <a:pt x="1601390" y="868680"/>
                </a:cubicBezTo>
                <a:cubicBezTo>
                  <a:pt x="1596628" y="871855"/>
                  <a:pt x="1592659" y="874038"/>
                  <a:pt x="1589484" y="875228"/>
                </a:cubicBezTo>
                <a:cubicBezTo>
                  <a:pt x="1588293" y="878006"/>
                  <a:pt x="1587896" y="879395"/>
                  <a:pt x="1588293" y="879395"/>
                </a:cubicBezTo>
                <a:lnTo>
                  <a:pt x="1576387" y="911542"/>
                </a:lnTo>
                <a:lnTo>
                  <a:pt x="1595437" y="902017"/>
                </a:lnTo>
                <a:cubicBezTo>
                  <a:pt x="1613296" y="893286"/>
                  <a:pt x="1625798" y="888325"/>
                  <a:pt x="1632942" y="887134"/>
                </a:cubicBezTo>
                <a:cubicBezTo>
                  <a:pt x="1634132" y="883959"/>
                  <a:pt x="1636514" y="877411"/>
                  <a:pt x="1640085" y="867489"/>
                </a:cubicBezTo>
                <a:lnTo>
                  <a:pt x="1618059" y="879991"/>
                </a:lnTo>
                <a:cubicBezTo>
                  <a:pt x="1609725" y="884356"/>
                  <a:pt x="1602382" y="888920"/>
                  <a:pt x="1596032" y="893683"/>
                </a:cubicBezTo>
                <a:cubicBezTo>
                  <a:pt x="1594445" y="894873"/>
                  <a:pt x="1593254" y="894675"/>
                  <a:pt x="1592460" y="893088"/>
                </a:cubicBezTo>
                <a:cubicBezTo>
                  <a:pt x="1591667" y="891500"/>
                  <a:pt x="1591865" y="890111"/>
                  <a:pt x="1593056" y="888920"/>
                </a:cubicBezTo>
                <a:cubicBezTo>
                  <a:pt x="1599803" y="884555"/>
                  <a:pt x="1607938" y="879792"/>
                  <a:pt x="1617463" y="874633"/>
                </a:cubicBezTo>
                <a:cubicBezTo>
                  <a:pt x="1629370" y="868283"/>
                  <a:pt x="1637506" y="864314"/>
                  <a:pt x="1641871" y="862727"/>
                </a:cubicBezTo>
                <a:cubicBezTo>
                  <a:pt x="1646237" y="850820"/>
                  <a:pt x="1650603" y="838716"/>
                  <a:pt x="1654968" y="826413"/>
                </a:cubicBezTo>
                <a:close/>
                <a:moveTo>
                  <a:pt x="3908226" y="824627"/>
                </a:moveTo>
                <a:cubicBezTo>
                  <a:pt x="3909019" y="823833"/>
                  <a:pt x="3909813" y="823833"/>
                  <a:pt x="3910607" y="824627"/>
                </a:cubicBezTo>
                <a:cubicBezTo>
                  <a:pt x="3911797" y="825420"/>
                  <a:pt x="3911996" y="826214"/>
                  <a:pt x="3911202" y="827008"/>
                </a:cubicBezTo>
                <a:lnTo>
                  <a:pt x="3895954" y="847221"/>
                </a:lnTo>
                <a:lnTo>
                  <a:pt x="3866531" y="878152"/>
                </a:lnTo>
                <a:lnTo>
                  <a:pt x="3860601" y="881777"/>
                </a:lnTo>
                <a:cubicBezTo>
                  <a:pt x="3858219" y="882173"/>
                  <a:pt x="3856632" y="881181"/>
                  <a:pt x="3855838" y="878800"/>
                </a:cubicBezTo>
                <a:cubicBezTo>
                  <a:pt x="3855441" y="876419"/>
                  <a:pt x="3856433" y="874831"/>
                  <a:pt x="3858815" y="874038"/>
                </a:cubicBezTo>
                <a:cubicBezTo>
                  <a:pt x="3860799" y="873641"/>
                  <a:pt x="3863974" y="871458"/>
                  <a:pt x="3868340" y="867489"/>
                </a:cubicBezTo>
                <a:cubicBezTo>
                  <a:pt x="3872705" y="863520"/>
                  <a:pt x="3877468" y="858956"/>
                  <a:pt x="3882627" y="853797"/>
                </a:cubicBezTo>
                <a:cubicBezTo>
                  <a:pt x="3885802" y="849828"/>
                  <a:pt x="3894335" y="840105"/>
                  <a:pt x="3908226" y="824627"/>
                </a:cubicBezTo>
                <a:close/>
                <a:moveTo>
                  <a:pt x="6124574" y="822245"/>
                </a:moveTo>
                <a:cubicBezTo>
                  <a:pt x="6121002" y="823436"/>
                  <a:pt x="6115049" y="825023"/>
                  <a:pt x="6106715" y="827008"/>
                </a:cubicBezTo>
                <a:cubicBezTo>
                  <a:pt x="6094411" y="830183"/>
                  <a:pt x="6081117" y="832366"/>
                  <a:pt x="6066829" y="833556"/>
                </a:cubicBezTo>
                <a:cubicBezTo>
                  <a:pt x="6058097" y="833953"/>
                  <a:pt x="6049565" y="834152"/>
                  <a:pt x="6041231" y="834152"/>
                </a:cubicBezTo>
                <a:cubicBezTo>
                  <a:pt x="6055121" y="836930"/>
                  <a:pt x="6069409" y="838319"/>
                  <a:pt x="6084093" y="838319"/>
                </a:cubicBezTo>
                <a:cubicBezTo>
                  <a:pt x="6088855" y="838319"/>
                  <a:pt x="6093618" y="838120"/>
                  <a:pt x="6098381" y="837723"/>
                </a:cubicBezTo>
                <a:cubicBezTo>
                  <a:pt x="6106317" y="837327"/>
                  <a:pt x="6114255" y="836136"/>
                  <a:pt x="6122193" y="834152"/>
                </a:cubicBezTo>
                <a:cubicBezTo>
                  <a:pt x="6121796" y="833358"/>
                  <a:pt x="6121597" y="832366"/>
                  <a:pt x="6121597" y="831175"/>
                </a:cubicBezTo>
                <a:cubicBezTo>
                  <a:pt x="6121597" y="830381"/>
                  <a:pt x="6121796" y="829389"/>
                  <a:pt x="6122193" y="828198"/>
                </a:cubicBezTo>
                <a:cubicBezTo>
                  <a:pt x="6122193" y="827802"/>
                  <a:pt x="6122987" y="825817"/>
                  <a:pt x="6124574" y="822245"/>
                </a:cubicBezTo>
                <a:close/>
                <a:moveTo>
                  <a:pt x="5260775" y="821650"/>
                </a:moveTo>
                <a:cubicBezTo>
                  <a:pt x="5258791" y="823238"/>
                  <a:pt x="5257601" y="824230"/>
                  <a:pt x="5257204" y="824627"/>
                </a:cubicBezTo>
                <a:cubicBezTo>
                  <a:pt x="5257204" y="825023"/>
                  <a:pt x="5253433" y="828397"/>
                  <a:pt x="5245893" y="834747"/>
                </a:cubicBezTo>
                <a:cubicBezTo>
                  <a:pt x="5237955" y="841891"/>
                  <a:pt x="5231407" y="847248"/>
                  <a:pt x="5226247" y="850820"/>
                </a:cubicBezTo>
                <a:cubicBezTo>
                  <a:pt x="5228629" y="855186"/>
                  <a:pt x="5231010" y="860345"/>
                  <a:pt x="5233391" y="866298"/>
                </a:cubicBezTo>
                <a:cubicBezTo>
                  <a:pt x="5233391" y="865505"/>
                  <a:pt x="5233789" y="864711"/>
                  <a:pt x="5234582" y="863917"/>
                </a:cubicBezTo>
                <a:cubicBezTo>
                  <a:pt x="5235773" y="862330"/>
                  <a:pt x="5238551" y="859353"/>
                  <a:pt x="5242917" y="854988"/>
                </a:cubicBezTo>
                <a:cubicBezTo>
                  <a:pt x="5246488" y="851019"/>
                  <a:pt x="5249465" y="848042"/>
                  <a:pt x="5251846" y="846058"/>
                </a:cubicBezTo>
                <a:cubicBezTo>
                  <a:pt x="5258593" y="839311"/>
                  <a:pt x="5263752" y="835541"/>
                  <a:pt x="5267324" y="834747"/>
                </a:cubicBezTo>
                <a:close/>
                <a:moveTo>
                  <a:pt x="5008959" y="815102"/>
                </a:moveTo>
                <a:cubicBezTo>
                  <a:pt x="5006180" y="819070"/>
                  <a:pt x="5001815" y="824230"/>
                  <a:pt x="4995861" y="830580"/>
                </a:cubicBezTo>
                <a:cubicBezTo>
                  <a:pt x="4989511" y="837327"/>
                  <a:pt x="4983162" y="842684"/>
                  <a:pt x="4976811" y="846653"/>
                </a:cubicBezTo>
                <a:cubicBezTo>
                  <a:pt x="4978002" y="854591"/>
                  <a:pt x="4978995" y="863123"/>
                  <a:pt x="4979788" y="872252"/>
                </a:cubicBezTo>
                <a:cubicBezTo>
                  <a:pt x="4981376" y="870664"/>
                  <a:pt x="4983162" y="869077"/>
                  <a:pt x="4985146" y="867489"/>
                </a:cubicBezTo>
                <a:cubicBezTo>
                  <a:pt x="4987527" y="865108"/>
                  <a:pt x="4991297" y="860941"/>
                  <a:pt x="4996457" y="854988"/>
                </a:cubicBezTo>
                <a:cubicBezTo>
                  <a:pt x="5002807" y="847844"/>
                  <a:pt x="5007173" y="843081"/>
                  <a:pt x="5009554" y="840700"/>
                </a:cubicBezTo>
                <a:cubicBezTo>
                  <a:pt x="5010347" y="839906"/>
                  <a:pt x="5011141" y="839311"/>
                  <a:pt x="5011935" y="838914"/>
                </a:cubicBezTo>
                <a:close/>
                <a:moveTo>
                  <a:pt x="2681882" y="805577"/>
                </a:moveTo>
                <a:cubicBezTo>
                  <a:pt x="2680295" y="806767"/>
                  <a:pt x="2679104" y="807759"/>
                  <a:pt x="2678310" y="808553"/>
                </a:cubicBezTo>
                <a:cubicBezTo>
                  <a:pt x="2666404" y="818078"/>
                  <a:pt x="2660451" y="822841"/>
                  <a:pt x="2660451" y="822841"/>
                </a:cubicBezTo>
                <a:cubicBezTo>
                  <a:pt x="2657276" y="825222"/>
                  <a:pt x="2652315" y="829191"/>
                  <a:pt x="2645568" y="834747"/>
                </a:cubicBezTo>
                <a:cubicBezTo>
                  <a:pt x="2638821" y="839906"/>
                  <a:pt x="2633662" y="843875"/>
                  <a:pt x="2630090" y="846653"/>
                </a:cubicBezTo>
                <a:cubicBezTo>
                  <a:pt x="2630487" y="848638"/>
                  <a:pt x="2630685" y="851813"/>
                  <a:pt x="2630685" y="856178"/>
                </a:cubicBezTo>
                <a:cubicBezTo>
                  <a:pt x="2631082" y="860147"/>
                  <a:pt x="2631479" y="863123"/>
                  <a:pt x="2631876" y="865108"/>
                </a:cubicBezTo>
                <a:cubicBezTo>
                  <a:pt x="2635448" y="863123"/>
                  <a:pt x="2645965" y="854194"/>
                  <a:pt x="2663427" y="838319"/>
                </a:cubicBezTo>
                <a:cubicBezTo>
                  <a:pt x="2672556" y="830381"/>
                  <a:pt x="2678707" y="825222"/>
                  <a:pt x="2681882" y="822841"/>
                </a:cubicBezTo>
                <a:close/>
                <a:moveTo>
                  <a:pt x="5723333" y="804981"/>
                </a:moveTo>
                <a:cubicBezTo>
                  <a:pt x="5721746" y="806172"/>
                  <a:pt x="5720754" y="806966"/>
                  <a:pt x="5720357" y="807363"/>
                </a:cubicBezTo>
                <a:cubicBezTo>
                  <a:pt x="5718769" y="808553"/>
                  <a:pt x="5716388" y="810538"/>
                  <a:pt x="5713213" y="813316"/>
                </a:cubicBezTo>
                <a:cubicBezTo>
                  <a:pt x="5710039" y="816094"/>
                  <a:pt x="5707855" y="818078"/>
                  <a:pt x="5706665" y="819269"/>
                </a:cubicBezTo>
                <a:cubicBezTo>
                  <a:pt x="5695155" y="828794"/>
                  <a:pt x="5685631" y="836136"/>
                  <a:pt x="5678089" y="841295"/>
                </a:cubicBezTo>
                <a:cubicBezTo>
                  <a:pt x="5677693" y="841692"/>
                  <a:pt x="5677296" y="841891"/>
                  <a:pt x="5676899" y="841891"/>
                </a:cubicBezTo>
                <a:cubicBezTo>
                  <a:pt x="5679677" y="848241"/>
                  <a:pt x="5682654" y="854789"/>
                  <a:pt x="5685829" y="861536"/>
                </a:cubicBezTo>
                <a:cubicBezTo>
                  <a:pt x="5690194" y="858361"/>
                  <a:pt x="5698331" y="851416"/>
                  <a:pt x="5710237" y="840700"/>
                </a:cubicBezTo>
                <a:cubicBezTo>
                  <a:pt x="5720555" y="831969"/>
                  <a:pt x="5728096" y="826809"/>
                  <a:pt x="5732859" y="825222"/>
                </a:cubicBezTo>
                <a:close/>
                <a:moveTo>
                  <a:pt x="5248869" y="799623"/>
                </a:moveTo>
                <a:cubicBezTo>
                  <a:pt x="5247281" y="800814"/>
                  <a:pt x="5244305" y="803592"/>
                  <a:pt x="5239939" y="807958"/>
                </a:cubicBezTo>
                <a:cubicBezTo>
                  <a:pt x="5229224" y="817880"/>
                  <a:pt x="5220889" y="823436"/>
                  <a:pt x="5214937" y="824627"/>
                </a:cubicBezTo>
                <a:lnTo>
                  <a:pt x="5213746" y="824627"/>
                </a:lnTo>
                <a:cubicBezTo>
                  <a:pt x="5214937" y="826611"/>
                  <a:pt x="5215730" y="828397"/>
                  <a:pt x="5216127" y="829984"/>
                </a:cubicBezTo>
                <a:cubicBezTo>
                  <a:pt x="5218509" y="833953"/>
                  <a:pt x="5220889" y="838517"/>
                  <a:pt x="5223271" y="843677"/>
                </a:cubicBezTo>
                <a:cubicBezTo>
                  <a:pt x="5225652" y="842089"/>
                  <a:pt x="5232201" y="836334"/>
                  <a:pt x="5242917" y="826413"/>
                </a:cubicBezTo>
                <a:cubicBezTo>
                  <a:pt x="5250060" y="819666"/>
                  <a:pt x="5254625" y="815498"/>
                  <a:pt x="5256609" y="813911"/>
                </a:cubicBezTo>
                <a:cubicBezTo>
                  <a:pt x="5253433" y="808355"/>
                  <a:pt x="5250853" y="803592"/>
                  <a:pt x="5248869" y="799623"/>
                </a:cubicBezTo>
                <a:close/>
                <a:moveTo>
                  <a:pt x="3935610" y="799028"/>
                </a:moveTo>
                <a:cubicBezTo>
                  <a:pt x="3936404" y="798234"/>
                  <a:pt x="3937197" y="798234"/>
                  <a:pt x="3937991" y="799028"/>
                </a:cubicBezTo>
                <a:cubicBezTo>
                  <a:pt x="3938785" y="799822"/>
                  <a:pt x="3938983" y="800814"/>
                  <a:pt x="3938587" y="802005"/>
                </a:cubicBezTo>
                <a:lnTo>
                  <a:pt x="3938105" y="802908"/>
                </a:lnTo>
                <a:lnTo>
                  <a:pt x="3923675" y="818078"/>
                </a:lnTo>
                <a:lnTo>
                  <a:pt x="3921323" y="818078"/>
                </a:lnTo>
                <a:cubicBezTo>
                  <a:pt x="3918941" y="815697"/>
                  <a:pt x="3919140" y="813713"/>
                  <a:pt x="3921918" y="812125"/>
                </a:cubicBezTo>
                <a:lnTo>
                  <a:pt x="3928466" y="805577"/>
                </a:lnTo>
                <a:cubicBezTo>
                  <a:pt x="3930847" y="802798"/>
                  <a:pt x="3933229" y="800616"/>
                  <a:pt x="3935610" y="799028"/>
                </a:cubicBezTo>
                <a:close/>
                <a:moveTo>
                  <a:pt x="1664493" y="799028"/>
                </a:moveTo>
                <a:cubicBezTo>
                  <a:pt x="1659334" y="803791"/>
                  <a:pt x="1650007" y="810934"/>
                  <a:pt x="1636514" y="820459"/>
                </a:cubicBezTo>
                <a:cubicBezTo>
                  <a:pt x="1624210" y="829191"/>
                  <a:pt x="1613098" y="835541"/>
                  <a:pt x="1603176" y="839509"/>
                </a:cubicBezTo>
                <a:lnTo>
                  <a:pt x="1602581" y="839509"/>
                </a:lnTo>
                <a:cubicBezTo>
                  <a:pt x="1601390" y="841891"/>
                  <a:pt x="1600200" y="845264"/>
                  <a:pt x="1599009" y="849630"/>
                </a:cubicBezTo>
                <a:cubicBezTo>
                  <a:pt x="1602581" y="846455"/>
                  <a:pt x="1609328" y="841891"/>
                  <a:pt x="1619250" y="835938"/>
                </a:cubicBezTo>
                <a:cubicBezTo>
                  <a:pt x="1626393" y="831572"/>
                  <a:pt x="1634728" y="826809"/>
                  <a:pt x="1644253" y="821650"/>
                </a:cubicBezTo>
                <a:cubicBezTo>
                  <a:pt x="1650603" y="818078"/>
                  <a:pt x="1655564" y="815697"/>
                  <a:pt x="1659135" y="814506"/>
                </a:cubicBezTo>
                <a:cubicBezTo>
                  <a:pt x="1662310" y="806172"/>
                  <a:pt x="1664096" y="801013"/>
                  <a:pt x="1664493" y="799028"/>
                </a:cubicBezTo>
                <a:close/>
                <a:moveTo>
                  <a:pt x="6987182" y="794861"/>
                </a:moveTo>
                <a:cubicBezTo>
                  <a:pt x="6984404" y="796052"/>
                  <a:pt x="6980633" y="797639"/>
                  <a:pt x="6975871" y="799623"/>
                </a:cubicBezTo>
                <a:cubicBezTo>
                  <a:pt x="6965553" y="803592"/>
                  <a:pt x="6956623" y="805577"/>
                  <a:pt x="6949082" y="805577"/>
                </a:cubicBezTo>
                <a:cubicBezTo>
                  <a:pt x="6947891" y="805577"/>
                  <a:pt x="6946701" y="805577"/>
                  <a:pt x="6945510" y="805577"/>
                </a:cubicBezTo>
                <a:cubicBezTo>
                  <a:pt x="6944319" y="805577"/>
                  <a:pt x="6943327" y="805180"/>
                  <a:pt x="6942533" y="804386"/>
                </a:cubicBezTo>
                <a:cubicBezTo>
                  <a:pt x="6936977" y="814705"/>
                  <a:pt x="6931025" y="825222"/>
                  <a:pt x="6924674" y="835938"/>
                </a:cubicBezTo>
                <a:cubicBezTo>
                  <a:pt x="6930231" y="834350"/>
                  <a:pt x="6937970" y="830778"/>
                  <a:pt x="6947891" y="825222"/>
                </a:cubicBezTo>
                <a:cubicBezTo>
                  <a:pt x="6957813" y="819269"/>
                  <a:pt x="6965354" y="815498"/>
                  <a:pt x="6970513" y="813911"/>
                </a:cubicBezTo>
                <a:cubicBezTo>
                  <a:pt x="6970910" y="813911"/>
                  <a:pt x="6971109" y="813911"/>
                  <a:pt x="6971109" y="813911"/>
                </a:cubicBezTo>
                <a:cubicBezTo>
                  <a:pt x="6972299" y="813911"/>
                  <a:pt x="6973093" y="814308"/>
                  <a:pt x="6973489" y="815102"/>
                </a:cubicBezTo>
                <a:cubicBezTo>
                  <a:pt x="6973489" y="815498"/>
                  <a:pt x="6973489" y="815697"/>
                  <a:pt x="6973489" y="815697"/>
                </a:cubicBezTo>
                <a:cubicBezTo>
                  <a:pt x="6973489" y="816491"/>
                  <a:pt x="6973291" y="817086"/>
                  <a:pt x="6972895" y="817483"/>
                </a:cubicBezTo>
                <a:cubicBezTo>
                  <a:pt x="6966147" y="823436"/>
                  <a:pt x="6956027" y="829389"/>
                  <a:pt x="6942533" y="835342"/>
                </a:cubicBezTo>
                <a:cubicBezTo>
                  <a:pt x="6933803" y="839311"/>
                  <a:pt x="6926659" y="841494"/>
                  <a:pt x="6921102" y="841891"/>
                </a:cubicBezTo>
                <a:cubicBezTo>
                  <a:pt x="6920309" y="843478"/>
                  <a:pt x="6919911" y="844272"/>
                  <a:pt x="6919911" y="844272"/>
                </a:cubicBezTo>
                <a:cubicBezTo>
                  <a:pt x="6919911" y="844272"/>
                  <a:pt x="6920111" y="844073"/>
                  <a:pt x="6920507" y="843677"/>
                </a:cubicBezTo>
                <a:cubicBezTo>
                  <a:pt x="6914554" y="853995"/>
                  <a:pt x="6909395" y="862925"/>
                  <a:pt x="6905029" y="870466"/>
                </a:cubicBezTo>
                <a:cubicBezTo>
                  <a:pt x="6911776" y="869275"/>
                  <a:pt x="6920507" y="865703"/>
                  <a:pt x="6931223" y="859750"/>
                </a:cubicBezTo>
                <a:cubicBezTo>
                  <a:pt x="6942733" y="853400"/>
                  <a:pt x="6951265" y="849431"/>
                  <a:pt x="6956821" y="847844"/>
                </a:cubicBezTo>
                <a:cubicBezTo>
                  <a:pt x="6964759" y="833556"/>
                  <a:pt x="6972299" y="820063"/>
                  <a:pt x="6979443" y="807363"/>
                </a:cubicBezTo>
                <a:cubicBezTo>
                  <a:pt x="6980237" y="806172"/>
                  <a:pt x="6982817" y="802005"/>
                  <a:pt x="6987182" y="794861"/>
                </a:cubicBezTo>
                <a:close/>
                <a:moveTo>
                  <a:pt x="5005387" y="787717"/>
                </a:moveTo>
                <a:cubicBezTo>
                  <a:pt x="5004593" y="788114"/>
                  <a:pt x="5003203" y="789305"/>
                  <a:pt x="5001219" y="791289"/>
                </a:cubicBezTo>
                <a:cubicBezTo>
                  <a:pt x="4999235" y="792877"/>
                  <a:pt x="4997846" y="794067"/>
                  <a:pt x="4997052" y="794861"/>
                </a:cubicBezTo>
                <a:cubicBezTo>
                  <a:pt x="4986733" y="803989"/>
                  <a:pt x="4978995" y="810538"/>
                  <a:pt x="4973835" y="814506"/>
                </a:cubicBezTo>
                <a:cubicBezTo>
                  <a:pt x="4974629" y="822444"/>
                  <a:pt x="4975423" y="830183"/>
                  <a:pt x="4976217" y="837723"/>
                </a:cubicBezTo>
                <a:cubicBezTo>
                  <a:pt x="4979391" y="836136"/>
                  <a:pt x="4984749" y="831175"/>
                  <a:pt x="4992289" y="822841"/>
                </a:cubicBezTo>
                <a:cubicBezTo>
                  <a:pt x="4999831" y="814903"/>
                  <a:pt x="5004989" y="809942"/>
                  <a:pt x="5007768" y="807958"/>
                </a:cubicBezTo>
                <a:cubicBezTo>
                  <a:pt x="5006577" y="799623"/>
                  <a:pt x="5005783" y="792877"/>
                  <a:pt x="5005387" y="787717"/>
                </a:cubicBezTo>
                <a:close/>
                <a:moveTo>
                  <a:pt x="486370" y="787717"/>
                </a:moveTo>
                <a:cubicBezTo>
                  <a:pt x="481607" y="792480"/>
                  <a:pt x="474464" y="799028"/>
                  <a:pt x="464939" y="807363"/>
                </a:cubicBezTo>
                <a:cubicBezTo>
                  <a:pt x="454620" y="816491"/>
                  <a:pt x="447476" y="823039"/>
                  <a:pt x="443508" y="827008"/>
                </a:cubicBezTo>
                <a:cubicBezTo>
                  <a:pt x="443508" y="836136"/>
                  <a:pt x="443706" y="846653"/>
                  <a:pt x="444103" y="858559"/>
                </a:cubicBezTo>
                <a:lnTo>
                  <a:pt x="444698" y="858559"/>
                </a:lnTo>
                <a:cubicBezTo>
                  <a:pt x="447080" y="856575"/>
                  <a:pt x="449064" y="854988"/>
                  <a:pt x="450651" y="853797"/>
                </a:cubicBezTo>
                <a:cubicBezTo>
                  <a:pt x="454223" y="851019"/>
                  <a:pt x="459581" y="846653"/>
                  <a:pt x="466725" y="840700"/>
                </a:cubicBezTo>
                <a:cubicBezTo>
                  <a:pt x="479028" y="829984"/>
                  <a:pt x="485973" y="824230"/>
                  <a:pt x="487560" y="823436"/>
                </a:cubicBezTo>
                <a:lnTo>
                  <a:pt x="487560" y="806767"/>
                </a:lnTo>
                <a:cubicBezTo>
                  <a:pt x="484783" y="809148"/>
                  <a:pt x="478432" y="814903"/>
                  <a:pt x="468510" y="824031"/>
                </a:cubicBezTo>
                <a:cubicBezTo>
                  <a:pt x="460573" y="830778"/>
                  <a:pt x="454620" y="836731"/>
                  <a:pt x="450651" y="841891"/>
                </a:cubicBezTo>
                <a:cubicBezTo>
                  <a:pt x="449857" y="842684"/>
                  <a:pt x="449064" y="843081"/>
                  <a:pt x="448270" y="843081"/>
                </a:cubicBezTo>
                <a:cubicBezTo>
                  <a:pt x="447476" y="843081"/>
                  <a:pt x="446484" y="842684"/>
                  <a:pt x="445294" y="841891"/>
                </a:cubicBezTo>
                <a:cubicBezTo>
                  <a:pt x="444500" y="841097"/>
                  <a:pt x="444103" y="840303"/>
                  <a:pt x="444103" y="839509"/>
                </a:cubicBezTo>
                <a:cubicBezTo>
                  <a:pt x="444103" y="838319"/>
                  <a:pt x="444500" y="837327"/>
                  <a:pt x="445294" y="836533"/>
                </a:cubicBezTo>
                <a:cubicBezTo>
                  <a:pt x="460772" y="819467"/>
                  <a:pt x="474464" y="807958"/>
                  <a:pt x="486370" y="802005"/>
                </a:cubicBezTo>
                <a:lnTo>
                  <a:pt x="486965" y="801409"/>
                </a:lnTo>
                <a:cubicBezTo>
                  <a:pt x="486965" y="796647"/>
                  <a:pt x="486767" y="792083"/>
                  <a:pt x="486370" y="787717"/>
                </a:cubicBezTo>
                <a:close/>
                <a:moveTo>
                  <a:pt x="4217193" y="782359"/>
                </a:moveTo>
                <a:cubicBezTo>
                  <a:pt x="4216399" y="782756"/>
                  <a:pt x="4208065" y="788709"/>
                  <a:pt x="4192189" y="800219"/>
                </a:cubicBezTo>
                <a:cubicBezTo>
                  <a:pt x="4179887" y="808950"/>
                  <a:pt x="4169767" y="815102"/>
                  <a:pt x="4161829" y="818673"/>
                </a:cubicBezTo>
                <a:cubicBezTo>
                  <a:pt x="4160638" y="819467"/>
                  <a:pt x="4159646" y="819666"/>
                  <a:pt x="4158852" y="819269"/>
                </a:cubicBezTo>
                <a:cubicBezTo>
                  <a:pt x="4161233" y="826016"/>
                  <a:pt x="4163813" y="832564"/>
                  <a:pt x="4166591" y="838914"/>
                </a:cubicBezTo>
                <a:cubicBezTo>
                  <a:pt x="4185641" y="881380"/>
                  <a:pt x="4210843" y="918686"/>
                  <a:pt x="4242196" y="950833"/>
                </a:cubicBezTo>
                <a:cubicBezTo>
                  <a:pt x="4247355" y="950436"/>
                  <a:pt x="4255095" y="945078"/>
                  <a:pt x="4265413" y="934759"/>
                </a:cubicBezTo>
                <a:cubicBezTo>
                  <a:pt x="4275732" y="924441"/>
                  <a:pt x="4282082" y="918884"/>
                  <a:pt x="4284463" y="918091"/>
                </a:cubicBezTo>
                <a:cubicBezTo>
                  <a:pt x="4282082" y="915313"/>
                  <a:pt x="4279899" y="912534"/>
                  <a:pt x="4277915" y="909756"/>
                </a:cubicBezTo>
                <a:cubicBezTo>
                  <a:pt x="4274739" y="905787"/>
                  <a:pt x="4271367" y="901620"/>
                  <a:pt x="4267795" y="897255"/>
                </a:cubicBezTo>
                <a:cubicBezTo>
                  <a:pt x="4267001" y="897652"/>
                  <a:pt x="4264818" y="899041"/>
                  <a:pt x="4261246" y="901422"/>
                </a:cubicBezTo>
                <a:cubicBezTo>
                  <a:pt x="4258468" y="903406"/>
                  <a:pt x="4256285" y="904994"/>
                  <a:pt x="4254697" y="906184"/>
                </a:cubicBezTo>
                <a:cubicBezTo>
                  <a:pt x="4245967" y="912534"/>
                  <a:pt x="4237632" y="917892"/>
                  <a:pt x="4229695" y="922258"/>
                </a:cubicBezTo>
                <a:cubicBezTo>
                  <a:pt x="4228107" y="923052"/>
                  <a:pt x="4226917" y="922655"/>
                  <a:pt x="4226123" y="921067"/>
                </a:cubicBezTo>
                <a:cubicBezTo>
                  <a:pt x="4225329" y="919480"/>
                  <a:pt x="4225725" y="918289"/>
                  <a:pt x="4227313" y="917495"/>
                </a:cubicBezTo>
                <a:cubicBezTo>
                  <a:pt x="4231679" y="914717"/>
                  <a:pt x="4240211" y="908367"/>
                  <a:pt x="4252911" y="898445"/>
                </a:cubicBezTo>
                <a:cubicBezTo>
                  <a:pt x="4259659" y="893683"/>
                  <a:pt x="4263231" y="891103"/>
                  <a:pt x="4263627" y="890706"/>
                </a:cubicBezTo>
                <a:cubicBezTo>
                  <a:pt x="4248149" y="867688"/>
                  <a:pt x="4235846" y="842486"/>
                  <a:pt x="4226718" y="815102"/>
                </a:cubicBezTo>
                <a:cubicBezTo>
                  <a:pt x="4220765" y="821055"/>
                  <a:pt x="4209653" y="828794"/>
                  <a:pt x="4193381" y="838319"/>
                </a:cubicBezTo>
                <a:cubicBezTo>
                  <a:pt x="4178696" y="846653"/>
                  <a:pt x="4170957" y="846256"/>
                  <a:pt x="4170163" y="837128"/>
                </a:cubicBezTo>
                <a:cubicBezTo>
                  <a:pt x="4169767" y="834747"/>
                  <a:pt x="4170759" y="833159"/>
                  <a:pt x="4173139" y="832366"/>
                </a:cubicBezTo>
                <a:cubicBezTo>
                  <a:pt x="4175521" y="831572"/>
                  <a:pt x="4177505" y="831969"/>
                  <a:pt x="4179093" y="833556"/>
                </a:cubicBezTo>
                <a:lnTo>
                  <a:pt x="4179688" y="833556"/>
                </a:lnTo>
                <a:cubicBezTo>
                  <a:pt x="4181275" y="833159"/>
                  <a:pt x="4183061" y="832366"/>
                  <a:pt x="4185046" y="831175"/>
                </a:cubicBezTo>
                <a:cubicBezTo>
                  <a:pt x="4189015" y="829191"/>
                  <a:pt x="4193777" y="826413"/>
                  <a:pt x="4199333" y="822841"/>
                </a:cubicBezTo>
                <a:cubicBezTo>
                  <a:pt x="4212827" y="814506"/>
                  <a:pt x="4221161" y="809942"/>
                  <a:pt x="4224337" y="809148"/>
                </a:cubicBezTo>
                <a:cubicBezTo>
                  <a:pt x="4221559" y="800417"/>
                  <a:pt x="4219177" y="791488"/>
                  <a:pt x="4217193" y="782359"/>
                </a:cubicBezTo>
                <a:close/>
                <a:moveTo>
                  <a:pt x="788193" y="782359"/>
                </a:moveTo>
                <a:cubicBezTo>
                  <a:pt x="787399" y="782756"/>
                  <a:pt x="779065" y="788709"/>
                  <a:pt x="763190" y="800219"/>
                </a:cubicBezTo>
                <a:cubicBezTo>
                  <a:pt x="750888" y="808950"/>
                  <a:pt x="740767" y="815102"/>
                  <a:pt x="732829" y="818673"/>
                </a:cubicBezTo>
                <a:cubicBezTo>
                  <a:pt x="732036" y="819070"/>
                  <a:pt x="731242" y="819269"/>
                  <a:pt x="730448" y="819269"/>
                </a:cubicBezTo>
                <a:cubicBezTo>
                  <a:pt x="730448" y="819269"/>
                  <a:pt x="730250" y="819269"/>
                  <a:pt x="729853" y="819269"/>
                </a:cubicBezTo>
                <a:cubicBezTo>
                  <a:pt x="732234" y="826016"/>
                  <a:pt x="734814" y="832564"/>
                  <a:pt x="737592" y="838914"/>
                </a:cubicBezTo>
                <a:cubicBezTo>
                  <a:pt x="756642" y="881380"/>
                  <a:pt x="781844" y="918686"/>
                  <a:pt x="813196" y="950833"/>
                </a:cubicBezTo>
                <a:cubicBezTo>
                  <a:pt x="818356" y="950436"/>
                  <a:pt x="826095" y="945078"/>
                  <a:pt x="836414" y="934759"/>
                </a:cubicBezTo>
                <a:cubicBezTo>
                  <a:pt x="846732" y="924441"/>
                  <a:pt x="853082" y="918884"/>
                  <a:pt x="855464" y="918091"/>
                </a:cubicBezTo>
                <a:cubicBezTo>
                  <a:pt x="853082" y="915313"/>
                  <a:pt x="850899" y="912534"/>
                  <a:pt x="848915" y="909756"/>
                </a:cubicBezTo>
                <a:cubicBezTo>
                  <a:pt x="845740" y="905787"/>
                  <a:pt x="842367" y="901620"/>
                  <a:pt x="838795" y="897255"/>
                </a:cubicBezTo>
                <a:cubicBezTo>
                  <a:pt x="838001" y="897652"/>
                  <a:pt x="835818" y="899041"/>
                  <a:pt x="832246" y="901422"/>
                </a:cubicBezTo>
                <a:cubicBezTo>
                  <a:pt x="829468" y="903406"/>
                  <a:pt x="827285" y="904994"/>
                  <a:pt x="825698" y="906184"/>
                </a:cubicBezTo>
                <a:cubicBezTo>
                  <a:pt x="816967" y="912534"/>
                  <a:pt x="808632" y="917892"/>
                  <a:pt x="800695" y="922258"/>
                </a:cubicBezTo>
                <a:cubicBezTo>
                  <a:pt x="800298" y="922655"/>
                  <a:pt x="799901" y="922853"/>
                  <a:pt x="799504" y="922853"/>
                </a:cubicBezTo>
                <a:cubicBezTo>
                  <a:pt x="798314" y="922853"/>
                  <a:pt x="797520" y="922258"/>
                  <a:pt x="797123" y="921067"/>
                </a:cubicBezTo>
                <a:cubicBezTo>
                  <a:pt x="796726" y="920670"/>
                  <a:pt x="796528" y="920273"/>
                  <a:pt x="796528" y="919877"/>
                </a:cubicBezTo>
                <a:cubicBezTo>
                  <a:pt x="796528" y="918686"/>
                  <a:pt x="797123" y="917892"/>
                  <a:pt x="798314" y="917495"/>
                </a:cubicBezTo>
                <a:cubicBezTo>
                  <a:pt x="802679" y="914717"/>
                  <a:pt x="811212" y="908367"/>
                  <a:pt x="823912" y="898445"/>
                </a:cubicBezTo>
                <a:cubicBezTo>
                  <a:pt x="830659" y="893683"/>
                  <a:pt x="834231" y="891103"/>
                  <a:pt x="834628" y="890706"/>
                </a:cubicBezTo>
                <a:cubicBezTo>
                  <a:pt x="819149" y="867688"/>
                  <a:pt x="806846" y="842486"/>
                  <a:pt x="797718" y="815102"/>
                </a:cubicBezTo>
                <a:cubicBezTo>
                  <a:pt x="791765" y="821055"/>
                  <a:pt x="780653" y="828794"/>
                  <a:pt x="764381" y="838319"/>
                </a:cubicBezTo>
                <a:cubicBezTo>
                  <a:pt x="757237" y="842288"/>
                  <a:pt x="751879" y="844272"/>
                  <a:pt x="748307" y="844272"/>
                </a:cubicBezTo>
                <a:cubicBezTo>
                  <a:pt x="743942" y="844272"/>
                  <a:pt x="741560" y="841891"/>
                  <a:pt x="741164" y="837128"/>
                </a:cubicBezTo>
                <a:cubicBezTo>
                  <a:pt x="741164" y="836731"/>
                  <a:pt x="741164" y="836334"/>
                  <a:pt x="741164" y="835938"/>
                </a:cubicBezTo>
                <a:cubicBezTo>
                  <a:pt x="741164" y="834350"/>
                  <a:pt x="742156" y="833159"/>
                  <a:pt x="744140" y="832366"/>
                </a:cubicBezTo>
                <a:cubicBezTo>
                  <a:pt x="744934" y="831969"/>
                  <a:pt x="745728" y="831770"/>
                  <a:pt x="746521" y="831770"/>
                </a:cubicBezTo>
                <a:cubicBezTo>
                  <a:pt x="747712" y="831770"/>
                  <a:pt x="748903" y="832366"/>
                  <a:pt x="750093" y="833556"/>
                </a:cubicBezTo>
                <a:lnTo>
                  <a:pt x="750689" y="833556"/>
                </a:lnTo>
                <a:cubicBezTo>
                  <a:pt x="752276" y="833159"/>
                  <a:pt x="754062" y="832366"/>
                  <a:pt x="756047" y="831175"/>
                </a:cubicBezTo>
                <a:cubicBezTo>
                  <a:pt x="760015" y="829191"/>
                  <a:pt x="764778" y="826413"/>
                  <a:pt x="770334" y="822841"/>
                </a:cubicBezTo>
                <a:cubicBezTo>
                  <a:pt x="783828" y="814506"/>
                  <a:pt x="792162" y="809942"/>
                  <a:pt x="795338" y="809148"/>
                </a:cubicBezTo>
                <a:cubicBezTo>
                  <a:pt x="792559" y="800417"/>
                  <a:pt x="790178" y="791488"/>
                  <a:pt x="788193" y="782359"/>
                </a:cubicBezTo>
                <a:close/>
                <a:moveTo>
                  <a:pt x="5985867" y="781764"/>
                </a:moveTo>
                <a:lnTo>
                  <a:pt x="5970983" y="793075"/>
                </a:lnTo>
                <a:cubicBezTo>
                  <a:pt x="5971381" y="793075"/>
                  <a:pt x="5971579" y="793075"/>
                  <a:pt x="5971579" y="793075"/>
                </a:cubicBezTo>
                <a:cubicBezTo>
                  <a:pt x="5971579" y="793075"/>
                  <a:pt x="5968999" y="795655"/>
                  <a:pt x="5963839" y="800814"/>
                </a:cubicBezTo>
                <a:cubicBezTo>
                  <a:pt x="5968205" y="803989"/>
                  <a:pt x="5972769" y="806966"/>
                  <a:pt x="5977532" y="809744"/>
                </a:cubicBezTo>
                <a:lnTo>
                  <a:pt x="5978127" y="809148"/>
                </a:lnTo>
                <a:cubicBezTo>
                  <a:pt x="5984477" y="803989"/>
                  <a:pt x="5993407" y="796647"/>
                  <a:pt x="6004917" y="787122"/>
                </a:cubicBezTo>
                <a:cubicBezTo>
                  <a:pt x="6006107" y="786328"/>
                  <a:pt x="6007496" y="785336"/>
                  <a:pt x="6009083" y="784145"/>
                </a:cubicBezTo>
                <a:cubicBezTo>
                  <a:pt x="6000749" y="784145"/>
                  <a:pt x="5993010" y="783352"/>
                  <a:pt x="5985867" y="781764"/>
                </a:cubicBezTo>
                <a:close/>
                <a:moveTo>
                  <a:pt x="6043017" y="780573"/>
                </a:moveTo>
                <a:lnTo>
                  <a:pt x="6034682" y="781764"/>
                </a:lnTo>
                <a:cubicBezTo>
                  <a:pt x="6032697" y="782161"/>
                  <a:pt x="6030515" y="782359"/>
                  <a:pt x="6028133" y="782359"/>
                </a:cubicBezTo>
                <a:cubicBezTo>
                  <a:pt x="6026149" y="784344"/>
                  <a:pt x="6023371" y="786725"/>
                  <a:pt x="6019799" y="789503"/>
                </a:cubicBezTo>
                <a:cubicBezTo>
                  <a:pt x="6015433" y="792678"/>
                  <a:pt x="6012457" y="794861"/>
                  <a:pt x="6010869" y="796052"/>
                </a:cubicBezTo>
                <a:cubicBezTo>
                  <a:pt x="6000551" y="804783"/>
                  <a:pt x="5992415" y="810934"/>
                  <a:pt x="5986461" y="814506"/>
                </a:cubicBezTo>
                <a:cubicBezTo>
                  <a:pt x="5988446" y="815697"/>
                  <a:pt x="5989835" y="816491"/>
                  <a:pt x="5990629" y="816888"/>
                </a:cubicBezTo>
                <a:cubicBezTo>
                  <a:pt x="5991423" y="815697"/>
                  <a:pt x="5992415" y="814903"/>
                  <a:pt x="5993605" y="814506"/>
                </a:cubicBezTo>
                <a:cubicBezTo>
                  <a:pt x="5995589" y="814109"/>
                  <a:pt x="5997177" y="813911"/>
                  <a:pt x="5998368" y="813911"/>
                </a:cubicBezTo>
                <a:cubicBezTo>
                  <a:pt x="5999559" y="813911"/>
                  <a:pt x="6000551" y="814109"/>
                  <a:pt x="6001345" y="814506"/>
                </a:cubicBezTo>
                <a:cubicBezTo>
                  <a:pt x="6010076" y="810538"/>
                  <a:pt x="6022379" y="800814"/>
                  <a:pt x="6038254" y="785336"/>
                </a:cubicBezTo>
                <a:cubicBezTo>
                  <a:pt x="6038651" y="784542"/>
                  <a:pt x="6039445" y="783748"/>
                  <a:pt x="6040635" y="782955"/>
                </a:cubicBezTo>
                <a:close/>
                <a:moveTo>
                  <a:pt x="1671637" y="779383"/>
                </a:moveTo>
                <a:cubicBezTo>
                  <a:pt x="1666081" y="784145"/>
                  <a:pt x="1658342" y="789503"/>
                  <a:pt x="1648420" y="795456"/>
                </a:cubicBezTo>
                <a:cubicBezTo>
                  <a:pt x="1634132" y="803394"/>
                  <a:pt x="1625798" y="808156"/>
                  <a:pt x="1623417" y="809744"/>
                </a:cubicBezTo>
                <a:cubicBezTo>
                  <a:pt x="1617861" y="813316"/>
                  <a:pt x="1613693" y="815697"/>
                  <a:pt x="1610915" y="816888"/>
                </a:cubicBezTo>
                <a:cubicBezTo>
                  <a:pt x="1610121" y="818475"/>
                  <a:pt x="1608732" y="822047"/>
                  <a:pt x="1606748" y="827603"/>
                </a:cubicBezTo>
                <a:cubicBezTo>
                  <a:pt x="1615479" y="823634"/>
                  <a:pt x="1625203" y="817880"/>
                  <a:pt x="1635918" y="810339"/>
                </a:cubicBezTo>
                <a:cubicBezTo>
                  <a:pt x="1650206" y="800417"/>
                  <a:pt x="1660128" y="794464"/>
                  <a:pt x="1665684" y="792480"/>
                </a:cubicBezTo>
                <a:cubicBezTo>
                  <a:pt x="1666081" y="792083"/>
                  <a:pt x="1666478" y="792083"/>
                  <a:pt x="1666875" y="792480"/>
                </a:cubicBezTo>
                <a:close/>
                <a:moveTo>
                  <a:pt x="5236963" y="778192"/>
                </a:moveTo>
                <a:cubicBezTo>
                  <a:pt x="5235375" y="779383"/>
                  <a:pt x="5232597" y="781367"/>
                  <a:pt x="5228629" y="784145"/>
                </a:cubicBezTo>
                <a:cubicBezTo>
                  <a:pt x="5225057" y="786923"/>
                  <a:pt x="5222279" y="788908"/>
                  <a:pt x="5220295" y="790098"/>
                </a:cubicBezTo>
                <a:cubicBezTo>
                  <a:pt x="5212753" y="796448"/>
                  <a:pt x="5206602" y="801211"/>
                  <a:pt x="5201839" y="804386"/>
                </a:cubicBezTo>
                <a:cubicBezTo>
                  <a:pt x="5205411" y="809942"/>
                  <a:pt x="5208587" y="815300"/>
                  <a:pt x="5211365" y="820459"/>
                </a:cubicBezTo>
                <a:cubicBezTo>
                  <a:pt x="5211762" y="819666"/>
                  <a:pt x="5212357" y="819070"/>
                  <a:pt x="5213151" y="818673"/>
                </a:cubicBezTo>
                <a:cubicBezTo>
                  <a:pt x="5215929" y="817880"/>
                  <a:pt x="5224660" y="810339"/>
                  <a:pt x="5239345" y="796052"/>
                </a:cubicBezTo>
                <a:lnTo>
                  <a:pt x="5244107" y="791289"/>
                </a:lnTo>
                <a:cubicBezTo>
                  <a:pt x="5239741" y="783352"/>
                  <a:pt x="5237360" y="778986"/>
                  <a:pt x="5236963" y="778192"/>
                </a:cubicBezTo>
                <a:close/>
                <a:moveTo>
                  <a:pt x="5712023" y="777002"/>
                </a:moveTo>
                <a:cubicBezTo>
                  <a:pt x="5710435" y="778192"/>
                  <a:pt x="5709046" y="779184"/>
                  <a:pt x="5707855" y="779978"/>
                </a:cubicBezTo>
                <a:cubicBezTo>
                  <a:pt x="5702696" y="783947"/>
                  <a:pt x="5698132" y="787717"/>
                  <a:pt x="5694163" y="791289"/>
                </a:cubicBezTo>
                <a:cubicBezTo>
                  <a:pt x="5676304" y="807958"/>
                  <a:pt x="5667374" y="816292"/>
                  <a:pt x="5667374" y="816292"/>
                </a:cubicBezTo>
                <a:lnTo>
                  <a:pt x="5666779" y="816292"/>
                </a:lnTo>
                <a:cubicBezTo>
                  <a:pt x="5669160" y="822245"/>
                  <a:pt x="5671541" y="828397"/>
                  <a:pt x="5673923" y="834747"/>
                </a:cubicBezTo>
                <a:cubicBezTo>
                  <a:pt x="5677495" y="831969"/>
                  <a:pt x="5687217" y="823436"/>
                  <a:pt x="5703093" y="809148"/>
                </a:cubicBezTo>
                <a:cubicBezTo>
                  <a:pt x="5712221" y="801211"/>
                  <a:pt x="5717579" y="796647"/>
                  <a:pt x="5719167" y="795456"/>
                </a:cubicBezTo>
                <a:cubicBezTo>
                  <a:pt x="5716785" y="789106"/>
                  <a:pt x="5714404" y="782955"/>
                  <a:pt x="5712023" y="777002"/>
                </a:cubicBezTo>
                <a:close/>
                <a:moveTo>
                  <a:pt x="2681287" y="775811"/>
                </a:moveTo>
                <a:cubicBezTo>
                  <a:pt x="2680493" y="776605"/>
                  <a:pt x="2673746" y="781764"/>
                  <a:pt x="2661046" y="791289"/>
                </a:cubicBezTo>
                <a:cubicBezTo>
                  <a:pt x="2649140" y="800417"/>
                  <a:pt x="2638027" y="807958"/>
                  <a:pt x="2627709" y="813911"/>
                </a:cubicBezTo>
                <a:cubicBezTo>
                  <a:pt x="2627709" y="814705"/>
                  <a:pt x="2627907" y="816292"/>
                  <a:pt x="2628304" y="818673"/>
                </a:cubicBezTo>
                <a:lnTo>
                  <a:pt x="2628304" y="823436"/>
                </a:lnTo>
                <a:lnTo>
                  <a:pt x="2629495" y="838914"/>
                </a:lnTo>
                <a:cubicBezTo>
                  <a:pt x="2633860" y="835342"/>
                  <a:pt x="2643583" y="827008"/>
                  <a:pt x="2658665" y="813911"/>
                </a:cubicBezTo>
                <a:cubicBezTo>
                  <a:pt x="2670968" y="802798"/>
                  <a:pt x="2678509" y="796250"/>
                  <a:pt x="2681287" y="794266"/>
                </a:cubicBezTo>
                <a:close/>
                <a:moveTo>
                  <a:pt x="6076354" y="772834"/>
                </a:moveTo>
                <a:cubicBezTo>
                  <a:pt x="6070003" y="774422"/>
                  <a:pt x="6064845" y="775613"/>
                  <a:pt x="6060875" y="776406"/>
                </a:cubicBezTo>
                <a:lnTo>
                  <a:pt x="6057899" y="779383"/>
                </a:lnTo>
                <a:cubicBezTo>
                  <a:pt x="6053533" y="782955"/>
                  <a:pt x="6047977" y="787916"/>
                  <a:pt x="6041231" y="794266"/>
                </a:cubicBezTo>
                <a:cubicBezTo>
                  <a:pt x="6031705" y="802997"/>
                  <a:pt x="6022974" y="810141"/>
                  <a:pt x="6015037" y="815697"/>
                </a:cubicBezTo>
                <a:cubicBezTo>
                  <a:pt x="6020196" y="816094"/>
                  <a:pt x="6024363" y="816491"/>
                  <a:pt x="6027538" y="816888"/>
                </a:cubicBezTo>
                <a:lnTo>
                  <a:pt x="6031110" y="816888"/>
                </a:lnTo>
                <a:cubicBezTo>
                  <a:pt x="6031110" y="816094"/>
                  <a:pt x="6031507" y="815498"/>
                  <a:pt x="6032301" y="815102"/>
                </a:cubicBezTo>
                <a:cubicBezTo>
                  <a:pt x="6061273" y="787320"/>
                  <a:pt x="6075957" y="773231"/>
                  <a:pt x="6076354" y="772834"/>
                </a:cubicBezTo>
                <a:close/>
                <a:moveTo>
                  <a:pt x="7003851" y="765691"/>
                </a:moveTo>
                <a:cubicBezTo>
                  <a:pt x="6987182" y="774819"/>
                  <a:pt x="6971505" y="779383"/>
                  <a:pt x="6956821" y="779383"/>
                </a:cubicBezTo>
                <a:lnTo>
                  <a:pt x="6956225" y="778788"/>
                </a:lnTo>
                <a:cubicBezTo>
                  <a:pt x="6953051" y="784741"/>
                  <a:pt x="6949876" y="790892"/>
                  <a:pt x="6946701" y="797242"/>
                </a:cubicBezTo>
                <a:cubicBezTo>
                  <a:pt x="6948685" y="798036"/>
                  <a:pt x="6950868" y="798433"/>
                  <a:pt x="6953249" y="798433"/>
                </a:cubicBezTo>
                <a:cubicBezTo>
                  <a:pt x="6958805" y="798433"/>
                  <a:pt x="6964759" y="796845"/>
                  <a:pt x="6971109" y="793670"/>
                </a:cubicBezTo>
                <a:lnTo>
                  <a:pt x="6983015" y="787717"/>
                </a:lnTo>
                <a:cubicBezTo>
                  <a:pt x="6987777" y="785336"/>
                  <a:pt x="6991548" y="783550"/>
                  <a:pt x="6994325" y="782359"/>
                </a:cubicBezTo>
                <a:cubicBezTo>
                  <a:pt x="6998295" y="775613"/>
                  <a:pt x="7001469" y="770056"/>
                  <a:pt x="7003851" y="765691"/>
                </a:cubicBezTo>
                <a:close/>
                <a:moveTo>
                  <a:pt x="6119811" y="762119"/>
                </a:moveTo>
                <a:cubicBezTo>
                  <a:pt x="6116239" y="762516"/>
                  <a:pt x="6110287" y="763905"/>
                  <a:pt x="6101952" y="766286"/>
                </a:cubicBezTo>
                <a:cubicBezTo>
                  <a:pt x="6082505" y="780177"/>
                  <a:pt x="6072782" y="787320"/>
                  <a:pt x="6072782" y="787717"/>
                </a:cubicBezTo>
                <a:cubicBezTo>
                  <a:pt x="6059288" y="798830"/>
                  <a:pt x="6048969" y="808553"/>
                  <a:pt x="6041825" y="816888"/>
                </a:cubicBezTo>
                <a:cubicBezTo>
                  <a:pt x="6047779" y="816888"/>
                  <a:pt x="6053930" y="816689"/>
                  <a:pt x="6060281" y="816292"/>
                </a:cubicBezTo>
                <a:cubicBezTo>
                  <a:pt x="6060281" y="815498"/>
                  <a:pt x="6060479" y="814903"/>
                  <a:pt x="6060875" y="814506"/>
                </a:cubicBezTo>
                <a:cubicBezTo>
                  <a:pt x="6076354" y="798631"/>
                  <a:pt x="6090046" y="785931"/>
                  <a:pt x="6101952" y="776406"/>
                </a:cubicBezTo>
                <a:cubicBezTo>
                  <a:pt x="6111477" y="768866"/>
                  <a:pt x="6117431" y="764103"/>
                  <a:pt x="6119811" y="762119"/>
                </a:cubicBezTo>
                <a:close/>
                <a:moveTo>
                  <a:pt x="97035" y="762119"/>
                </a:moveTo>
                <a:cubicBezTo>
                  <a:pt x="93464" y="766088"/>
                  <a:pt x="88900" y="771247"/>
                  <a:pt x="83343" y="777597"/>
                </a:cubicBezTo>
                <a:cubicBezTo>
                  <a:pt x="72231" y="790297"/>
                  <a:pt x="62309" y="799623"/>
                  <a:pt x="53578" y="805577"/>
                </a:cubicBezTo>
                <a:lnTo>
                  <a:pt x="52387" y="805577"/>
                </a:lnTo>
                <a:cubicBezTo>
                  <a:pt x="54768" y="825023"/>
                  <a:pt x="57745" y="847645"/>
                  <a:pt x="61317" y="873442"/>
                </a:cubicBezTo>
                <a:cubicBezTo>
                  <a:pt x="62110" y="878998"/>
                  <a:pt x="62904" y="885547"/>
                  <a:pt x="63698" y="893088"/>
                </a:cubicBezTo>
                <a:cubicBezTo>
                  <a:pt x="70842" y="888325"/>
                  <a:pt x="80565" y="877609"/>
                  <a:pt x="92868" y="860941"/>
                </a:cubicBezTo>
                <a:cubicBezTo>
                  <a:pt x="96440" y="855781"/>
                  <a:pt x="99615" y="851416"/>
                  <a:pt x="102393" y="847844"/>
                </a:cubicBezTo>
                <a:cubicBezTo>
                  <a:pt x="101997" y="838319"/>
                  <a:pt x="101401" y="828397"/>
                  <a:pt x="100607" y="818078"/>
                </a:cubicBezTo>
                <a:cubicBezTo>
                  <a:pt x="100211" y="818872"/>
                  <a:pt x="99020" y="820261"/>
                  <a:pt x="97035" y="822245"/>
                </a:cubicBezTo>
                <a:cubicBezTo>
                  <a:pt x="95845" y="824230"/>
                  <a:pt x="94654" y="825619"/>
                  <a:pt x="93464" y="826413"/>
                </a:cubicBezTo>
                <a:cubicBezTo>
                  <a:pt x="81161" y="840700"/>
                  <a:pt x="71834" y="848836"/>
                  <a:pt x="65484" y="850820"/>
                </a:cubicBezTo>
                <a:cubicBezTo>
                  <a:pt x="65087" y="850820"/>
                  <a:pt x="64690" y="850820"/>
                  <a:pt x="64293" y="850820"/>
                </a:cubicBezTo>
                <a:cubicBezTo>
                  <a:pt x="62706" y="850820"/>
                  <a:pt x="61515" y="849828"/>
                  <a:pt x="60722" y="847844"/>
                </a:cubicBezTo>
                <a:cubicBezTo>
                  <a:pt x="60722" y="847050"/>
                  <a:pt x="60722" y="846455"/>
                  <a:pt x="60722" y="846058"/>
                </a:cubicBezTo>
                <a:cubicBezTo>
                  <a:pt x="60722" y="844470"/>
                  <a:pt x="61714" y="843478"/>
                  <a:pt x="63698" y="843081"/>
                </a:cubicBezTo>
                <a:cubicBezTo>
                  <a:pt x="67270" y="841891"/>
                  <a:pt x="71635" y="838517"/>
                  <a:pt x="76795" y="832961"/>
                </a:cubicBezTo>
                <a:cubicBezTo>
                  <a:pt x="80367" y="829389"/>
                  <a:pt x="85129" y="824031"/>
                  <a:pt x="91082" y="816888"/>
                </a:cubicBezTo>
                <a:cubicBezTo>
                  <a:pt x="92273" y="815697"/>
                  <a:pt x="93662" y="813911"/>
                  <a:pt x="95250" y="811530"/>
                </a:cubicBezTo>
                <a:cubicBezTo>
                  <a:pt x="97234" y="808752"/>
                  <a:pt x="98821" y="806767"/>
                  <a:pt x="100013" y="805577"/>
                </a:cubicBezTo>
                <a:cubicBezTo>
                  <a:pt x="99615" y="800020"/>
                  <a:pt x="99218" y="794861"/>
                  <a:pt x="98821" y="790098"/>
                </a:cubicBezTo>
                <a:cubicBezTo>
                  <a:pt x="95250" y="793670"/>
                  <a:pt x="92471" y="796647"/>
                  <a:pt x="90487" y="799028"/>
                </a:cubicBezTo>
                <a:cubicBezTo>
                  <a:pt x="73421" y="819666"/>
                  <a:pt x="64492" y="830381"/>
                  <a:pt x="63698" y="831175"/>
                </a:cubicBezTo>
                <a:cubicBezTo>
                  <a:pt x="62904" y="831969"/>
                  <a:pt x="61912" y="832366"/>
                  <a:pt x="60722" y="832366"/>
                </a:cubicBezTo>
                <a:cubicBezTo>
                  <a:pt x="59928" y="832366"/>
                  <a:pt x="58936" y="831969"/>
                  <a:pt x="57745" y="831175"/>
                </a:cubicBezTo>
                <a:cubicBezTo>
                  <a:pt x="56951" y="829984"/>
                  <a:pt x="56554" y="828992"/>
                  <a:pt x="56554" y="828198"/>
                </a:cubicBezTo>
                <a:cubicBezTo>
                  <a:pt x="56554" y="827008"/>
                  <a:pt x="56951" y="826016"/>
                  <a:pt x="57745" y="825222"/>
                </a:cubicBezTo>
                <a:cubicBezTo>
                  <a:pt x="61317" y="820856"/>
                  <a:pt x="65881" y="815102"/>
                  <a:pt x="71437" y="807958"/>
                </a:cubicBezTo>
                <a:cubicBezTo>
                  <a:pt x="78581" y="798830"/>
                  <a:pt x="83145" y="793075"/>
                  <a:pt x="85129" y="790694"/>
                </a:cubicBezTo>
                <a:cubicBezTo>
                  <a:pt x="90289" y="784344"/>
                  <a:pt x="94654" y="779581"/>
                  <a:pt x="98227" y="776406"/>
                </a:cubicBezTo>
                <a:lnTo>
                  <a:pt x="98227" y="775216"/>
                </a:lnTo>
                <a:cubicBezTo>
                  <a:pt x="97829" y="771247"/>
                  <a:pt x="97432" y="766881"/>
                  <a:pt x="97035" y="762119"/>
                </a:cubicBezTo>
                <a:close/>
                <a:moveTo>
                  <a:pt x="6153149" y="760333"/>
                </a:moveTo>
                <a:cubicBezTo>
                  <a:pt x="6144021" y="760730"/>
                  <a:pt x="6138861" y="760928"/>
                  <a:pt x="6137671" y="760928"/>
                </a:cubicBezTo>
                <a:cubicBezTo>
                  <a:pt x="6136481" y="761722"/>
                  <a:pt x="6133107" y="764103"/>
                  <a:pt x="6127551" y="768072"/>
                </a:cubicBezTo>
                <a:cubicBezTo>
                  <a:pt x="6119613" y="773628"/>
                  <a:pt x="6112469" y="778986"/>
                  <a:pt x="6106119" y="784145"/>
                </a:cubicBezTo>
                <a:cubicBezTo>
                  <a:pt x="6092625" y="794861"/>
                  <a:pt x="6081910" y="804981"/>
                  <a:pt x="6073973" y="814506"/>
                </a:cubicBezTo>
                <a:cubicBezTo>
                  <a:pt x="6081513" y="813713"/>
                  <a:pt x="6088459" y="812720"/>
                  <a:pt x="6094809" y="811530"/>
                </a:cubicBezTo>
                <a:cubicBezTo>
                  <a:pt x="6094411" y="811133"/>
                  <a:pt x="6094213" y="810736"/>
                  <a:pt x="6094213" y="810339"/>
                </a:cubicBezTo>
                <a:cubicBezTo>
                  <a:pt x="6094213" y="809545"/>
                  <a:pt x="6094610" y="808950"/>
                  <a:pt x="6095404" y="808553"/>
                </a:cubicBezTo>
                <a:cubicBezTo>
                  <a:pt x="6105723" y="802600"/>
                  <a:pt x="6119018" y="791884"/>
                  <a:pt x="6135289" y="776406"/>
                </a:cubicBezTo>
                <a:cubicBezTo>
                  <a:pt x="6143227" y="768866"/>
                  <a:pt x="6149180" y="763508"/>
                  <a:pt x="6153149" y="760333"/>
                </a:cubicBezTo>
                <a:close/>
                <a:moveTo>
                  <a:pt x="6201369" y="759738"/>
                </a:moveTo>
                <a:cubicBezTo>
                  <a:pt x="6192241" y="765691"/>
                  <a:pt x="6180931" y="774223"/>
                  <a:pt x="6167437" y="785336"/>
                </a:cubicBezTo>
                <a:cubicBezTo>
                  <a:pt x="6147593" y="801608"/>
                  <a:pt x="6137671" y="809942"/>
                  <a:pt x="6137671" y="810339"/>
                </a:cubicBezTo>
                <a:cubicBezTo>
                  <a:pt x="6137274" y="811530"/>
                  <a:pt x="6136877" y="812522"/>
                  <a:pt x="6136481" y="813316"/>
                </a:cubicBezTo>
                <a:lnTo>
                  <a:pt x="6136481" y="813911"/>
                </a:lnTo>
                <a:cubicBezTo>
                  <a:pt x="6136481" y="815498"/>
                  <a:pt x="6136481" y="816888"/>
                  <a:pt x="6136481" y="818078"/>
                </a:cubicBezTo>
                <a:cubicBezTo>
                  <a:pt x="6136481" y="822841"/>
                  <a:pt x="6135488" y="827008"/>
                  <a:pt x="6133504" y="830580"/>
                </a:cubicBezTo>
                <a:cubicBezTo>
                  <a:pt x="6134297" y="830580"/>
                  <a:pt x="6135687" y="830183"/>
                  <a:pt x="6137671" y="829389"/>
                </a:cubicBezTo>
                <a:cubicBezTo>
                  <a:pt x="6137671" y="828992"/>
                  <a:pt x="6137671" y="828595"/>
                  <a:pt x="6137671" y="828198"/>
                </a:cubicBezTo>
                <a:cubicBezTo>
                  <a:pt x="6137671" y="827802"/>
                  <a:pt x="6137671" y="827405"/>
                  <a:pt x="6137671" y="827008"/>
                </a:cubicBezTo>
                <a:cubicBezTo>
                  <a:pt x="6141640" y="816689"/>
                  <a:pt x="6148189" y="807561"/>
                  <a:pt x="6157317" y="799623"/>
                </a:cubicBezTo>
                <a:cubicBezTo>
                  <a:pt x="6168429" y="789702"/>
                  <a:pt x="6177557" y="783352"/>
                  <a:pt x="6184701" y="780573"/>
                </a:cubicBezTo>
                <a:cubicBezTo>
                  <a:pt x="6185097" y="780573"/>
                  <a:pt x="6185494" y="780573"/>
                  <a:pt x="6185891" y="780573"/>
                </a:cubicBezTo>
                <a:cubicBezTo>
                  <a:pt x="6187082" y="780573"/>
                  <a:pt x="6188075" y="781169"/>
                  <a:pt x="6188868" y="782359"/>
                </a:cubicBezTo>
                <a:lnTo>
                  <a:pt x="6188919" y="782512"/>
                </a:lnTo>
                <a:lnTo>
                  <a:pt x="6184834" y="789985"/>
                </a:lnTo>
                <a:lnTo>
                  <a:pt x="6182617" y="791884"/>
                </a:lnTo>
                <a:cubicBezTo>
                  <a:pt x="6178847" y="795059"/>
                  <a:pt x="6173389" y="799624"/>
                  <a:pt x="6166246" y="805577"/>
                </a:cubicBezTo>
                <a:cubicBezTo>
                  <a:pt x="6158705" y="811927"/>
                  <a:pt x="6153149" y="818078"/>
                  <a:pt x="6149577" y="824031"/>
                </a:cubicBezTo>
                <a:cubicBezTo>
                  <a:pt x="6159896" y="818475"/>
                  <a:pt x="6169025" y="811927"/>
                  <a:pt x="6176961" y="804386"/>
                </a:cubicBezTo>
                <a:lnTo>
                  <a:pt x="6184834" y="789985"/>
                </a:lnTo>
                <a:lnTo>
                  <a:pt x="6188868" y="786527"/>
                </a:lnTo>
                <a:cubicBezTo>
                  <a:pt x="6189265" y="785733"/>
                  <a:pt x="6189463" y="784939"/>
                  <a:pt x="6189463" y="784145"/>
                </a:cubicBezTo>
                <a:lnTo>
                  <a:pt x="6188919" y="782512"/>
                </a:lnTo>
                <a:close/>
                <a:moveTo>
                  <a:pt x="6165055" y="759738"/>
                </a:moveTo>
                <a:cubicBezTo>
                  <a:pt x="6157118" y="766881"/>
                  <a:pt x="6147394" y="775017"/>
                  <a:pt x="6135885" y="784145"/>
                </a:cubicBezTo>
                <a:cubicBezTo>
                  <a:pt x="6120804" y="796052"/>
                  <a:pt x="6108897" y="804783"/>
                  <a:pt x="6100167" y="810339"/>
                </a:cubicBezTo>
                <a:lnTo>
                  <a:pt x="6103738" y="809148"/>
                </a:lnTo>
                <a:cubicBezTo>
                  <a:pt x="6110089" y="807561"/>
                  <a:pt x="6114851" y="805973"/>
                  <a:pt x="6118025" y="804386"/>
                </a:cubicBezTo>
                <a:cubicBezTo>
                  <a:pt x="6123979" y="801608"/>
                  <a:pt x="6127947" y="800219"/>
                  <a:pt x="6129932" y="800219"/>
                </a:cubicBezTo>
                <a:cubicBezTo>
                  <a:pt x="6136282" y="793075"/>
                  <a:pt x="6145807" y="783550"/>
                  <a:pt x="6158507" y="771644"/>
                </a:cubicBezTo>
                <a:lnTo>
                  <a:pt x="6172795" y="759738"/>
                </a:lnTo>
                <a:close/>
                <a:moveTo>
                  <a:pt x="5966817" y="759738"/>
                </a:moveTo>
                <a:cubicBezTo>
                  <a:pt x="5965625" y="760928"/>
                  <a:pt x="5963443" y="762913"/>
                  <a:pt x="5960268" y="765691"/>
                </a:cubicBezTo>
                <a:lnTo>
                  <a:pt x="5953719" y="772239"/>
                </a:lnTo>
                <a:cubicBezTo>
                  <a:pt x="5948560" y="777398"/>
                  <a:pt x="5944988" y="780772"/>
                  <a:pt x="5943004" y="782359"/>
                </a:cubicBezTo>
                <a:cubicBezTo>
                  <a:pt x="5946179" y="785931"/>
                  <a:pt x="5949354" y="789106"/>
                  <a:pt x="5952529" y="791884"/>
                </a:cubicBezTo>
                <a:cubicBezTo>
                  <a:pt x="5954910" y="788313"/>
                  <a:pt x="5958085" y="784542"/>
                  <a:pt x="5962054" y="780573"/>
                </a:cubicBezTo>
                <a:cubicBezTo>
                  <a:pt x="5964435" y="778192"/>
                  <a:pt x="5966618" y="776208"/>
                  <a:pt x="5968602" y="774620"/>
                </a:cubicBezTo>
                <a:cubicBezTo>
                  <a:pt x="5967411" y="772636"/>
                  <a:pt x="5966817" y="770652"/>
                  <a:pt x="5966817" y="768667"/>
                </a:cubicBezTo>
                <a:close/>
                <a:moveTo>
                  <a:pt x="5000624" y="751998"/>
                </a:moveTo>
                <a:cubicBezTo>
                  <a:pt x="4997052" y="755967"/>
                  <a:pt x="4995068" y="758150"/>
                  <a:pt x="4994671" y="758547"/>
                </a:cubicBezTo>
                <a:cubicBezTo>
                  <a:pt x="4985543" y="768072"/>
                  <a:pt x="4977407" y="774422"/>
                  <a:pt x="4970263" y="777597"/>
                </a:cubicBezTo>
                <a:cubicBezTo>
                  <a:pt x="4971057" y="785931"/>
                  <a:pt x="4971851" y="794861"/>
                  <a:pt x="4972645" y="804386"/>
                </a:cubicBezTo>
                <a:cubicBezTo>
                  <a:pt x="4977010" y="800814"/>
                  <a:pt x="4983162" y="795655"/>
                  <a:pt x="4991099" y="788908"/>
                </a:cubicBezTo>
                <a:cubicBezTo>
                  <a:pt x="4998243" y="782558"/>
                  <a:pt x="5002410" y="778788"/>
                  <a:pt x="5003601" y="777597"/>
                </a:cubicBezTo>
                <a:cubicBezTo>
                  <a:pt x="5003203" y="771644"/>
                  <a:pt x="5002609" y="766286"/>
                  <a:pt x="5001815" y="761523"/>
                </a:cubicBezTo>
                <a:close/>
                <a:moveTo>
                  <a:pt x="3981449" y="751998"/>
                </a:moveTo>
                <a:cubicBezTo>
                  <a:pt x="3967558" y="766286"/>
                  <a:pt x="3950691" y="782359"/>
                  <a:pt x="3930847" y="800219"/>
                </a:cubicBezTo>
                <a:cubicBezTo>
                  <a:pt x="3916560" y="812919"/>
                  <a:pt x="3901677" y="825619"/>
                  <a:pt x="3886199" y="838319"/>
                </a:cubicBezTo>
                <a:cubicBezTo>
                  <a:pt x="3886199" y="838716"/>
                  <a:pt x="3886001" y="839311"/>
                  <a:pt x="3885604" y="840105"/>
                </a:cubicBezTo>
                <a:cubicBezTo>
                  <a:pt x="3885207" y="840502"/>
                  <a:pt x="3877468" y="848836"/>
                  <a:pt x="3862387" y="865108"/>
                </a:cubicBezTo>
                <a:cubicBezTo>
                  <a:pt x="3856433" y="871458"/>
                  <a:pt x="3849290" y="879594"/>
                  <a:pt x="3840955" y="889516"/>
                </a:cubicBezTo>
                <a:cubicBezTo>
                  <a:pt x="3821905" y="912138"/>
                  <a:pt x="3807221" y="928409"/>
                  <a:pt x="3796902" y="938331"/>
                </a:cubicBezTo>
                <a:cubicBezTo>
                  <a:pt x="3794918" y="940316"/>
                  <a:pt x="3792735" y="940117"/>
                  <a:pt x="3790354" y="937736"/>
                </a:cubicBezTo>
                <a:cubicBezTo>
                  <a:pt x="3788369" y="935752"/>
                  <a:pt x="3788369" y="933767"/>
                  <a:pt x="3790354" y="931783"/>
                </a:cubicBezTo>
                <a:cubicBezTo>
                  <a:pt x="3799085" y="923845"/>
                  <a:pt x="3814166" y="906978"/>
                  <a:pt x="3835597" y="881181"/>
                </a:cubicBezTo>
                <a:cubicBezTo>
                  <a:pt x="3837979" y="877609"/>
                  <a:pt x="3840559" y="874434"/>
                  <a:pt x="3843337" y="871656"/>
                </a:cubicBezTo>
                <a:cubicBezTo>
                  <a:pt x="3834208" y="877609"/>
                  <a:pt x="3826668" y="882372"/>
                  <a:pt x="3820715" y="885944"/>
                </a:cubicBezTo>
                <a:cubicBezTo>
                  <a:pt x="3819921" y="887134"/>
                  <a:pt x="3815555" y="893088"/>
                  <a:pt x="3807618" y="903803"/>
                </a:cubicBezTo>
                <a:cubicBezTo>
                  <a:pt x="3805633" y="906581"/>
                  <a:pt x="3802855" y="910153"/>
                  <a:pt x="3799283" y="914519"/>
                </a:cubicBezTo>
                <a:cubicBezTo>
                  <a:pt x="3794918" y="919678"/>
                  <a:pt x="3792140" y="923052"/>
                  <a:pt x="3790949" y="924639"/>
                </a:cubicBezTo>
                <a:cubicBezTo>
                  <a:pt x="3777852" y="941705"/>
                  <a:pt x="3767931" y="953412"/>
                  <a:pt x="3761183" y="959763"/>
                </a:cubicBezTo>
                <a:cubicBezTo>
                  <a:pt x="3759199" y="961350"/>
                  <a:pt x="3757016" y="961152"/>
                  <a:pt x="3754635" y="959167"/>
                </a:cubicBezTo>
                <a:cubicBezTo>
                  <a:pt x="3752651" y="957183"/>
                  <a:pt x="3752651" y="955198"/>
                  <a:pt x="3754635" y="953214"/>
                </a:cubicBezTo>
                <a:cubicBezTo>
                  <a:pt x="3761779" y="946864"/>
                  <a:pt x="3772296" y="934561"/>
                  <a:pt x="3786187" y="916305"/>
                </a:cubicBezTo>
                <a:cubicBezTo>
                  <a:pt x="3787774" y="914717"/>
                  <a:pt x="3789759" y="912336"/>
                  <a:pt x="3792140" y="909161"/>
                </a:cubicBezTo>
                <a:cubicBezTo>
                  <a:pt x="3794521" y="905192"/>
                  <a:pt x="3796307" y="902613"/>
                  <a:pt x="3797497" y="901422"/>
                </a:cubicBezTo>
                <a:cubicBezTo>
                  <a:pt x="3791147" y="905391"/>
                  <a:pt x="3784996" y="909161"/>
                  <a:pt x="3779043" y="912733"/>
                </a:cubicBezTo>
                <a:cubicBezTo>
                  <a:pt x="3777455" y="915511"/>
                  <a:pt x="3772296" y="922059"/>
                  <a:pt x="3763565" y="932378"/>
                </a:cubicBezTo>
                <a:cubicBezTo>
                  <a:pt x="3757215" y="939919"/>
                  <a:pt x="3751857" y="946864"/>
                  <a:pt x="3747491" y="953214"/>
                </a:cubicBezTo>
                <a:cubicBezTo>
                  <a:pt x="3737173" y="966708"/>
                  <a:pt x="3729235" y="980003"/>
                  <a:pt x="3723679" y="993100"/>
                </a:cubicBezTo>
                <a:cubicBezTo>
                  <a:pt x="3754635" y="974844"/>
                  <a:pt x="3790155" y="949245"/>
                  <a:pt x="3830240" y="916305"/>
                </a:cubicBezTo>
                <a:lnTo>
                  <a:pt x="3866531" y="878152"/>
                </a:lnTo>
                <a:lnTo>
                  <a:pt x="3871316" y="875228"/>
                </a:lnTo>
                <a:cubicBezTo>
                  <a:pt x="3874888" y="872053"/>
                  <a:pt x="3879651" y="867291"/>
                  <a:pt x="3885604" y="860941"/>
                </a:cubicBezTo>
                <a:lnTo>
                  <a:pt x="3895954" y="847221"/>
                </a:lnTo>
                <a:lnTo>
                  <a:pt x="3923675" y="818078"/>
                </a:lnTo>
                <a:lnTo>
                  <a:pt x="3926680" y="818078"/>
                </a:lnTo>
                <a:cubicBezTo>
                  <a:pt x="3926680" y="818475"/>
                  <a:pt x="3929061" y="816094"/>
                  <a:pt x="3933824" y="810934"/>
                </a:cubicBezTo>
                <a:lnTo>
                  <a:pt x="3938105" y="802908"/>
                </a:lnTo>
                <a:lnTo>
                  <a:pt x="3969543" y="769858"/>
                </a:lnTo>
                <a:cubicBezTo>
                  <a:pt x="3973115" y="764698"/>
                  <a:pt x="3977083" y="758745"/>
                  <a:pt x="3981449" y="751998"/>
                </a:cubicBezTo>
                <a:close/>
                <a:moveTo>
                  <a:pt x="5222081" y="751403"/>
                </a:moveTo>
                <a:cubicBezTo>
                  <a:pt x="5220889" y="752197"/>
                  <a:pt x="5219302" y="753586"/>
                  <a:pt x="5217318" y="755570"/>
                </a:cubicBezTo>
                <a:cubicBezTo>
                  <a:pt x="5215333" y="757158"/>
                  <a:pt x="5213746" y="758547"/>
                  <a:pt x="5212555" y="759738"/>
                </a:cubicBezTo>
                <a:cubicBezTo>
                  <a:pt x="5200252" y="771247"/>
                  <a:pt x="5192712" y="778192"/>
                  <a:pt x="5189933" y="780573"/>
                </a:cubicBezTo>
                <a:cubicBezTo>
                  <a:pt x="5189537" y="780970"/>
                  <a:pt x="5189140" y="781169"/>
                  <a:pt x="5188743" y="781169"/>
                </a:cubicBezTo>
                <a:lnTo>
                  <a:pt x="5193505" y="789503"/>
                </a:lnTo>
                <a:cubicBezTo>
                  <a:pt x="5194696" y="791488"/>
                  <a:pt x="5196283" y="794067"/>
                  <a:pt x="5198268" y="797242"/>
                </a:cubicBezTo>
                <a:cubicBezTo>
                  <a:pt x="5200649" y="795655"/>
                  <a:pt x="5207595" y="790098"/>
                  <a:pt x="5219104" y="780573"/>
                </a:cubicBezTo>
                <a:cubicBezTo>
                  <a:pt x="5225057" y="775414"/>
                  <a:pt x="5229621" y="772041"/>
                  <a:pt x="5232796" y="770453"/>
                </a:cubicBezTo>
                <a:cubicBezTo>
                  <a:pt x="5231605" y="768072"/>
                  <a:pt x="5229819" y="764897"/>
                  <a:pt x="5227438" y="760928"/>
                </a:cubicBezTo>
                <a:cubicBezTo>
                  <a:pt x="5225057" y="756563"/>
                  <a:pt x="5223271" y="753388"/>
                  <a:pt x="5222081" y="751403"/>
                </a:cubicBezTo>
                <a:close/>
                <a:moveTo>
                  <a:pt x="5703688" y="750808"/>
                </a:moveTo>
                <a:cubicBezTo>
                  <a:pt x="5702497" y="751998"/>
                  <a:pt x="5694957" y="758150"/>
                  <a:pt x="5681067" y="769263"/>
                </a:cubicBezTo>
                <a:cubicBezTo>
                  <a:pt x="5671144" y="777200"/>
                  <a:pt x="5663207" y="782955"/>
                  <a:pt x="5657254" y="786527"/>
                </a:cubicBezTo>
                <a:cubicBezTo>
                  <a:pt x="5658841" y="792877"/>
                  <a:pt x="5660825" y="799425"/>
                  <a:pt x="5663207" y="806172"/>
                </a:cubicBezTo>
                <a:lnTo>
                  <a:pt x="5676304" y="793075"/>
                </a:lnTo>
                <a:cubicBezTo>
                  <a:pt x="5681860" y="787519"/>
                  <a:pt x="5686424" y="783352"/>
                  <a:pt x="5689996" y="780573"/>
                </a:cubicBezTo>
                <a:cubicBezTo>
                  <a:pt x="5697933" y="773430"/>
                  <a:pt x="5704085" y="768667"/>
                  <a:pt x="5708451" y="766286"/>
                </a:cubicBezTo>
                <a:cubicBezTo>
                  <a:pt x="5706863" y="760730"/>
                  <a:pt x="5705276" y="755570"/>
                  <a:pt x="5703688" y="750808"/>
                </a:cubicBezTo>
                <a:close/>
                <a:moveTo>
                  <a:pt x="4211239" y="749022"/>
                </a:moveTo>
                <a:cubicBezTo>
                  <a:pt x="4212033" y="748625"/>
                  <a:pt x="4203897" y="754578"/>
                  <a:pt x="4186832" y="766881"/>
                </a:cubicBezTo>
                <a:cubicBezTo>
                  <a:pt x="4172545" y="777200"/>
                  <a:pt x="4161432" y="782558"/>
                  <a:pt x="4153495" y="782955"/>
                </a:cubicBezTo>
                <a:cubicBezTo>
                  <a:pt x="4151907" y="782955"/>
                  <a:pt x="4150717" y="782558"/>
                  <a:pt x="4149923" y="781764"/>
                </a:cubicBezTo>
                <a:lnTo>
                  <a:pt x="4149293" y="779875"/>
                </a:lnTo>
                <a:lnTo>
                  <a:pt x="4156471" y="812720"/>
                </a:lnTo>
                <a:cubicBezTo>
                  <a:pt x="4156867" y="812323"/>
                  <a:pt x="4157265" y="812125"/>
                  <a:pt x="4157661" y="812125"/>
                </a:cubicBezTo>
                <a:cubicBezTo>
                  <a:pt x="4165996" y="808156"/>
                  <a:pt x="4176711" y="801211"/>
                  <a:pt x="4189809" y="791289"/>
                </a:cubicBezTo>
                <a:cubicBezTo>
                  <a:pt x="4202111" y="782161"/>
                  <a:pt x="4210645" y="776803"/>
                  <a:pt x="4215407" y="775216"/>
                </a:cubicBezTo>
                <a:cubicBezTo>
                  <a:pt x="4213819" y="766484"/>
                  <a:pt x="4212431" y="757753"/>
                  <a:pt x="4211239" y="749022"/>
                </a:cubicBezTo>
                <a:close/>
                <a:moveTo>
                  <a:pt x="3504604" y="749022"/>
                </a:moveTo>
                <a:lnTo>
                  <a:pt x="3490911" y="758547"/>
                </a:lnTo>
                <a:cubicBezTo>
                  <a:pt x="3494483" y="755769"/>
                  <a:pt x="3498651" y="752792"/>
                  <a:pt x="3503413" y="749617"/>
                </a:cubicBezTo>
                <a:cubicBezTo>
                  <a:pt x="3503810" y="749220"/>
                  <a:pt x="3504207" y="749022"/>
                  <a:pt x="3504604" y="749022"/>
                </a:cubicBezTo>
                <a:close/>
                <a:moveTo>
                  <a:pt x="782240" y="749022"/>
                </a:moveTo>
                <a:cubicBezTo>
                  <a:pt x="781446" y="749816"/>
                  <a:pt x="773311" y="755769"/>
                  <a:pt x="757833" y="766881"/>
                </a:cubicBezTo>
                <a:cubicBezTo>
                  <a:pt x="743545" y="777200"/>
                  <a:pt x="732432" y="782558"/>
                  <a:pt x="724495" y="782955"/>
                </a:cubicBezTo>
                <a:cubicBezTo>
                  <a:pt x="722907" y="782955"/>
                  <a:pt x="721717" y="782558"/>
                  <a:pt x="720923" y="781764"/>
                </a:cubicBezTo>
                <a:lnTo>
                  <a:pt x="720293" y="779875"/>
                </a:lnTo>
                <a:lnTo>
                  <a:pt x="727471" y="812720"/>
                </a:lnTo>
                <a:cubicBezTo>
                  <a:pt x="727868" y="812323"/>
                  <a:pt x="728265" y="812125"/>
                  <a:pt x="728662" y="812125"/>
                </a:cubicBezTo>
                <a:cubicBezTo>
                  <a:pt x="736996" y="808156"/>
                  <a:pt x="747712" y="801211"/>
                  <a:pt x="760809" y="791289"/>
                </a:cubicBezTo>
                <a:cubicBezTo>
                  <a:pt x="773112" y="782161"/>
                  <a:pt x="781645" y="776803"/>
                  <a:pt x="786407" y="775216"/>
                </a:cubicBezTo>
                <a:cubicBezTo>
                  <a:pt x="784820" y="766484"/>
                  <a:pt x="783431" y="757753"/>
                  <a:pt x="782240" y="749022"/>
                </a:cubicBezTo>
                <a:close/>
                <a:moveTo>
                  <a:pt x="481012" y="746045"/>
                </a:moveTo>
                <a:cubicBezTo>
                  <a:pt x="470693" y="752792"/>
                  <a:pt x="464740" y="756959"/>
                  <a:pt x="463153" y="758547"/>
                </a:cubicBezTo>
                <a:cubicBezTo>
                  <a:pt x="453231" y="766484"/>
                  <a:pt x="445294" y="773628"/>
                  <a:pt x="439340" y="779978"/>
                </a:cubicBezTo>
                <a:cubicBezTo>
                  <a:pt x="439737" y="782756"/>
                  <a:pt x="440134" y="786527"/>
                  <a:pt x="440531" y="791289"/>
                </a:cubicBezTo>
                <a:cubicBezTo>
                  <a:pt x="440928" y="792083"/>
                  <a:pt x="441126" y="793670"/>
                  <a:pt x="441126" y="796052"/>
                </a:cubicBezTo>
                <a:cubicBezTo>
                  <a:pt x="453032" y="781764"/>
                  <a:pt x="464939" y="771842"/>
                  <a:pt x="476845" y="766286"/>
                </a:cubicBezTo>
                <a:cubicBezTo>
                  <a:pt x="477242" y="765889"/>
                  <a:pt x="477639" y="765691"/>
                  <a:pt x="478036" y="765691"/>
                </a:cubicBezTo>
                <a:cubicBezTo>
                  <a:pt x="478829" y="765691"/>
                  <a:pt x="479424" y="766088"/>
                  <a:pt x="479821" y="766881"/>
                </a:cubicBezTo>
                <a:cubicBezTo>
                  <a:pt x="480218" y="767278"/>
                  <a:pt x="480417" y="767675"/>
                  <a:pt x="480417" y="768072"/>
                </a:cubicBezTo>
                <a:cubicBezTo>
                  <a:pt x="480417" y="768469"/>
                  <a:pt x="480020" y="768866"/>
                  <a:pt x="479226" y="769263"/>
                </a:cubicBezTo>
                <a:cubicBezTo>
                  <a:pt x="458986" y="787916"/>
                  <a:pt x="446682" y="800020"/>
                  <a:pt x="442317" y="805577"/>
                </a:cubicBezTo>
                <a:cubicBezTo>
                  <a:pt x="442317" y="809942"/>
                  <a:pt x="442515" y="814705"/>
                  <a:pt x="442912" y="819864"/>
                </a:cubicBezTo>
                <a:cubicBezTo>
                  <a:pt x="460772" y="802005"/>
                  <a:pt x="475059" y="789900"/>
                  <a:pt x="485775" y="783550"/>
                </a:cubicBezTo>
                <a:cubicBezTo>
                  <a:pt x="484584" y="770850"/>
                  <a:pt x="482997" y="759142"/>
                  <a:pt x="481012" y="748427"/>
                </a:cubicBezTo>
                <a:close/>
                <a:moveTo>
                  <a:pt x="2681287" y="742473"/>
                </a:moveTo>
                <a:cubicBezTo>
                  <a:pt x="2678905" y="744458"/>
                  <a:pt x="2677120" y="745847"/>
                  <a:pt x="2675929" y="746641"/>
                </a:cubicBezTo>
                <a:cubicBezTo>
                  <a:pt x="2664023" y="757356"/>
                  <a:pt x="2658070" y="762714"/>
                  <a:pt x="2658070" y="762714"/>
                </a:cubicBezTo>
                <a:cubicBezTo>
                  <a:pt x="2647354" y="772239"/>
                  <a:pt x="2636440" y="779978"/>
                  <a:pt x="2625327" y="785931"/>
                </a:cubicBezTo>
                <a:cubicBezTo>
                  <a:pt x="2625327" y="787122"/>
                  <a:pt x="2625923" y="794067"/>
                  <a:pt x="2627113" y="806767"/>
                </a:cubicBezTo>
                <a:cubicBezTo>
                  <a:pt x="2634654" y="803195"/>
                  <a:pt x="2645171" y="795853"/>
                  <a:pt x="2658665" y="784741"/>
                </a:cubicBezTo>
                <a:cubicBezTo>
                  <a:pt x="2660252" y="783153"/>
                  <a:pt x="2663824" y="779780"/>
                  <a:pt x="2669380" y="774620"/>
                </a:cubicBezTo>
                <a:cubicBezTo>
                  <a:pt x="2674143" y="770255"/>
                  <a:pt x="2678112" y="767080"/>
                  <a:pt x="2681287" y="765095"/>
                </a:cubicBezTo>
                <a:close/>
                <a:moveTo>
                  <a:pt x="429220" y="741283"/>
                </a:moveTo>
                <a:cubicBezTo>
                  <a:pt x="429617" y="741283"/>
                  <a:pt x="430014" y="741481"/>
                  <a:pt x="430410" y="741878"/>
                </a:cubicBezTo>
                <a:cubicBezTo>
                  <a:pt x="430807" y="742275"/>
                  <a:pt x="431006" y="742672"/>
                  <a:pt x="431006" y="743069"/>
                </a:cubicBezTo>
                <a:cubicBezTo>
                  <a:pt x="431006" y="743466"/>
                  <a:pt x="430807" y="743863"/>
                  <a:pt x="430410" y="744259"/>
                </a:cubicBezTo>
                <a:lnTo>
                  <a:pt x="430410" y="744855"/>
                </a:lnTo>
                <a:lnTo>
                  <a:pt x="429816" y="745450"/>
                </a:lnTo>
                <a:cubicBezTo>
                  <a:pt x="429418" y="745847"/>
                  <a:pt x="429220" y="746244"/>
                  <a:pt x="429220" y="746641"/>
                </a:cubicBezTo>
                <a:cubicBezTo>
                  <a:pt x="428823" y="747038"/>
                  <a:pt x="428228" y="747236"/>
                  <a:pt x="427434" y="747236"/>
                </a:cubicBezTo>
                <a:cubicBezTo>
                  <a:pt x="427037" y="747236"/>
                  <a:pt x="426442" y="747038"/>
                  <a:pt x="425648" y="746641"/>
                </a:cubicBezTo>
                <a:cubicBezTo>
                  <a:pt x="425251" y="746244"/>
                  <a:pt x="425053" y="745847"/>
                  <a:pt x="425053" y="745450"/>
                </a:cubicBezTo>
                <a:cubicBezTo>
                  <a:pt x="425053" y="744656"/>
                  <a:pt x="425450" y="744061"/>
                  <a:pt x="426244" y="743664"/>
                </a:cubicBezTo>
                <a:cubicBezTo>
                  <a:pt x="426244" y="743267"/>
                  <a:pt x="426442" y="742870"/>
                  <a:pt x="426839" y="742473"/>
                </a:cubicBezTo>
                <a:cubicBezTo>
                  <a:pt x="427235" y="742473"/>
                  <a:pt x="427632" y="742275"/>
                  <a:pt x="428030" y="741878"/>
                </a:cubicBezTo>
                <a:cubicBezTo>
                  <a:pt x="428426" y="741481"/>
                  <a:pt x="428823" y="741283"/>
                  <a:pt x="429220" y="741283"/>
                </a:cubicBezTo>
                <a:close/>
                <a:moveTo>
                  <a:pt x="1685925" y="740688"/>
                </a:moveTo>
                <a:cubicBezTo>
                  <a:pt x="1678384" y="747038"/>
                  <a:pt x="1666875" y="754777"/>
                  <a:pt x="1651396" y="763905"/>
                </a:cubicBezTo>
                <a:cubicBezTo>
                  <a:pt x="1642268" y="769064"/>
                  <a:pt x="1633339" y="773827"/>
                  <a:pt x="1624607" y="778192"/>
                </a:cubicBezTo>
                <a:cubicBezTo>
                  <a:pt x="1622226" y="786130"/>
                  <a:pt x="1619051" y="795059"/>
                  <a:pt x="1615082" y="804981"/>
                </a:cubicBezTo>
                <a:cubicBezTo>
                  <a:pt x="1616273" y="804188"/>
                  <a:pt x="1616670" y="803989"/>
                  <a:pt x="1616273" y="804386"/>
                </a:cubicBezTo>
                <a:cubicBezTo>
                  <a:pt x="1621432" y="800814"/>
                  <a:pt x="1626393" y="797639"/>
                  <a:pt x="1631156" y="794861"/>
                </a:cubicBezTo>
                <a:cubicBezTo>
                  <a:pt x="1655762" y="781764"/>
                  <a:pt x="1669057" y="774819"/>
                  <a:pt x="1671042" y="774025"/>
                </a:cubicBezTo>
                <a:cubicBezTo>
                  <a:pt x="1671835" y="773628"/>
                  <a:pt x="1672629" y="773827"/>
                  <a:pt x="1673423" y="774620"/>
                </a:cubicBezTo>
                <a:cubicBezTo>
                  <a:pt x="1677788" y="762317"/>
                  <a:pt x="1681956" y="751006"/>
                  <a:pt x="1685925" y="740688"/>
                </a:cubicBezTo>
                <a:close/>
                <a:moveTo>
                  <a:pt x="5213151" y="735330"/>
                </a:moveTo>
                <a:cubicBezTo>
                  <a:pt x="5211960" y="736520"/>
                  <a:pt x="5209976" y="738703"/>
                  <a:pt x="5207197" y="741878"/>
                </a:cubicBezTo>
                <a:cubicBezTo>
                  <a:pt x="5204817" y="744656"/>
                  <a:pt x="5202832" y="746839"/>
                  <a:pt x="5201245" y="748427"/>
                </a:cubicBezTo>
                <a:cubicBezTo>
                  <a:pt x="5194101" y="755967"/>
                  <a:pt x="5187552" y="761325"/>
                  <a:pt x="5181599" y="764500"/>
                </a:cubicBezTo>
                <a:cubicBezTo>
                  <a:pt x="5181996" y="767675"/>
                  <a:pt x="5182195" y="770255"/>
                  <a:pt x="5182195" y="772239"/>
                </a:cubicBezTo>
                <a:cubicBezTo>
                  <a:pt x="5182988" y="773430"/>
                  <a:pt x="5183981" y="774620"/>
                  <a:pt x="5185171" y="775811"/>
                </a:cubicBezTo>
                <a:lnTo>
                  <a:pt x="5208388" y="752594"/>
                </a:lnTo>
                <a:cubicBezTo>
                  <a:pt x="5212753" y="748228"/>
                  <a:pt x="5215929" y="745252"/>
                  <a:pt x="5217913" y="743664"/>
                </a:cubicBezTo>
                <a:cubicBezTo>
                  <a:pt x="5217516" y="742870"/>
                  <a:pt x="5216723" y="741481"/>
                  <a:pt x="5215532" y="739497"/>
                </a:cubicBezTo>
                <a:cubicBezTo>
                  <a:pt x="5214341" y="737909"/>
                  <a:pt x="5213547" y="736520"/>
                  <a:pt x="5213151" y="735330"/>
                </a:cubicBezTo>
                <a:close/>
                <a:moveTo>
                  <a:pt x="3517105" y="734734"/>
                </a:moveTo>
                <a:cubicBezTo>
                  <a:pt x="3514724" y="737909"/>
                  <a:pt x="3511351" y="741878"/>
                  <a:pt x="3506985" y="746641"/>
                </a:cubicBezTo>
                <a:cubicBezTo>
                  <a:pt x="3505397" y="747831"/>
                  <a:pt x="3504207" y="748823"/>
                  <a:pt x="3503413" y="749617"/>
                </a:cubicBezTo>
                <a:cubicBezTo>
                  <a:pt x="3500635" y="750411"/>
                  <a:pt x="3495277" y="753288"/>
                  <a:pt x="3487340" y="758249"/>
                </a:cubicBezTo>
                <a:cubicBezTo>
                  <a:pt x="3479402" y="763210"/>
                  <a:pt x="3472457" y="768667"/>
                  <a:pt x="3466504" y="774620"/>
                </a:cubicBezTo>
                <a:lnTo>
                  <a:pt x="3484959" y="762119"/>
                </a:lnTo>
                <a:cubicBezTo>
                  <a:pt x="3474639" y="769659"/>
                  <a:pt x="3468091" y="774223"/>
                  <a:pt x="3465313" y="775811"/>
                </a:cubicBezTo>
                <a:cubicBezTo>
                  <a:pt x="3465313" y="776208"/>
                  <a:pt x="3465115" y="776605"/>
                  <a:pt x="3464718" y="777002"/>
                </a:cubicBezTo>
                <a:lnTo>
                  <a:pt x="3464123" y="776406"/>
                </a:lnTo>
                <a:cubicBezTo>
                  <a:pt x="3463726" y="776009"/>
                  <a:pt x="3464123" y="778788"/>
                  <a:pt x="3465313" y="784741"/>
                </a:cubicBezTo>
                <a:cubicBezTo>
                  <a:pt x="3466107" y="783947"/>
                  <a:pt x="3467496" y="783550"/>
                  <a:pt x="3469480" y="783550"/>
                </a:cubicBezTo>
                <a:cubicBezTo>
                  <a:pt x="3470671" y="782756"/>
                  <a:pt x="3471663" y="781963"/>
                  <a:pt x="3472457" y="781169"/>
                </a:cubicBezTo>
                <a:cubicBezTo>
                  <a:pt x="3474044" y="780375"/>
                  <a:pt x="3476227" y="778589"/>
                  <a:pt x="3479005" y="775811"/>
                </a:cubicBezTo>
                <a:cubicBezTo>
                  <a:pt x="3480990" y="773827"/>
                  <a:pt x="3489523" y="767873"/>
                  <a:pt x="3504604" y="757952"/>
                </a:cubicBezTo>
                <a:lnTo>
                  <a:pt x="3505795" y="760333"/>
                </a:lnTo>
                <a:cubicBezTo>
                  <a:pt x="3505795" y="760333"/>
                  <a:pt x="3506191" y="760134"/>
                  <a:pt x="3506985" y="759738"/>
                </a:cubicBezTo>
                <a:cubicBezTo>
                  <a:pt x="3503810" y="763309"/>
                  <a:pt x="3501231" y="766286"/>
                  <a:pt x="3499246" y="768667"/>
                </a:cubicBezTo>
                <a:cubicBezTo>
                  <a:pt x="3491308" y="777398"/>
                  <a:pt x="3485355" y="783550"/>
                  <a:pt x="3481387" y="787122"/>
                </a:cubicBezTo>
                <a:cubicBezTo>
                  <a:pt x="3475830" y="791884"/>
                  <a:pt x="3471663" y="794067"/>
                  <a:pt x="3468885" y="793670"/>
                </a:cubicBezTo>
                <a:lnTo>
                  <a:pt x="3467099" y="793670"/>
                </a:lnTo>
                <a:cubicBezTo>
                  <a:pt x="3470671" y="810339"/>
                  <a:pt x="3474243" y="826413"/>
                  <a:pt x="3477815" y="841891"/>
                </a:cubicBezTo>
                <a:cubicBezTo>
                  <a:pt x="3480196" y="851416"/>
                  <a:pt x="3482379" y="861139"/>
                  <a:pt x="3484363" y="871061"/>
                </a:cubicBezTo>
                <a:cubicBezTo>
                  <a:pt x="3492697" y="864314"/>
                  <a:pt x="3502818" y="853003"/>
                  <a:pt x="3514724" y="837128"/>
                </a:cubicBezTo>
                <a:cubicBezTo>
                  <a:pt x="3520281" y="829984"/>
                  <a:pt x="3524845" y="824031"/>
                  <a:pt x="3528416" y="819269"/>
                </a:cubicBezTo>
                <a:lnTo>
                  <a:pt x="3526035" y="803791"/>
                </a:lnTo>
                <a:cubicBezTo>
                  <a:pt x="3524845" y="805378"/>
                  <a:pt x="3522860" y="807759"/>
                  <a:pt x="3520082" y="810934"/>
                </a:cubicBezTo>
                <a:cubicBezTo>
                  <a:pt x="3517304" y="814109"/>
                  <a:pt x="3515319" y="816491"/>
                  <a:pt x="3514129" y="818078"/>
                </a:cubicBezTo>
                <a:cubicBezTo>
                  <a:pt x="3504207" y="830381"/>
                  <a:pt x="3494682" y="838716"/>
                  <a:pt x="3485554" y="843081"/>
                </a:cubicBezTo>
                <a:cubicBezTo>
                  <a:pt x="3482379" y="844272"/>
                  <a:pt x="3479997" y="843478"/>
                  <a:pt x="3478410" y="840700"/>
                </a:cubicBezTo>
                <a:cubicBezTo>
                  <a:pt x="3476823" y="837922"/>
                  <a:pt x="3477418" y="835739"/>
                  <a:pt x="3480196" y="834152"/>
                </a:cubicBezTo>
                <a:cubicBezTo>
                  <a:pt x="3489324" y="829786"/>
                  <a:pt x="3498849" y="821055"/>
                  <a:pt x="3508771" y="807958"/>
                </a:cubicBezTo>
                <a:cubicBezTo>
                  <a:pt x="3516311" y="798433"/>
                  <a:pt x="3521273" y="792678"/>
                  <a:pt x="3523654" y="790694"/>
                </a:cubicBezTo>
                <a:cubicBezTo>
                  <a:pt x="3522463" y="784741"/>
                  <a:pt x="3521471" y="779383"/>
                  <a:pt x="3520677" y="774620"/>
                </a:cubicBezTo>
                <a:cubicBezTo>
                  <a:pt x="3519090" y="777002"/>
                  <a:pt x="3517105" y="779780"/>
                  <a:pt x="3514724" y="782955"/>
                </a:cubicBezTo>
                <a:cubicBezTo>
                  <a:pt x="3501627" y="800814"/>
                  <a:pt x="3492896" y="811728"/>
                  <a:pt x="3488530" y="815697"/>
                </a:cubicBezTo>
                <a:cubicBezTo>
                  <a:pt x="3487737" y="816491"/>
                  <a:pt x="3486745" y="816689"/>
                  <a:pt x="3485554" y="816292"/>
                </a:cubicBezTo>
                <a:cubicBezTo>
                  <a:pt x="3483966" y="815895"/>
                  <a:pt x="3483371" y="814903"/>
                  <a:pt x="3483768" y="813316"/>
                </a:cubicBezTo>
                <a:cubicBezTo>
                  <a:pt x="3484165" y="810141"/>
                  <a:pt x="3485554" y="806172"/>
                  <a:pt x="3487935" y="801409"/>
                </a:cubicBezTo>
                <a:cubicBezTo>
                  <a:pt x="3488729" y="799028"/>
                  <a:pt x="3490118" y="798830"/>
                  <a:pt x="3492102" y="800814"/>
                </a:cubicBezTo>
                <a:cubicBezTo>
                  <a:pt x="3499246" y="791289"/>
                  <a:pt x="3505596" y="782359"/>
                  <a:pt x="3511152" y="774025"/>
                </a:cubicBezTo>
                <a:cubicBezTo>
                  <a:pt x="3513930" y="770453"/>
                  <a:pt x="3516510" y="766881"/>
                  <a:pt x="3518891" y="763309"/>
                </a:cubicBezTo>
                <a:lnTo>
                  <a:pt x="3518296" y="760928"/>
                </a:lnTo>
                <a:lnTo>
                  <a:pt x="3520677" y="758547"/>
                </a:lnTo>
                <a:cubicBezTo>
                  <a:pt x="3519090" y="749816"/>
                  <a:pt x="3517899" y="741878"/>
                  <a:pt x="3517105" y="734734"/>
                </a:cubicBezTo>
                <a:close/>
                <a:moveTo>
                  <a:pt x="7024687" y="731163"/>
                </a:moveTo>
                <a:lnTo>
                  <a:pt x="7018733" y="734139"/>
                </a:lnTo>
                <a:cubicBezTo>
                  <a:pt x="7005240" y="740092"/>
                  <a:pt x="6993334" y="743069"/>
                  <a:pt x="6983015" y="743069"/>
                </a:cubicBezTo>
                <a:cubicBezTo>
                  <a:pt x="6980633" y="743069"/>
                  <a:pt x="6978451" y="742870"/>
                  <a:pt x="6976467" y="742473"/>
                </a:cubicBezTo>
                <a:cubicBezTo>
                  <a:pt x="6970910" y="752792"/>
                  <a:pt x="6965553" y="762516"/>
                  <a:pt x="6960393" y="771644"/>
                </a:cubicBezTo>
                <a:cubicBezTo>
                  <a:pt x="6962774" y="771247"/>
                  <a:pt x="6980435" y="764302"/>
                  <a:pt x="7013375" y="750808"/>
                </a:cubicBezTo>
                <a:cubicBezTo>
                  <a:pt x="7017345" y="744061"/>
                  <a:pt x="7021115" y="737513"/>
                  <a:pt x="7024687" y="731163"/>
                </a:cubicBezTo>
                <a:close/>
                <a:moveTo>
                  <a:pt x="5967411" y="728781"/>
                </a:moveTo>
                <a:cubicBezTo>
                  <a:pt x="5945187" y="748625"/>
                  <a:pt x="5933479" y="759142"/>
                  <a:pt x="5932288" y="760333"/>
                </a:cubicBezTo>
                <a:cubicBezTo>
                  <a:pt x="5932685" y="762714"/>
                  <a:pt x="5933281" y="764698"/>
                  <a:pt x="5934074" y="766286"/>
                </a:cubicBezTo>
                <a:cubicBezTo>
                  <a:pt x="5934471" y="767080"/>
                  <a:pt x="5934669" y="767873"/>
                  <a:pt x="5934669" y="768667"/>
                </a:cubicBezTo>
                <a:lnTo>
                  <a:pt x="5935265" y="769263"/>
                </a:lnTo>
                <a:cubicBezTo>
                  <a:pt x="5936059" y="771247"/>
                  <a:pt x="5936653" y="773430"/>
                  <a:pt x="5937051" y="775811"/>
                </a:cubicBezTo>
                <a:lnTo>
                  <a:pt x="5937646" y="776406"/>
                </a:lnTo>
                <a:cubicBezTo>
                  <a:pt x="5938043" y="776803"/>
                  <a:pt x="5938241" y="777200"/>
                  <a:pt x="5938241" y="777597"/>
                </a:cubicBezTo>
                <a:cubicBezTo>
                  <a:pt x="5943004" y="774025"/>
                  <a:pt x="5947965" y="769858"/>
                  <a:pt x="5953124" y="765095"/>
                </a:cubicBezTo>
                <a:cubicBezTo>
                  <a:pt x="5959475" y="759142"/>
                  <a:pt x="5964038" y="755173"/>
                  <a:pt x="5966817" y="753189"/>
                </a:cubicBezTo>
                <a:cubicBezTo>
                  <a:pt x="5966817" y="746045"/>
                  <a:pt x="5967015" y="737909"/>
                  <a:pt x="5967411" y="728781"/>
                </a:cubicBezTo>
                <a:close/>
                <a:moveTo>
                  <a:pt x="4998243" y="725209"/>
                </a:moveTo>
                <a:cubicBezTo>
                  <a:pt x="4992687" y="730369"/>
                  <a:pt x="4988916" y="733742"/>
                  <a:pt x="4986932" y="735330"/>
                </a:cubicBezTo>
                <a:cubicBezTo>
                  <a:pt x="4979788" y="741680"/>
                  <a:pt x="4973438" y="746839"/>
                  <a:pt x="4967882" y="750808"/>
                </a:cubicBezTo>
                <a:cubicBezTo>
                  <a:pt x="4968279" y="757158"/>
                  <a:pt x="4968875" y="763905"/>
                  <a:pt x="4969668" y="771048"/>
                </a:cubicBezTo>
                <a:cubicBezTo>
                  <a:pt x="4976018" y="767873"/>
                  <a:pt x="4983559" y="761127"/>
                  <a:pt x="4992289" y="750808"/>
                </a:cubicBezTo>
                <a:cubicBezTo>
                  <a:pt x="4992687" y="750014"/>
                  <a:pt x="4993877" y="748625"/>
                  <a:pt x="4995861" y="746641"/>
                </a:cubicBezTo>
                <a:cubicBezTo>
                  <a:pt x="4997449" y="744656"/>
                  <a:pt x="4998838" y="743069"/>
                  <a:pt x="5000029" y="741878"/>
                </a:cubicBezTo>
                <a:cubicBezTo>
                  <a:pt x="4999235" y="735925"/>
                  <a:pt x="4998640" y="730369"/>
                  <a:pt x="4998243" y="725209"/>
                </a:cubicBezTo>
                <a:close/>
                <a:moveTo>
                  <a:pt x="323849" y="724019"/>
                </a:moveTo>
                <a:cubicBezTo>
                  <a:pt x="324246" y="724416"/>
                  <a:pt x="325437" y="727194"/>
                  <a:pt x="327421" y="732353"/>
                </a:cubicBezTo>
                <a:cubicBezTo>
                  <a:pt x="329009" y="736719"/>
                  <a:pt x="330398" y="741084"/>
                  <a:pt x="331589" y="745450"/>
                </a:cubicBezTo>
                <a:lnTo>
                  <a:pt x="331589" y="746045"/>
                </a:lnTo>
                <a:lnTo>
                  <a:pt x="332184" y="746641"/>
                </a:lnTo>
                <a:cubicBezTo>
                  <a:pt x="340519" y="735528"/>
                  <a:pt x="347464" y="727988"/>
                  <a:pt x="353020" y="724019"/>
                </a:cubicBezTo>
                <a:cubicBezTo>
                  <a:pt x="347860" y="724019"/>
                  <a:pt x="342701" y="724019"/>
                  <a:pt x="337542" y="724019"/>
                </a:cubicBezTo>
                <a:cubicBezTo>
                  <a:pt x="332779" y="724019"/>
                  <a:pt x="328215" y="724019"/>
                  <a:pt x="323849" y="724019"/>
                </a:cubicBezTo>
                <a:close/>
                <a:moveTo>
                  <a:pt x="386953" y="719852"/>
                </a:moveTo>
                <a:cubicBezTo>
                  <a:pt x="375840" y="721439"/>
                  <a:pt x="366712" y="722630"/>
                  <a:pt x="359568" y="723423"/>
                </a:cubicBezTo>
                <a:cubicBezTo>
                  <a:pt x="358775" y="723423"/>
                  <a:pt x="350043" y="732750"/>
                  <a:pt x="333375" y="751403"/>
                </a:cubicBezTo>
                <a:cubicBezTo>
                  <a:pt x="334168" y="756166"/>
                  <a:pt x="334962" y="761325"/>
                  <a:pt x="335756" y="766881"/>
                </a:cubicBezTo>
                <a:cubicBezTo>
                  <a:pt x="336946" y="765294"/>
                  <a:pt x="347266" y="755372"/>
                  <a:pt x="366712" y="737116"/>
                </a:cubicBezTo>
                <a:cubicBezTo>
                  <a:pt x="375443" y="728781"/>
                  <a:pt x="382190" y="723027"/>
                  <a:pt x="386953" y="719852"/>
                </a:cubicBezTo>
                <a:close/>
                <a:moveTo>
                  <a:pt x="5696545" y="719256"/>
                </a:moveTo>
                <a:cubicBezTo>
                  <a:pt x="5693369" y="722431"/>
                  <a:pt x="5690591" y="725011"/>
                  <a:pt x="5688210" y="726995"/>
                </a:cubicBezTo>
                <a:cubicBezTo>
                  <a:pt x="5673129" y="740886"/>
                  <a:pt x="5661421" y="748625"/>
                  <a:pt x="5653087" y="750213"/>
                </a:cubicBezTo>
                <a:cubicBezTo>
                  <a:pt x="5652689" y="750213"/>
                  <a:pt x="5652491" y="750213"/>
                  <a:pt x="5652491" y="750213"/>
                </a:cubicBezTo>
                <a:lnTo>
                  <a:pt x="5649578" y="747785"/>
                </a:lnTo>
                <a:lnTo>
                  <a:pt x="5654277" y="777002"/>
                </a:lnTo>
                <a:cubicBezTo>
                  <a:pt x="5659437" y="773827"/>
                  <a:pt x="5667573" y="767675"/>
                  <a:pt x="5678685" y="758547"/>
                </a:cubicBezTo>
                <a:cubicBezTo>
                  <a:pt x="5688607" y="750609"/>
                  <a:pt x="5696346" y="745847"/>
                  <a:pt x="5701902" y="744259"/>
                </a:cubicBezTo>
                <a:cubicBezTo>
                  <a:pt x="5699918" y="735528"/>
                  <a:pt x="5698132" y="727194"/>
                  <a:pt x="5696545" y="719256"/>
                </a:cubicBezTo>
                <a:close/>
                <a:moveTo>
                  <a:pt x="473868" y="719256"/>
                </a:moveTo>
                <a:cubicBezTo>
                  <a:pt x="471884" y="722034"/>
                  <a:pt x="469106" y="725408"/>
                  <a:pt x="465534" y="729377"/>
                </a:cubicBezTo>
                <a:lnTo>
                  <a:pt x="458986" y="735925"/>
                </a:lnTo>
                <a:cubicBezTo>
                  <a:pt x="452239" y="743863"/>
                  <a:pt x="447873" y="749220"/>
                  <a:pt x="445889" y="751998"/>
                </a:cubicBezTo>
                <a:cubicBezTo>
                  <a:pt x="445492" y="752792"/>
                  <a:pt x="444896" y="753784"/>
                  <a:pt x="444103" y="754975"/>
                </a:cubicBezTo>
                <a:cubicBezTo>
                  <a:pt x="444103" y="757753"/>
                  <a:pt x="442912" y="759738"/>
                  <a:pt x="440531" y="760928"/>
                </a:cubicBezTo>
                <a:lnTo>
                  <a:pt x="438150" y="762119"/>
                </a:lnTo>
                <a:cubicBezTo>
                  <a:pt x="437753" y="763706"/>
                  <a:pt x="436761" y="764500"/>
                  <a:pt x="435173" y="764500"/>
                </a:cubicBezTo>
                <a:cubicBezTo>
                  <a:pt x="434379" y="764500"/>
                  <a:pt x="433585" y="764302"/>
                  <a:pt x="432792" y="763905"/>
                </a:cubicBezTo>
                <a:cubicBezTo>
                  <a:pt x="431998" y="763905"/>
                  <a:pt x="431403" y="764103"/>
                  <a:pt x="431006" y="764500"/>
                </a:cubicBezTo>
                <a:cubicBezTo>
                  <a:pt x="433387" y="765294"/>
                  <a:pt x="435570" y="768072"/>
                  <a:pt x="437554" y="772834"/>
                </a:cubicBezTo>
                <a:cubicBezTo>
                  <a:pt x="445095" y="764103"/>
                  <a:pt x="452239" y="756959"/>
                  <a:pt x="458986" y="751403"/>
                </a:cubicBezTo>
                <a:cubicBezTo>
                  <a:pt x="467717" y="744259"/>
                  <a:pt x="474266" y="739497"/>
                  <a:pt x="478631" y="737116"/>
                </a:cubicBezTo>
                <a:cubicBezTo>
                  <a:pt x="477440" y="730766"/>
                  <a:pt x="475853" y="725011"/>
                  <a:pt x="473868" y="719852"/>
                </a:cubicBezTo>
                <a:close/>
                <a:moveTo>
                  <a:pt x="2680691" y="718066"/>
                </a:moveTo>
                <a:lnTo>
                  <a:pt x="2678905" y="719256"/>
                </a:lnTo>
                <a:cubicBezTo>
                  <a:pt x="2672158" y="724416"/>
                  <a:pt x="2665015" y="729773"/>
                  <a:pt x="2657474" y="735330"/>
                </a:cubicBezTo>
                <a:cubicBezTo>
                  <a:pt x="2645568" y="743664"/>
                  <a:pt x="2634058" y="751006"/>
                  <a:pt x="2622946" y="757356"/>
                </a:cubicBezTo>
                <a:cubicBezTo>
                  <a:pt x="2623343" y="760134"/>
                  <a:pt x="2623541" y="761722"/>
                  <a:pt x="2623541" y="762119"/>
                </a:cubicBezTo>
                <a:cubicBezTo>
                  <a:pt x="2623541" y="762119"/>
                  <a:pt x="2623938" y="766881"/>
                  <a:pt x="2624732" y="776406"/>
                </a:cubicBezTo>
                <a:cubicBezTo>
                  <a:pt x="2631082" y="774025"/>
                  <a:pt x="2641401" y="766088"/>
                  <a:pt x="2655688" y="752594"/>
                </a:cubicBezTo>
                <a:cubicBezTo>
                  <a:pt x="2669182" y="739894"/>
                  <a:pt x="2677516" y="732552"/>
                  <a:pt x="2680691" y="730567"/>
                </a:cubicBezTo>
                <a:close/>
                <a:moveTo>
                  <a:pt x="409574" y="716875"/>
                </a:moveTo>
                <a:lnTo>
                  <a:pt x="400049" y="718066"/>
                </a:lnTo>
                <a:lnTo>
                  <a:pt x="399454" y="718066"/>
                </a:lnTo>
                <a:lnTo>
                  <a:pt x="385167" y="728781"/>
                </a:lnTo>
                <a:cubicBezTo>
                  <a:pt x="381595" y="731559"/>
                  <a:pt x="375840" y="736520"/>
                  <a:pt x="367903" y="743664"/>
                </a:cubicBezTo>
                <a:cubicBezTo>
                  <a:pt x="355203" y="755173"/>
                  <a:pt x="348853" y="761127"/>
                  <a:pt x="348853" y="761523"/>
                </a:cubicBezTo>
                <a:cubicBezTo>
                  <a:pt x="352425" y="760333"/>
                  <a:pt x="356790" y="759341"/>
                  <a:pt x="361950" y="758547"/>
                </a:cubicBezTo>
                <a:lnTo>
                  <a:pt x="363140" y="757356"/>
                </a:lnTo>
                <a:cubicBezTo>
                  <a:pt x="370681" y="752197"/>
                  <a:pt x="381595" y="743069"/>
                  <a:pt x="395882" y="729972"/>
                </a:cubicBezTo>
                <a:cubicBezTo>
                  <a:pt x="404217" y="722431"/>
                  <a:pt x="408781" y="718066"/>
                  <a:pt x="409574" y="716875"/>
                </a:cubicBezTo>
                <a:close/>
                <a:moveTo>
                  <a:pt x="4204096" y="712708"/>
                </a:moveTo>
                <a:cubicBezTo>
                  <a:pt x="4205287" y="712311"/>
                  <a:pt x="4206279" y="712708"/>
                  <a:pt x="4207073" y="713898"/>
                </a:cubicBezTo>
                <a:cubicBezTo>
                  <a:pt x="4207469" y="715089"/>
                  <a:pt x="4207271" y="716081"/>
                  <a:pt x="4206477" y="716875"/>
                </a:cubicBezTo>
                <a:cubicBezTo>
                  <a:pt x="4202509" y="721241"/>
                  <a:pt x="4192587" y="728980"/>
                  <a:pt x="4176711" y="740092"/>
                </a:cubicBezTo>
                <a:cubicBezTo>
                  <a:pt x="4165996" y="747633"/>
                  <a:pt x="4156273" y="751800"/>
                  <a:pt x="4147541" y="752594"/>
                </a:cubicBezTo>
                <a:cubicBezTo>
                  <a:pt x="4145160" y="752991"/>
                  <a:pt x="4143771" y="751800"/>
                  <a:pt x="4143374" y="749022"/>
                </a:cubicBezTo>
                <a:cubicBezTo>
                  <a:pt x="4142977" y="746244"/>
                  <a:pt x="4143969" y="744656"/>
                  <a:pt x="4146351" y="744259"/>
                </a:cubicBezTo>
                <a:cubicBezTo>
                  <a:pt x="4154288" y="743466"/>
                  <a:pt x="4164011" y="738505"/>
                  <a:pt x="4175521" y="729377"/>
                </a:cubicBezTo>
                <a:cubicBezTo>
                  <a:pt x="4189411" y="719058"/>
                  <a:pt x="4198937" y="713502"/>
                  <a:pt x="4204096" y="712708"/>
                </a:cubicBezTo>
                <a:close/>
                <a:moveTo>
                  <a:pt x="1696045" y="712708"/>
                </a:moveTo>
                <a:cubicBezTo>
                  <a:pt x="1693267" y="714295"/>
                  <a:pt x="1688901" y="716478"/>
                  <a:pt x="1682948" y="719256"/>
                </a:cubicBezTo>
                <a:cubicBezTo>
                  <a:pt x="1677392" y="722431"/>
                  <a:pt x="1673225" y="724614"/>
                  <a:pt x="1670446" y="725805"/>
                </a:cubicBezTo>
                <a:cubicBezTo>
                  <a:pt x="1655365" y="734139"/>
                  <a:pt x="1644253" y="739894"/>
                  <a:pt x="1637109" y="743069"/>
                </a:cubicBezTo>
                <a:lnTo>
                  <a:pt x="1628774" y="768072"/>
                </a:lnTo>
                <a:cubicBezTo>
                  <a:pt x="1666478" y="747038"/>
                  <a:pt x="1685131" y="736322"/>
                  <a:pt x="1684734" y="735925"/>
                </a:cubicBezTo>
                <a:cubicBezTo>
                  <a:pt x="1685528" y="735925"/>
                  <a:pt x="1686321" y="736123"/>
                  <a:pt x="1687115" y="736520"/>
                </a:cubicBezTo>
                <a:cubicBezTo>
                  <a:pt x="1689893" y="728980"/>
                  <a:pt x="1692473" y="722034"/>
                  <a:pt x="1694854" y="715684"/>
                </a:cubicBezTo>
                <a:cubicBezTo>
                  <a:pt x="1695251" y="715288"/>
                  <a:pt x="1695450" y="714891"/>
                  <a:pt x="1695450" y="714494"/>
                </a:cubicBezTo>
                <a:cubicBezTo>
                  <a:pt x="1695846" y="713700"/>
                  <a:pt x="1696045" y="713105"/>
                  <a:pt x="1696045" y="712708"/>
                </a:cubicBezTo>
                <a:close/>
                <a:moveTo>
                  <a:pt x="775097" y="712708"/>
                </a:moveTo>
                <a:cubicBezTo>
                  <a:pt x="775493" y="712708"/>
                  <a:pt x="775692" y="712708"/>
                  <a:pt x="775692" y="712708"/>
                </a:cubicBezTo>
                <a:cubicBezTo>
                  <a:pt x="776882" y="712708"/>
                  <a:pt x="777676" y="713105"/>
                  <a:pt x="778073" y="713898"/>
                </a:cubicBezTo>
                <a:cubicBezTo>
                  <a:pt x="778073" y="714295"/>
                  <a:pt x="778073" y="714692"/>
                  <a:pt x="778073" y="715089"/>
                </a:cubicBezTo>
                <a:cubicBezTo>
                  <a:pt x="778073" y="715883"/>
                  <a:pt x="777874" y="716478"/>
                  <a:pt x="777478" y="716875"/>
                </a:cubicBezTo>
                <a:cubicBezTo>
                  <a:pt x="773509" y="721241"/>
                  <a:pt x="763587" y="728980"/>
                  <a:pt x="747712" y="740092"/>
                </a:cubicBezTo>
                <a:cubicBezTo>
                  <a:pt x="736996" y="747633"/>
                  <a:pt x="727273" y="751800"/>
                  <a:pt x="718542" y="752594"/>
                </a:cubicBezTo>
                <a:cubicBezTo>
                  <a:pt x="718145" y="752594"/>
                  <a:pt x="717946" y="752594"/>
                  <a:pt x="717946" y="752594"/>
                </a:cubicBezTo>
                <a:cubicBezTo>
                  <a:pt x="715962" y="752594"/>
                  <a:pt x="714772" y="751403"/>
                  <a:pt x="714374" y="749022"/>
                </a:cubicBezTo>
                <a:cubicBezTo>
                  <a:pt x="714374" y="748625"/>
                  <a:pt x="714374" y="748228"/>
                  <a:pt x="714374" y="747831"/>
                </a:cubicBezTo>
                <a:cubicBezTo>
                  <a:pt x="714374" y="745847"/>
                  <a:pt x="715367" y="744656"/>
                  <a:pt x="717351" y="744259"/>
                </a:cubicBezTo>
                <a:cubicBezTo>
                  <a:pt x="725289" y="743466"/>
                  <a:pt x="735012" y="738505"/>
                  <a:pt x="746521" y="729377"/>
                </a:cubicBezTo>
                <a:cubicBezTo>
                  <a:pt x="760412" y="719058"/>
                  <a:pt x="769937" y="713502"/>
                  <a:pt x="775097" y="712708"/>
                </a:cubicBezTo>
                <a:close/>
                <a:moveTo>
                  <a:pt x="5968007" y="709136"/>
                </a:moveTo>
                <a:cubicBezTo>
                  <a:pt x="5966023" y="711120"/>
                  <a:pt x="5961855" y="714494"/>
                  <a:pt x="5955505" y="719256"/>
                </a:cubicBezTo>
                <a:cubicBezTo>
                  <a:pt x="5945583" y="727194"/>
                  <a:pt x="5936853" y="731758"/>
                  <a:pt x="5929311" y="732948"/>
                </a:cubicBezTo>
                <a:lnTo>
                  <a:pt x="5928717" y="732948"/>
                </a:lnTo>
                <a:cubicBezTo>
                  <a:pt x="5929510" y="740092"/>
                  <a:pt x="5930304" y="746442"/>
                  <a:pt x="5931097" y="751998"/>
                </a:cubicBezTo>
                <a:cubicBezTo>
                  <a:pt x="5934273" y="749617"/>
                  <a:pt x="5940225" y="743863"/>
                  <a:pt x="5948957" y="734734"/>
                </a:cubicBezTo>
                <a:cubicBezTo>
                  <a:pt x="5956101" y="727194"/>
                  <a:pt x="5962252" y="721836"/>
                  <a:pt x="5967411" y="718661"/>
                </a:cubicBezTo>
                <a:cubicBezTo>
                  <a:pt x="5967809" y="714295"/>
                  <a:pt x="5968007" y="711120"/>
                  <a:pt x="5968007" y="709136"/>
                </a:cubicBezTo>
                <a:close/>
                <a:moveTo>
                  <a:pt x="466725" y="707945"/>
                </a:moveTo>
                <a:cubicBezTo>
                  <a:pt x="465137" y="707945"/>
                  <a:pt x="463351" y="708144"/>
                  <a:pt x="461367" y="708541"/>
                </a:cubicBezTo>
                <a:cubicBezTo>
                  <a:pt x="457398" y="709334"/>
                  <a:pt x="452239" y="710128"/>
                  <a:pt x="445889" y="710922"/>
                </a:cubicBezTo>
                <a:cubicBezTo>
                  <a:pt x="432395" y="729178"/>
                  <a:pt x="417314" y="742870"/>
                  <a:pt x="400645" y="751998"/>
                </a:cubicBezTo>
                <a:cubicBezTo>
                  <a:pt x="399851" y="752395"/>
                  <a:pt x="399256" y="752594"/>
                  <a:pt x="398859" y="752594"/>
                </a:cubicBezTo>
                <a:cubicBezTo>
                  <a:pt x="397668" y="752594"/>
                  <a:pt x="396676" y="751998"/>
                  <a:pt x="395882" y="750808"/>
                </a:cubicBezTo>
                <a:cubicBezTo>
                  <a:pt x="395486" y="750014"/>
                  <a:pt x="395288" y="749419"/>
                  <a:pt x="395288" y="749022"/>
                </a:cubicBezTo>
                <a:cubicBezTo>
                  <a:pt x="395288" y="747831"/>
                  <a:pt x="395882" y="746839"/>
                  <a:pt x="397073" y="746045"/>
                </a:cubicBezTo>
                <a:cubicBezTo>
                  <a:pt x="402629" y="742870"/>
                  <a:pt x="409178" y="737513"/>
                  <a:pt x="416718" y="729972"/>
                </a:cubicBezTo>
                <a:cubicBezTo>
                  <a:pt x="425846" y="720844"/>
                  <a:pt x="431799" y="715089"/>
                  <a:pt x="434578" y="712708"/>
                </a:cubicBezTo>
                <a:cubicBezTo>
                  <a:pt x="429816" y="713502"/>
                  <a:pt x="427335" y="713998"/>
                  <a:pt x="427136" y="714196"/>
                </a:cubicBezTo>
                <a:cubicBezTo>
                  <a:pt x="426938" y="714395"/>
                  <a:pt x="426839" y="714494"/>
                  <a:pt x="426839" y="714494"/>
                </a:cubicBezTo>
                <a:cubicBezTo>
                  <a:pt x="426839" y="714494"/>
                  <a:pt x="426839" y="714395"/>
                  <a:pt x="426839" y="714196"/>
                </a:cubicBezTo>
                <a:cubicBezTo>
                  <a:pt x="426839" y="713998"/>
                  <a:pt x="426839" y="713898"/>
                  <a:pt x="426839" y="713898"/>
                </a:cubicBezTo>
                <a:cubicBezTo>
                  <a:pt x="426442" y="713898"/>
                  <a:pt x="421679" y="717867"/>
                  <a:pt x="412552" y="725805"/>
                </a:cubicBezTo>
                <a:lnTo>
                  <a:pt x="398264" y="738306"/>
                </a:lnTo>
                <a:cubicBezTo>
                  <a:pt x="389135" y="746641"/>
                  <a:pt x="381595" y="752991"/>
                  <a:pt x="375642" y="757356"/>
                </a:cubicBezTo>
                <a:cubicBezTo>
                  <a:pt x="378023" y="757356"/>
                  <a:pt x="379809" y="757158"/>
                  <a:pt x="381000" y="756761"/>
                </a:cubicBezTo>
                <a:cubicBezTo>
                  <a:pt x="396874" y="755173"/>
                  <a:pt x="406598" y="753983"/>
                  <a:pt x="410170" y="753189"/>
                </a:cubicBezTo>
                <a:cubicBezTo>
                  <a:pt x="410964" y="753189"/>
                  <a:pt x="419099" y="751403"/>
                  <a:pt x="434578" y="747831"/>
                </a:cubicBezTo>
                <a:cubicBezTo>
                  <a:pt x="436563" y="743466"/>
                  <a:pt x="439935" y="738108"/>
                  <a:pt x="444698" y="731758"/>
                </a:cubicBezTo>
                <a:cubicBezTo>
                  <a:pt x="451048" y="723820"/>
                  <a:pt x="455613" y="718264"/>
                  <a:pt x="458390" y="715089"/>
                </a:cubicBezTo>
                <a:cubicBezTo>
                  <a:pt x="461565" y="711914"/>
                  <a:pt x="464343" y="709533"/>
                  <a:pt x="466725" y="707945"/>
                </a:cubicBezTo>
                <a:close/>
                <a:moveTo>
                  <a:pt x="3514129" y="704969"/>
                </a:moveTo>
                <a:lnTo>
                  <a:pt x="3504604" y="711517"/>
                </a:lnTo>
                <a:lnTo>
                  <a:pt x="3483173" y="733544"/>
                </a:lnTo>
                <a:cubicBezTo>
                  <a:pt x="3475632" y="740688"/>
                  <a:pt x="3467893" y="747236"/>
                  <a:pt x="3459955" y="753189"/>
                </a:cubicBezTo>
                <a:lnTo>
                  <a:pt x="3461741" y="762714"/>
                </a:lnTo>
                <a:lnTo>
                  <a:pt x="3476029" y="751998"/>
                </a:lnTo>
                <a:cubicBezTo>
                  <a:pt x="3496269" y="738108"/>
                  <a:pt x="3509565" y="729377"/>
                  <a:pt x="3515915" y="725805"/>
                </a:cubicBezTo>
                <a:close/>
                <a:moveTo>
                  <a:pt x="4995861" y="696634"/>
                </a:moveTo>
                <a:cubicBezTo>
                  <a:pt x="4991099" y="701397"/>
                  <a:pt x="4988123" y="704572"/>
                  <a:pt x="4986932" y="706159"/>
                </a:cubicBezTo>
                <a:cubicBezTo>
                  <a:pt x="4980185" y="712509"/>
                  <a:pt x="4975224" y="717073"/>
                  <a:pt x="4972049" y="719852"/>
                </a:cubicBezTo>
                <a:cubicBezTo>
                  <a:pt x="4970461" y="721042"/>
                  <a:pt x="4968477" y="722630"/>
                  <a:pt x="4966096" y="724614"/>
                </a:cubicBezTo>
                <a:cubicBezTo>
                  <a:pt x="4966493" y="729773"/>
                  <a:pt x="4966889" y="735925"/>
                  <a:pt x="4967287" y="743069"/>
                </a:cubicBezTo>
                <a:cubicBezTo>
                  <a:pt x="4972049" y="739100"/>
                  <a:pt x="4977407" y="734338"/>
                  <a:pt x="4983360" y="728781"/>
                </a:cubicBezTo>
                <a:cubicBezTo>
                  <a:pt x="4984551" y="727988"/>
                  <a:pt x="4986932" y="725805"/>
                  <a:pt x="4990504" y="722233"/>
                </a:cubicBezTo>
                <a:cubicBezTo>
                  <a:pt x="4993282" y="719058"/>
                  <a:pt x="4995663" y="716677"/>
                  <a:pt x="4997647" y="715089"/>
                </a:cubicBezTo>
                <a:cubicBezTo>
                  <a:pt x="4996854" y="708739"/>
                  <a:pt x="4996259" y="702588"/>
                  <a:pt x="4995861" y="696634"/>
                </a:cubicBezTo>
                <a:close/>
                <a:moveTo>
                  <a:pt x="7047904" y="693658"/>
                </a:moveTo>
                <a:cubicBezTo>
                  <a:pt x="7046713" y="694452"/>
                  <a:pt x="7046118" y="694848"/>
                  <a:pt x="7046118" y="694848"/>
                </a:cubicBezTo>
                <a:cubicBezTo>
                  <a:pt x="7029052" y="701992"/>
                  <a:pt x="7014567" y="705961"/>
                  <a:pt x="7002660" y="706755"/>
                </a:cubicBezTo>
                <a:cubicBezTo>
                  <a:pt x="6999883" y="706755"/>
                  <a:pt x="6998295" y="705366"/>
                  <a:pt x="6997897" y="702588"/>
                </a:cubicBezTo>
                <a:cubicBezTo>
                  <a:pt x="6993532" y="710525"/>
                  <a:pt x="6987579" y="721638"/>
                  <a:pt x="6980038" y="735925"/>
                </a:cubicBezTo>
                <a:cubicBezTo>
                  <a:pt x="6980435" y="735925"/>
                  <a:pt x="6980833" y="735925"/>
                  <a:pt x="6981229" y="735925"/>
                </a:cubicBezTo>
                <a:cubicBezTo>
                  <a:pt x="6991151" y="735925"/>
                  <a:pt x="7004247" y="731559"/>
                  <a:pt x="7020519" y="722828"/>
                </a:cubicBezTo>
                <a:cubicBezTo>
                  <a:pt x="7022503" y="722034"/>
                  <a:pt x="7024885" y="720844"/>
                  <a:pt x="7027663" y="719256"/>
                </a:cubicBezTo>
                <a:cubicBezTo>
                  <a:pt x="7031235" y="716875"/>
                  <a:pt x="7033617" y="715486"/>
                  <a:pt x="7034807" y="715089"/>
                </a:cubicBezTo>
                <a:cubicBezTo>
                  <a:pt x="7040760" y="705564"/>
                  <a:pt x="7045125" y="698420"/>
                  <a:pt x="7047904" y="693658"/>
                </a:cubicBezTo>
                <a:close/>
                <a:moveTo>
                  <a:pt x="5184575" y="683538"/>
                </a:moveTo>
                <a:cubicBezTo>
                  <a:pt x="5182591" y="685125"/>
                  <a:pt x="5181004" y="686514"/>
                  <a:pt x="5179813" y="687705"/>
                </a:cubicBezTo>
                <a:cubicBezTo>
                  <a:pt x="5177035" y="690880"/>
                  <a:pt x="5174257" y="694452"/>
                  <a:pt x="5171479" y="698420"/>
                </a:cubicBezTo>
                <a:cubicBezTo>
                  <a:pt x="5173860" y="712708"/>
                  <a:pt x="5176837" y="732353"/>
                  <a:pt x="5180409" y="757356"/>
                </a:cubicBezTo>
                <a:cubicBezTo>
                  <a:pt x="5185171" y="754181"/>
                  <a:pt x="5191323" y="748030"/>
                  <a:pt x="5198863" y="738902"/>
                </a:cubicBezTo>
                <a:cubicBezTo>
                  <a:pt x="5199657" y="738108"/>
                  <a:pt x="5201245" y="736322"/>
                  <a:pt x="5203625" y="733544"/>
                </a:cubicBezTo>
                <a:cubicBezTo>
                  <a:pt x="5205610" y="731163"/>
                  <a:pt x="5207396" y="729178"/>
                  <a:pt x="5208983" y="727591"/>
                </a:cubicBezTo>
                <a:cubicBezTo>
                  <a:pt x="5203031" y="716875"/>
                  <a:pt x="5199459" y="710525"/>
                  <a:pt x="5198268" y="708541"/>
                </a:cubicBezTo>
                <a:cubicBezTo>
                  <a:pt x="5192315" y="715288"/>
                  <a:pt x="5188545" y="719455"/>
                  <a:pt x="5186957" y="721042"/>
                </a:cubicBezTo>
                <a:cubicBezTo>
                  <a:pt x="5186163" y="722233"/>
                  <a:pt x="5185171" y="722828"/>
                  <a:pt x="5183981" y="722828"/>
                </a:cubicBezTo>
                <a:cubicBezTo>
                  <a:pt x="5183187" y="722828"/>
                  <a:pt x="5182393" y="722431"/>
                  <a:pt x="5181599" y="721638"/>
                </a:cubicBezTo>
                <a:cubicBezTo>
                  <a:pt x="5180409" y="720447"/>
                  <a:pt x="5179813" y="719256"/>
                  <a:pt x="5179813" y="718066"/>
                </a:cubicBezTo>
                <a:cubicBezTo>
                  <a:pt x="5179813" y="717272"/>
                  <a:pt x="5180210" y="716280"/>
                  <a:pt x="5181004" y="715089"/>
                </a:cubicBezTo>
                <a:cubicBezTo>
                  <a:pt x="5185767" y="709533"/>
                  <a:pt x="5190131" y="704770"/>
                  <a:pt x="5194101" y="700802"/>
                </a:cubicBezTo>
                <a:cubicBezTo>
                  <a:pt x="5189735" y="693261"/>
                  <a:pt x="5186560" y="687506"/>
                  <a:pt x="5184575" y="683538"/>
                </a:cubicBezTo>
                <a:close/>
                <a:moveTo>
                  <a:pt x="4207668" y="681752"/>
                </a:moveTo>
                <a:cubicBezTo>
                  <a:pt x="4209255" y="680561"/>
                  <a:pt x="4198341" y="688102"/>
                  <a:pt x="4174925" y="704373"/>
                </a:cubicBezTo>
                <a:cubicBezTo>
                  <a:pt x="4161432" y="713898"/>
                  <a:pt x="4150319" y="720645"/>
                  <a:pt x="4141588" y="724614"/>
                </a:cubicBezTo>
                <a:cubicBezTo>
                  <a:pt x="4139603" y="725408"/>
                  <a:pt x="4138017" y="724813"/>
                  <a:pt x="4136825" y="722828"/>
                </a:cubicBezTo>
                <a:lnTo>
                  <a:pt x="4148849" y="777842"/>
                </a:lnTo>
                <a:lnTo>
                  <a:pt x="4149923" y="774620"/>
                </a:lnTo>
                <a:cubicBezTo>
                  <a:pt x="4150717" y="773827"/>
                  <a:pt x="4151907" y="773430"/>
                  <a:pt x="4153495" y="773430"/>
                </a:cubicBezTo>
                <a:cubicBezTo>
                  <a:pt x="4159845" y="773033"/>
                  <a:pt x="4170361" y="767278"/>
                  <a:pt x="4185046" y="756166"/>
                </a:cubicBezTo>
                <a:cubicBezTo>
                  <a:pt x="4199333" y="745450"/>
                  <a:pt x="4207668" y="739497"/>
                  <a:pt x="4210049" y="738306"/>
                </a:cubicBezTo>
                <a:cubicBezTo>
                  <a:pt x="4208065" y="719653"/>
                  <a:pt x="4207271" y="700802"/>
                  <a:pt x="4207668" y="681752"/>
                </a:cubicBezTo>
                <a:close/>
                <a:moveTo>
                  <a:pt x="778668" y="681752"/>
                </a:moveTo>
                <a:cubicBezTo>
                  <a:pt x="778668" y="681752"/>
                  <a:pt x="767754" y="689292"/>
                  <a:pt x="745926" y="704373"/>
                </a:cubicBezTo>
                <a:cubicBezTo>
                  <a:pt x="732432" y="713898"/>
                  <a:pt x="721320" y="720645"/>
                  <a:pt x="712589" y="724614"/>
                </a:cubicBezTo>
                <a:cubicBezTo>
                  <a:pt x="712192" y="725011"/>
                  <a:pt x="711597" y="725209"/>
                  <a:pt x="710803" y="725209"/>
                </a:cubicBezTo>
                <a:cubicBezTo>
                  <a:pt x="709613" y="725209"/>
                  <a:pt x="708620" y="724416"/>
                  <a:pt x="707827" y="722828"/>
                </a:cubicBezTo>
                <a:lnTo>
                  <a:pt x="719849" y="777842"/>
                </a:lnTo>
                <a:lnTo>
                  <a:pt x="720923" y="774620"/>
                </a:lnTo>
                <a:cubicBezTo>
                  <a:pt x="721717" y="773827"/>
                  <a:pt x="722907" y="773430"/>
                  <a:pt x="724495" y="773430"/>
                </a:cubicBezTo>
                <a:cubicBezTo>
                  <a:pt x="730845" y="773033"/>
                  <a:pt x="741362" y="767278"/>
                  <a:pt x="756047" y="756166"/>
                </a:cubicBezTo>
                <a:cubicBezTo>
                  <a:pt x="770334" y="745450"/>
                  <a:pt x="778668" y="739497"/>
                  <a:pt x="781049" y="738306"/>
                </a:cubicBezTo>
                <a:cubicBezTo>
                  <a:pt x="779462" y="722828"/>
                  <a:pt x="778668" y="707152"/>
                  <a:pt x="778668" y="691277"/>
                </a:cubicBezTo>
                <a:cubicBezTo>
                  <a:pt x="778668" y="688102"/>
                  <a:pt x="778668" y="684927"/>
                  <a:pt x="778668" y="681752"/>
                </a:cubicBezTo>
                <a:close/>
                <a:moveTo>
                  <a:pt x="3509961" y="681156"/>
                </a:moveTo>
                <a:lnTo>
                  <a:pt x="3496865" y="691872"/>
                </a:lnTo>
                <a:cubicBezTo>
                  <a:pt x="3492499" y="695047"/>
                  <a:pt x="3487737" y="698520"/>
                  <a:pt x="3482577" y="702290"/>
                </a:cubicBezTo>
                <a:cubicBezTo>
                  <a:pt x="3477418" y="706060"/>
                  <a:pt x="3472755" y="709731"/>
                  <a:pt x="3468587" y="713303"/>
                </a:cubicBezTo>
                <a:cubicBezTo>
                  <a:pt x="3464420" y="716875"/>
                  <a:pt x="3460947" y="719852"/>
                  <a:pt x="3458169" y="722233"/>
                </a:cubicBezTo>
                <a:cubicBezTo>
                  <a:pt x="3455391" y="724614"/>
                  <a:pt x="3454399" y="725805"/>
                  <a:pt x="3455193" y="725805"/>
                </a:cubicBezTo>
                <a:cubicBezTo>
                  <a:pt x="3455193" y="728186"/>
                  <a:pt x="3456185" y="732155"/>
                  <a:pt x="3458169" y="737711"/>
                </a:cubicBezTo>
                <a:lnTo>
                  <a:pt x="3475433" y="722233"/>
                </a:lnTo>
                <a:cubicBezTo>
                  <a:pt x="3476227" y="723027"/>
                  <a:pt x="3477815" y="721935"/>
                  <a:pt x="3480196" y="718959"/>
                </a:cubicBezTo>
                <a:cubicBezTo>
                  <a:pt x="3482577" y="715982"/>
                  <a:pt x="3484562" y="713700"/>
                  <a:pt x="3486149" y="712113"/>
                </a:cubicBezTo>
                <a:lnTo>
                  <a:pt x="3512938" y="688300"/>
                </a:lnTo>
                <a:close/>
                <a:moveTo>
                  <a:pt x="3431976" y="679966"/>
                </a:moveTo>
                <a:cubicBezTo>
                  <a:pt x="3430785" y="680363"/>
                  <a:pt x="3429793" y="680759"/>
                  <a:pt x="3428999" y="681156"/>
                </a:cubicBezTo>
                <a:cubicBezTo>
                  <a:pt x="3419871" y="685919"/>
                  <a:pt x="3414513" y="688697"/>
                  <a:pt x="3412926" y="689491"/>
                </a:cubicBezTo>
                <a:cubicBezTo>
                  <a:pt x="3408163" y="692666"/>
                  <a:pt x="3401813" y="697031"/>
                  <a:pt x="3393876" y="702588"/>
                </a:cubicBezTo>
                <a:lnTo>
                  <a:pt x="3397447" y="702588"/>
                </a:lnTo>
                <a:cubicBezTo>
                  <a:pt x="3401019" y="702191"/>
                  <a:pt x="3405187" y="701992"/>
                  <a:pt x="3409949" y="701992"/>
                </a:cubicBezTo>
                <a:cubicBezTo>
                  <a:pt x="3409155" y="701198"/>
                  <a:pt x="3408957" y="699611"/>
                  <a:pt x="3409354" y="697230"/>
                </a:cubicBezTo>
                <a:cubicBezTo>
                  <a:pt x="3409354" y="694848"/>
                  <a:pt x="3410545" y="693658"/>
                  <a:pt x="3412926" y="693658"/>
                </a:cubicBezTo>
                <a:cubicBezTo>
                  <a:pt x="3413323" y="693658"/>
                  <a:pt x="3416497" y="692070"/>
                  <a:pt x="3422451" y="688895"/>
                </a:cubicBezTo>
                <a:lnTo>
                  <a:pt x="3431976" y="682942"/>
                </a:lnTo>
                <a:close/>
                <a:moveTo>
                  <a:pt x="5968602" y="678775"/>
                </a:moveTo>
                <a:cubicBezTo>
                  <a:pt x="5965427" y="681950"/>
                  <a:pt x="5959475" y="687109"/>
                  <a:pt x="5950743" y="694253"/>
                </a:cubicBezTo>
                <a:cubicBezTo>
                  <a:pt x="5940821" y="702191"/>
                  <a:pt x="5933081" y="708144"/>
                  <a:pt x="5927525" y="712113"/>
                </a:cubicBezTo>
                <a:lnTo>
                  <a:pt x="5927525" y="718066"/>
                </a:lnTo>
                <a:cubicBezTo>
                  <a:pt x="5927923" y="720050"/>
                  <a:pt x="5928121" y="722233"/>
                  <a:pt x="5928121" y="724614"/>
                </a:cubicBezTo>
                <a:cubicBezTo>
                  <a:pt x="5935662" y="723027"/>
                  <a:pt x="5944195" y="717867"/>
                  <a:pt x="5953719" y="709136"/>
                </a:cubicBezTo>
                <a:cubicBezTo>
                  <a:pt x="5963245" y="700802"/>
                  <a:pt x="5968007" y="696436"/>
                  <a:pt x="5968007" y="696039"/>
                </a:cubicBezTo>
                <a:cubicBezTo>
                  <a:pt x="5968404" y="689689"/>
                  <a:pt x="5968602" y="683934"/>
                  <a:pt x="5968602" y="678775"/>
                </a:cubicBezTo>
                <a:close/>
                <a:moveTo>
                  <a:pt x="4683918" y="676989"/>
                </a:moveTo>
                <a:cubicBezTo>
                  <a:pt x="4682727" y="678180"/>
                  <a:pt x="4681537" y="678973"/>
                  <a:pt x="4680346" y="679370"/>
                </a:cubicBezTo>
                <a:cubicBezTo>
                  <a:pt x="4674789" y="683736"/>
                  <a:pt x="4668439" y="689094"/>
                  <a:pt x="4661296" y="695444"/>
                </a:cubicBezTo>
                <a:cubicBezTo>
                  <a:pt x="4666455" y="693856"/>
                  <a:pt x="4672011" y="691277"/>
                  <a:pt x="4677965" y="687705"/>
                </a:cubicBezTo>
                <a:lnTo>
                  <a:pt x="4678560" y="687705"/>
                </a:lnTo>
                <a:cubicBezTo>
                  <a:pt x="4680545" y="684133"/>
                  <a:pt x="4682331" y="680561"/>
                  <a:pt x="4683918" y="676989"/>
                </a:cubicBezTo>
                <a:close/>
                <a:moveTo>
                  <a:pt x="1254918" y="676989"/>
                </a:moveTo>
                <a:cubicBezTo>
                  <a:pt x="1253728" y="678180"/>
                  <a:pt x="1252537" y="678973"/>
                  <a:pt x="1251346" y="679370"/>
                </a:cubicBezTo>
                <a:cubicBezTo>
                  <a:pt x="1245790" y="683736"/>
                  <a:pt x="1239440" y="689094"/>
                  <a:pt x="1232296" y="695444"/>
                </a:cubicBezTo>
                <a:cubicBezTo>
                  <a:pt x="1237456" y="693856"/>
                  <a:pt x="1243012" y="691277"/>
                  <a:pt x="1248965" y="687705"/>
                </a:cubicBezTo>
                <a:lnTo>
                  <a:pt x="1249560" y="687705"/>
                </a:lnTo>
                <a:cubicBezTo>
                  <a:pt x="1251545" y="684133"/>
                  <a:pt x="1253331" y="680561"/>
                  <a:pt x="1254918" y="676989"/>
                </a:cubicBezTo>
                <a:close/>
                <a:moveTo>
                  <a:pt x="3418283" y="675203"/>
                </a:moveTo>
                <a:cubicBezTo>
                  <a:pt x="3414711" y="676394"/>
                  <a:pt x="3411933" y="677584"/>
                  <a:pt x="3409949" y="678775"/>
                </a:cubicBezTo>
                <a:cubicBezTo>
                  <a:pt x="3406377" y="680363"/>
                  <a:pt x="3403202" y="680363"/>
                  <a:pt x="3400424" y="678775"/>
                </a:cubicBezTo>
                <a:cubicBezTo>
                  <a:pt x="3382168" y="691475"/>
                  <a:pt x="3371055" y="700008"/>
                  <a:pt x="3367087" y="704373"/>
                </a:cubicBezTo>
                <a:lnTo>
                  <a:pt x="3380183" y="703778"/>
                </a:lnTo>
                <a:cubicBezTo>
                  <a:pt x="3389312" y="695047"/>
                  <a:pt x="3398638" y="687506"/>
                  <a:pt x="3408163" y="681156"/>
                </a:cubicBezTo>
                <a:close/>
                <a:moveTo>
                  <a:pt x="1712118" y="671631"/>
                </a:moveTo>
                <a:cubicBezTo>
                  <a:pt x="1701006" y="678775"/>
                  <a:pt x="1692473" y="684133"/>
                  <a:pt x="1686520" y="687705"/>
                </a:cubicBezTo>
                <a:cubicBezTo>
                  <a:pt x="1671042" y="696436"/>
                  <a:pt x="1659334" y="701595"/>
                  <a:pt x="1651396" y="703183"/>
                </a:cubicBezTo>
                <a:cubicBezTo>
                  <a:pt x="1649015" y="709930"/>
                  <a:pt x="1645642" y="719455"/>
                  <a:pt x="1641276" y="731758"/>
                </a:cubicBezTo>
                <a:cubicBezTo>
                  <a:pt x="1645245" y="729773"/>
                  <a:pt x="1654175" y="725011"/>
                  <a:pt x="1668065" y="717470"/>
                </a:cubicBezTo>
                <a:cubicBezTo>
                  <a:pt x="1684337" y="708342"/>
                  <a:pt x="1695251" y="702984"/>
                  <a:pt x="1700807" y="701397"/>
                </a:cubicBezTo>
                <a:cubicBezTo>
                  <a:pt x="1704776" y="690681"/>
                  <a:pt x="1708546" y="680759"/>
                  <a:pt x="1712118" y="671631"/>
                </a:cubicBezTo>
                <a:close/>
                <a:moveTo>
                  <a:pt x="4994671" y="668059"/>
                </a:moveTo>
                <a:cubicBezTo>
                  <a:pt x="4993481" y="669250"/>
                  <a:pt x="4991496" y="671036"/>
                  <a:pt x="4988718" y="673417"/>
                </a:cubicBezTo>
                <a:lnTo>
                  <a:pt x="4982765" y="679370"/>
                </a:lnTo>
                <a:cubicBezTo>
                  <a:pt x="4974033" y="687705"/>
                  <a:pt x="4967683" y="693459"/>
                  <a:pt x="4963715" y="696634"/>
                </a:cubicBezTo>
                <a:cubicBezTo>
                  <a:pt x="4964112" y="703381"/>
                  <a:pt x="4964707" y="710525"/>
                  <a:pt x="4965501" y="718066"/>
                </a:cubicBezTo>
                <a:lnTo>
                  <a:pt x="4970263" y="713303"/>
                </a:lnTo>
                <a:cubicBezTo>
                  <a:pt x="4974232" y="710128"/>
                  <a:pt x="4978597" y="705763"/>
                  <a:pt x="4983360" y="700206"/>
                </a:cubicBezTo>
                <a:cubicBezTo>
                  <a:pt x="4984551" y="699016"/>
                  <a:pt x="4986535" y="696833"/>
                  <a:pt x="4989313" y="693658"/>
                </a:cubicBezTo>
                <a:cubicBezTo>
                  <a:pt x="4992091" y="690880"/>
                  <a:pt x="4994075" y="688697"/>
                  <a:pt x="4995267" y="687109"/>
                </a:cubicBezTo>
                <a:cubicBezTo>
                  <a:pt x="4995267" y="679966"/>
                  <a:pt x="4995068" y="673616"/>
                  <a:pt x="4994671" y="668059"/>
                </a:cubicBezTo>
                <a:close/>
                <a:moveTo>
                  <a:pt x="3454002" y="666869"/>
                </a:moveTo>
                <a:cubicBezTo>
                  <a:pt x="3450827" y="667266"/>
                  <a:pt x="3447851" y="667861"/>
                  <a:pt x="3445073" y="668655"/>
                </a:cubicBezTo>
                <a:cubicBezTo>
                  <a:pt x="3445073" y="670242"/>
                  <a:pt x="3445271" y="671631"/>
                  <a:pt x="3445668" y="672822"/>
                </a:cubicBezTo>
                <a:cubicBezTo>
                  <a:pt x="3446462" y="672028"/>
                  <a:pt x="3447255" y="671631"/>
                  <a:pt x="3448049" y="671631"/>
                </a:cubicBezTo>
                <a:cubicBezTo>
                  <a:pt x="3448843" y="671631"/>
                  <a:pt x="3450827" y="670044"/>
                  <a:pt x="3454002" y="666869"/>
                </a:cubicBezTo>
                <a:close/>
                <a:moveTo>
                  <a:pt x="3474243" y="665083"/>
                </a:moveTo>
                <a:cubicBezTo>
                  <a:pt x="3474639" y="665877"/>
                  <a:pt x="3474441" y="666670"/>
                  <a:pt x="3473647" y="667464"/>
                </a:cubicBezTo>
                <a:cubicBezTo>
                  <a:pt x="3469679" y="671036"/>
                  <a:pt x="3461543" y="676195"/>
                  <a:pt x="3449240" y="682942"/>
                </a:cubicBezTo>
                <a:lnTo>
                  <a:pt x="3428999" y="695444"/>
                </a:lnTo>
                <a:cubicBezTo>
                  <a:pt x="3423046" y="698619"/>
                  <a:pt x="3418680" y="700802"/>
                  <a:pt x="3415902" y="701992"/>
                </a:cubicBezTo>
                <a:lnTo>
                  <a:pt x="3431976" y="701992"/>
                </a:lnTo>
                <a:lnTo>
                  <a:pt x="3451026" y="691872"/>
                </a:lnTo>
                <a:cubicBezTo>
                  <a:pt x="3454994" y="689094"/>
                  <a:pt x="3460352" y="685323"/>
                  <a:pt x="3467099" y="680561"/>
                </a:cubicBezTo>
                <a:cubicBezTo>
                  <a:pt x="3472258" y="676592"/>
                  <a:pt x="3477021" y="673219"/>
                  <a:pt x="3481387" y="670441"/>
                </a:cubicBezTo>
                <a:cubicBezTo>
                  <a:pt x="3482181" y="669647"/>
                  <a:pt x="3482974" y="668655"/>
                  <a:pt x="3483768" y="667464"/>
                </a:cubicBezTo>
                <a:cubicBezTo>
                  <a:pt x="3484165" y="666670"/>
                  <a:pt x="3480990" y="665877"/>
                  <a:pt x="3474243" y="665083"/>
                </a:cubicBezTo>
                <a:close/>
                <a:moveTo>
                  <a:pt x="3506985" y="663892"/>
                </a:moveTo>
                <a:lnTo>
                  <a:pt x="3501032" y="666869"/>
                </a:lnTo>
                <a:cubicBezTo>
                  <a:pt x="3494682" y="672028"/>
                  <a:pt x="3489523" y="675898"/>
                  <a:pt x="3485554" y="678477"/>
                </a:cubicBezTo>
                <a:cubicBezTo>
                  <a:pt x="3481585" y="681057"/>
                  <a:pt x="3477914" y="683339"/>
                  <a:pt x="3474541" y="685323"/>
                </a:cubicBezTo>
                <a:cubicBezTo>
                  <a:pt x="3471167" y="687308"/>
                  <a:pt x="3467695" y="689888"/>
                  <a:pt x="3464123" y="693063"/>
                </a:cubicBezTo>
                <a:cubicBezTo>
                  <a:pt x="3460551" y="696238"/>
                  <a:pt x="3455987" y="701000"/>
                  <a:pt x="3450430" y="707350"/>
                </a:cubicBezTo>
                <a:lnTo>
                  <a:pt x="3450430" y="713303"/>
                </a:lnTo>
                <a:lnTo>
                  <a:pt x="3501032" y="677584"/>
                </a:lnTo>
                <a:cubicBezTo>
                  <a:pt x="3502619" y="676394"/>
                  <a:pt x="3504009" y="675402"/>
                  <a:pt x="3505199" y="674608"/>
                </a:cubicBezTo>
                <a:cubicBezTo>
                  <a:pt x="3506390" y="673814"/>
                  <a:pt x="3507382" y="673020"/>
                  <a:pt x="3508176" y="672227"/>
                </a:cubicBezTo>
                <a:cubicBezTo>
                  <a:pt x="3507779" y="670639"/>
                  <a:pt x="3507481" y="669052"/>
                  <a:pt x="3507283" y="667464"/>
                </a:cubicBezTo>
                <a:cubicBezTo>
                  <a:pt x="3507084" y="665877"/>
                  <a:pt x="3506985" y="664686"/>
                  <a:pt x="3506985" y="663892"/>
                </a:cubicBezTo>
                <a:close/>
                <a:moveTo>
                  <a:pt x="2680096" y="661511"/>
                </a:moveTo>
                <a:cubicBezTo>
                  <a:pt x="2676921" y="663892"/>
                  <a:pt x="2669976" y="668456"/>
                  <a:pt x="2659260" y="675203"/>
                </a:cubicBezTo>
                <a:cubicBezTo>
                  <a:pt x="2650132" y="681156"/>
                  <a:pt x="2638424" y="688300"/>
                  <a:pt x="2624137" y="696634"/>
                </a:cubicBezTo>
                <a:cubicBezTo>
                  <a:pt x="2623343" y="697031"/>
                  <a:pt x="2622549" y="697230"/>
                  <a:pt x="2621755" y="697230"/>
                </a:cubicBezTo>
                <a:cubicBezTo>
                  <a:pt x="2620168" y="697230"/>
                  <a:pt x="2618977" y="696039"/>
                  <a:pt x="2618184" y="693658"/>
                </a:cubicBezTo>
                <a:cubicBezTo>
                  <a:pt x="2618580" y="699214"/>
                  <a:pt x="2618779" y="704175"/>
                  <a:pt x="2618779" y="708541"/>
                </a:cubicBezTo>
                <a:cubicBezTo>
                  <a:pt x="2619176" y="716478"/>
                  <a:pt x="2620168" y="729178"/>
                  <a:pt x="2621755" y="746641"/>
                </a:cubicBezTo>
                <a:cubicBezTo>
                  <a:pt x="2630884" y="741481"/>
                  <a:pt x="2641004" y="734734"/>
                  <a:pt x="2652116" y="726400"/>
                </a:cubicBezTo>
                <a:cubicBezTo>
                  <a:pt x="2666702" y="715387"/>
                  <a:pt x="2675817" y="708392"/>
                  <a:pt x="2679464" y="705415"/>
                </a:cubicBezTo>
                <a:lnTo>
                  <a:pt x="2680691" y="704313"/>
                </a:lnTo>
                <a:lnTo>
                  <a:pt x="2680691" y="684728"/>
                </a:lnTo>
                <a:cubicBezTo>
                  <a:pt x="2679104" y="685522"/>
                  <a:pt x="2672357" y="690483"/>
                  <a:pt x="2660451" y="699611"/>
                </a:cubicBezTo>
                <a:cubicBezTo>
                  <a:pt x="2644973" y="710327"/>
                  <a:pt x="2632670" y="718661"/>
                  <a:pt x="2623541" y="724614"/>
                </a:cubicBezTo>
                <a:cubicBezTo>
                  <a:pt x="2623145" y="725011"/>
                  <a:pt x="2622748" y="725209"/>
                  <a:pt x="2622351" y="725209"/>
                </a:cubicBezTo>
                <a:cubicBezTo>
                  <a:pt x="2621557" y="725209"/>
                  <a:pt x="2620962" y="724813"/>
                  <a:pt x="2620565" y="724019"/>
                </a:cubicBezTo>
                <a:cubicBezTo>
                  <a:pt x="2620168" y="723622"/>
                  <a:pt x="2619970" y="723225"/>
                  <a:pt x="2619970" y="722828"/>
                </a:cubicBezTo>
                <a:cubicBezTo>
                  <a:pt x="2619970" y="722034"/>
                  <a:pt x="2620366" y="721439"/>
                  <a:pt x="2621160" y="721042"/>
                </a:cubicBezTo>
                <a:cubicBezTo>
                  <a:pt x="2630685" y="715089"/>
                  <a:pt x="2642988" y="705763"/>
                  <a:pt x="2658070" y="693063"/>
                </a:cubicBezTo>
                <a:cubicBezTo>
                  <a:pt x="2669182" y="683538"/>
                  <a:pt x="2676524" y="677584"/>
                  <a:pt x="2680096" y="675203"/>
                </a:cubicBezTo>
                <a:close/>
                <a:moveTo>
                  <a:pt x="91678" y="660916"/>
                </a:moveTo>
                <a:cubicBezTo>
                  <a:pt x="85725" y="666869"/>
                  <a:pt x="77986" y="674806"/>
                  <a:pt x="68460" y="684728"/>
                </a:cubicBezTo>
                <a:cubicBezTo>
                  <a:pt x="64095" y="689491"/>
                  <a:pt x="60523" y="693063"/>
                  <a:pt x="57745" y="695444"/>
                </a:cubicBezTo>
                <a:cubicBezTo>
                  <a:pt x="51792" y="701397"/>
                  <a:pt x="48418" y="704572"/>
                  <a:pt x="47625" y="704969"/>
                </a:cubicBezTo>
                <a:cubicBezTo>
                  <a:pt x="46831" y="705366"/>
                  <a:pt x="46037" y="705564"/>
                  <a:pt x="45244" y="705564"/>
                </a:cubicBezTo>
                <a:cubicBezTo>
                  <a:pt x="44053" y="705564"/>
                  <a:pt x="42862" y="704969"/>
                  <a:pt x="41672" y="703778"/>
                </a:cubicBezTo>
                <a:cubicBezTo>
                  <a:pt x="44053" y="731163"/>
                  <a:pt x="47228" y="761920"/>
                  <a:pt x="51196" y="796052"/>
                </a:cubicBezTo>
                <a:cubicBezTo>
                  <a:pt x="58340" y="790892"/>
                  <a:pt x="67865" y="781566"/>
                  <a:pt x="79771" y="768072"/>
                </a:cubicBezTo>
                <a:cubicBezTo>
                  <a:pt x="86121" y="760928"/>
                  <a:pt x="91678" y="755372"/>
                  <a:pt x="96440" y="751403"/>
                </a:cubicBezTo>
                <a:cubicBezTo>
                  <a:pt x="96043" y="743069"/>
                  <a:pt x="95646" y="733941"/>
                  <a:pt x="95250" y="724019"/>
                </a:cubicBezTo>
                <a:cubicBezTo>
                  <a:pt x="89694" y="730766"/>
                  <a:pt x="85725" y="735330"/>
                  <a:pt x="83343" y="737711"/>
                </a:cubicBezTo>
                <a:cubicBezTo>
                  <a:pt x="71041" y="752395"/>
                  <a:pt x="61714" y="761127"/>
                  <a:pt x="55364" y="763905"/>
                </a:cubicBezTo>
                <a:cubicBezTo>
                  <a:pt x="54570" y="764302"/>
                  <a:pt x="53777" y="764500"/>
                  <a:pt x="52982" y="764500"/>
                </a:cubicBezTo>
                <a:cubicBezTo>
                  <a:pt x="51395" y="764500"/>
                  <a:pt x="50205" y="763508"/>
                  <a:pt x="49411" y="761523"/>
                </a:cubicBezTo>
                <a:cubicBezTo>
                  <a:pt x="49411" y="761127"/>
                  <a:pt x="49411" y="760531"/>
                  <a:pt x="49411" y="759738"/>
                </a:cubicBezTo>
                <a:cubicBezTo>
                  <a:pt x="49411" y="758150"/>
                  <a:pt x="50403" y="756959"/>
                  <a:pt x="52387" y="756166"/>
                </a:cubicBezTo>
                <a:cubicBezTo>
                  <a:pt x="58738" y="754181"/>
                  <a:pt x="68064" y="745450"/>
                  <a:pt x="80367" y="729972"/>
                </a:cubicBezTo>
                <a:cubicBezTo>
                  <a:pt x="89098" y="719256"/>
                  <a:pt x="93860" y="713303"/>
                  <a:pt x="94654" y="712113"/>
                </a:cubicBezTo>
                <a:cubicBezTo>
                  <a:pt x="94257" y="705763"/>
                  <a:pt x="93860" y="698619"/>
                  <a:pt x="93464" y="690681"/>
                </a:cubicBezTo>
                <a:lnTo>
                  <a:pt x="77390" y="707350"/>
                </a:lnTo>
                <a:cubicBezTo>
                  <a:pt x="67071" y="718859"/>
                  <a:pt x="58539" y="727392"/>
                  <a:pt x="51792" y="732948"/>
                </a:cubicBezTo>
                <a:cubicBezTo>
                  <a:pt x="50998" y="733345"/>
                  <a:pt x="50403" y="733544"/>
                  <a:pt x="50006" y="733544"/>
                </a:cubicBezTo>
                <a:cubicBezTo>
                  <a:pt x="48815" y="733544"/>
                  <a:pt x="47823" y="733147"/>
                  <a:pt x="47030" y="732353"/>
                </a:cubicBezTo>
                <a:cubicBezTo>
                  <a:pt x="46235" y="731559"/>
                  <a:pt x="45839" y="730766"/>
                  <a:pt x="45839" y="729972"/>
                </a:cubicBezTo>
                <a:cubicBezTo>
                  <a:pt x="45839" y="729178"/>
                  <a:pt x="46235" y="728384"/>
                  <a:pt x="47030" y="727591"/>
                </a:cubicBezTo>
                <a:cubicBezTo>
                  <a:pt x="53379" y="722431"/>
                  <a:pt x="62309" y="713502"/>
                  <a:pt x="73818" y="700802"/>
                </a:cubicBezTo>
                <a:cubicBezTo>
                  <a:pt x="82550" y="690880"/>
                  <a:pt x="88900" y="684331"/>
                  <a:pt x="92868" y="681156"/>
                </a:cubicBezTo>
                <a:cubicBezTo>
                  <a:pt x="92471" y="673616"/>
                  <a:pt x="92075" y="666869"/>
                  <a:pt x="91678" y="660916"/>
                </a:cubicBezTo>
                <a:close/>
                <a:moveTo>
                  <a:pt x="7068739" y="659130"/>
                </a:moveTo>
                <a:cubicBezTo>
                  <a:pt x="7050483" y="667067"/>
                  <a:pt x="7034410" y="673020"/>
                  <a:pt x="7020519" y="676989"/>
                </a:cubicBezTo>
                <a:cubicBezTo>
                  <a:pt x="7019726" y="677386"/>
                  <a:pt x="7018933" y="677584"/>
                  <a:pt x="7018138" y="677584"/>
                </a:cubicBezTo>
                <a:cubicBezTo>
                  <a:pt x="7015757" y="677584"/>
                  <a:pt x="7014567" y="675798"/>
                  <a:pt x="7014567" y="672227"/>
                </a:cubicBezTo>
                <a:cubicBezTo>
                  <a:pt x="7010598" y="679370"/>
                  <a:pt x="7006033" y="687903"/>
                  <a:pt x="7000874" y="697825"/>
                </a:cubicBezTo>
                <a:cubicBezTo>
                  <a:pt x="7001271" y="697428"/>
                  <a:pt x="7001867" y="697230"/>
                  <a:pt x="7002660" y="697230"/>
                </a:cubicBezTo>
                <a:cubicBezTo>
                  <a:pt x="7014567" y="696436"/>
                  <a:pt x="7029251" y="691475"/>
                  <a:pt x="7046713" y="682347"/>
                </a:cubicBezTo>
                <a:cubicBezTo>
                  <a:pt x="7047904" y="681950"/>
                  <a:pt x="7051873" y="679966"/>
                  <a:pt x="7058619" y="676394"/>
                </a:cubicBezTo>
                <a:cubicBezTo>
                  <a:pt x="7062191" y="670838"/>
                  <a:pt x="7065763" y="665083"/>
                  <a:pt x="7069335" y="659130"/>
                </a:cubicBezTo>
                <a:close/>
                <a:moveTo>
                  <a:pt x="5688210" y="651986"/>
                </a:moveTo>
                <a:cubicBezTo>
                  <a:pt x="5660825" y="675005"/>
                  <a:pt x="5644951" y="688300"/>
                  <a:pt x="5640585" y="691872"/>
                </a:cubicBezTo>
                <a:lnTo>
                  <a:pt x="5649245" y="745719"/>
                </a:lnTo>
                <a:lnTo>
                  <a:pt x="5651301" y="743664"/>
                </a:lnTo>
                <a:cubicBezTo>
                  <a:pt x="5658445" y="741680"/>
                  <a:pt x="5670351" y="732155"/>
                  <a:pt x="5687019" y="715089"/>
                </a:cubicBezTo>
                <a:cubicBezTo>
                  <a:pt x="5688210" y="714295"/>
                  <a:pt x="5690591" y="711914"/>
                  <a:pt x="5694163" y="707945"/>
                </a:cubicBezTo>
                <a:cubicBezTo>
                  <a:pt x="5693369" y="703977"/>
                  <a:pt x="5692775" y="700206"/>
                  <a:pt x="5692377" y="696634"/>
                </a:cubicBezTo>
                <a:cubicBezTo>
                  <a:pt x="5691980" y="696238"/>
                  <a:pt x="5691782" y="694650"/>
                  <a:pt x="5691782" y="691872"/>
                </a:cubicBezTo>
                <a:cubicBezTo>
                  <a:pt x="5689401" y="693856"/>
                  <a:pt x="5687417" y="695444"/>
                  <a:pt x="5685829" y="696634"/>
                </a:cubicBezTo>
                <a:cubicBezTo>
                  <a:pt x="5671939" y="708541"/>
                  <a:pt x="5661024" y="715684"/>
                  <a:pt x="5653087" y="718066"/>
                </a:cubicBezTo>
                <a:cubicBezTo>
                  <a:pt x="5652689" y="718463"/>
                  <a:pt x="5652293" y="718661"/>
                  <a:pt x="5651896" y="718661"/>
                </a:cubicBezTo>
                <a:cubicBezTo>
                  <a:pt x="5650705" y="718661"/>
                  <a:pt x="5649912" y="717867"/>
                  <a:pt x="5649515" y="716280"/>
                </a:cubicBezTo>
                <a:cubicBezTo>
                  <a:pt x="5649117" y="715486"/>
                  <a:pt x="5648919" y="714891"/>
                  <a:pt x="5648919" y="714494"/>
                </a:cubicBezTo>
                <a:cubicBezTo>
                  <a:pt x="5648919" y="713303"/>
                  <a:pt x="5649515" y="712509"/>
                  <a:pt x="5650705" y="712113"/>
                </a:cubicBezTo>
                <a:cubicBezTo>
                  <a:pt x="5657849" y="708541"/>
                  <a:pt x="5669160" y="700008"/>
                  <a:pt x="5684638" y="686514"/>
                </a:cubicBezTo>
                <a:cubicBezTo>
                  <a:pt x="5685431" y="685720"/>
                  <a:pt x="5687417" y="683934"/>
                  <a:pt x="5690591" y="681156"/>
                </a:cubicBezTo>
                <a:cubicBezTo>
                  <a:pt x="5689797" y="671234"/>
                  <a:pt x="5689003" y="661511"/>
                  <a:pt x="5688210" y="651986"/>
                </a:cubicBezTo>
                <a:close/>
                <a:moveTo>
                  <a:pt x="4209454" y="649605"/>
                </a:moveTo>
                <a:cubicBezTo>
                  <a:pt x="4207073" y="651986"/>
                  <a:pt x="4201318" y="656550"/>
                  <a:pt x="4192189" y="663297"/>
                </a:cubicBezTo>
                <a:cubicBezTo>
                  <a:pt x="4185046" y="668853"/>
                  <a:pt x="4179291" y="673417"/>
                  <a:pt x="4174925" y="676989"/>
                </a:cubicBezTo>
                <a:cubicBezTo>
                  <a:pt x="4159447" y="689292"/>
                  <a:pt x="4146351" y="696833"/>
                  <a:pt x="4135635" y="699611"/>
                </a:cubicBezTo>
                <a:cubicBezTo>
                  <a:pt x="4135635" y="705564"/>
                  <a:pt x="4135833" y="711914"/>
                  <a:pt x="4136231" y="718661"/>
                </a:cubicBezTo>
                <a:cubicBezTo>
                  <a:pt x="4136627" y="718264"/>
                  <a:pt x="4137223" y="717867"/>
                  <a:pt x="4138017" y="717470"/>
                </a:cubicBezTo>
                <a:cubicBezTo>
                  <a:pt x="4147145" y="713898"/>
                  <a:pt x="4158852" y="706953"/>
                  <a:pt x="4173139" y="696634"/>
                </a:cubicBezTo>
                <a:cubicBezTo>
                  <a:pt x="4188618" y="685522"/>
                  <a:pt x="4199532" y="679172"/>
                  <a:pt x="4205882" y="677584"/>
                </a:cubicBezTo>
                <a:cubicBezTo>
                  <a:pt x="4206675" y="677188"/>
                  <a:pt x="4207271" y="677188"/>
                  <a:pt x="4207668" y="677584"/>
                </a:cubicBezTo>
                <a:cubicBezTo>
                  <a:pt x="4208065" y="668456"/>
                  <a:pt x="4208660" y="659130"/>
                  <a:pt x="4209454" y="649605"/>
                </a:cubicBezTo>
                <a:close/>
                <a:moveTo>
                  <a:pt x="3389709" y="649605"/>
                </a:moveTo>
                <a:cubicBezTo>
                  <a:pt x="3386533" y="653177"/>
                  <a:pt x="3379787" y="660122"/>
                  <a:pt x="3369468" y="670441"/>
                </a:cubicBezTo>
                <a:cubicBezTo>
                  <a:pt x="3361927" y="670838"/>
                  <a:pt x="3355577" y="674013"/>
                  <a:pt x="3350418" y="679966"/>
                </a:cubicBezTo>
                <a:cubicBezTo>
                  <a:pt x="3351212" y="684728"/>
                  <a:pt x="3352601" y="689689"/>
                  <a:pt x="3354585" y="694848"/>
                </a:cubicBezTo>
                <a:cubicBezTo>
                  <a:pt x="3364507" y="683339"/>
                  <a:pt x="3378199" y="673616"/>
                  <a:pt x="3395661" y="665678"/>
                </a:cubicBezTo>
                <a:cubicBezTo>
                  <a:pt x="3393280" y="660519"/>
                  <a:pt x="3391296" y="655161"/>
                  <a:pt x="3389709" y="649605"/>
                </a:cubicBezTo>
                <a:close/>
                <a:moveTo>
                  <a:pt x="780454" y="649605"/>
                </a:moveTo>
                <a:cubicBezTo>
                  <a:pt x="778073" y="651986"/>
                  <a:pt x="772318" y="656550"/>
                  <a:pt x="763190" y="663297"/>
                </a:cubicBezTo>
                <a:cubicBezTo>
                  <a:pt x="756047" y="668853"/>
                  <a:pt x="750292" y="673417"/>
                  <a:pt x="745926" y="676989"/>
                </a:cubicBezTo>
                <a:cubicBezTo>
                  <a:pt x="730448" y="689292"/>
                  <a:pt x="717351" y="696833"/>
                  <a:pt x="706635" y="699611"/>
                </a:cubicBezTo>
                <a:cubicBezTo>
                  <a:pt x="706635" y="705564"/>
                  <a:pt x="706834" y="711914"/>
                  <a:pt x="707231" y="718661"/>
                </a:cubicBezTo>
                <a:cubicBezTo>
                  <a:pt x="707628" y="718264"/>
                  <a:pt x="708223" y="717867"/>
                  <a:pt x="709017" y="717470"/>
                </a:cubicBezTo>
                <a:cubicBezTo>
                  <a:pt x="718145" y="713898"/>
                  <a:pt x="729853" y="706953"/>
                  <a:pt x="744140" y="696634"/>
                </a:cubicBezTo>
                <a:cubicBezTo>
                  <a:pt x="759619" y="685522"/>
                  <a:pt x="770532" y="679172"/>
                  <a:pt x="776882" y="677584"/>
                </a:cubicBezTo>
                <a:cubicBezTo>
                  <a:pt x="777279" y="677188"/>
                  <a:pt x="777676" y="676989"/>
                  <a:pt x="778073" y="676989"/>
                </a:cubicBezTo>
                <a:cubicBezTo>
                  <a:pt x="778470" y="676989"/>
                  <a:pt x="778668" y="677188"/>
                  <a:pt x="778668" y="677584"/>
                </a:cubicBezTo>
                <a:cubicBezTo>
                  <a:pt x="779065" y="668456"/>
                  <a:pt x="779660" y="659130"/>
                  <a:pt x="780454" y="649605"/>
                </a:cubicBezTo>
                <a:close/>
                <a:moveTo>
                  <a:pt x="4694633" y="647819"/>
                </a:moveTo>
                <a:cubicBezTo>
                  <a:pt x="4693443" y="648216"/>
                  <a:pt x="4692451" y="648613"/>
                  <a:pt x="4691657" y="649009"/>
                </a:cubicBezTo>
                <a:lnTo>
                  <a:pt x="4682132" y="653772"/>
                </a:lnTo>
                <a:cubicBezTo>
                  <a:pt x="4682132" y="654963"/>
                  <a:pt x="4681537" y="655955"/>
                  <a:pt x="4680346" y="656748"/>
                </a:cubicBezTo>
                <a:cubicBezTo>
                  <a:pt x="4678759" y="657939"/>
                  <a:pt x="4671615" y="660916"/>
                  <a:pt x="4658915" y="665678"/>
                </a:cubicBezTo>
                <a:cubicBezTo>
                  <a:pt x="4653755" y="668059"/>
                  <a:pt x="4648001" y="670838"/>
                  <a:pt x="4641651" y="674013"/>
                </a:cubicBezTo>
                <a:cubicBezTo>
                  <a:pt x="4641254" y="677981"/>
                  <a:pt x="4640857" y="681752"/>
                  <a:pt x="4640460" y="685323"/>
                </a:cubicBezTo>
                <a:cubicBezTo>
                  <a:pt x="4638475" y="703977"/>
                  <a:pt x="4634705" y="720844"/>
                  <a:pt x="4629149" y="735925"/>
                </a:cubicBezTo>
                <a:cubicBezTo>
                  <a:pt x="4628355" y="738703"/>
                  <a:pt x="4627363" y="741680"/>
                  <a:pt x="4626173" y="744855"/>
                </a:cubicBezTo>
                <a:cubicBezTo>
                  <a:pt x="4642841" y="733345"/>
                  <a:pt x="4657129" y="719256"/>
                  <a:pt x="4669035" y="702588"/>
                </a:cubicBezTo>
                <a:cubicBezTo>
                  <a:pt x="4659907" y="706159"/>
                  <a:pt x="4651374" y="707945"/>
                  <a:pt x="4643437" y="707945"/>
                </a:cubicBezTo>
                <a:cubicBezTo>
                  <a:pt x="4640659" y="707945"/>
                  <a:pt x="4639269" y="706358"/>
                  <a:pt x="4639269" y="703183"/>
                </a:cubicBezTo>
                <a:cubicBezTo>
                  <a:pt x="4639269" y="700008"/>
                  <a:pt x="4640659" y="698420"/>
                  <a:pt x="4643437" y="698420"/>
                </a:cubicBezTo>
                <a:cubicBezTo>
                  <a:pt x="4646611" y="698420"/>
                  <a:pt x="4649588" y="698222"/>
                  <a:pt x="4652367" y="697825"/>
                </a:cubicBezTo>
                <a:cubicBezTo>
                  <a:pt x="4650779" y="695841"/>
                  <a:pt x="4650779" y="694055"/>
                  <a:pt x="4652367" y="692467"/>
                </a:cubicBezTo>
                <a:cubicBezTo>
                  <a:pt x="4661495" y="683339"/>
                  <a:pt x="4669233" y="676195"/>
                  <a:pt x="4675583" y="671036"/>
                </a:cubicBezTo>
                <a:cubicBezTo>
                  <a:pt x="4681537" y="666670"/>
                  <a:pt x="4686299" y="663892"/>
                  <a:pt x="4689871" y="662702"/>
                </a:cubicBezTo>
                <a:cubicBezTo>
                  <a:pt x="4691855" y="657542"/>
                  <a:pt x="4693443" y="652581"/>
                  <a:pt x="4694633" y="647819"/>
                </a:cubicBezTo>
                <a:close/>
                <a:moveTo>
                  <a:pt x="1265634" y="647819"/>
                </a:moveTo>
                <a:cubicBezTo>
                  <a:pt x="1264443" y="648216"/>
                  <a:pt x="1263451" y="648613"/>
                  <a:pt x="1262657" y="649009"/>
                </a:cubicBezTo>
                <a:lnTo>
                  <a:pt x="1253132" y="653772"/>
                </a:lnTo>
                <a:cubicBezTo>
                  <a:pt x="1253132" y="654963"/>
                  <a:pt x="1252537" y="655955"/>
                  <a:pt x="1251346" y="656748"/>
                </a:cubicBezTo>
                <a:cubicBezTo>
                  <a:pt x="1249759" y="657939"/>
                  <a:pt x="1242615" y="660916"/>
                  <a:pt x="1229915" y="665678"/>
                </a:cubicBezTo>
                <a:cubicBezTo>
                  <a:pt x="1224756" y="668059"/>
                  <a:pt x="1219001" y="670838"/>
                  <a:pt x="1212651" y="674013"/>
                </a:cubicBezTo>
                <a:cubicBezTo>
                  <a:pt x="1212254" y="677981"/>
                  <a:pt x="1211857" y="681752"/>
                  <a:pt x="1211460" y="685323"/>
                </a:cubicBezTo>
                <a:cubicBezTo>
                  <a:pt x="1209476" y="703977"/>
                  <a:pt x="1205706" y="720844"/>
                  <a:pt x="1200149" y="735925"/>
                </a:cubicBezTo>
                <a:cubicBezTo>
                  <a:pt x="1199356" y="738703"/>
                  <a:pt x="1198363" y="741680"/>
                  <a:pt x="1197173" y="744855"/>
                </a:cubicBezTo>
                <a:cubicBezTo>
                  <a:pt x="1213842" y="733345"/>
                  <a:pt x="1228129" y="719256"/>
                  <a:pt x="1240035" y="702588"/>
                </a:cubicBezTo>
                <a:cubicBezTo>
                  <a:pt x="1230907" y="706159"/>
                  <a:pt x="1222375" y="707945"/>
                  <a:pt x="1214437" y="707945"/>
                </a:cubicBezTo>
                <a:cubicBezTo>
                  <a:pt x="1211659" y="707945"/>
                  <a:pt x="1210270" y="706358"/>
                  <a:pt x="1210270" y="703183"/>
                </a:cubicBezTo>
                <a:cubicBezTo>
                  <a:pt x="1210270" y="700008"/>
                  <a:pt x="1211659" y="698420"/>
                  <a:pt x="1214437" y="698420"/>
                </a:cubicBezTo>
                <a:cubicBezTo>
                  <a:pt x="1217612" y="698420"/>
                  <a:pt x="1220589" y="698222"/>
                  <a:pt x="1223367" y="697825"/>
                </a:cubicBezTo>
                <a:cubicBezTo>
                  <a:pt x="1222573" y="696634"/>
                  <a:pt x="1222176" y="695642"/>
                  <a:pt x="1222176" y="694848"/>
                </a:cubicBezTo>
                <a:cubicBezTo>
                  <a:pt x="1222176" y="694055"/>
                  <a:pt x="1222573" y="693261"/>
                  <a:pt x="1223367" y="692467"/>
                </a:cubicBezTo>
                <a:cubicBezTo>
                  <a:pt x="1232495" y="683339"/>
                  <a:pt x="1240234" y="676195"/>
                  <a:pt x="1246584" y="671036"/>
                </a:cubicBezTo>
                <a:cubicBezTo>
                  <a:pt x="1252537" y="666670"/>
                  <a:pt x="1257300" y="663892"/>
                  <a:pt x="1260871" y="662702"/>
                </a:cubicBezTo>
                <a:cubicBezTo>
                  <a:pt x="1262856" y="657542"/>
                  <a:pt x="1264443" y="652581"/>
                  <a:pt x="1265634" y="647819"/>
                </a:cubicBezTo>
                <a:close/>
                <a:moveTo>
                  <a:pt x="5968602" y="645438"/>
                </a:moveTo>
                <a:cubicBezTo>
                  <a:pt x="5968205" y="645834"/>
                  <a:pt x="5967411" y="646430"/>
                  <a:pt x="5966221" y="647223"/>
                </a:cubicBezTo>
                <a:lnTo>
                  <a:pt x="5964435" y="649009"/>
                </a:lnTo>
                <a:cubicBezTo>
                  <a:pt x="5962847" y="650200"/>
                  <a:pt x="5960268" y="652184"/>
                  <a:pt x="5956696" y="654963"/>
                </a:cubicBezTo>
                <a:cubicBezTo>
                  <a:pt x="5953124" y="657344"/>
                  <a:pt x="5950545" y="659328"/>
                  <a:pt x="5948957" y="660916"/>
                </a:cubicBezTo>
                <a:cubicBezTo>
                  <a:pt x="5937447" y="670044"/>
                  <a:pt x="5929709" y="677783"/>
                  <a:pt x="5925739" y="684133"/>
                </a:cubicBezTo>
                <a:cubicBezTo>
                  <a:pt x="5926137" y="688102"/>
                  <a:pt x="5926533" y="694253"/>
                  <a:pt x="5926931" y="702588"/>
                </a:cubicBezTo>
                <a:cubicBezTo>
                  <a:pt x="5952331" y="682347"/>
                  <a:pt x="5966221" y="671631"/>
                  <a:pt x="5968602" y="670441"/>
                </a:cubicBezTo>
                <a:close/>
                <a:moveTo>
                  <a:pt x="1723429" y="641866"/>
                </a:moveTo>
                <a:cubicBezTo>
                  <a:pt x="1717079" y="645438"/>
                  <a:pt x="1710134" y="649208"/>
                  <a:pt x="1702593" y="653177"/>
                </a:cubicBezTo>
                <a:cubicBezTo>
                  <a:pt x="1684337" y="663495"/>
                  <a:pt x="1670843" y="670441"/>
                  <a:pt x="1662112" y="674013"/>
                </a:cubicBezTo>
                <a:cubicBezTo>
                  <a:pt x="1660128" y="678775"/>
                  <a:pt x="1657746" y="685522"/>
                  <a:pt x="1654968" y="694253"/>
                </a:cubicBezTo>
                <a:cubicBezTo>
                  <a:pt x="1659731" y="692666"/>
                  <a:pt x="1670248" y="686911"/>
                  <a:pt x="1686520" y="676989"/>
                </a:cubicBezTo>
                <a:cubicBezTo>
                  <a:pt x="1701601" y="667464"/>
                  <a:pt x="1711523" y="661908"/>
                  <a:pt x="1716285" y="660320"/>
                </a:cubicBezTo>
                <a:cubicBezTo>
                  <a:pt x="1718667" y="654764"/>
                  <a:pt x="1721048" y="648613"/>
                  <a:pt x="1723429" y="641866"/>
                </a:cubicBezTo>
                <a:close/>
                <a:moveTo>
                  <a:pt x="4994671" y="638889"/>
                </a:moveTo>
                <a:lnTo>
                  <a:pt x="4961929" y="671631"/>
                </a:lnTo>
                <a:cubicBezTo>
                  <a:pt x="4962326" y="675600"/>
                  <a:pt x="4962723" y="681156"/>
                  <a:pt x="4963119" y="688300"/>
                </a:cubicBezTo>
                <a:cubicBezTo>
                  <a:pt x="4963913" y="687109"/>
                  <a:pt x="4969073" y="681950"/>
                  <a:pt x="4978597" y="672822"/>
                </a:cubicBezTo>
                <a:cubicBezTo>
                  <a:pt x="4985741" y="665678"/>
                  <a:pt x="4991099" y="660916"/>
                  <a:pt x="4994671" y="658534"/>
                </a:cubicBezTo>
                <a:close/>
                <a:moveTo>
                  <a:pt x="3386137" y="634722"/>
                </a:moveTo>
                <a:cubicBezTo>
                  <a:pt x="3385343" y="635516"/>
                  <a:pt x="3382763" y="637302"/>
                  <a:pt x="3378397" y="640080"/>
                </a:cubicBezTo>
                <a:cubicBezTo>
                  <a:pt x="3371651" y="644842"/>
                  <a:pt x="3365102" y="648414"/>
                  <a:pt x="3358752" y="650795"/>
                </a:cubicBezTo>
                <a:cubicBezTo>
                  <a:pt x="3352799" y="653573"/>
                  <a:pt x="3348632" y="654764"/>
                  <a:pt x="3346251" y="654367"/>
                </a:cubicBezTo>
                <a:cubicBezTo>
                  <a:pt x="3347441" y="663495"/>
                  <a:pt x="3348235" y="668258"/>
                  <a:pt x="3348632" y="668655"/>
                </a:cubicBezTo>
                <a:cubicBezTo>
                  <a:pt x="3353791" y="665083"/>
                  <a:pt x="3360339" y="661114"/>
                  <a:pt x="3368277" y="656748"/>
                </a:cubicBezTo>
                <a:cubicBezTo>
                  <a:pt x="3377008" y="650398"/>
                  <a:pt x="3383557" y="646628"/>
                  <a:pt x="3387923" y="645438"/>
                </a:cubicBezTo>
                <a:lnTo>
                  <a:pt x="3388518" y="645438"/>
                </a:lnTo>
                <a:close/>
                <a:moveTo>
                  <a:pt x="2679501" y="630555"/>
                </a:moveTo>
                <a:cubicBezTo>
                  <a:pt x="2678707" y="630952"/>
                  <a:pt x="2677715" y="631547"/>
                  <a:pt x="2676524" y="632341"/>
                </a:cubicBezTo>
                <a:cubicBezTo>
                  <a:pt x="2674937" y="633134"/>
                  <a:pt x="2673944" y="633730"/>
                  <a:pt x="2673548" y="634127"/>
                </a:cubicBezTo>
                <a:cubicBezTo>
                  <a:pt x="2667991" y="638095"/>
                  <a:pt x="2661840" y="642263"/>
                  <a:pt x="2655093" y="646628"/>
                </a:cubicBezTo>
                <a:cubicBezTo>
                  <a:pt x="2640805" y="656153"/>
                  <a:pt x="2628701" y="663495"/>
                  <a:pt x="2618779" y="668655"/>
                </a:cubicBezTo>
                <a:cubicBezTo>
                  <a:pt x="2618382" y="676592"/>
                  <a:pt x="2618184" y="684133"/>
                  <a:pt x="2618184" y="691277"/>
                </a:cubicBezTo>
                <a:cubicBezTo>
                  <a:pt x="2618580" y="690483"/>
                  <a:pt x="2619176" y="689888"/>
                  <a:pt x="2619970" y="689491"/>
                </a:cubicBezTo>
                <a:cubicBezTo>
                  <a:pt x="2630288" y="683538"/>
                  <a:pt x="2641798" y="676195"/>
                  <a:pt x="2654498" y="667464"/>
                </a:cubicBezTo>
                <a:cubicBezTo>
                  <a:pt x="2669182" y="657145"/>
                  <a:pt x="2677715" y="651391"/>
                  <a:pt x="2680096" y="650200"/>
                </a:cubicBezTo>
                <a:cubicBezTo>
                  <a:pt x="2679699" y="644247"/>
                  <a:pt x="2679501" y="637698"/>
                  <a:pt x="2679501" y="630555"/>
                </a:cubicBezTo>
                <a:close/>
                <a:moveTo>
                  <a:pt x="7090171" y="625792"/>
                </a:moveTo>
                <a:cubicBezTo>
                  <a:pt x="7086996" y="626983"/>
                  <a:pt x="7082630" y="628769"/>
                  <a:pt x="7077074" y="631150"/>
                </a:cubicBezTo>
                <a:cubicBezTo>
                  <a:pt x="7058421" y="639088"/>
                  <a:pt x="7042546" y="644247"/>
                  <a:pt x="7029449" y="646628"/>
                </a:cubicBezTo>
                <a:cubicBezTo>
                  <a:pt x="7025877" y="652581"/>
                  <a:pt x="7021710" y="659923"/>
                  <a:pt x="7016947" y="668655"/>
                </a:cubicBezTo>
                <a:cubicBezTo>
                  <a:pt x="7017345" y="668258"/>
                  <a:pt x="7017741" y="668059"/>
                  <a:pt x="7018138" y="668059"/>
                </a:cubicBezTo>
                <a:cubicBezTo>
                  <a:pt x="7033219" y="663297"/>
                  <a:pt x="7048896" y="657145"/>
                  <a:pt x="7065168" y="649605"/>
                </a:cubicBezTo>
                <a:lnTo>
                  <a:pt x="7079455" y="642461"/>
                </a:lnTo>
                <a:cubicBezTo>
                  <a:pt x="7084218" y="635317"/>
                  <a:pt x="7087789" y="629761"/>
                  <a:pt x="7090171" y="625792"/>
                </a:cubicBezTo>
                <a:close/>
                <a:moveTo>
                  <a:pt x="5151833" y="623411"/>
                </a:moveTo>
                <a:cubicBezTo>
                  <a:pt x="5158977" y="642461"/>
                  <a:pt x="5164931" y="664686"/>
                  <a:pt x="5169693" y="690086"/>
                </a:cubicBezTo>
                <a:cubicBezTo>
                  <a:pt x="5171677" y="687705"/>
                  <a:pt x="5173662" y="685522"/>
                  <a:pt x="5175646" y="683538"/>
                </a:cubicBezTo>
                <a:cubicBezTo>
                  <a:pt x="5177630" y="681156"/>
                  <a:pt x="5179416" y="679172"/>
                  <a:pt x="5181004" y="677584"/>
                </a:cubicBezTo>
                <a:cubicBezTo>
                  <a:pt x="5177829" y="671631"/>
                  <a:pt x="5172867" y="662503"/>
                  <a:pt x="5166121" y="650200"/>
                </a:cubicBezTo>
                <a:close/>
                <a:moveTo>
                  <a:pt x="5687615" y="620434"/>
                </a:moveTo>
                <a:cubicBezTo>
                  <a:pt x="5686424" y="621625"/>
                  <a:pt x="5685431" y="622419"/>
                  <a:pt x="5684638" y="622816"/>
                </a:cubicBezTo>
                <a:cubicBezTo>
                  <a:pt x="5681463" y="625594"/>
                  <a:pt x="5677296" y="628967"/>
                  <a:pt x="5672137" y="632936"/>
                </a:cubicBezTo>
                <a:cubicBezTo>
                  <a:pt x="5665787" y="638095"/>
                  <a:pt x="5661619" y="641469"/>
                  <a:pt x="5659635" y="643056"/>
                </a:cubicBezTo>
                <a:cubicBezTo>
                  <a:pt x="5647331" y="652581"/>
                  <a:pt x="5640783" y="657741"/>
                  <a:pt x="5639989" y="658534"/>
                </a:cubicBezTo>
                <a:cubicBezTo>
                  <a:pt x="5639989" y="661313"/>
                  <a:pt x="5639989" y="664289"/>
                  <a:pt x="5639989" y="667464"/>
                </a:cubicBezTo>
                <a:cubicBezTo>
                  <a:pt x="5639989" y="670639"/>
                  <a:pt x="5639989" y="673814"/>
                  <a:pt x="5639989" y="676989"/>
                </a:cubicBezTo>
                <a:cubicBezTo>
                  <a:pt x="5640783" y="676195"/>
                  <a:pt x="5641577" y="675798"/>
                  <a:pt x="5642371" y="675798"/>
                </a:cubicBezTo>
                <a:cubicBezTo>
                  <a:pt x="5642768" y="675798"/>
                  <a:pt x="5643363" y="675997"/>
                  <a:pt x="5644157" y="676394"/>
                </a:cubicBezTo>
                <a:cubicBezTo>
                  <a:pt x="5645347" y="677188"/>
                  <a:pt x="5645943" y="678180"/>
                  <a:pt x="5645943" y="679370"/>
                </a:cubicBezTo>
                <a:cubicBezTo>
                  <a:pt x="5645943" y="679767"/>
                  <a:pt x="5645745" y="680363"/>
                  <a:pt x="5645347" y="681156"/>
                </a:cubicBezTo>
                <a:cubicBezTo>
                  <a:pt x="5645347" y="681553"/>
                  <a:pt x="5645149" y="681950"/>
                  <a:pt x="5644752" y="682347"/>
                </a:cubicBezTo>
                <a:cubicBezTo>
                  <a:pt x="5644355" y="682744"/>
                  <a:pt x="5644157" y="683141"/>
                  <a:pt x="5644157" y="683538"/>
                </a:cubicBezTo>
                <a:cubicBezTo>
                  <a:pt x="5650903" y="679966"/>
                  <a:pt x="5658445" y="674211"/>
                  <a:pt x="5666779" y="666273"/>
                </a:cubicBezTo>
                <a:cubicBezTo>
                  <a:pt x="5679082" y="654367"/>
                  <a:pt x="5686226" y="647620"/>
                  <a:pt x="5688210" y="646033"/>
                </a:cubicBezTo>
                <a:cubicBezTo>
                  <a:pt x="5687813" y="637302"/>
                  <a:pt x="5687615" y="628769"/>
                  <a:pt x="5687615" y="620434"/>
                </a:cubicBezTo>
                <a:close/>
                <a:moveTo>
                  <a:pt x="5968007" y="619244"/>
                </a:moveTo>
                <a:cubicBezTo>
                  <a:pt x="5966419" y="620831"/>
                  <a:pt x="5961855" y="625594"/>
                  <a:pt x="5954315" y="633531"/>
                </a:cubicBezTo>
                <a:cubicBezTo>
                  <a:pt x="5938837" y="650200"/>
                  <a:pt x="5929311" y="661313"/>
                  <a:pt x="5925739" y="666869"/>
                </a:cubicBezTo>
                <a:cubicBezTo>
                  <a:pt x="5925343" y="667663"/>
                  <a:pt x="5924946" y="668258"/>
                  <a:pt x="5924549" y="668655"/>
                </a:cubicBezTo>
                <a:lnTo>
                  <a:pt x="5924549" y="669250"/>
                </a:lnTo>
                <a:cubicBezTo>
                  <a:pt x="5928518" y="664488"/>
                  <a:pt x="5933677" y="659527"/>
                  <a:pt x="5940027" y="654367"/>
                </a:cubicBezTo>
                <a:cubicBezTo>
                  <a:pt x="5947568" y="648414"/>
                  <a:pt x="5953521" y="643850"/>
                  <a:pt x="5957887" y="640675"/>
                </a:cubicBezTo>
                <a:cubicBezTo>
                  <a:pt x="5963839" y="636706"/>
                  <a:pt x="5967411" y="634524"/>
                  <a:pt x="5968602" y="634127"/>
                </a:cubicBezTo>
                <a:cubicBezTo>
                  <a:pt x="5968602" y="628967"/>
                  <a:pt x="5968404" y="624006"/>
                  <a:pt x="5968007" y="619244"/>
                </a:cubicBezTo>
                <a:close/>
                <a:moveTo>
                  <a:pt x="4213621" y="618053"/>
                </a:moveTo>
                <a:cubicBezTo>
                  <a:pt x="4211239" y="620434"/>
                  <a:pt x="4199730" y="628769"/>
                  <a:pt x="4179093" y="643056"/>
                </a:cubicBezTo>
                <a:cubicBezTo>
                  <a:pt x="4162821" y="654566"/>
                  <a:pt x="4149129" y="663297"/>
                  <a:pt x="4138017" y="669250"/>
                </a:cubicBezTo>
                <a:lnTo>
                  <a:pt x="4135635" y="669250"/>
                </a:lnTo>
                <a:lnTo>
                  <a:pt x="4135635" y="673417"/>
                </a:lnTo>
                <a:cubicBezTo>
                  <a:pt x="4135238" y="678973"/>
                  <a:pt x="4135039" y="684728"/>
                  <a:pt x="4135039" y="690681"/>
                </a:cubicBezTo>
                <a:cubicBezTo>
                  <a:pt x="4144961" y="687903"/>
                  <a:pt x="4157860" y="680164"/>
                  <a:pt x="4173735" y="667464"/>
                </a:cubicBezTo>
                <a:cubicBezTo>
                  <a:pt x="4191197" y="652780"/>
                  <a:pt x="4203501" y="644445"/>
                  <a:pt x="4210645" y="642461"/>
                </a:cubicBezTo>
                <a:cubicBezTo>
                  <a:pt x="4211438" y="634127"/>
                  <a:pt x="4212431" y="625991"/>
                  <a:pt x="4213621" y="618053"/>
                </a:cubicBezTo>
                <a:close/>
                <a:moveTo>
                  <a:pt x="784621" y="618053"/>
                </a:moveTo>
                <a:cubicBezTo>
                  <a:pt x="782240" y="620434"/>
                  <a:pt x="770731" y="628769"/>
                  <a:pt x="750093" y="643056"/>
                </a:cubicBezTo>
                <a:cubicBezTo>
                  <a:pt x="733822" y="654566"/>
                  <a:pt x="720129" y="663297"/>
                  <a:pt x="709017" y="669250"/>
                </a:cubicBezTo>
                <a:lnTo>
                  <a:pt x="706635" y="669250"/>
                </a:lnTo>
                <a:lnTo>
                  <a:pt x="706635" y="673417"/>
                </a:lnTo>
                <a:cubicBezTo>
                  <a:pt x="706239" y="678973"/>
                  <a:pt x="706041" y="684728"/>
                  <a:pt x="706041" y="690681"/>
                </a:cubicBezTo>
                <a:cubicBezTo>
                  <a:pt x="715962" y="687903"/>
                  <a:pt x="728860" y="680164"/>
                  <a:pt x="744735" y="667464"/>
                </a:cubicBezTo>
                <a:cubicBezTo>
                  <a:pt x="762198" y="652780"/>
                  <a:pt x="774501" y="644445"/>
                  <a:pt x="781645" y="642461"/>
                </a:cubicBezTo>
                <a:cubicBezTo>
                  <a:pt x="782439" y="634127"/>
                  <a:pt x="783431" y="625991"/>
                  <a:pt x="784621" y="618053"/>
                </a:cubicBezTo>
                <a:close/>
                <a:moveTo>
                  <a:pt x="3380183" y="616267"/>
                </a:moveTo>
                <a:cubicBezTo>
                  <a:pt x="3355974" y="631745"/>
                  <a:pt x="3343869" y="639286"/>
                  <a:pt x="3343869" y="638889"/>
                </a:cubicBezTo>
                <a:cubicBezTo>
                  <a:pt x="3343869" y="640080"/>
                  <a:pt x="3344266" y="643453"/>
                  <a:pt x="3345060" y="649009"/>
                </a:cubicBezTo>
                <a:cubicBezTo>
                  <a:pt x="3347045" y="649406"/>
                  <a:pt x="3354387" y="645438"/>
                  <a:pt x="3367087" y="637103"/>
                </a:cubicBezTo>
                <a:lnTo>
                  <a:pt x="3381374" y="626983"/>
                </a:lnTo>
                <a:cubicBezTo>
                  <a:pt x="3380977" y="623014"/>
                  <a:pt x="3380580" y="619442"/>
                  <a:pt x="3380183" y="616267"/>
                </a:cubicBezTo>
                <a:close/>
                <a:moveTo>
                  <a:pt x="5400079" y="614481"/>
                </a:moveTo>
                <a:cubicBezTo>
                  <a:pt x="5395317" y="618053"/>
                  <a:pt x="5391149" y="621625"/>
                  <a:pt x="5387577" y="625197"/>
                </a:cubicBezTo>
                <a:cubicBezTo>
                  <a:pt x="5385196" y="627578"/>
                  <a:pt x="5381624" y="630952"/>
                  <a:pt x="5376861" y="635317"/>
                </a:cubicBezTo>
                <a:lnTo>
                  <a:pt x="5366146" y="646033"/>
                </a:lnTo>
                <a:cubicBezTo>
                  <a:pt x="5370511" y="654367"/>
                  <a:pt x="5374877" y="662106"/>
                  <a:pt x="5379243" y="669250"/>
                </a:cubicBezTo>
                <a:cubicBezTo>
                  <a:pt x="5388371" y="685522"/>
                  <a:pt x="5396507" y="698222"/>
                  <a:pt x="5403651" y="707350"/>
                </a:cubicBezTo>
                <a:cubicBezTo>
                  <a:pt x="5404047" y="708144"/>
                  <a:pt x="5404444" y="708739"/>
                  <a:pt x="5404841" y="709136"/>
                </a:cubicBezTo>
                <a:lnTo>
                  <a:pt x="5405437" y="710327"/>
                </a:lnTo>
                <a:lnTo>
                  <a:pt x="5406032" y="710327"/>
                </a:lnTo>
                <a:lnTo>
                  <a:pt x="5406032" y="700206"/>
                </a:lnTo>
                <a:cubicBezTo>
                  <a:pt x="5406032" y="699016"/>
                  <a:pt x="5406230" y="696039"/>
                  <a:pt x="5406627" y="691277"/>
                </a:cubicBezTo>
                <a:cubicBezTo>
                  <a:pt x="5404246" y="692070"/>
                  <a:pt x="5401865" y="692467"/>
                  <a:pt x="5399483" y="692467"/>
                </a:cubicBezTo>
                <a:cubicBezTo>
                  <a:pt x="5398293" y="692467"/>
                  <a:pt x="5396904" y="692269"/>
                  <a:pt x="5395317" y="691872"/>
                </a:cubicBezTo>
                <a:cubicBezTo>
                  <a:pt x="5394523" y="691475"/>
                  <a:pt x="5394125" y="690880"/>
                  <a:pt x="5394125" y="690086"/>
                </a:cubicBezTo>
                <a:cubicBezTo>
                  <a:pt x="5394125" y="688895"/>
                  <a:pt x="5394523" y="688300"/>
                  <a:pt x="5395317" y="688300"/>
                </a:cubicBezTo>
                <a:cubicBezTo>
                  <a:pt x="5399681" y="686713"/>
                  <a:pt x="5403651" y="684927"/>
                  <a:pt x="5407223" y="682942"/>
                </a:cubicBezTo>
                <a:cubicBezTo>
                  <a:pt x="5407223" y="681355"/>
                  <a:pt x="5407025" y="679767"/>
                  <a:pt x="5406627" y="678180"/>
                </a:cubicBezTo>
                <a:cubicBezTo>
                  <a:pt x="5406627" y="673417"/>
                  <a:pt x="5406429" y="668655"/>
                  <a:pt x="5406032" y="663892"/>
                </a:cubicBezTo>
                <a:lnTo>
                  <a:pt x="5404246" y="665083"/>
                </a:lnTo>
                <a:cubicBezTo>
                  <a:pt x="5398293" y="669845"/>
                  <a:pt x="5392339" y="673417"/>
                  <a:pt x="5386387" y="675798"/>
                </a:cubicBezTo>
                <a:cubicBezTo>
                  <a:pt x="5385989" y="676195"/>
                  <a:pt x="5385593" y="676394"/>
                  <a:pt x="5385196" y="676394"/>
                </a:cubicBezTo>
                <a:cubicBezTo>
                  <a:pt x="5384403" y="676394"/>
                  <a:pt x="5383807" y="675600"/>
                  <a:pt x="5383410" y="674013"/>
                </a:cubicBezTo>
                <a:cubicBezTo>
                  <a:pt x="5383410" y="673616"/>
                  <a:pt x="5383410" y="673219"/>
                  <a:pt x="5383410" y="672822"/>
                </a:cubicBezTo>
                <a:cubicBezTo>
                  <a:pt x="5383410" y="672028"/>
                  <a:pt x="5384005" y="671234"/>
                  <a:pt x="5385196" y="670441"/>
                </a:cubicBezTo>
                <a:cubicBezTo>
                  <a:pt x="5391149" y="668059"/>
                  <a:pt x="5397102" y="664289"/>
                  <a:pt x="5403055" y="659130"/>
                </a:cubicBezTo>
                <a:lnTo>
                  <a:pt x="5405437" y="656748"/>
                </a:lnTo>
                <a:cubicBezTo>
                  <a:pt x="5405039" y="654764"/>
                  <a:pt x="5404841" y="653177"/>
                  <a:pt x="5404841" y="651986"/>
                </a:cubicBezTo>
                <a:cubicBezTo>
                  <a:pt x="5404444" y="648811"/>
                  <a:pt x="5404047" y="645438"/>
                  <a:pt x="5403651" y="641866"/>
                </a:cubicBezTo>
                <a:cubicBezTo>
                  <a:pt x="5402063" y="642659"/>
                  <a:pt x="5400873" y="643652"/>
                  <a:pt x="5400079" y="644842"/>
                </a:cubicBezTo>
                <a:cubicBezTo>
                  <a:pt x="5387775" y="654367"/>
                  <a:pt x="5381624" y="659130"/>
                  <a:pt x="5381624" y="659130"/>
                </a:cubicBezTo>
                <a:cubicBezTo>
                  <a:pt x="5380433" y="659923"/>
                  <a:pt x="5379441" y="660320"/>
                  <a:pt x="5378647" y="660320"/>
                </a:cubicBezTo>
                <a:cubicBezTo>
                  <a:pt x="5377060" y="660320"/>
                  <a:pt x="5375869" y="659527"/>
                  <a:pt x="5375075" y="657939"/>
                </a:cubicBezTo>
                <a:cubicBezTo>
                  <a:pt x="5374679" y="656748"/>
                  <a:pt x="5374481" y="655756"/>
                  <a:pt x="5374481" y="654963"/>
                </a:cubicBezTo>
                <a:cubicBezTo>
                  <a:pt x="5374481" y="653375"/>
                  <a:pt x="5375274" y="651986"/>
                  <a:pt x="5376861" y="650795"/>
                </a:cubicBezTo>
                <a:cubicBezTo>
                  <a:pt x="5378846" y="648811"/>
                  <a:pt x="5382021" y="646033"/>
                  <a:pt x="5386387" y="642461"/>
                </a:cubicBezTo>
                <a:cubicBezTo>
                  <a:pt x="5390752" y="638889"/>
                  <a:pt x="5394125" y="636309"/>
                  <a:pt x="5396507" y="634722"/>
                </a:cubicBezTo>
                <a:cubicBezTo>
                  <a:pt x="5398888" y="632738"/>
                  <a:pt x="5400873" y="631348"/>
                  <a:pt x="5402460" y="630555"/>
                </a:cubicBezTo>
                <a:cubicBezTo>
                  <a:pt x="5401667" y="624998"/>
                  <a:pt x="5400873" y="619641"/>
                  <a:pt x="5400079" y="614481"/>
                </a:cubicBezTo>
                <a:close/>
                <a:moveTo>
                  <a:pt x="4994671" y="610909"/>
                </a:moveTo>
                <a:cubicBezTo>
                  <a:pt x="4976811" y="631547"/>
                  <a:pt x="4965699" y="644247"/>
                  <a:pt x="4961333" y="649009"/>
                </a:cubicBezTo>
                <a:lnTo>
                  <a:pt x="4960738" y="649605"/>
                </a:lnTo>
                <a:cubicBezTo>
                  <a:pt x="4960738" y="650398"/>
                  <a:pt x="4960937" y="654963"/>
                  <a:pt x="4961333" y="663297"/>
                </a:cubicBezTo>
                <a:cubicBezTo>
                  <a:pt x="4978399" y="645438"/>
                  <a:pt x="4989511" y="634920"/>
                  <a:pt x="4994671" y="631745"/>
                </a:cubicBezTo>
                <a:close/>
                <a:moveTo>
                  <a:pt x="1736526" y="609123"/>
                </a:moveTo>
                <a:cubicBezTo>
                  <a:pt x="1734939" y="609917"/>
                  <a:pt x="1732756" y="610909"/>
                  <a:pt x="1729978" y="612100"/>
                </a:cubicBezTo>
                <a:cubicBezTo>
                  <a:pt x="1726803" y="613688"/>
                  <a:pt x="1724421" y="614680"/>
                  <a:pt x="1722834" y="615077"/>
                </a:cubicBezTo>
                <a:cubicBezTo>
                  <a:pt x="1718071" y="617458"/>
                  <a:pt x="1710531" y="621625"/>
                  <a:pt x="1700212" y="627578"/>
                </a:cubicBezTo>
                <a:cubicBezTo>
                  <a:pt x="1687909" y="634325"/>
                  <a:pt x="1679574" y="638492"/>
                  <a:pt x="1675209" y="640080"/>
                </a:cubicBezTo>
                <a:cubicBezTo>
                  <a:pt x="1671637" y="649208"/>
                  <a:pt x="1668462" y="657145"/>
                  <a:pt x="1665684" y="663892"/>
                </a:cubicBezTo>
                <a:cubicBezTo>
                  <a:pt x="1670050" y="661908"/>
                  <a:pt x="1682551" y="654963"/>
                  <a:pt x="1703189" y="643056"/>
                </a:cubicBezTo>
                <a:cubicBezTo>
                  <a:pt x="1715492" y="635516"/>
                  <a:pt x="1724025" y="630753"/>
                  <a:pt x="1728787" y="628769"/>
                </a:cubicBezTo>
                <a:cubicBezTo>
                  <a:pt x="1731962" y="620434"/>
                  <a:pt x="1734542" y="613886"/>
                  <a:pt x="1736526" y="609123"/>
                </a:cubicBezTo>
                <a:close/>
                <a:moveTo>
                  <a:pt x="2017513" y="606147"/>
                </a:moveTo>
                <a:cubicBezTo>
                  <a:pt x="2013148" y="609719"/>
                  <a:pt x="2007195" y="612894"/>
                  <a:pt x="1999654" y="615672"/>
                </a:cubicBezTo>
                <a:lnTo>
                  <a:pt x="2002035" y="618648"/>
                </a:lnTo>
                <a:lnTo>
                  <a:pt x="2021085" y="616267"/>
                </a:lnTo>
                <a:cubicBezTo>
                  <a:pt x="2019895" y="613489"/>
                  <a:pt x="2018704" y="610116"/>
                  <a:pt x="2017513" y="606147"/>
                </a:cubicBezTo>
                <a:close/>
                <a:moveTo>
                  <a:pt x="3379588" y="600789"/>
                </a:moveTo>
                <a:cubicBezTo>
                  <a:pt x="3370460" y="607536"/>
                  <a:pt x="3362919" y="612298"/>
                  <a:pt x="3356966" y="615077"/>
                </a:cubicBezTo>
                <a:cubicBezTo>
                  <a:pt x="3351013" y="617855"/>
                  <a:pt x="3346251" y="620038"/>
                  <a:pt x="3342679" y="621625"/>
                </a:cubicBezTo>
                <a:lnTo>
                  <a:pt x="3343274" y="624006"/>
                </a:lnTo>
                <a:lnTo>
                  <a:pt x="3343274" y="625197"/>
                </a:lnTo>
                <a:lnTo>
                  <a:pt x="3337321" y="631745"/>
                </a:lnTo>
                <a:lnTo>
                  <a:pt x="3378993" y="609123"/>
                </a:lnTo>
                <a:close/>
                <a:moveTo>
                  <a:pt x="7109817" y="594241"/>
                </a:moveTo>
                <a:cubicBezTo>
                  <a:pt x="7106641" y="595431"/>
                  <a:pt x="7100489" y="598209"/>
                  <a:pt x="7091361" y="602575"/>
                </a:cubicBezTo>
                <a:cubicBezTo>
                  <a:pt x="7075090" y="610116"/>
                  <a:pt x="7061199" y="615077"/>
                  <a:pt x="7049689" y="617458"/>
                </a:cubicBezTo>
                <a:cubicBezTo>
                  <a:pt x="7049293" y="617458"/>
                  <a:pt x="7048896" y="617458"/>
                  <a:pt x="7048499" y="617458"/>
                </a:cubicBezTo>
                <a:cubicBezTo>
                  <a:pt x="7047705" y="617458"/>
                  <a:pt x="7047110" y="617259"/>
                  <a:pt x="7046713" y="616863"/>
                </a:cubicBezTo>
                <a:cubicBezTo>
                  <a:pt x="7042744" y="623213"/>
                  <a:pt x="7038577" y="630158"/>
                  <a:pt x="7034211" y="637698"/>
                </a:cubicBezTo>
                <a:cubicBezTo>
                  <a:pt x="7043339" y="635317"/>
                  <a:pt x="7057031" y="629959"/>
                  <a:pt x="7075288" y="621625"/>
                </a:cubicBezTo>
                <a:cubicBezTo>
                  <a:pt x="7087591" y="616069"/>
                  <a:pt x="7095331" y="612695"/>
                  <a:pt x="7098505" y="611505"/>
                </a:cubicBezTo>
                <a:cubicBezTo>
                  <a:pt x="7098903" y="611108"/>
                  <a:pt x="7099497" y="610314"/>
                  <a:pt x="7100291" y="609123"/>
                </a:cubicBezTo>
                <a:cubicBezTo>
                  <a:pt x="7101085" y="607933"/>
                  <a:pt x="7101680" y="606941"/>
                  <a:pt x="7102077" y="606147"/>
                </a:cubicBezTo>
                <a:cubicBezTo>
                  <a:pt x="7102475" y="606147"/>
                  <a:pt x="7105054" y="602178"/>
                  <a:pt x="7109817" y="594241"/>
                </a:cubicBezTo>
                <a:close/>
                <a:moveTo>
                  <a:pt x="5397102" y="593050"/>
                </a:moveTo>
                <a:lnTo>
                  <a:pt x="5391149" y="596622"/>
                </a:lnTo>
                <a:cubicBezTo>
                  <a:pt x="5386783" y="599797"/>
                  <a:pt x="5382617" y="602972"/>
                  <a:pt x="5378647" y="606147"/>
                </a:cubicBezTo>
                <a:cubicBezTo>
                  <a:pt x="5376663" y="607734"/>
                  <a:pt x="5372893" y="610909"/>
                  <a:pt x="5367337" y="615672"/>
                </a:cubicBezTo>
                <a:cubicBezTo>
                  <a:pt x="5362177" y="619641"/>
                  <a:pt x="5358209" y="622617"/>
                  <a:pt x="5355431" y="624602"/>
                </a:cubicBezTo>
                <a:lnTo>
                  <a:pt x="5354835" y="625197"/>
                </a:lnTo>
                <a:cubicBezTo>
                  <a:pt x="5356819" y="629166"/>
                  <a:pt x="5359201" y="633531"/>
                  <a:pt x="5361979" y="638294"/>
                </a:cubicBezTo>
                <a:cubicBezTo>
                  <a:pt x="5375869" y="624403"/>
                  <a:pt x="5382815" y="617259"/>
                  <a:pt x="5382815" y="616863"/>
                </a:cubicBezTo>
                <a:cubicBezTo>
                  <a:pt x="5389959" y="610116"/>
                  <a:pt x="5395317" y="605750"/>
                  <a:pt x="5398888" y="603766"/>
                </a:cubicBezTo>
                <a:close/>
                <a:moveTo>
                  <a:pt x="4218383" y="593050"/>
                </a:moveTo>
                <a:cubicBezTo>
                  <a:pt x="4217589" y="593447"/>
                  <a:pt x="4216002" y="594439"/>
                  <a:pt x="4213621" y="596027"/>
                </a:cubicBezTo>
                <a:cubicBezTo>
                  <a:pt x="4211239" y="597614"/>
                  <a:pt x="4209255" y="598805"/>
                  <a:pt x="4207668" y="599598"/>
                </a:cubicBezTo>
                <a:cubicBezTo>
                  <a:pt x="4196159" y="607536"/>
                  <a:pt x="4188023" y="613092"/>
                  <a:pt x="4183260" y="616267"/>
                </a:cubicBezTo>
                <a:cubicBezTo>
                  <a:pt x="4165004" y="628570"/>
                  <a:pt x="4150319" y="636309"/>
                  <a:pt x="4139207" y="639484"/>
                </a:cubicBezTo>
                <a:cubicBezTo>
                  <a:pt x="4138017" y="646628"/>
                  <a:pt x="4137024" y="653970"/>
                  <a:pt x="4136231" y="661511"/>
                </a:cubicBezTo>
                <a:cubicBezTo>
                  <a:pt x="4147343" y="655558"/>
                  <a:pt x="4160439" y="647422"/>
                  <a:pt x="4175521" y="637103"/>
                </a:cubicBezTo>
                <a:cubicBezTo>
                  <a:pt x="4196952" y="621625"/>
                  <a:pt x="4210247" y="612894"/>
                  <a:pt x="4215407" y="610909"/>
                </a:cubicBezTo>
                <a:cubicBezTo>
                  <a:pt x="4216201" y="604956"/>
                  <a:pt x="4217193" y="599003"/>
                  <a:pt x="4218383" y="593050"/>
                </a:cubicBezTo>
                <a:close/>
                <a:moveTo>
                  <a:pt x="789384" y="593050"/>
                </a:moveTo>
                <a:cubicBezTo>
                  <a:pt x="788591" y="593447"/>
                  <a:pt x="787003" y="594439"/>
                  <a:pt x="784621" y="596027"/>
                </a:cubicBezTo>
                <a:cubicBezTo>
                  <a:pt x="782240" y="597614"/>
                  <a:pt x="780256" y="598805"/>
                  <a:pt x="778668" y="599598"/>
                </a:cubicBezTo>
                <a:cubicBezTo>
                  <a:pt x="767159" y="607536"/>
                  <a:pt x="759023" y="613092"/>
                  <a:pt x="754261" y="616267"/>
                </a:cubicBezTo>
                <a:cubicBezTo>
                  <a:pt x="736004" y="628570"/>
                  <a:pt x="721320" y="636309"/>
                  <a:pt x="710207" y="639484"/>
                </a:cubicBezTo>
                <a:cubicBezTo>
                  <a:pt x="709017" y="646628"/>
                  <a:pt x="708025" y="653970"/>
                  <a:pt x="707231" y="661511"/>
                </a:cubicBezTo>
                <a:cubicBezTo>
                  <a:pt x="718344" y="655558"/>
                  <a:pt x="731440" y="647422"/>
                  <a:pt x="746521" y="637103"/>
                </a:cubicBezTo>
                <a:cubicBezTo>
                  <a:pt x="767953" y="621625"/>
                  <a:pt x="781248" y="612894"/>
                  <a:pt x="786407" y="610909"/>
                </a:cubicBezTo>
                <a:cubicBezTo>
                  <a:pt x="787201" y="604956"/>
                  <a:pt x="788193" y="599003"/>
                  <a:pt x="789384" y="593050"/>
                </a:cubicBezTo>
                <a:close/>
                <a:moveTo>
                  <a:pt x="4695229" y="592455"/>
                </a:moveTo>
                <a:cubicBezTo>
                  <a:pt x="4694435" y="592852"/>
                  <a:pt x="4693839" y="593050"/>
                  <a:pt x="4693443" y="593050"/>
                </a:cubicBezTo>
                <a:lnTo>
                  <a:pt x="4684513" y="598408"/>
                </a:lnTo>
                <a:cubicBezTo>
                  <a:pt x="4680147" y="601186"/>
                  <a:pt x="4676973" y="602972"/>
                  <a:pt x="4674988" y="603766"/>
                </a:cubicBezTo>
                <a:cubicBezTo>
                  <a:pt x="4659907" y="612497"/>
                  <a:pt x="4646810" y="617259"/>
                  <a:pt x="4635697" y="618053"/>
                </a:cubicBezTo>
                <a:cubicBezTo>
                  <a:pt x="4639666" y="632738"/>
                  <a:pt x="4641651" y="647620"/>
                  <a:pt x="4641651" y="662702"/>
                </a:cubicBezTo>
                <a:cubicBezTo>
                  <a:pt x="4651969" y="657145"/>
                  <a:pt x="4660701" y="653573"/>
                  <a:pt x="4667845" y="651986"/>
                </a:cubicBezTo>
                <a:cubicBezTo>
                  <a:pt x="4673797" y="648811"/>
                  <a:pt x="4680743" y="644842"/>
                  <a:pt x="4688681" y="640080"/>
                </a:cubicBezTo>
                <a:cubicBezTo>
                  <a:pt x="4689474" y="639683"/>
                  <a:pt x="4690863" y="638889"/>
                  <a:pt x="4692847" y="637698"/>
                </a:cubicBezTo>
                <a:cubicBezTo>
                  <a:pt x="4694435" y="636508"/>
                  <a:pt x="4695625" y="635714"/>
                  <a:pt x="4696419" y="635317"/>
                </a:cubicBezTo>
                <a:cubicBezTo>
                  <a:pt x="4697213" y="630952"/>
                  <a:pt x="4697610" y="626388"/>
                  <a:pt x="4697610" y="621625"/>
                </a:cubicBezTo>
                <a:lnTo>
                  <a:pt x="4697610" y="618053"/>
                </a:lnTo>
                <a:lnTo>
                  <a:pt x="4683323" y="626983"/>
                </a:lnTo>
                <a:cubicBezTo>
                  <a:pt x="4669829" y="634920"/>
                  <a:pt x="4659311" y="640477"/>
                  <a:pt x="4651771" y="643652"/>
                </a:cubicBezTo>
                <a:cubicBezTo>
                  <a:pt x="4649389" y="644842"/>
                  <a:pt x="4647405" y="644247"/>
                  <a:pt x="4645818" y="641866"/>
                </a:cubicBezTo>
                <a:cubicBezTo>
                  <a:pt x="4644627" y="639484"/>
                  <a:pt x="4645223" y="637897"/>
                  <a:pt x="4647604" y="637103"/>
                </a:cubicBezTo>
                <a:cubicBezTo>
                  <a:pt x="4655145" y="633531"/>
                  <a:pt x="4666455" y="626784"/>
                  <a:pt x="4681537" y="616863"/>
                </a:cubicBezTo>
                <a:cubicBezTo>
                  <a:pt x="4689871" y="611703"/>
                  <a:pt x="4695030" y="608528"/>
                  <a:pt x="4697015" y="607338"/>
                </a:cubicBezTo>
                <a:cubicBezTo>
                  <a:pt x="4696618" y="602178"/>
                  <a:pt x="4696023" y="597217"/>
                  <a:pt x="4695229" y="592455"/>
                </a:cubicBezTo>
                <a:close/>
                <a:moveTo>
                  <a:pt x="1266229" y="592455"/>
                </a:moveTo>
                <a:cubicBezTo>
                  <a:pt x="1265436" y="592852"/>
                  <a:pt x="1264840" y="593050"/>
                  <a:pt x="1264443" y="593050"/>
                </a:cubicBezTo>
                <a:lnTo>
                  <a:pt x="1255514" y="598408"/>
                </a:lnTo>
                <a:cubicBezTo>
                  <a:pt x="1251148" y="601186"/>
                  <a:pt x="1247973" y="602972"/>
                  <a:pt x="1245989" y="603766"/>
                </a:cubicBezTo>
                <a:cubicBezTo>
                  <a:pt x="1230907" y="612497"/>
                  <a:pt x="1217811" y="617259"/>
                  <a:pt x="1206698" y="618053"/>
                </a:cubicBezTo>
                <a:cubicBezTo>
                  <a:pt x="1210667" y="632738"/>
                  <a:pt x="1212651" y="647620"/>
                  <a:pt x="1212651" y="662702"/>
                </a:cubicBezTo>
                <a:cubicBezTo>
                  <a:pt x="1222970" y="657145"/>
                  <a:pt x="1231701" y="653573"/>
                  <a:pt x="1238845" y="651986"/>
                </a:cubicBezTo>
                <a:cubicBezTo>
                  <a:pt x="1244798" y="648811"/>
                  <a:pt x="1251743" y="644842"/>
                  <a:pt x="1259681" y="640080"/>
                </a:cubicBezTo>
                <a:cubicBezTo>
                  <a:pt x="1260475" y="639683"/>
                  <a:pt x="1261864" y="638889"/>
                  <a:pt x="1263848" y="637698"/>
                </a:cubicBezTo>
                <a:cubicBezTo>
                  <a:pt x="1265436" y="636508"/>
                  <a:pt x="1266626" y="635714"/>
                  <a:pt x="1267420" y="635317"/>
                </a:cubicBezTo>
                <a:cubicBezTo>
                  <a:pt x="1268213" y="630952"/>
                  <a:pt x="1268610" y="626388"/>
                  <a:pt x="1268610" y="621625"/>
                </a:cubicBezTo>
                <a:lnTo>
                  <a:pt x="1268610" y="618053"/>
                </a:lnTo>
                <a:lnTo>
                  <a:pt x="1254323" y="626983"/>
                </a:lnTo>
                <a:cubicBezTo>
                  <a:pt x="1240829" y="634920"/>
                  <a:pt x="1230312" y="640477"/>
                  <a:pt x="1222771" y="643652"/>
                </a:cubicBezTo>
                <a:cubicBezTo>
                  <a:pt x="1221978" y="644049"/>
                  <a:pt x="1221184" y="644247"/>
                  <a:pt x="1220390" y="644247"/>
                </a:cubicBezTo>
                <a:cubicBezTo>
                  <a:pt x="1219199" y="644247"/>
                  <a:pt x="1218009" y="643453"/>
                  <a:pt x="1216818" y="641866"/>
                </a:cubicBezTo>
                <a:cubicBezTo>
                  <a:pt x="1216421" y="641072"/>
                  <a:pt x="1216223" y="640278"/>
                  <a:pt x="1216223" y="639484"/>
                </a:cubicBezTo>
                <a:cubicBezTo>
                  <a:pt x="1216223" y="638294"/>
                  <a:pt x="1217017" y="637500"/>
                  <a:pt x="1218604" y="637103"/>
                </a:cubicBezTo>
                <a:cubicBezTo>
                  <a:pt x="1226145" y="633531"/>
                  <a:pt x="1237456" y="626784"/>
                  <a:pt x="1252537" y="616863"/>
                </a:cubicBezTo>
                <a:cubicBezTo>
                  <a:pt x="1260871" y="611703"/>
                  <a:pt x="1266031" y="608528"/>
                  <a:pt x="1268015" y="607338"/>
                </a:cubicBezTo>
                <a:cubicBezTo>
                  <a:pt x="1267618" y="602178"/>
                  <a:pt x="1267023" y="597217"/>
                  <a:pt x="1266229" y="592455"/>
                </a:cubicBezTo>
                <a:close/>
                <a:moveTo>
                  <a:pt x="5688805" y="590073"/>
                </a:moveTo>
                <a:lnTo>
                  <a:pt x="5688210" y="590669"/>
                </a:lnTo>
                <a:cubicBezTo>
                  <a:pt x="5681463" y="597019"/>
                  <a:pt x="5676304" y="601583"/>
                  <a:pt x="5672732" y="604361"/>
                </a:cubicBezTo>
                <a:cubicBezTo>
                  <a:pt x="5661223" y="613886"/>
                  <a:pt x="5650903" y="621228"/>
                  <a:pt x="5641775" y="626388"/>
                </a:cubicBezTo>
                <a:cubicBezTo>
                  <a:pt x="5640982" y="633928"/>
                  <a:pt x="5640387" y="641469"/>
                  <a:pt x="5639989" y="649009"/>
                </a:cubicBezTo>
                <a:lnTo>
                  <a:pt x="5643561" y="646628"/>
                </a:lnTo>
                <a:cubicBezTo>
                  <a:pt x="5649515" y="642263"/>
                  <a:pt x="5656261" y="636905"/>
                  <a:pt x="5663802" y="630555"/>
                </a:cubicBezTo>
                <a:cubicBezTo>
                  <a:pt x="5665390" y="629364"/>
                  <a:pt x="5668763" y="626586"/>
                  <a:pt x="5673923" y="622220"/>
                </a:cubicBezTo>
                <a:cubicBezTo>
                  <a:pt x="5678288" y="618648"/>
                  <a:pt x="5681661" y="615672"/>
                  <a:pt x="5684043" y="613291"/>
                </a:cubicBezTo>
                <a:cubicBezTo>
                  <a:pt x="5684837" y="612894"/>
                  <a:pt x="5685431" y="612497"/>
                  <a:pt x="5685829" y="612100"/>
                </a:cubicBezTo>
                <a:cubicBezTo>
                  <a:pt x="5687019" y="611306"/>
                  <a:pt x="5687615" y="610711"/>
                  <a:pt x="5687615" y="610314"/>
                </a:cubicBezTo>
                <a:close/>
                <a:moveTo>
                  <a:pt x="2010370" y="584716"/>
                </a:moveTo>
                <a:cubicBezTo>
                  <a:pt x="2006004" y="589081"/>
                  <a:pt x="1999059" y="594042"/>
                  <a:pt x="1989534" y="599598"/>
                </a:cubicBezTo>
                <a:cubicBezTo>
                  <a:pt x="1988740" y="599995"/>
                  <a:pt x="1987946" y="599995"/>
                  <a:pt x="1987153" y="599598"/>
                </a:cubicBezTo>
                <a:lnTo>
                  <a:pt x="1987748" y="600194"/>
                </a:lnTo>
                <a:lnTo>
                  <a:pt x="1987748" y="600789"/>
                </a:lnTo>
                <a:cubicBezTo>
                  <a:pt x="1988145" y="601186"/>
                  <a:pt x="1990923" y="604758"/>
                  <a:pt x="1996082" y="611505"/>
                </a:cubicBezTo>
                <a:cubicBezTo>
                  <a:pt x="1998860" y="609917"/>
                  <a:pt x="2005210" y="606147"/>
                  <a:pt x="2015132" y="600194"/>
                </a:cubicBezTo>
                <a:cubicBezTo>
                  <a:pt x="2013942" y="596225"/>
                  <a:pt x="2012354" y="591066"/>
                  <a:pt x="2010370" y="584716"/>
                </a:cubicBezTo>
                <a:close/>
                <a:moveTo>
                  <a:pt x="3373040" y="584120"/>
                </a:moveTo>
                <a:cubicBezTo>
                  <a:pt x="3346846" y="597217"/>
                  <a:pt x="3333749" y="603567"/>
                  <a:pt x="3333749" y="603170"/>
                </a:cubicBezTo>
                <a:cubicBezTo>
                  <a:pt x="3333749" y="604361"/>
                  <a:pt x="3334146" y="607734"/>
                  <a:pt x="3334940" y="613291"/>
                </a:cubicBezTo>
                <a:cubicBezTo>
                  <a:pt x="3336924" y="613688"/>
                  <a:pt x="3343075" y="609917"/>
                  <a:pt x="3353395" y="601980"/>
                </a:cubicBezTo>
                <a:lnTo>
                  <a:pt x="3377802" y="590669"/>
                </a:lnTo>
                <a:cubicBezTo>
                  <a:pt x="3372246" y="588288"/>
                  <a:pt x="3370659" y="586105"/>
                  <a:pt x="3373040" y="584120"/>
                </a:cubicBezTo>
                <a:close/>
                <a:moveTo>
                  <a:pt x="4994671" y="581739"/>
                </a:moveTo>
                <a:cubicBezTo>
                  <a:pt x="4993083" y="583327"/>
                  <a:pt x="4990901" y="585708"/>
                  <a:pt x="4988123" y="588883"/>
                </a:cubicBezTo>
                <a:cubicBezTo>
                  <a:pt x="4984551" y="592058"/>
                  <a:pt x="4982169" y="594241"/>
                  <a:pt x="4980979" y="595431"/>
                </a:cubicBezTo>
                <a:cubicBezTo>
                  <a:pt x="4971851" y="604956"/>
                  <a:pt x="4964509" y="613688"/>
                  <a:pt x="4958952" y="621625"/>
                </a:cubicBezTo>
                <a:cubicBezTo>
                  <a:pt x="4959349" y="630356"/>
                  <a:pt x="4959547" y="634722"/>
                  <a:pt x="4959547" y="634722"/>
                </a:cubicBezTo>
                <a:lnTo>
                  <a:pt x="4959547" y="637698"/>
                </a:lnTo>
                <a:cubicBezTo>
                  <a:pt x="4959945" y="639286"/>
                  <a:pt x="4960143" y="640278"/>
                  <a:pt x="4960143" y="640675"/>
                </a:cubicBezTo>
                <a:cubicBezTo>
                  <a:pt x="4982765" y="615672"/>
                  <a:pt x="4994274" y="603170"/>
                  <a:pt x="4994671" y="603170"/>
                </a:cubicBezTo>
                <a:close/>
                <a:moveTo>
                  <a:pt x="2677120" y="579953"/>
                </a:moveTo>
                <a:cubicBezTo>
                  <a:pt x="2669976" y="585906"/>
                  <a:pt x="2660649" y="592653"/>
                  <a:pt x="2649140" y="600194"/>
                </a:cubicBezTo>
                <a:cubicBezTo>
                  <a:pt x="2640409" y="606147"/>
                  <a:pt x="2633463" y="610116"/>
                  <a:pt x="2628304" y="612100"/>
                </a:cubicBezTo>
                <a:cubicBezTo>
                  <a:pt x="2624732" y="613688"/>
                  <a:pt x="2621954" y="614481"/>
                  <a:pt x="2619970" y="614481"/>
                </a:cubicBezTo>
                <a:cubicBezTo>
                  <a:pt x="2619970" y="618847"/>
                  <a:pt x="2619573" y="634127"/>
                  <a:pt x="2618779" y="660320"/>
                </a:cubicBezTo>
                <a:cubicBezTo>
                  <a:pt x="2627907" y="655161"/>
                  <a:pt x="2638623" y="648414"/>
                  <a:pt x="2650926" y="640080"/>
                </a:cubicBezTo>
                <a:cubicBezTo>
                  <a:pt x="2668388" y="627380"/>
                  <a:pt x="2677715" y="620831"/>
                  <a:pt x="2678905" y="620434"/>
                </a:cubicBezTo>
                <a:cubicBezTo>
                  <a:pt x="2678509" y="613291"/>
                  <a:pt x="2678310" y="606544"/>
                  <a:pt x="2678310" y="600194"/>
                </a:cubicBezTo>
                <a:cubicBezTo>
                  <a:pt x="2676326" y="601384"/>
                  <a:pt x="2671960" y="603964"/>
                  <a:pt x="2665213" y="607933"/>
                </a:cubicBezTo>
                <a:cubicBezTo>
                  <a:pt x="2660054" y="611108"/>
                  <a:pt x="2655887" y="613688"/>
                  <a:pt x="2652712" y="615672"/>
                </a:cubicBezTo>
                <a:cubicBezTo>
                  <a:pt x="2645965" y="620038"/>
                  <a:pt x="2637234" y="626189"/>
                  <a:pt x="2626518" y="634127"/>
                </a:cubicBezTo>
                <a:cubicBezTo>
                  <a:pt x="2626518" y="634127"/>
                  <a:pt x="2626319" y="634127"/>
                  <a:pt x="2625923" y="634127"/>
                </a:cubicBezTo>
                <a:cubicBezTo>
                  <a:pt x="2625923" y="634127"/>
                  <a:pt x="2625724" y="633928"/>
                  <a:pt x="2625327" y="633531"/>
                </a:cubicBezTo>
                <a:cubicBezTo>
                  <a:pt x="2624931" y="633134"/>
                  <a:pt x="2624732" y="632936"/>
                  <a:pt x="2624732" y="632936"/>
                </a:cubicBezTo>
                <a:cubicBezTo>
                  <a:pt x="2624732" y="632539"/>
                  <a:pt x="2624931" y="632341"/>
                  <a:pt x="2625327" y="632341"/>
                </a:cubicBezTo>
                <a:cubicBezTo>
                  <a:pt x="2651521" y="610909"/>
                  <a:pt x="2668984" y="598408"/>
                  <a:pt x="2677715" y="594836"/>
                </a:cubicBezTo>
                <a:cubicBezTo>
                  <a:pt x="2677715" y="589280"/>
                  <a:pt x="2677516" y="584319"/>
                  <a:pt x="2677120" y="579953"/>
                </a:cubicBezTo>
                <a:close/>
                <a:moveTo>
                  <a:pt x="1962745" y="576977"/>
                </a:moveTo>
                <a:cubicBezTo>
                  <a:pt x="1956395" y="589280"/>
                  <a:pt x="1952029" y="598209"/>
                  <a:pt x="1949648" y="603766"/>
                </a:cubicBezTo>
                <a:cubicBezTo>
                  <a:pt x="1946870" y="610513"/>
                  <a:pt x="1944885" y="615275"/>
                  <a:pt x="1943695" y="618053"/>
                </a:cubicBezTo>
                <a:cubicBezTo>
                  <a:pt x="1943298" y="618847"/>
                  <a:pt x="1942702" y="620434"/>
                  <a:pt x="1941909" y="622816"/>
                </a:cubicBezTo>
                <a:lnTo>
                  <a:pt x="1942504" y="622816"/>
                </a:lnTo>
                <a:cubicBezTo>
                  <a:pt x="1957982" y="622419"/>
                  <a:pt x="1973659" y="621427"/>
                  <a:pt x="1989534" y="619839"/>
                </a:cubicBezTo>
                <a:cubicBezTo>
                  <a:pt x="1983978" y="613092"/>
                  <a:pt x="1980207" y="608330"/>
                  <a:pt x="1978223" y="605552"/>
                </a:cubicBezTo>
                <a:cubicBezTo>
                  <a:pt x="1972270" y="596423"/>
                  <a:pt x="1967110" y="586899"/>
                  <a:pt x="1962745" y="576977"/>
                </a:cubicBezTo>
                <a:close/>
                <a:moveTo>
                  <a:pt x="3366491" y="571023"/>
                </a:moveTo>
                <a:cubicBezTo>
                  <a:pt x="3345060" y="582136"/>
                  <a:pt x="3334146" y="586899"/>
                  <a:pt x="3333749" y="585311"/>
                </a:cubicBezTo>
                <a:cubicBezTo>
                  <a:pt x="3333749" y="586502"/>
                  <a:pt x="3334146" y="589875"/>
                  <a:pt x="3334940" y="595431"/>
                </a:cubicBezTo>
                <a:cubicBezTo>
                  <a:pt x="3336924" y="595828"/>
                  <a:pt x="3343075" y="592058"/>
                  <a:pt x="3353395" y="584120"/>
                </a:cubicBezTo>
                <a:lnTo>
                  <a:pt x="3377802" y="572809"/>
                </a:lnTo>
                <a:close/>
                <a:moveTo>
                  <a:pt x="2005012" y="567452"/>
                </a:moveTo>
                <a:cubicBezTo>
                  <a:pt x="2002631" y="569039"/>
                  <a:pt x="1999654" y="571619"/>
                  <a:pt x="1996082" y="575191"/>
                </a:cubicBezTo>
                <a:cubicBezTo>
                  <a:pt x="1988145" y="581541"/>
                  <a:pt x="1981795" y="585311"/>
                  <a:pt x="1977032" y="586502"/>
                </a:cubicBezTo>
                <a:cubicBezTo>
                  <a:pt x="1979414" y="589677"/>
                  <a:pt x="1982192" y="593248"/>
                  <a:pt x="1985367" y="597217"/>
                </a:cubicBezTo>
                <a:cubicBezTo>
                  <a:pt x="1984970" y="596027"/>
                  <a:pt x="1985367" y="595233"/>
                  <a:pt x="1986557" y="594836"/>
                </a:cubicBezTo>
                <a:cubicBezTo>
                  <a:pt x="1988939" y="593248"/>
                  <a:pt x="1992510" y="590272"/>
                  <a:pt x="1997273" y="585906"/>
                </a:cubicBezTo>
                <a:cubicBezTo>
                  <a:pt x="2002035" y="582334"/>
                  <a:pt x="2005607" y="579755"/>
                  <a:pt x="2007989" y="578167"/>
                </a:cubicBezTo>
                <a:cubicBezTo>
                  <a:pt x="2006798" y="573802"/>
                  <a:pt x="2005806" y="570230"/>
                  <a:pt x="2005012" y="567452"/>
                </a:cubicBezTo>
                <a:close/>
                <a:moveTo>
                  <a:pt x="7127081" y="566261"/>
                </a:moveTo>
                <a:cubicBezTo>
                  <a:pt x="7113190" y="572611"/>
                  <a:pt x="7104061" y="576778"/>
                  <a:pt x="7099696" y="578763"/>
                </a:cubicBezTo>
                <a:cubicBezTo>
                  <a:pt x="7087789" y="583922"/>
                  <a:pt x="7078265" y="587097"/>
                  <a:pt x="7071121" y="588288"/>
                </a:cubicBezTo>
                <a:cubicBezTo>
                  <a:pt x="7067152" y="589081"/>
                  <a:pt x="7064375" y="589478"/>
                  <a:pt x="7062787" y="589478"/>
                </a:cubicBezTo>
                <a:cubicBezTo>
                  <a:pt x="7059215" y="595828"/>
                  <a:pt x="7055246" y="602377"/>
                  <a:pt x="7050881" y="609123"/>
                </a:cubicBezTo>
                <a:cubicBezTo>
                  <a:pt x="7059612" y="607139"/>
                  <a:pt x="7073304" y="601384"/>
                  <a:pt x="7091957" y="591859"/>
                </a:cubicBezTo>
                <a:cubicBezTo>
                  <a:pt x="7105847" y="585113"/>
                  <a:pt x="7114579" y="581342"/>
                  <a:pt x="7118151" y="580548"/>
                </a:cubicBezTo>
                <a:cubicBezTo>
                  <a:pt x="7122516" y="573802"/>
                  <a:pt x="7125493" y="569039"/>
                  <a:pt x="7127081" y="566261"/>
                </a:cubicBezTo>
                <a:close/>
                <a:moveTo>
                  <a:pt x="4686299" y="564475"/>
                </a:moveTo>
                <a:cubicBezTo>
                  <a:pt x="4683521" y="566063"/>
                  <a:pt x="4681735" y="567253"/>
                  <a:pt x="4680941" y="568047"/>
                </a:cubicBezTo>
                <a:cubicBezTo>
                  <a:pt x="4669829" y="574397"/>
                  <a:pt x="4662685" y="578564"/>
                  <a:pt x="4659510" y="580548"/>
                </a:cubicBezTo>
                <a:cubicBezTo>
                  <a:pt x="4644032" y="589280"/>
                  <a:pt x="4633317" y="593447"/>
                  <a:pt x="4627363" y="593050"/>
                </a:cubicBezTo>
                <a:cubicBezTo>
                  <a:pt x="4630141" y="599003"/>
                  <a:pt x="4632324" y="605155"/>
                  <a:pt x="4633911" y="611505"/>
                </a:cubicBezTo>
                <a:cubicBezTo>
                  <a:pt x="4634705" y="611505"/>
                  <a:pt x="4635301" y="611306"/>
                  <a:pt x="4635697" y="610909"/>
                </a:cubicBezTo>
                <a:cubicBezTo>
                  <a:pt x="4645619" y="610116"/>
                  <a:pt x="4658915" y="604163"/>
                  <a:pt x="4675583" y="593050"/>
                </a:cubicBezTo>
                <a:cubicBezTo>
                  <a:pt x="4682727" y="588288"/>
                  <a:pt x="4688482" y="584914"/>
                  <a:pt x="4692847" y="582930"/>
                </a:cubicBezTo>
                <a:cubicBezTo>
                  <a:pt x="4690863" y="576580"/>
                  <a:pt x="4688681" y="570428"/>
                  <a:pt x="4686299" y="564475"/>
                </a:cubicBezTo>
                <a:close/>
                <a:moveTo>
                  <a:pt x="1257300" y="564475"/>
                </a:moveTo>
                <a:cubicBezTo>
                  <a:pt x="1254521" y="566063"/>
                  <a:pt x="1252735" y="567253"/>
                  <a:pt x="1251942" y="568047"/>
                </a:cubicBezTo>
                <a:cubicBezTo>
                  <a:pt x="1240829" y="574397"/>
                  <a:pt x="1233685" y="578564"/>
                  <a:pt x="1230510" y="580548"/>
                </a:cubicBezTo>
                <a:cubicBezTo>
                  <a:pt x="1215826" y="588883"/>
                  <a:pt x="1205309" y="593050"/>
                  <a:pt x="1198959" y="593050"/>
                </a:cubicBezTo>
                <a:cubicBezTo>
                  <a:pt x="1198959" y="593050"/>
                  <a:pt x="1198760" y="593050"/>
                  <a:pt x="1198363" y="593050"/>
                </a:cubicBezTo>
                <a:cubicBezTo>
                  <a:pt x="1201142" y="599003"/>
                  <a:pt x="1203325" y="605155"/>
                  <a:pt x="1204912" y="611505"/>
                </a:cubicBezTo>
                <a:cubicBezTo>
                  <a:pt x="1205706" y="611505"/>
                  <a:pt x="1206301" y="611306"/>
                  <a:pt x="1206698" y="610909"/>
                </a:cubicBezTo>
                <a:cubicBezTo>
                  <a:pt x="1216620" y="610116"/>
                  <a:pt x="1229915" y="604163"/>
                  <a:pt x="1246584" y="593050"/>
                </a:cubicBezTo>
                <a:cubicBezTo>
                  <a:pt x="1253728" y="588288"/>
                  <a:pt x="1259482" y="584914"/>
                  <a:pt x="1263848" y="582930"/>
                </a:cubicBezTo>
                <a:cubicBezTo>
                  <a:pt x="1261864" y="576580"/>
                  <a:pt x="1259681" y="570428"/>
                  <a:pt x="1257300" y="564475"/>
                </a:cubicBezTo>
                <a:close/>
                <a:moveTo>
                  <a:pt x="5691187" y="562094"/>
                </a:moveTo>
                <a:cubicBezTo>
                  <a:pt x="5683646" y="569238"/>
                  <a:pt x="5678487" y="574000"/>
                  <a:pt x="5675709" y="576381"/>
                </a:cubicBezTo>
                <a:cubicBezTo>
                  <a:pt x="5664596" y="585113"/>
                  <a:pt x="5654873" y="590669"/>
                  <a:pt x="5646538" y="593050"/>
                </a:cubicBezTo>
                <a:lnTo>
                  <a:pt x="5645943" y="597813"/>
                </a:lnTo>
                <a:cubicBezTo>
                  <a:pt x="5645149" y="600988"/>
                  <a:pt x="5644554" y="604559"/>
                  <a:pt x="5644157" y="608528"/>
                </a:cubicBezTo>
                <a:cubicBezTo>
                  <a:pt x="5645347" y="608528"/>
                  <a:pt x="5646340" y="609123"/>
                  <a:pt x="5647133" y="610314"/>
                </a:cubicBezTo>
                <a:cubicBezTo>
                  <a:pt x="5647531" y="611108"/>
                  <a:pt x="5647729" y="611703"/>
                  <a:pt x="5647729" y="612100"/>
                </a:cubicBezTo>
                <a:cubicBezTo>
                  <a:pt x="5647729" y="612894"/>
                  <a:pt x="5647331" y="613688"/>
                  <a:pt x="5646538" y="614481"/>
                </a:cubicBezTo>
                <a:cubicBezTo>
                  <a:pt x="5653682" y="609322"/>
                  <a:pt x="5661024" y="603567"/>
                  <a:pt x="5668565" y="597217"/>
                </a:cubicBezTo>
                <a:cubicBezTo>
                  <a:pt x="5675907" y="590669"/>
                  <a:pt x="5681413" y="585708"/>
                  <a:pt x="5685084" y="582334"/>
                </a:cubicBezTo>
                <a:lnTo>
                  <a:pt x="5689997" y="577554"/>
                </a:lnTo>
                <a:lnTo>
                  <a:pt x="5689996" y="577572"/>
                </a:lnTo>
                <a:cubicBezTo>
                  <a:pt x="5690393" y="577175"/>
                  <a:pt x="5690591" y="576977"/>
                  <a:pt x="5690591" y="576977"/>
                </a:cubicBezTo>
                <a:lnTo>
                  <a:pt x="5689997" y="577554"/>
                </a:lnTo>
                <a:close/>
                <a:moveTo>
                  <a:pt x="4227313" y="560903"/>
                </a:moveTo>
                <a:cubicBezTo>
                  <a:pt x="4201516" y="579556"/>
                  <a:pt x="4174331" y="594836"/>
                  <a:pt x="4145755" y="606742"/>
                </a:cubicBezTo>
                <a:cubicBezTo>
                  <a:pt x="4143771" y="614283"/>
                  <a:pt x="4141985" y="622022"/>
                  <a:pt x="4140397" y="629959"/>
                </a:cubicBezTo>
                <a:cubicBezTo>
                  <a:pt x="4150319" y="626784"/>
                  <a:pt x="4163615" y="619244"/>
                  <a:pt x="4180283" y="607338"/>
                </a:cubicBezTo>
                <a:cubicBezTo>
                  <a:pt x="4195761" y="596622"/>
                  <a:pt x="4203897" y="591066"/>
                  <a:pt x="4204691" y="590669"/>
                </a:cubicBezTo>
                <a:cubicBezTo>
                  <a:pt x="4212232" y="585509"/>
                  <a:pt x="4217987" y="582136"/>
                  <a:pt x="4221955" y="580548"/>
                </a:cubicBezTo>
                <a:cubicBezTo>
                  <a:pt x="4223543" y="573802"/>
                  <a:pt x="4225329" y="567253"/>
                  <a:pt x="4227313" y="560903"/>
                </a:cubicBezTo>
                <a:close/>
                <a:moveTo>
                  <a:pt x="798314" y="560903"/>
                </a:moveTo>
                <a:cubicBezTo>
                  <a:pt x="772517" y="579556"/>
                  <a:pt x="745331" y="594836"/>
                  <a:pt x="716756" y="606742"/>
                </a:cubicBezTo>
                <a:cubicBezTo>
                  <a:pt x="714772" y="614283"/>
                  <a:pt x="712985" y="622022"/>
                  <a:pt x="711399" y="629959"/>
                </a:cubicBezTo>
                <a:cubicBezTo>
                  <a:pt x="721320" y="626784"/>
                  <a:pt x="734615" y="619244"/>
                  <a:pt x="751284" y="607338"/>
                </a:cubicBezTo>
                <a:cubicBezTo>
                  <a:pt x="766762" y="596622"/>
                  <a:pt x="774898" y="591066"/>
                  <a:pt x="775692" y="590669"/>
                </a:cubicBezTo>
                <a:cubicBezTo>
                  <a:pt x="783232" y="585509"/>
                  <a:pt x="788987" y="582136"/>
                  <a:pt x="792956" y="580548"/>
                </a:cubicBezTo>
                <a:cubicBezTo>
                  <a:pt x="794543" y="573802"/>
                  <a:pt x="796329" y="567253"/>
                  <a:pt x="798314" y="560903"/>
                </a:cubicBezTo>
                <a:close/>
                <a:moveTo>
                  <a:pt x="3371849" y="557927"/>
                </a:moveTo>
                <a:lnTo>
                  <a:pt x="3365301" y="563880"/>
                </a:lnTo>
                <a:cubicBezTo>
                  <a:pt x="3368079" y="563086"/>
                  <a:pt x="3370262" y="562888"/>
                  <a:pt x="3371849" y="563284"/>
                </a:cubicBezTo>
                <a:close/>
                <a:moveTo>
                  <a:pt x="6049565" y="556141"/>
                </a:moveTo>
                <a:cubicBezTo>
                  <a:pt x="6044405" y="556141"/>
                  <a:pt x="6038651" y="556339"/>
                  <a:pt x="6032301" y="556736"/>
                </a:cubicBezTo>
                <a:cubicBezTo>
                  <a:pt x="6009679" y="557927"/>
                  <a:pt x="5989041" y="562094"/>
                  <a:pt x="5970388" y="569238"/>
                </a:cubicBezTo>
                <a:cubicBezTo>
                  <a:pt x="5943004" y="579953"/>
                  <a:pt x="5921375" y="593248"/>
                  <a:pt x="5905499" y="609123"/>
                </a:cubicBezTo>
                <a:cubicBezTo>
                  <a:pt x="5899149" y="615870"/>
                  <a:pt x="5894188" y="622220"/>
                  <a:pt x="5890617" y="628173"/>
                </a:cubicBezTo>
                <a:cubicBezTo>
                  <a:pt x="5890219" y="632142"/>
                  <a:pt x="5890021" y="636309"/>
                  <a:pt x="5890021" y="640675"/>
                </a:cubicBezTo>
                <a:cubicBezTo>
                  <a:pt x="5890021" y="660916"/>
                  <a:pt x="5893196" y="682545"/>
                  <a:pt x="5899546" y="705564"/>
                </a:cubicBezTo>
                <a:cubicBezTo>
                  <a:pt x="5902721" y="717470"/>
                  <a:pt x="5907087" y="728583"/>
                  <a:pt x="5912643" y="738902"/>
                </a:cubicBezTo>
                <a:cubicBezTo>
                  <a:pt x="5911849" y="733345"/>
                  <a:pt x="5911452" y="727392"/>
                  <a:pt x="5911452" y="721042"/>
                </a:cubicBezTo>
                <a:cubicBezTo>
                  <a:pt x="5911055" y="709930"/>
                  <a:pt x="5910857" y="700405"/>
                  <a:pt x="5910857" y="692467"/>
                </a:cubicBezTo>
                <a:cubicBezTo>
                  <a:pt x="5910857" y="688895"/>
                  <a:pt x="5910857" y="685522"/>
                  <a:pt x="5910857" y="682347"/>
                </a:cubicBezTo>
                <a:cubicBezTo>
                  <a:pt x="5911254" y="674409"/>
                  <a:pt x="5911651" y="669250"/>
                  <a:pt x="5912047" y="666869"/>
                </a:cubicBezTo>
                <a:cubicBezTo>
                  <a:pt x="5912047" y="665678"/>
                  <a:pt x="5912643" y="663892"/>
                  <a:pt x="5913833" y="661511"/>
                </a:cubicBezTo>
                <a:cubicBezTo>
                  <a:pt x="5913833" y="661114"/>
                  <a:pt x="5914031" y="660717"/>
                  <a:pt x="5914429" y="660320"/>
                </a:cubicBezTo>
                <a:lnTo>
                  <a:pt x="5915024" y="658534"/>
                </a:lnTo>
                <a:lnTo>
                  <a:pt x="5915024" y="657939"/>
                </a:lnTo>
                <a:cubicBezTo>
                  <a:pt x="5919389" y="649208"/>
                  <a:pt x="5927923" y="637698"/>
                  <a:pt x="5940623" y="623411"/>
                </a:cubicBezTo>
                <a:cubicBezTo>
                  <a:pt x="5956497" y="605949"/>
                  <a:pt x="5967411" y="593447"/>
                  <a:pt x="5973365" y="585906"/>
                </a:cubicBezTo>
                <a:cubicBezTo>
                  <a:pt x="5974555" y="583922"/>
                  <a:pt x="5976143" y="582930"/>
                  <a:pt x="5978127" y="582930"/>
                </a:cubicBezTo>
                <a:cubicBezTo>
                  <a:pt x="5978921" y="582930"/>
                  <a:pt x="5979715" y="583128"/>
                  <a:pt x="5980509" y="583525"/>
                </a:cubicBezTo>
                <a:cubicBezTo>
                  <a:pt x="5983287" y="584319"/>
                  <a:pt x="5985469" y="585906"/>
                  <a:pt x="5987057" y="588288"/>
                </a:cubicBezTo>
                <a:cubicBezTo>
                  <a:pt x="6017616" y="583525"/>
                  <a:pt x="6062860" y="580945"/>
                  <a:pt x="6122788" y="580548"/>
                </a:cubicBezTo>
                <a:lnTo>
                  <a:pt x="6122193" y="579953"/>
                </a:lnTo>
                <a:cubicBezTo>
                  <a:pt x="6117033" y="574794"/>
                  <a:pt x="6111675" y="570825"/>
                  <a:pt x="6106119" y="568047"/>
                </a:cubicBezTo>
                <a:cubicBezTo>
                  <a:pt x="6101357" y="565666"/>
                  <a:pt x="6096197" y="563483"/>
                  <a:pt x="6090641" y="561498"/>
                </a:cubicBezTo>
                <a:cubicBezTo>
                  <a:pt x="6087863" y="563086"/>
                  <a:pt x="6085481" y="564277"/>
                  <a:pt x="6083497" y="565070"/>
                </a:cubicBezTo>
                <a:cubicBezTo>
                  <a:pt x="6083101" y="565070"/>
                  <a:pt x="6082704" y="565070"/>
                  <a:pt x="6082307" y="565070"/>
                </a:cubicBezTo>
                <a:cubicBezTo>
                  <a:pt x="6081513" y="565070"/>
                  <a:pt x="6080719" y="564475"/>
                  <a:pt x="6079925" y="563284"/>
                </a:cubicBezTo>
                <a:cubicBezTo>
                  <a:pt x="6079925" y="562888"/>
                  <a:pt x="6079925" y="562491"/>
                  <a:pt x="6079925" y="562094"/>
                </a:cubicBezTo>
                <a:cubicBezTo>
                  <a:pt x="6079925" y="561300"/>
                  <a:pt x="6080323" y="560705"/>
                  <a:pt x="6081117" y="560308"/>
                </a:cubicBezTo>
                <a:lnTo>
                  <a:pt x="6082307" y="559713"/>
                </a:lnTo>
                <a:cubicBezTo>
                  <a:pt x="6076751" y="558522"/>
                  <a:pt x="6070797" y="557728"/>
                  <a:pt x="6064447" y="557331"/>
                </a:cubicBezTo>
                <a:cubicBezTo>
                  <a:pt x="6060479" y="558919"/>
                  <a:pt x="6056907" y="560506"/>
                  <a:pt x="6053732" y="562094"/>
                </a:cubicBezTo>
                <a:cubicBezTo>
                  <a:pt x="6053335" y="562094"/>
                  <a:pt x="6052939" y="562094"/>
                  <a:pt x="6052541" y="562094"/>
                </a:cubicBezTo>
                <a:cubicBezTo>
                  <a:pt x="6051747" y="562094"/>
                  <a:pt x="6050953" y="561697"/>
                  <a:pt x="6050160" y="560903"/>
                </a:cubicBezTo>
                <a:cubicBezTo>
                  <a:pt x="6049367" y="560109"/>
                  <a:pt x="6048969" y="559117"/>
                  <a:pt x="6048969" y="557927"/>
                </a:cubicBezTo>
                <a:cubicBezTo>
                  <a:pt x="6048969" y="557530"/>
                  <a:pt x="6049167" y="556934"/>
                  <a:pt x="6049565" y="556141"/>
                </a:cubicBezTo>
                <a:close/>
                <a:moveTo>
                  <a:pt x="1999654" y="553164"/>
                </a:moveTo>
                <a:cubicBezTo>
                  <a:pt x="1996479" y="555942"/>
                  <a:pt x="1993899" y="558125"/>
                  <a:pt x="1991915" y="559713"/>
                </a:cubicBezTo>
                <a:cubicBezTo>
                  <a:pt x="1986756" y="564872"/>
                  <a:pt x="1980803" y="571420"/>
                  <a:pt x="1974056" y="579358"/>
                </a:cubicBezTo>
                <a:cubicBezTo>
                  <a:pt x="1973659" y="579755"/>
                  <a:pt x="1973262" y="579953"/>
                  <a:pt x="1972865" y="579953"/>
                </a:cubicBezTo>
                <a:cubicBezTo>
                  <a:pt x="1973262" y="581144"/>
                  <a:pt x="1974254" y="582533"/>
                  <a:pt x="1975842" y="584120"/>
                </a:cubicBezTo>
                <a:cubicBezTo>
                  <a:pt x="1979414" y="581739"/>
                  <a:pt x="1983978" y="577969"/>
                  <a:pt x="1989534" y="572809"/>
                </a:cubicBezTo>
                <a:cubicBezTo>
                  <a:pt x="1996677" y="565666"/>
                  <a:pt x="2001043" y="561498"/>
                  <a:pt x="2002631" y="560308"/>
                </a:cubicBezTo>
                <a:cubicBezTo>
                  <a:pt x="2001440" y="557530"/>
                  <a:pt x="2000448" y="555148"/>
                  <a:pt x="1999654" y="553164"/>
                </a:cubicBezTo>
                <a:close/>
                <a:moveTo>
                  <a:pt x="3734395" y="548997"/>
                </a:moveTo>
                <a:cubicBezTo>
                  <a:pt x="3732410" y="548997"/>
                  <a:pt x="3730624" y="549195"/>
                  <a:pt x="3729037" y="549592"/>
                </a:cubicBezTo>
                <a:cubicBezTo>
                  <a:pt x="3728243" y="549592"/>
                  <a:pt x="3726854" y="549989"/>
                  <a:pt x="3724869" y="550783"/>
                </a:cubicBezTo>
                <a:cubicBezTo>
                  <a:pt x="3726457" y="555545"/>
                  <a:pt x="3727846" y="559911"/>
                  <a:pt x="3729037" y="563880"/>
                </a:cubicBezTo>
                <a:cubicBezTo>
                  <a:pt x="3737371" y="588883"/>
                  <a:pt x="3742729" y="610513"/>
                  <a:pt x="3745110" y="628769"/>
                </a:cubicBezTo>
                <a:lnTo>
                  <a:pt x="3749277" y="628769"/>
                </a:lnTo>
                <a:cubicBezTo>
                  <a:pt x="3749674" y="628769"/>
                  <a:pt x="3750865" y="628570"/>
                  <a:pt x="3752849" y="628173"/>
                </a:cubicBezTo>
                <a:cubicBezTo>
                  <a:pt x="3758008" y="626189"/>
                  <a:pt x="3764160" y="622816"/>
                  <a:pt x="3771304" y="618053"/>
                </a:cubicBezTo>
                <a:cubicBezTo>
                  <a:pt x="3781623" y="610513"/>
                  <a:pt x="3790552" y="601980"/>
                  <a:pt x="3798093" y="592455"/>
                </a:cubicBezTo>
                <a:lnTo>
                  <a:pt x="3798688" y="591859"/>
                </a:lnTo>
                <a:lnTo>
                  <a:pt x="3798093" y="591859"/>
                </a:lnTo>
                <a:cubicBezTo>
                  <a:pt x="3797696" y="590669"/>
                  <a:pt x="3795711" y="587097"/>
                  <a:pt x="3792140" y="581144"/>
                </a:cubicBezTo>
                <a:cubicBezTo>
                  <a:pt x="3787377" y="574397"/>
                  <a:pt x="3779837" y="567848"/>
                  <a:pt x="3769518" y="561498"/>
                </a:cubicBezTo>
                <a:cubicBezTo>
                  <a:pt x="3759596" y="555545"/>
                  <a:pt x="3750071" y="551577"/>
                  <a:pt x="3740943" y="549592"/>
                </a:cubicBezTo>
                <a:lnTo>
                  <a:pt x="3737966" y="549592"/>
                </a:lnTo>
                <a:cubicBezTo>
                  <a:pt x="3736379" y="550386"/>
                  <a:pt x="3735188" y="550188"/>
                  <a:pt x="3734395" y="548997"/>
                </a:cubicBezTo>
                <a:close/>
                <a:moveTo>
                  <a:pt x="4992289" y="546616"/>
                </a:moveTo>
                <a:cubicBezTo>
                  <a:pt x="4992687" y="546616"/>
                  <a:pt x="4993083" y="546814"/>
                  <a:pt x="4993481" y="547211"/>
                </a:cubicBezTo>
                <a:cubicBezTo>
                  <a:pt x="4993877" y="547608"/>
                  <a:pt x="4994075" y="548005"/>
                  <a:pt x="4994075" y="548402"/>
                </a:cubicBezTo>
                <a:cubicBezTo>
                  <a:pt x="4994075" y="548402"/>
                  <a:pt x="4993877" y="548600"/>
                  <a:pt x="4993481" y="548997"/>
                </a:cubicBezTo>
                <a:cubicBezTo>
                  <a:pt x="4974033" y="570825"/>
                  <a:pt x="4962723" y="584120"/>
                  <a:pt x="4959547" y="588883"/>
                </a:cubicBezTo>
                <a:cubicBezTo>
                  <a:pt x="4959151" y="588883"/>
                  <a:pt x="4958754" y="588883"/>
                  <a:pt x="4958357" y="588883"/>
                </a:cubicBezTo>
                <a:cubicBezTo>
                  <a:pt x="4958357" y="588486"/>
                  <a:pt x="4958357" y="588288"/>
                  <a:pt x="4958357" y="588288"/>
                </a:cubicBezTo>
                <a:cubicBezTo>
                  <a:pt x="4958357" y="587891"/>
                  <a:pt x="4958357" y="587692"/>
                  <a:pt x="4958357" y="587692"/>
                </a:cubicBezTo>
                <a:cubicBezTo>
                  <a:pt x="4967882" y="569436"/>
                  <a:pt x="4978995" y="555942"/>
                  <a:pt x="4991695" y="547211"/>
                </a:cubicBezTo>
                <a:cubicBezTo>
                  <a:pt x="4992091" y="546814"/>
                  <a:pt x="4992289" y="546616"/>
                  <a:pt x="4992289" y="546616"/>
                </a:cubicBezTo>
                <a:close/>
                <a:moveTo>
                  <a:pt x="4674988" y="544234"/>
                </a:moveTo>
                <a:cubicBezTo>
                  <a:pt x="4673797" y="545028"/>
                  <a:pt x="4669631" y="547211"/>
                  <a:pt x="4662487" y="550783"/>
                </a:cubicBezTo>
                <a:lnTo>
                  <a:pt x="4648199" y="557927"/>
                </a:lnTo>
                <a:cubicBezTo>
                  <a:pt x="4632721" y="565467"/>
                  <a:pt x="4622402" y="570428"/>
                  <a:pt x="4617243" y="572809"/>
                </a:cubicBezTo>
                <a:cubicBezTo>
                  <a:pt x="4619624" y="576778"/>
                  <a:pt x="4621807" y="580747"/>
                  <a:pt x="4623791" y="584716"/>
                </a:cubicBezTo>
                <a:lnTo>
                  <a:pt x="4624387" y="585311"/>
                </a:lnTo>
                <a:lnTo>
                  <a:pt x="4626173" y="585311"/>
                </a:lnTo>
                <a:cubicBezTo>
                  <a:pt x="4629745" y="585708"/>
                  <a:pt x="4634705" y="584120"/>
                  <a:pt x="4641055" y="580548"/>
                </a:cubicBezTo>
                <a:cubicBezTo>
                  <a:pt x="4646611" y="578167"/>
                  <a:pt x="4652961" y="574794"/>
                  <a:pt x="4660105" y="570428"/>
                </a:cubicBezTo>
                <a:cubicBezTo>
                  <a:pt x="4662487" y="568841"/>
                  <a:pt x="4665860" y="566658"/>
                  <a:pt x="4670225" y="563880"/>
                </a:cubicBezTo>
                <a:cubicBezTo>
                  <a:pt x="4674988" y="561102"/>
                  <a:pt x="4678560" y="559117"/>
                  <a:pt x="4680941" y="557927"/>
                </a:cubicBezTo>
                <a:cubicBezTo>
                  <a:pt x="4681735" y="557133"/>
                  <a:pt x="4682331" y="556736"/>
                  <a:pt x="4682727" y="556736"/>
                </a:cubicBezTo>
                <a:cubicBezTo>
                  <a:pt x="4680346" y="552370"/>
                  <a:pt x="4677766" y="548203"/>
                  <a:pt x="4674988" y="544234"/>
                </a:cubicBezTo>
                <a:close/>
                <a:moveTo>
                  <a:pt x="2674738" y="544234"/>
                </a:moveTo>
                <a:cubicBezTo>
                  <a:pt x="2656879" y="557331"/>
                  <a:pt x="2647949" y="563880"/>
                  <a:pt x="2647949" y="563880"/>
                </a:cubicBezTo>
                <a:cubicBezTo>
                  <a:pt x="2645568" y="565864"/>
                  <a:pt x="2640805" y="569634"/>
                  <a:pt x="2633662" y="575191"/>
                </a:cubicBezTo>
                <a:cubicBezTo>
                  <a:pt x="2627709" y="579953"/>
                  <a:pt x="2622946" y="583723"/>
                  <a:pt x="2619374" y="586502"/>
                </a:cubicBezTo>
                <a:cubicBezTo>
                  <a:pt x="2619771" y="592852"/>
                  <a:pt x="2619970" y="599995"/>
                  <a:pt x="2619970" y="607933"/>
                </a:cubicBezTo>
                <a:cubicBezTo>
                  <a:pt x="2621557" y="607933"/>
                  <a:pt x="2625129" y="606345"/>
                  <a:pt x="2630685" y="603170"/>
                </a:cubicBezTo>
                <a:cubicBezTo>
                  <a:pt x="2636241" y="599995"/>
                  <a:pt x="2642790" y="595630"/>
                  <a:pt x="2650330" y="590073"/>
                </a:cubicBezTo>
                <a:cubicBezTo>
                  <a:pt x="2665809" y="578961"/>
                  <a:pt x="2674540" y="572809"/>
                  <a:pt x="2676524" y="571619"/>
                </a:cubicBezTo>
                <a:cubicBezTo>
                  <a:pt x="2676127" y="562491"/>
                  <a:pt x="2675532" y="553363"/>
                  <a:pt x="2674738" y="544234"/>
                </a:cubicBezTo>
                <a:close/>
                <a:moveTo>
                  <a:pt x="1245989" y="544234"/>
                </a:moveTo>
                <a:cubicBezTo>
                  <a:pt x="1244798" y="545028"/>
                  <a:pt x="1240631" y="547211"/>
                  <a:pt x="1233487" y="550783"/>
                </a:cubicBezTo>
                <a:lnTo>
                  <a:pt x="1219199" y="557927"/>
                </a:lnTo>
                <a:cubicBezTo>
                  <a:pt x="1203721" y="565467"/>
                  <a:pt x="1193403" y="570428"/>
                  <a:pt x="1188243" y="572809"/>
                </a:cubicBezTo>
                <a:cubicBezTo>
                  <a:pt x="1190624" y="576778"/>
                  <a:pt x="1192807" y="580747"/>
                  <a:pt x="1194792" y="584716"/>
                </a:cubicBezTo>
                <a:lnTo>
                  <a:pt x="1195387" y="585311"/>
                </a:lnTo>
                <a:lnTo>
                  <a:pt x="1197173" y="585311"/>
                </a:lnTo>
                <a:cubicBezTo>
                  <a:pt x="1197570" y="585311"/>
                  <a:pt x="1197967" y="585311"/>
                  <a:pt x="1198363" y="585311"/>
                </a:cubicBezTo>
                <a:cubicBezTo>
                  <a:pt x="1201935" y="585311"/>
                  <a:pt x="1206500" y="583723"/>
                  <a:pt x="1212056" y="580548"/>
                </a:cubicBezTo>
                <a:cubicBezTo>
                  <a:pt x="1217612" y="578167"/>
                  <a:pt x="1223962" y="574794"/>
                  <a:pt x="1231106" y="570428"/>
                </a:cubicBezTo>
                <a:cubicBezTo>
                  <a:pt x="1233487" y="568841"/>
                  <a:pt x="1236861" y="566658"/>
                  <a:pt x="1241226" y="563880"/>
                </a:cubicBezTo>
                <a:cubicBezTo>
                  <a:pt x="1245989" y="561102"/>
                  <a:pt x="1249560" y="559117"/>
                  <a:pt x="1251942" y="557927"/>
                </a:cubicBezTo>
                <a:cubicBezTo>
                  <a:pt x="1252735" y="557133"/>
                  <a:pt x="1253331" y="556736"/>
                  <a:pt x="1253728" y="556736"/>
                </a:cubicBezTo>
                <a:cubicBezTo>
                  <a:pt x="1251346" y="552370"/>
                  <a:pt x="1248767" y="548203"/>
                  <a:pt x="1245989" y="544234"/>
                </a:cubicBezTo>
                <a:close/>
                <a:moveTo>
                  <a:pt x="1994892" y="540067"/>
                </a:moveTo>
                <a:cubicBezTo>
                  <a:pt x="1987748" y="545623"/>
                  <a:pt x="1983382" y="549195"/>
                  <a:pt x="1981795" y="550783"/>
                </a:cubicBezTo>
                <a:cubicBezTo>
                  <a:pt x="1977826" y="554752"/>
                  <a:pt x="1973262" y="559911"/>
                  <a:pt x="1968103" y="566261"/>
                </a:cubicBezTo>
                <a:cubicBezTo>
                  <a:pt x="1967706" y="566658"/>
                  <a:pt x="1967309" y="567253"/>
                  <a:pt x="1966912" y="568047"/>
                </a:cubicBezTo>
                <a:cubicBezTo>
                  <a:pt x="1966515" y="568841"/>
                  <a:pt x="1966317" y="569436"/>
                  <a:pt x="1966317" y="569833"/>
                </a:cubicBezTo>
                <a:lnTo>
                  <a:pt x="1968698" y="574595"/>
                </a:lnTo>
                <a:cubicBezTo>
                  <a:pt x="1975048" y="564673"/>
                  <a:pt x="1981001" y="557133"/>
                  <a:pt x="1986557" y="551973"/>
                </a:cubicBezTo>
                <a:cubicBezTo>
                  <a:pt x="1990526" y="547608"/>
                  <a:pt x="1993701" y="544631"/>
                  <a:pt x="1996082" y="543044"/>
                </a:cubicBezTo>
                <a:close/>
                <a:moveTo>
                  <a:pt x="7143154" y="539472"/>
                </a:moveTo>
                <a:cubicBezTo>
                  <a:pt x="7140773" y="540663"/>
                  <a:pt x="7137597" y="542052"/>
                  <a:pt x="7133629" y="543639"/>
                </a:cubicBezTo>
                <a:lnTo>
                  <a:pt x="7124104" y="548402"/>
                </a:lnTo>
                <a:cubicBezTo>
                  <a:pt x="7105054" y="557530"/>
                  <a:pt x="7091560" y="562094"/>
                  <a:pt x="7083623" y="562094"/>
                </a:cubicBezTo>
                <a:cubicBezTo>
                  <a:pt x="7082829" y="562094"/>
                  <a:pt x="7082233" y="562094"/>
                  <a:pt x="7081837" y="562094"/>
                </a:cubicBezTo>
                <a:cubicBezTo>
                  <a:pt x="7081043" y="562094"/>
                  <a:pt x="7080447" y="561895"/>
                  <a:pt x="7080051" y="561498"/>
                </a:cubicBezTo>
                <a:cubicBezTo>
                  <a:pt x="7078067" y="565070"/>
                  <a:pt x="7074097" y="571619"/>
                  <a:pt x="7068145" y="581144"/>
                </a:cubicBezTo>
                <a:lnTo>
                  <a:pt x="7069335" y="580548"/>
                </a:lnTo>
                <a:cubicBezTo>
                  <a:pt x="7077669" y="578167"/>
                  <a:pt x="7087195" y="574595"/>
                  <a:pt x="7097910" y="569833"/>
                </a:cubicBezTo>
                <a:cubicBezTo>
                  <a:pt x="7100689" y="568245"/>
                  <a:pt x="7105451" y="565864"/>
                  <a:pt x="7112197" y="562689"/>
                </a:cubicBezTo>
                <a:cubicBezTo>
                  <a:pt x="7118151" y="559514"/>
                  <a:pt x="7122715" y="557133"/>
                  <a:pt x="7125889" y="555545"/>
                </a:cubicBezTo>
                <a:lnTo>
                  <a:pt x="7136605" y="550783"/>
                </a:lnTo>
                <a:cubicBezTo>
                  <a:pt x="7139383" y="545623"/>
                  <a:pt x="7141566" y="541853"/>
                  <a:pt x="7143154" y="539472"/>
                </a:cubicBezTo>
                <a:close/>
                <a:moveTo>
                  <a:pt x="3814166" y="537091"/>
                </a:moveTo>
                <a:cubicBezTo>
                  <a:pt x="3812579" y="538678"/>
                  <a:pt x="3807618" y="542845"/>
                  <a:pt x="3799283" y="549592"/>
                </a:cubicBezTo>
                <a:cubicBezTo>
                  <a:pt x="3795711" y="552767"/>
                  <a:pt x="3792338" y="555545"/>
                  <a:pt x="3789163" y="557927"/>
                </a:cubicBezTo>
                <a:cubicBezTo>
                  <a:pt x="3790751" y="559117"/>
                  <a:pt x="3792140" y="560308"/>
                  <a:pt x="3793330" y="561498"/>
                </a:cubicBezTo>
                <a:cubicBezTo>
                  <a:pt x="3800871" y="568245"/>
                  <a:pt x="3805633" y="574198"/>
                  <a:pt x="3807618" y="579358"/>
                </a:cubicBezTo>
                <a:lnTo>
                  <a:pt x="3807618" y="578763"/>
                </a:lnTo>
                <a:cubicBezTo>
                  <a:pt x="3811983" y="571619"/>
                  <a:pt x="3814960" y="565070"/>
                  <a:pt x="3816547" y="559117"/>
                </a:cubicBezTo>
                <a:cubicBezTo>
                  <a:pt x="3810197" y="564277"/>
                  <a:pt x="3804443" y="566459"/>
                  <a:pt x="3799283" y="565666"/>
                </a:cubicBezTo>
                <a:cubicBezTo>
                  <a:pt x="3797696" y="565666"/>
                  <a:pt x="3796902" y="565070"/>
                  <a:pt x="3796902" y="563880"/>
                </a:cubicBezTo>
                <a:cubicBezTo>
                  <a:pt x="3796505" y="562292"/>
                  <a:pt x="3797101" y="561498"/>
                  <a:pt x="3798688" y="561498"/>
                </a:cubicBezTo>
                <a:cubicBezTo>
                  <a:pt x="3801069" y="560705"/>
                  <a:pt x="3807419" y="556934"/>
                  <a:pt x="3817738" y="550188"/>
                </a:cubicBezTo>
                <a:cubicBezTo>
                  <a:pt x="3817341" y="547409"/>
                  <a:pt x="3817143" y="545425"/>
                  <a:pt x="3817143" y="544234"/>
                </a:cubicBezTo>
                <a:cubicBezTo>
                  <a:pt x="3816349" y="541853"/>
                  <a:pt x="3815952" y="540266"/>
                  <a:pt x="3815952" y="539472"/>
                </a:cubicBezTo>
                <a:cubicBezTo>
                  <a:pt x="3815158" y="538281"/>
                  <a:pt x="3814563" y="537488"/>
                  <a:pt x="3814166" y="537091"/>
                </a:cubicBezTo>
                <a:close/>
                <a:moveTo>
                  <a:pt x="4489846" y="529947"/>
                </a:moveTo>
                <a:cubicBezTo>
                  <a:pt x="4489052" y="531138"/>
                  <a:pt x="4488655" y="531534"/>
                  <a:pt x="4488655" y="531138"/>
                </a:cubicBezTo>
                <a:cubicBezTo>
                  <a:pt x="4470002" y="549791"/>
                  <a:pt x="4456310" y="574397"/>
                  <a:pt x="4447579" y="604956"/>
                </a:cubicBezTo>
                <a:cubicBezTo>
                  <a:pt x="4438847" y="637897"/>
                  <a:pt x="4437855" y="666273"/>
                  <a:pt x="4444602" y="690086"/>
                </a:cubicBezTo>
                <a:cubicBezTo>
                  <a:pt x="4452143" y="713898"/>
                  <a:pt x="4464843" y="733544"/>
                  <a:pt x="4482702" y="749022"/>
                </a:cubicBezTo>
                <a:cubicBezTo>
                  <a:pt x="4497387" y="761722"/>
                  <a:pt x="4514055" y="769064"/>
                  <a:pt x="4532709" y="771048"/>
                </a:cubicBezTo>
                <a:cubicBezTo>
                  <a:pt x="4553743" y="773033"/>
                  <a:pt x="4574777" y="769659"/>
                  <a:pt x="4595811" y="760928"/>
                </a:cubicBezTo>
                <a:cubicBezTo>
                  <a:pt x="4596605" y="759738"/>
                  <a:pt x="4597597" y="757952"/>
                  <a:pt x="4598788" y="755570"/>
                </a:cubicBezTo>
                <a:cubicBezTo>
                  <a:pt x="4600375" y="753586"/>
                  <a:pt x="4601566" y="751800"/>
                  <a:pt x="4602360" y="750213"/>
                </a:cubicBezTo>
                <a:cubicBezTo>
                  <a:pt x="4605932" y="742672"/>
                  <a:pt x="4608909" y="735528"/>
                  <a:pt x="4611289" y="728781"/>
                </a:cubicBezTo>
                <a:cubicBezTo>
                  <a:pt x="4617243" y="712906"/>
                  <a:pt x="4620815" y="697825"/>
                  <a:pt x="4622005" y="683538"/>
                </a:cubicBezTo>
                <a:cubicBezTo>
                  <a:pt x="4625577" y="649009"/>
                  <a:pt x="4620815" y="618450"/>
                  <a:pt x="4607718" y="591859"/>
                </a:cubicBezTo>
                <a:cubicBezTo>
                  <a:pt x="4602559" y="580747"/>
                  <a:pt x="4596605" y="571420"/>
                  <a:pt x="4589859" y="563880"/>
                </a:cubicBezTo>
                <a:lnTo>
                  <a:pt x="4587477" y="564475"/>
                </a:lnTo>
                <a:cubicBezTo>
                  <a:pt x="4585493" y="565269"/>
                  <a:pt x="4584302" y="564673"/>
                  <a:pt x="4583905" y="562689"/>
                </a:cubicBezTo>
                <a:cubicBezTo>
                  <a:pt x="4583111" y="560705"/>
                  <a:pt x="4583509" y="559316"/>
                  <a:pt x="4585096" y="558522"/>
                </a:cubicBezTo>
                <a:cubicBezTo>
                  <a:pt x="4577555" y="550981"/>
                  <a:pt x="4569221" y="545227"/>
                  <a:pt x="4560093" y="541258"/>
                </a:cubicBezTo>
                <a:cubicBezTo>
                  <a:pt x="4556124" y="539670"/>
                  <a:pt x="4533899" y="536098"/>
                  <a:pt x="4493418" y="530542"/>
                </a:cubicBezTo>
                <a:cubicBezTo>
                  <a:pt x="4492624" y="530939"/>
                  <a:pt x="4491831" y="530939"/>
                  <a:pt x="4491037" y="530542"/>
                </a:cubicBezTo>
                <a:lnTo>
                  <a:pt x="4490441" y="530542"/>
                </a:lnTo>
                <a:close/>
                <a:moveTo>
                  <a:pt x="3484959" y="529947"/>
                </a:moveTo>
                <a:cubicBezTo>
                  <a:pt x="3482974" y="532328"/>
                  <a:pt x="3480990" y="534511"/>
                  <a:pt x="3479005" y="536495"/>
                </a:cubicBezTo>
                <a:lnTo>
                  <a:pt x="3486149" y="536495"/>
                </a:lnTo>
                <a:cubicBezTo>
                  <a:pt x="3485752" y="534114"/>
                  <a:pt x="3485355" y="531931"/>
                  <a:pt x="3484959" y="529947"/>
                </a:cubicBezTo>
                <a:close/>
                <a:moveTo>
                  <a:pt x="1060846" y="529947"/>
                </a:moveTo>
                <a:cubicBezTo>
                  <a:pt x="1060449" y="530741"/>
                  <a:pt x="1060053" y="531138"/>
                  <a:pt x="1059656" y="531138"/>
                </a:cubicBezTo>
                <a:cubicBezTo>
                  <a:pt x="1041003" y="549791"/>
                  <a:pt x="1027310" y="574397"/>
                  <a:pt x="1018579" y="604956"/>
                </a:cubicBezTo>
                <a:cubicBezTo>
                  <a:pt x="1013817" y="623609"/>
                  <a:pt x="1011435" y="640675"/>
                  <a:pt x="1011435" y="656153"/>
                </a:cubicBezTo>
                <a:cubicBezTo>
                  <a:pt x="1011435" y="668456"/>
                  <a:pt x="1012824" y="679767"/>
                  <a:pt x="1015603" y="690086"/>
                </a:cubicBezTo>
                <a:cubicBezTo>
                  <a:pt x="1023143" y="713898"/>
                  <a:pt x="1035843" y="733544"/>
                  <a:pt x="1053703" y="749022"/>
                </a:cubicBezTo>
                <a:cubicBezTo>
                  <a:pt x="1068387" y="761722"/>
                  <a:pt x="1085056" y="769064"/>
                  <a:pt x="1103709" y="771048"/>
                </a:cubicBezTo>
                <a:cubicBezTo>
                  <a:pt x="1107678" y="771445"/>
                  <a:pt x="1111646" y="771644"/>
                  <a:pt x="1115615" y="771644"/>
                </a:cubicBezTo>
                <a:cubicBezTo>
                  <a:pt x="1132681" y="771644"/>
                  <a:pt x="1149746" y="768072"/>
                  <a:pt x="1166812" y="760928"/>
                </a:cubicBezTo>
                <a:cubicBezTo>
                  <a:pt x="1167606" y="759738"/>
                  <a:pt x="1168598" y="757952"/>
                  <a:pt x="1169788" y="755570"/>
                </a:cubicBezTo>
                <a:cubicBezTo>
                  <a:pt x="1171376" y="753586"/>
                  <a:pt x="1172567" y="751800"/>
                  <a:pt x="1173360" y="750213"/>
                </a:cubicBezTo>
                <a:cubicBezTo>
                  <a:pt x="1176932" y="742672"/>
                  <a:pt x="1179909" y="735528"/>
                  <a:pt x="1182290" y="728781"/>
                </a:cubicBezTo>
                <a:cubicBezTo>
                  <a:pt x="1188243" y="712906"/>
                  <a:pt x="1191815" y="697825"/>
                  <a:pt x="1193006" y="683538"/>
                </a:cubicBezTo>
                <a:cubicBezTo>
                  <a:pt x="1193800" y="675997"/>
                  <a:pt x="1194196" y="668853"/>
                  <a:pt x="1194196" y="662106"/>
                </a:cubicBezTo>
                <a:cubicBezTo>
                  <a:pt x="1194196" y="636309"/>
                  <a:pt x="1189037" y="612894"/>
                  <a:pt x="1178718" y="591859"/>
                </a:cubicBezTo>
                <a:cubicBezTo>
                  <a:pt x="1173559" y="580747"/>
                  <a:pt x="1167606" y="571420"/>
                  <a:pt x="1160859" y="563880"/>
                </a:cubicBezTo>
                <a:cubicBezTo>
                  <a:pt x="1159271" y="564277"/>
                  <a:pt x="1158478" y="564475"/>
                  <a:pt x="1158478" y="564475"/>
                </a:cubicBezTo>
                <a:cubicBezTo>
                  <a:pt x="1158081" y="564872"/>
                  <a:pt x="1157485" y="565070"/>
                  <a:pt x="1156692" y="565070"/>
                </a:cubicBezTo>
                <a:cubicBezTo>
                  <a:pt x="1155898" y="565070"/>
                  <a:pt x="1155303" y="564277"/>
                  <a:pt x="1154906" y="562689"/>
                </a:cubicBezTo>
                <a:cubicBezTo>
                  <a:pt x="1154509" y="561895"/>
                  <a:pt x="1154310" y="561300"/>
                  <a:pt x="1154310" y="560903"/>
                </a:cubicBezTo>
                <a:cubicBezTo>
                  <a:pt x="1154310" y="559713"/>
                  <a:pt x="1154906" y="558919"/>
                  <a:pt x="1156096" y="558522"/>
                </a:cubicBezTo>
                <a:cubicBezTo>
                  <a:pt x="1148556" y="550981"/>
                  <a:pt x="1140221" y="545227"/>
                  <a:pt x="1131093" y="541258"/>
                </a:cubicBezTo>
                <a:cubicBezTo>
                  <a:pt x="1127125" y="539670"/>
                  <a:pt x="1104899" y="536098"/>
                  <a:pt x="1064418" y="530542"/>
                </a:cubicBezTo>
                <a:cubicBezTo>
                  <a:pt x="1064021" y="530542"/>
                  <a:pt x="1063624" y="530542"/>
                  <a:pt x="1063228" y="530542"/>
                </a:cubicBezTo>
                <a:cubicBezTo>
                  <a:pt x="1062831" y="530542"/>
                  <a:pt x="1062434" y="530542"/>
                  <a:pt x="1062037" y="530542"/>
                </a:cubicBezTo>
                <a:lnTo>
                  <a:pt x="1061442" y="530542"/>
                </a:lnTo>
                <a:close/>
                <a:moveTo>
                  <a:pt x="3800474" y="525780"/>
                </a:moveTo>
                <a:cubicBezTo>
                  <a:pt x="3797299" y="528955"/>
                  <a:pt x="3791941" y="533122"/>
                  <a:pt x="3784401" y="538281"/>
                </a:cubicBezTo>
                <a:cubicBezTo>
                  <a:pt x="3779638" y="541853"/>
                  <a:pt x="3775074" y="544631"/>
                  <a:pt x="3770709" y="546616"/>
                </a:cubicBezTo>
                <a:cubicBezTo>
                  <a:pt x="3775074" y="548600"/>
                  <a:pt x="3779043" y="550981"/>
                  <a:pt x="3782615" y="553759"/>
                </a:cubicBezTo>
                <a:lnTo>
                  <a:pt x="3796902" y="541853"/>
                </a:lnTo>
                <a:cubicBezTo>
                  <a:pt x="3802855" y="536297"/>
                  <a:pt x="3806824" y="532725"/>
                  <a:pt x="3808809" y="531138"/>
                </a:cubicBezTo>
                <a:cubicBezTo>
                  <a:pt x="3806427" y="529550"/>
                  <a:pt x="3803649" y="527764"/>
                  <a:pt x="3800474" y="525780"/>
                </a:cubicBezTo>
                <a:close/>
                <a:moveTo>
                  <a:pt x="5956696" y="524589"/>
                </a:moveTo>
                <a:cubicBezTo>
                  <a:pt x="5942011" y="532923"/>
                  <a:pt x="5929907" y="542448"/>
                  <a:pt x="5920382" y="553164"/>
                </a:cubicBezTo>
                <a:cubicBezTo>
                  <a:pt x="5910460" y="565070"/>
                  <a:pt x="5902919" y="578564"/>
                  <a:pt x="5897760" y="593645"/>
                </a:cubicBezTo>
                <a:cubicBezTo>
                  <a:pt x="5904904" y="586899"/>
                  <a:pt x="5913437" y="580548"/>
                  <a:pt x="5923359" y="574595"/>
                </a:cubicBezTo>
                <a:cubicBezTo>
                  <a:pt x="5922168" y="574595"/>
                  <a:pt x="5921375" y="573206"/>
                  <a:pt x="5920977" y="570428"/>
                </a:cubicBezTo>
                <a:cubicBezTo>
                  <a:pt x="5920977" y="568841"/>
                  <a:pt x="5921175" y="563483"/>
                  <a:pt x="5921573" y="554355"/>
                </a:cubicBezTo>
                <a:cubicBezTo>
                  <a:pt x="5921969" y="553164"/>
                  <a:pt x="5922763" y="552569"/>
                  <a:pt x="5923954" y="552569"/>
                </a:cubicBezTo>
                <a:cubicBezTo>
                  <a:pt x="5925145" y="552569"/>
                  <a:pt x="5925739" y="553164"/>
                  <a:pt x="5925739" y="554355"/>
                </a:cubicBezTo>
                <a:lnTo>
                  <a:pt x="5925739" y="558522"/>
                </a:lnTo>
                <a:cubicBezTo>
                  <a:pt x="5926931" y="556934"/>
                  <a:pt x="5929113" y="554156"/>
                  <a:pt x="5932288" y="550188"/>
                </a:cubicBezTo>
                <a:cubicBezTo>
                  <a:pt x="5936653" y="544234"/>
                  <a:pt x="5941218" y="538877"/>
                  <a:pt x="5945981" y="534114"/>
                </a:cubicBezTo>
                <a:cubicBezTo>
                  <a:pt x="5949155" y="530542"/>
                  <a:pt x="5952727" y="527367"/>
                  <a:pt x="5956696" y="524589"/>
                </a:cubicBezTo>
                <a:close/>
                <a:moveTo>
                  <a:pt x="5697139" y="524589"/>
                </a:moveTo>
                <a:cubicBezTo>
                  <a:pt x="5688805" y="532130"/>
                  <a:pt x="5683051" y="537488"/>
                  <a:pt x="5679875" y="540663"/>
                </a:cubicBezTo>
                <a:cubicBezTo>
                  <a:pt x="5668367" y="550584"/>
                  <a:pt x="5660231" y="555942"/>
                  <a:pt x="5655468" y="556736"/>
                </a:cubicBezTo>
                <a:cubicBezTo>
                  <a:pt x="5653087" y="565467"/>
                  <a:pt x="5650705" y="574595"/>
                  <a:pt x="5648324" y="584120"/>
                </a:cubicBezTo>
                <a:cubicBezTo>
                  <a:pt x="5655071" y="581342"/>
                  <a:pt x="5664001" y="574794"/>
                  <a:pt x="5675113" y="564475"/>
                </a:cubicBezTo>
                <a:cubicBezTo>
                  <a:pt x="5686226" y="554950"/>
                  <a:pt x="5691782" y="550188"/>
                  <a:pt x="5691782" y="550188"/>
                </a:cubicBezTo>
                <a:lnTo>
                  <a:pt x="5692973" y="548997"/>
                </a:lnTo>
                <a:cubicBezTo>
                  <a:pt x="5694560" y="540266"/>
                  <a:pt x="5695949" y="532130"/>
                  <a:pt x="5697139" y="524589"/>
                </a:cubicBezTo>
                <a:close/>
                <a:moveTo>
                  <a:pt x="1986557" y="523994"/>
                </a:moveTo>
                <a:cubicBezTo>
                  <a:pt x="1984573" y="530344"/>
                  <a:pt x="1981795" y="537488"/>
                  <a:pt x="1978223" y="545425"/>
                </a:cubicBezTo>
                <a:cubicBezTo>
                  <a:pt x="1983779" y="539869"/>
                  <a:pt x="1988343" y="535900"/>
                  <a:pt x="1991915" y="533519"/>
                </a:cubicBezTo>
                <a:cubicBezTo>
                  <a:pt x="1989931" y="529947"/>
                  <a:pt x="1988145" y="526772"/>
                  <a:pt x="1986557" y="523994"/>
                </a:cubicBezTo>
                <a:close/>
                <a:moveTo>
                  <a:pt x="6150173" y="521613"/>
                </a:moveTo>
                <a:cubicBezTo>
                  <a:pt x="6147394" y="523994"/>
                  <a:pt x="6142235" y="527764"/>
                  <a:pt x="6134695" y="532923"/>
                </a:cubicBezTo>
                <a:cubicBezTo>
                  <a:pt x="6128344" y="537686"/>
                  <a:pt x="6123383" y="541456"/>
                  <a:pt x="6119811" y="544234"/>
                </a:cubicBezTo>
                <a:cubicBezTo>
                  <a:pt x="6115049" y="547409"/>
                  <a:pt x="6110683" y="550386"/>
                  <a:pt x="6106715" y="553164"/>
                </a:cubicBezTo>
                <a:cubicBezTo>
                  <a:pt x="6119415" y="559514"/>
                  <a:pt x="6126162" y="567848"/>
                  <a:pt x="6126955" y="578167"/>
                </a:cubicBezTo>
                <a:cubicBezTo>
                  <a:pt x="6126955" y="579358"/>
                  <a:pt x="6126559" y="580152"/>
                  <a:pt x="6125765" y="580548"/>
                </a:cubicBezTo>
                <a:lnTo>
                  <a:pt x="6131718" y="580548"/>
                </a:lnTo>
                <a:cubicBezTo>
                  <a:pt x="6131718" y="579358"/>
                  <a:pt x="6132115" y="578167"/>
                  <a:pt x="6132909" y="576977"/>
                </a:cubicBezTo>
                <a:cubicBezTo>
                  <a:pt x="6139259" y="569833"/>
                  <a:pt x="6149577" y="562491"/>
                  <a:pt x="6163865" y="554950"/>
                </a:cubicBezTo>
                <a:cubicBezTo>
                  <a:pt x="6169421" y="552172"/>
                  <a:pt x="6175573" y="548997"/>
                  <a:pt x="6182319" y="545425"/>
                </a:cubicBezTo>
                <a:cubicBezTo>
                  <a:pt x="6178747" y="543441"/>
                  <a:pt x="6174382" y="540464"/>
                  <a:pt x="6169223" y="536495"/>
                </a:cubicBezTo>
                <a:cubicBezTo>
                  <a:pt x="6168429" y="536098"/>
                  <a:pt x="6167239" y="535305"/>
                  <a:pt x="6165651" y="534114"/>
                </a:cubicBezTo>
                <a:cubicBezTo>
                  <a:pt x="6165253" y="534511"/>
                  <a:pt x="6159301" y="538678"/>
                  <a:pt x="6147791" y="546616"/>
                </a:cubicBezTo>
                <a:cubicBezTo>
                  <a:pt x="6139060" y="552569"/>
                  <a:pt x="6130925" y="557927"/>
                  <a:pt x="6123383" y="562689"/>
                </a:cubicBezTo>
                <a:cubicBezTo>
                  <a:pt x="6122987" y="563086"/>
                  <a:pt x="6122590" y="563284"/>
                  <a:pt x="6122193" y="563284"/>
                </a:cubicBezTo>
                <a:cubicBezTo>
                  <a:pt x="6121399" y="563284"/>
                  <a:pt x="6120804" y="562689"/>
                  <a:pt x="6120407" y="561498"/>
                </a:cubicBezTo>
                <a:cubicBezTo>
                  <a:pt x="6120010" y="561102"/>
                  <a:pt x="6119811" y="560506"/>
                  <a:pt x="6119811" y="559713"/>
                </a:cubicBezTo>
                <a:cubicBezTo>
                  <a:pt x="6119811" y="559316"/>
                  <a:pt x="6120209" y="558720"/>
                  <a:pt x="6121002" y="557927"/>
                </a:cubicBezTo>
                <a:cubicBezTo>
                  <a:pt x="6124177" y="556339"/>
                  <a:pt x="6131916" y="550783"/>
                  <a:pt x="6144219" y="541258"/>
                </a:cubicBezTo>
                <a:cubicBezTo>
                  <a:pt x="6153347" y="534114"/>
                  <a:pt x="6158507" y="530145"/>
                  <a:pt x="6159697" y="529352"/>
                </a:cubicBezTo>
                <a:cubicBezTo>
                  <a:pt x="6158507" y="528558"/>
                  <a:pt x="6156919" y="527367"/>
                  <a:pt x="6154935" y="525780"/>
                </a:cubicBezTo>
                <a:cubicBezTo>
                  <a:pt x="6152554" y="523795"/>
                  <a:pt x="6150966" y="522406"/>
                  <a:pt x="6150173" y="521613"/>
                </a:cubicBezTo>
                <a:close/>
                <a:moveTo>
                  <a:pt x="4241601" y="519827"/>
                </a:moveTo>
                <a:cubicBezTo>
                  <a:pt x="4233267" y="525383"/>
                  <a:pt x="4228901" y="528359"/>
                  <a:pt x="4228504" y="528756"/>
                </a:cubicBezTo>
                <a:cubicBezTo>
                  <a:pt x="4226123" y="530344"/>
                  <a:pt x="4217193" y="536892"/>
                  <a:pt x="4201715" y="548402"/>
                </a:cubicBezTo>
                <a:cubicBezTo>
                  <a:pt x="4183459" y="562292"/>
                  <a:pt x="4167981" y="571023"/>
                  <a:pt x="4155281" y="574595"/>
                </a:cubicBezTo>
                <a:cubicBezTo>
                  <a:pt x="4152899" y="581342"/>
                  <a:pt x="4150717" y="588288"/>
                  <a:pt x="4148732" y="595431"/>
                </a:cubicBezTo>
                <a:cubicBezTo>
                  <a:pt x="4160241" y="590272"/>
                  <a:pt x="4173338" y="583327"/>
                  <a:pt x="4188023" y="574595"/>
                </a:cubicBezTo>
                <a:cubicBezTo>
                  <a:pt x="4207867" y="563086"/>
                  <a:pt x="4221757" y="555744"/>
                  <a:pt x="4229695" y="552569"/>
                </a:cubicBezTo>
                <a:cubicBezTo>
                  <a:pt x="4233267" y="541456"/>
                  <a:pt x="4237235" y="530542"/>
                  <a:pt x="4241601" y="519827"/>
                </a:cubicBezTo>
                <a:close/>
                <a:moveTo>
                  <a:pt x="812602" y="519827"/>
                </a:moveTo>
                <a:cubicBezTo>
                  <a:pt x="804267" y="525383"/>
                  <a:pt x="799901" y="528359"/>
                  <a:pt x="799504" y="528756"/>
                </a:cubicBezTo>
                <a:cubicBezTo>
                  <a:pt x="797123" y="530344"/>
                  <a:pt x="788193" y="536892"/>
                  <a:pt x="772715" y="548402"/>
                </a:cubicBezTo>
                <a:cubicBezTo>
                  <a:pt x="754459" y="562292"/>
                  <a:pt x="738981" y="571023"/>
                  <a:pt x="726281" y="574595"/>
                </a:cubicBezTo>
                <a:cubicBezTo>
                  <a:pt x="723899" y="581342"/>
                  <a:pt x="721717" y="588288"/>
                  <a:pt x="719732" y="595431"/>
                </a:cubicBezTo>
                <a:cubicBezTo>
                  <a:pt x="731242" y="590272"/>
                  <a:pt x="744339" y="583327"/>
                  <a:pt x="759023" y="574595"/>
                </a:cubicBezTo>
                <a:cubicBezTo>
                  <a:pt x="778867" y="563086"/>
                  <a:pt x="792757" y="555744"/>
                  <a:pt x="800695" y="552569"/>
                </a:cubicBezTo>
                <a:cubicBezTo>
                  <a:pt x="804267" y="541456"/>
                  <a:pt x="808235" y="530542"/>
                  <a:pt x="812602" y="519827"/>
                </a:cubicBezTo>
                <a:close/>
                <a:moveTo>
                  <a:pt x="3780829" y="516255"/>
                </a:moveTo>
                <a:cubicBezTo>
                  <a:pt x="3782019" y="515064"/>
                  <a:pt x="3779241" y="517445"/>
                  <a:pt x="3772495" y="523398"/>
                </a:cubicBezTo>
                <a:cubicBezTo>
                  <a:pt x="3767335" y="527764"/>
                  <a:pt x="3763565" y="530939"/>
                  <a:pt x="3761183" y="532923"/>
                </a:cubicBezTo>
                <a:cubicBezTo>
                  <a:pt x="3758008" y="535702"/>
                  <a:pt x="3755230" y="537884"/>
                  <a:pt x="3752849" y="539472"/>
                </a:cubicBezTo>
                <a:cubicBezTo>
                  <a:pt x="3756421" y="540663"/>
                  <a:pt x="3759993" y="542052"/>
                  <a:pt x="3763565" y="543639"/>
                </a:cubicBezTo>
                <a:cubicBezTo>
                  <a:pt x="3768327" y="541258"/>
                  <a:pt x="3774876" y="536892"/>
                  <a:pt x="3783210" y="530542"/>
                </a:cubicBezTo>
                <a:cubicBezTo>
                  <a:pt x="3788766" y="526177"/>
                  <a:pt x="3792140" y="523398"/>
                  <a:pt x="3793330" y="522208"/>
                </a:cubicBezTo>
                <a:close/>
                <a:moveTo>
                  <a:pt x="7159823" y="511492"/>
                </a:moveTo>
                <a:cubicBezTo>
                  <a:pt x="7155060" y="513477"/>
                  <a:pt x="7148710" y="516453"/>
                  <a:pt x="7140773" y="520422"/>
                </a:cubicBezTo>
                <a:cubicBezTo>
                  <a:pt x="7121325" y="529153"/>
                  <a:pt x="7105649" y="535702"/>
                  <a:pt x="7093743" y="540067"/>
                </a:cubicBezTo>
                <a:lnTo>
                  <a:pt x="7093147" y="540067"/>
                </a:lnTo>
                <a:cubicBezTo>
                  <a:pt x="7089973" y="545227"/>
                  <a:pt x="7086996" y="550188"/>
                  <a:pt x="7084218" y="554950"/>
                </a:cubicBezTo>
                <a:cubicBezTo>
                  <a:pt x="7088187" y="554950"/>
                  <a:pt x="7093743" y="553363"/>
                  <a:pt x="7100887" y="550188"/>
                </a:cubicBezTo>
                <a:cubicBezTo>
                  <a:pt x="7106443" y="548203"/>
                  <a:pt x="7114381" y="544631"/>
                  <a:pt x="7124699" y="539472"/>
                </a:cubicBezTo>
                <a:cubicBezTo>
                  <a:pt x="7138589" y="532328"/>
                  <a:pt x="7147123" y="527963"/>
                  <a:pt x="7150297" y="526375"/>
                </a:cubicBezTo>
                <a:lnTo>
                  <a:pt x="7151488" y="525780"/>
                </a:lnTo>
                <a:cubicBezTo>
                  <a:pt x="7154663" y="520620"/>
                  <a:pt x="7157441" y="515858"/>
                  <a:pt x="7159823" y="511492"/>
                </a:cubicBezTo>
                <a:close/>
                <a:moveTo>
                  <a:pt x="6132909" y="509111"/>
                </a:moveTo>
                <a:cubicBezTo>
                  <a:pt x="6131321" y="510302"/>
                  <a:pt x="6129337" y="511889"/>
                  <a:pt x="6126955" y="513873"/>
                </a:cubicBezTo>
                <a:cubicBezTo>
                  <a:pt x="6123781" y="515858"/>
                  <a:pt x="6121796" y="517247"/>
                  <a:pt x="6121002" y="518041"/>
                </a:cubicBezTo>
                <a:cubicBezTo>
                  <a:pt x="6109889" y="526772"/>
                  <a:pt x="6102746" y="532328"/>
                  <a:pt x="6099571" y="534709"/>
                </a:cubicBezTo>
                <a:cubicBezTo>
                  <a:pt x="6094015" y="538678"/>
                  <a:pt x="6088855" y="542250"/>
                  <a:pt x="6084093" y="545425"/>
                </a:cubicBezTo>
                <a:cubicBezTo>
                  <a:pt x="6090839" y="547013"/>
                  <a:pt x="6096793" y="548799"/>
                  <a:pt x="6101952" y="550783"/>
                </a:cubicBezTo>
                <a:cubicBezTo>
                  <a:pt x="6106317" y="548005"/>
                  <a:pt x="6112668" y="543044"/>
                  <a:pt x="6121002" y="535900"/>
                </a:cubicBezTo>
                <a:cubicBezTo>
                  <a:pt x="6131718" y="526772"/>
                  <a:pt x="6139854" y="520819"/>
                  <a:pt x="6145410" y="518041"/>
                </a:cubicBezTo>
                <a:cubicBezTo>
                  <a:pt x="6140647" y="514469"/>
                  <a:pt x="6136481" y="511492"/>
                  <a:pt x="6132909" y="509111"/>
                </a:cubicBezTo>
                <a:close/>
                <a:moveTo>
                  <a:pt x="4640460" y="508516"/>
                </a:moveTo>
                <a:cubicBezTo>
                  <a:pt x="4640460" y="509309"/>
                  <a:pt x="4640063" y="509905"/>
                  <a:pt x="4639269" y="510302"/>
                </a:cubicBezTo>
                <a:cubicBezTo>
                  <a:pt x="4636095" y="513477"/>
                  <a:pt x="4627165" y="519231"/>
                  <a:pt x="4612481" y="527566"/>
                </a:cubicBezTo>
                <a:cubicBezTo>
                  <a:pt x="4602161" y="533519"/>
                  <a:pt x="4594819" y="537686"/>
                  <a:pt x="4590454" y="540067"/>
                </a:cubicBezTo>
                <a:cubicBezTo>
                  <a:pt x="4594819" y="543639"/>
                  <a:pt x="4598987" y="547806"/>
                  <a:pt x="4602955" y="552569"/>
                </a:cubicBezTo>
                <a:cubicBezTo>
                  <a:pt x="4608115" y="550188"/>
                  <a:pt x="4614465" y="546616"/>
                  <a:pt x="4622005" y="541853"/>
                </a:cubicBezTo>
                <a:cubicBezTo>
                  <a:pt x="4639865" y="529947"/>
                  <a:pt x="4650183" y="523398"/>
                  <a:pt x="4652961" y="522208"/>
                </a:cubicBezTo>
                <a:cubicBezTo>
                  <a:pt x="4653755" y="522208"/>
                  <a:pt x="4654351" y="522406"/>
                  <a:pt x="4654747" y="522803"/>
                </a:cubicBezTo>
                <a:cubicBezTo>
                  <a:pt x="4655541" y="523597"/>
                  <a:pt x="4655739" y="524391"/>
                  <a:pt x="4655343" y="525184"/>
                </a:cubicBezTo>
                <a:cubicBezTo>
                  <a:pt x="4650183" y="531534"/>
                  <a:pt x="4639468" y="539472"/>
                  <a:pt x="4623196" y="548997"/>
                </a:cubicBezTo>
                <a:cubicBezTo>
                  <a:pt x="4618433" y="551775"/>
                  <a:pt x="4612877" y="554355"/>
                  <a:pt x="4606527" y="556736"/>
                </a:cubicBezTo>
                <a:lnTo>
                  <a:pt x="4612481" y="565070"/>
                </a:lnTo>
                <a:cubicBezTo>
                  <a:pt x="4616052" y="563483"/>
                  <a:pt x="4626967" y="557728"/>
                  <a:pt x="4645223" y="547806"/>
                </a:cubicBezTo>
                <a:cubicBezTo>
                  <a:pt x="4657923" y="541059"/>
                  <a:pt x="4666257" y="537488"/>
                  <a:pt x="4670225" y="537091"/>
                </a:cubicBezTo>
                <a:cubicBezTo>
                  <a:pt x="4661495" y="525978"/>
                  <a:pt x="4651573" y="516453"/>
                  <a:pt x="4640460" y="508516"/>
                </a:cubicBezTo>
                <a:close/>
                <a:moveTo>
                  <a:pt x="3761183" y="508516"/>
                </a:moveTo>
                <a:cubicBezTo>
                  <a:pt x="3761977" y="509309"/>
                  <a:pt x="3762175" y="510103"/>
                  <a:pt x="3761779" y="510897"/>
                </a:cubicBezTo>
                <a:cubicBezTo>
                  <a:pt x="3760588" y="514866"/>
                  <a:pt x="3755826" y="520819"/>
                  <a:pt x="3747491" y="528756"/>
                </a:cubicBezTo>
                <a:cubicBezTo>
                  <a:pt x="3743523" y="532328"/>
                  <a:pt x="3740546" y="535305"/>
                  <a:pt x="3738561" y="537686"/>
                </a:cubicBezTo>
                <a:lnTo>
                  <a:pt x="3744515" y="537686"/>
                </a:lnTo>
                <a:cubicBezTo>
                  <a:pt x="3744911" y="537686"/>
                  <a:pt x="3749873" y="532923"/>
                  <a:pt x="3759397" y="523398"/>
                </a:cubicBezTo>
                <a:cubicBezTo>
                  <a:pt x="3765351" y="517842"/>
                  <a:pt x="3769518" y="514270"/>
                  <a:pt x="3771899" y="512683"/>
                </a:cubicBezTo>
                <a:cubicBezTo>
                  <a:pt x="3767931" y="511095"/>
                  <a:pt x="3764359" y="509706"/>
                  <a:pt x="3761183" y="508516"/>
                </a:cubicBezTo>
                <a:close/>
                <a:moveTo>
                  <a:pt x="1211460" y="508516"/>
                </a:moveTo>
                <a:cubicBezTo>
                  <a:pt x="1211460" y="509309"/>
                  <a:pt x="1211064" y="509905"/>
                  <a:pt x="1210270" y="510302"/>
                </a:cubicBezTo>
                <a:cubicBezTo>
                  <a:pt x="1207095" y="513477"/>
                  <a:pt x="1198165" y="519231"/>
                  <a:pt x="1183481" y="527566"/>
                </a:cubicBezTo>
                <a:cubicBezTo>
                  <a:pt x="1173162" y="533519"/>
                  <a:pt x="1165820" y="537686"/>
                  <a:pt x="1161454" y="540067"/>
                </a:cubicBezTo>
                <a:cubicBezTo>
                  <a:pt x="1165820" y="543639"/>
                  <a:pt x="1169987" y="547806"/>
                  <a:pt x="1173956" y="552569"/>
                </a:cubicBezTo>
                <a:cubicBezTo>
                  <a:pt x="1179115" y="550188"/>
                  <a:pt x="1185465" y="546616"/>
                  <a:pt x="1193006" y="541853"/>
                </a:cubicBezTo>
                <a:cubicBezTo>
                  <a:pt x="1210865" y="529947"/>
                  <a:pt x="1221184" y="523398"/>
                  <a:pt x="1223962" y="522208"/>
                </a:cubicBezTo>
                <a:cubicBezTo>
                  <a:pt x="1224756" y="522208"/>
                  <a:pt x="1225351" y="522406"/>
                  <a:pt x="1225748" y="522803"/>
                </a:cubicBezTo>
                <a:cubicBezTo>
                  <a:pt x="1226145" y="523200"/>
                  <a:pt x="1226343" y="523795"/>
                  <a:pt x="1226343" y="524589"/>
                </a:cubicBezTo>
                <a:cubicBezTo>
                  <a:pt x="1226343" y="524589"/>
                  <a:pt x="1226343" y="524788"/>
                  <a:pt x="1226343" y="525184"/>
                </a:cubicBezTo>
                <a:cubicBezTo>
                  <a:pt x="1221184" y="531534"/>
                  <a:pt x="1210468" y="539472"/>
                  <a:pt x="1194196" y="548997"/>
                </a:cubicBezTo>
                <a:cubicBezTo>
                  <a:pt x="1189434" y="551775"/>
                  <a:pt x="1183878" y="554355"/>
                  <a:pt x="1177528" y="556736"/>
                </a:cubicBezTo>
                <a:lnTo>
                  <a:pt x="1183481" y="565070"/>
                </a:lnTo>
                <a:cubicBezTo>
                  <a:pt x="1187053" y="563483"/>
                  <a:pt x="1197967" y="557728"/>
                  <a:pt x="1216223" y="547806"/>
                </a:cubicBezTo>
                <a:cubicBezTo>
                  <a:pt x="1228923" y="541059"/>
                  <a:pt x="1237257" y="537488"/>
                  <a:pt x="1241226" y="537091"/>
                </a:cubicBezTo>
                <a:cubicBezTo>
                  <a:pt x="1232495" y="525978"/>
                  <a:pt x="1222573" y="516453"/>
                  <a:pt x="1211460" y="508516"/>
                </a:cubicBezTo>
                <a:close/>
                <a:moveTo>
                  <a:pt x="1778198" y="505539"/>
                </a:moveTo>
                <a:cubicBezTo>
                  <a:pt x="1773435" y="509905"/>
                  <a:pt x="1760934" y="518636"/>
                  <a:pt x="1740693" y="531733"/>
                </a:cubicBezTo>
                <a:cubicBezTo>
                  <a:pt x="1731168" y="538083"/>
                  <a:pt x="1722834" y="542845"/>
                  <a:pt x="1715690" y="546020"/>
                </a:cubicBezTo>
                <a:cubicBezTo>
                  <a:pt x="1712912" y="552370"/>
                  <a:pt x="1710729" y="557331"/>
                  <a:pt x="1709142" y="560903"/>
                </a:cubicBezTo>
                <a:cubicBezTo>
                  <a:pt x="1713507" y="558522"/>
                  <a:pt x="1718468" y="555347"/>
                  <a:pt x="1724025" y="551378"/>
                </a:cubicBezTo>
                <a:cubicBezTo>
                  <a:pt x="1738709" y="541853"/>
                  <a:pt x="1749028" y="536098"/>
                  <a:pt x="1754981" y="534114"/>
                </a:cubicBezTo>
                <a:cubicBezTo>
                  <a:pt x="1756171" y="533717"/>
                  <a:pt x="1757164" y="534114"/>
                  <a:pt x="1757957" y="535305"/>
                </a:cubicBezTo>
                <a:cubicBezTo>
                  <a:pt x="1758751" y="536495"/>
                  <a:pt x="1758553" y="537488"/>
                  <a:pt x="1757362" y="538281"/>
                </a:cubicBezTo>
                <a:cubicBezTo>
                  <a:pt x="1750615" y="543838"/>
                  <a:pt x="1740296" y="550981"/>
                  <a:pt x="1726406" y="559713"/>
                </a:cubicBezTo>
                <a:cubicBezTo>
                  <a:pt x="1717675" y="565269"/>
                  <a:pt x="1710134" y="569436"/>
                  <a:pt x="1703784" y="572214"/>
                </a:cubicBezTo>
                <a:cubicBezTo>
                  <a:pt x="1700212" y="580945"/>
                  <a:pt x="1696839" y="588883"/>
                  <a:pt x="1693664" y="596027"/>
                </a:cubicBezTo>
                <a:cubicBezTo>
                  <a:pt x="1698029" y="593645"/>
                  <a:pt x="1703189" y="590470"/>
                  <a:pt x="1709142" y="586502"/>
                </a:cubicBezTo>
                <a:cubicBezTo>
                  <a:pt x="1723032" y="577770"/>
                  <a:pt x="1733351" y="572016"/>
                  <a:pt x="1740098" y="569238"/>
                </a:cubicBezTo>
                <a:cubicBezTo>
                  <a:pt x="1741686" y="568841"/>
                  <a:pt x="1742677" y="569238"/>
                  <a:pt x="1743074" y="570428"/>
                </a:cubicBezTo>
                <a:cubicBezTo>
                  <a:pt x="1743471" y="571619"/>
                  <a:pt x="1743074" y="572611"/>
                  <a:pt x="1741884" y="573405"/>
                </a:cubicBezTo>
                <a:cubicBezTo>
                  <a:pt x="1725612" y="585708"/>
                  <a:pt x="1714301" y="593844"/>
                  <a:pt x="1707951" y="597813"/>
                </a:cubicBezTo>
                <a:cubicBezTo>
                  <a:pt x="1698426" y="603369"/>
                  <a:pt x="1691878" y="606742"/>
                  <a:pt x="1688306" y="607933"/>
                </a:cubicBezTo>
                <a:cubicBezTo>
                  <a:pt x="1685528" y="614283"/>
                  <a:pt x="1682749" y="621030"/>
                  <a:pt x="1679971" y="628173"/>
                </a:cubicBezTo>
                <a:cubicBezTo>
                  <a:pt x="1681956" y="626983"/>
                  <a:pt x="1688306" y="623411"/>
                  <a:pt x="1699021" y="617458"/>
                </a:cubicBezTo>
                <a:cubicBezTo>
                  <a:pt x="1709737" y="611505"/>
                  <a:pt x="1717278" y="607536"/>
                  <a:pt x="1721643" y="605552"/>
                </a:cubicBezTo>
                <a:cubicBezTo>
                  <a:pt x="1729581" y="601980"/>
                  <a:pt x="1735931" y="600194"/>
                  <a:pt x="1740693" y="600194"/>
                </a:cubicBezTo>
                <a:cubicBezTo>
                  <a:pt x="1759346" y="552966"/>
                  <a:pt x="1771848" y="521414"/>
                  <a:pt x="1778198" y="505539"/>
                </a:cubicBezTo>
                <a:close/>
                <a:moveTo>
                  <a:pt x="3746301" y="503753"/>
                </a:moveTo>
                <a:cubicBezTo>
                  <a:pt x="3745904" y="504150"/>
                  <a:pt x="3744316" y="505341"/>
                  <a:pt x="3741538" y="507325"/>
                </a:cubicBezTo>
                <a:cubicBezTo>
                  <a:pt x="3736776" y="510897"/>
                  <a:pt x="3733005" y="513873"/>
                  <a:pt x="3730227" y="516255"/>
                </a:cubicBezTo>
                <a:cubicBezTo>
                  <a:pt x="3723083" y="522605"/>
                  <a:pt x="3718321" y="527367"/>
                  <a:pt x="3715940" y="530542"/>
                </a:cubicBezTo>
                <a:cubicBezTo>
                  <a:pt x="3717924" y="534114"/>
                  <a:pt x="3719710" y="537884"/>
                  <a:pt x="3721297" y="541853"/>
                </a:cubicBezTo>
                <a:cubicBezTo>
                  <a:pt x="3722091" y="541059"/>
                  <a:pt x="3723282" y="540464"/>
                  <a:pt x="3724869" y="540067"/>
                </a:cubicBezTo>
                <a:lnTo>
                  <a:pt x="3724869" y="539472"/>
                </a:lnTo>
                <a:cubicBezTo>
                  <a:pt x="3727647" y="537091"/>
                  <a:pt x="3733601" y="531138"/>
                  <a:pt x="3742729" y="521613"/>
                </a:cubicBezTo>
                <a:cubicBezTo>
                  <a:pt x="3749873" y="514072"/>
                  <a:pt x="3755230" y="509508"/>
                  <a:pt x="3758802" y="507920"/>
                </a:cubicBezTo>
                <a:cubicBezTo>
                  <a:pt x="3754437" y="506333"/>
                  <a:pt x="3750269" y="504944"/>
                  <a:pt x="3746301" y="503753"/>
                </a:cubicBezTo>
                <a:close/>
                <a:moveTo>
                  <a:pt x="6009679" y="503158"/>
                </a:moveTo>
                <a:cubicBezTo>
                  <a:pt x="6003329" y="504745"/>
                  <a:pt x="5996979" y="506730"/>
                  <a:pt x="5990629" y="509111"/>
                </a:cubicBezTo>
                <a:cubicBezTo>
                  <a:pt x="5988645" y="509508"/>
                  <a:pt x="5986263" y="510302"/>
                  <a:pt x="5983485" y="511492"/>
                </a:cubicBezTo>
                <a:cubicBezTo>
                  <a:pt x="5983882" y="511889"/>
                  <a:pt x="5984081" y="512484"/>
                  <a:pt x="5984081" y="513278"/>
                </a:cubicBezTo>
                <a:cubicBezTo>
                  <a:pt x="5984081" y="513675"/>
                  <a:pt x="5983882" y="514072"/>
                  <a:pt x="5983485" y="514469"/>
                </a:cubicBezTo>
                <a:cubicBezTo>
                  <a:pt x="5962451" y="533916"/>
                  <a:pt x="5951735" y="543639"/>
                  <a:pt x="5951338" y="543639"/>
                </a:cubicBezTo>
                <a:cubicBezTo>
                  <a:pt x="5947767" y="547608"/>
                  <a:pt x="5943004" y="552966"/>
                  <a:pt x="5937051" y="559713"/>
                </a:cubicBezTo>
                <a:cubicBezTo>
                  <a:pt x="5931495" y="566856"/>
                  <a:pt x="5927724" y="571023"/>
                  <a:pt x="5925739" y="572214"/>
                </a:cubicBezTo>
                <a:cubicBezTo>
                  <a:pt x="5928518" y="571023"/>
                  <a:pt x="5931296" y="569634"/>
                  <a:pt x="5934074" y="568047"/>
                </a:cubicBezTo>
                <a:cubicBezTo>
                  <a:pt x="5941615" y="563681"/>
                  <a:pt x="5949155" y="559911"/>
                  <a:pt x="5956696" y="556736"/>
                </a:cubicBezTo>
                <a:cubicBezTo>
                  <a:pt x="5957887" y="555545"/>
                  <a:pt x="5967213" y="546020"/>
                  <a:pt x="5984675" y="528161"/>
                </a:cubicBezTo>
                <a:cubicBezTo>
                  <a:pt x="5998566" y="513873"/>
                  <a:pt x="6006901" y="505539"/>
                  <a:pt x="6009679" y="503158"/>
                </a:cubicBezTo>
                <a:close/>
                <a:moveTo>
                  <a:pt x="2389584" y="503158"/>
                </a:moveTo>
                <a:cubicBezTo>
                  <a:pt x="2387203" y="505142"/>
                  <a:pt x="2385218" y="506730"/>
                  <a:pt x="2383630" y="507920"/>
                </a:cubicBezTo>
                <a:cubicBezTo>
                  <a:pt x="2379662" y="510698"/>
                  <a:pt x="2376685" y="512088"/>
                  <a:pt x="2374701" y="512088"/>
                </a:cubicBezTo>
                <a:cubicBezTo>
                  <a:pt x="2375495" y="514469"/>
                  <a:pt x="2376288" y="516652"/>
                  <a:pt x="2377082" y="518636"/>
                </a:cubicBezTo>
                <a:cubicBezTo>
                  <a:pt x="2379860" y="514270"/>
                  <a:pt x="2384028" y="509309"/>
                  <a:pt x="2389584" y="503753"/>
                </a:cubicBezTo>
                <a:close/>
                <a:moveTo>
                  <a:pt x="3480196" y="501967"/>
                </a:moveTo>
                <a:cubicBezTo>
                  <a:pt x="3477815" y="505142"/>
                  <a:pt x="3469083" y="514270"/>
                  <a:pt x="3454002" y="529352"/>
                </a:cubicBezTo>
                <a:lnTo>
                  <a:pt x="3446859" y="536495"/>
                </a:lnTo>
                <a:lnTo>
                  <a:pt x="3468290" y="536495"/>
                </a:lnTo>
                <a:cubicBezTo>
                  <a:pt x="3471861" y="532527"/>
                  <a:pt x="3474639" y="529352"/>
                  <a:pt x="3476624" y="526970"/>
                </a:cubicBezTo>
                <a:lnTo>
                  <a:pt x="3483768" y="519827"/>
                </a:lnTo>
                <a:cubicBezTo>
                  <a:pt x="3482974" y="516255"/>
                  <a:pt x="3481783" y="510302"/>
                  <a:pt x="3480196" y="501967"/>
                </a:cubicBezTo>
                <a:close/>
                <a:moveTo>
                  <a:pt x="3709987" y="499586"/>
                </a:moveTo>
                <a:cubicBezTo>
                  <a:pt x="3708796" y="499586"/>
                  <a:pt x="3707605" y="499784"/>
                  <a:pt x="3706415" y="500181"/>
                </a:cubicBezTo>
                <a:lnTo>
                  <a:pt x="3703438" y="500777"/>
                </a:lnTo>
                <a:cubicBezTo>
                  <a:pt x="3702247" y="501570"/>
                  <a:pt x="3701255" y="502166"/>
                  <a:pt x="3700461" y="502563"/>
                </a:cubicBezTo>
                <a:cubicBezTo>
                  <a:pt x="3704430" y="506928"/>
                  <a:pt x="3708399" y="513477"/>
                  <a:pt x="3712368" y="522208"/>
                </a:cubicBezTo>
                <a:cubicBezTo>
                  <a:pt x="3715146" y="518239"/>
                  <a:pt x="3718916" y="514072"/>
                  <a:pt x="3723679" y="509706"/>
                </a:cubicBezTo>
                <a:cubicBezTo>
                  <a:pt x="3728838" y="504944"/>
                  <a:pt x="3732013" y="501967"/>
                  <a:pt x="3733204" y="500777"/>
                </a:cubicBezTo>
                <a:cubicBezTo>
                  <a:pt x="3728838" y="499983"/>
                  <a:pt x="3725068" y="499586"/>
                  <a:pt x="3721893" y="499586"/>
                </a:cubicBezTo>
                <a:cubicBezTo>
                  <a:pt x="3717130" y="499189"/>
                  <a:pt x="3713162" y="499189"/>
                  <a:pt x="3709987" y="499586"/>
                </a:cubicBezTo>
                <a:close/>
                <a:moveTo>
                  <a:pt x="5379838" y="497800"/>
                </a:moveTo>
                <a:cubicBezTo>
                  <a:pt x="5376267" y="500975"/>
                  <a:pt x="5372099" y="505142"/>
                  <a:pt x="5367337" y="510302"/>
                </a:cubicBezTo>
                <a:cubicBezTo>
                  <a:pt x="5362971" y="514667"/>
                  <a:pt x="5357613" y="520620"/>
                  <a:pt x="5351263" y="528161"/>
                </a:cubicBezTo>
                <a:cubicBezTo>
                  <a:pt x="5343723" y="536892"/>
                  <a:pt x="5338365" y="542845"/>
                  <a:pt x="5335189" y="546020"/>
                </a:cubicBezTo>
                <a:cubicBezTo>
                  <a:pt x="5334396" y="546814"/>
                  <a:pt x="5333602" y="547211"/>
                  <a:pt x="5332809" y="547211"/>
                </a:cubicBezTo>
                <a:cubicBezTo>
                  <a:pt x="5332015" y="547211"/>
                  <a:pt x="5331023" y="546814"/>
                  <a:pt x="5329832" y="546020"/>
                </a:cubicBezTo>
                <a:cubicBezTo>
                  <a:pt x="5331419" y="557927"/>
                  <a:pt x="5333007" y="568642"/>
                  <a:pt x="5334595" y="578167"/>
                </a:cubicBezTo>
                <a:cubicBezTo>
                  <a:pt x="5334991" y="580548"/>
                  <a:pt x="5335587" y="583723"/>
                  <a:pt x="5336381" y="587692"/>
                </a:cubicBezTo>
                <a:cubicBezTo>
                  <a:pt x="5341540" y="598408"/>
                  <a:pt x="5346501" y="608330"/>
                  <a:pt x="5351263" y="617458"/>
                </a:cubicBezTo>
                <a:cubicBezTo>
                  <a:pt x="5353247" y="615474"/>
                  <a:pt x="5356819" y="612298"/>
                  <a:pt x="5361979" y="607933"/>
                </a:cubicBezTo>
                <a:cubicBezTo>
                  <a:pt x="5367139" y="603964"/>
                  <a:pt x="5370909" y="600789"/>
                  <a:pt x="5373289" y="598408"/>
                </a:cubicBezTo>
                <a:cubicBezTo>
                  <a:pt x="5384799" y="589280"/>
                  <a:pt x="5392339" y="584517"/>
                  <a:pt x="5395911" y="584120"/>
                </a:cubicBezTo>
                <a:cubicBezTo>
                  <a:pt x="5394721" y="577770"/>
                  <a:pt x="5393729" y="572214"/>
                  <a:pt x="5392935" y="567452"/>
                </a:cubicBezTo>
                <a:lnTo>
                  <a:pt x="5391745" y="568642"/>
                </a:lnTo>
                <a:cubicBezTo>
                  <a:pt x="5387379" y="572214"/>
                  <a:pt x="5383212" y="575984"/>
                  <a:pt x="5379243" y="579953"/>
                </a:cubicBezTo>
                <a:cubicBezTo>
                  <a:pt x="5367733" y="591066"/>
                  <a:pt x="5359002" y="599003"/>
                  <a:pt x="5353049" y="603766"/>
                </a:cubicBezTo>
                <a:cubicBezTo>
                  <a:pt x="5352255" y="604163"/>
                  <a:pt x="5351461" y="604361"/>
                  <a:pt x="5350668" y="604361"/>
                </a:cubicBezTo>
                <a:cubicBezTo>
                  <a:pt x="5349875" y="604361"/>
                  <a:pt x="5349080" y="604163"/>
                  <a:pt x="5348287" y="603766"/>
                </a:cubicBezTo>
                <a:cubicBezTo>
                  <a:pt x="5347889" y="602972"/>
                  <a:pt x="5347691" y="602178"/>
                  <a:pt x="5347691" y="601384"/>
                </a:cubicBezTo>
                <a:cubicBezTo>
                  <a:pt x="5347691" y="600591"/>
                  <a:pt x="5347889" y="599995"/>
                  <a:pt x="5348287" y="599598"/>
                </a:cubicBezTo>
                <a:cubicBezTo>
                  <a:pt x="5351461" y="596820"/>
                  <a:pt x="5360391" y="587891"/>
                  <a:pt x="5375075" y="572809"/>
                </a:cubicBezTo>
                <a:cubicBezTo>
                  <a:pt x="5383410" y="564475"/>
                  <a:pt x="5388966" y="559514"/>
                  <a:pt x="5391745" y="557927"/>
                </a:cubicBezTo>
                <a:cubicBezTo>
                  <a:pt x="5390951" y="553164"/>
                  <a:pt x="5389959" y="548600"/>
                  <a:pt x="5388768" y="544234"/>
                </a:cubicBezTo>
                <a:cubicBezTo>
                  <a:pt x="5385196" y="547013"/>
                  <a:pt x="5381823" y="550188"/>
                  <a:pt x="5378647" y="553759"/>
                </a:cubicBezTo>
                <a:cubicBezTo>
                  <a:pt x="5362773" y="568841"/>
                  <a:pt x="5354835" y="576580"/>
                  <a:pt x="5354835" y="576977"/>
                </a:cubicBezTo>
                <a:cubicBezTo>
                  <a:pt x="5354041" y="577374"/>
                  <a:pt x="5353247" y="577572"/>
                  <a:pt x="5352454" y="577572"/>
                </a:cubicBezTo>
                <a:cubicBezTo>
                  <a:pt x="5351660" y="577572"/>
                  <a:pt x="5350866" y="577374"/>
                  <a:pt x="5350073" y="576977"/>
                </a:cubicBezTo>
                <a:cubicBezTo>
                  <a:pt x="5349675" y="576183"/>
                  <a:pt x="5349477" y="575389"/>
                  <a:pt x="5349477" y="574595"/>
                </a:cubicBezTo>
                <a:cubicBezTo>
                  <a:pt x="5349477" y="573802"/>
                  <a:pt x="5349675" y="573206"/>
                  <a:pt x="5350073" y="572809"/>
                </a:cubicBezTo>
                <a:lnTo>
                  <a:pt x="5375075" y="547806"/>
                </a:lnTo>
                <a:cubicBezTo>
                  <a:pt x="5381029" y="541456"/>
                  <a:pt x="5385196" y="537289"/>
                  <a:pt x="5387577" y="535305"/>
                </a:cubicBezTo>
                <a:cubicBezTo>
                  <a:pt x="5386387" y="530145"/>
                  <a:pt x="5385593" y="526177"/>
                  <a:pt x="5385196" y="523398"/>
                </a:cubicBezTo>
                <a:cubicBezTo>
                  <a:pt x="5382417" y="525780"/>
                  <a:pt x="5378846" y="529153"/>
                  <a:pt x="5374481" y="533519"/>
                </a:cubicBezTo>
                <a:cubicBezTo>
                  <a:pt x="5356224" y="551775"/>
                  <a:pt x="5346303" y="561300"/>
                  <a:pt x="5344715" y="562094"/>
                </a:cubicBezTo>
                <a:cubicBezTo>
                  <a:pt x="5343921" y="562888"/>
                  <a:pt x="5343127" y="563284"/>
                  <a:pt x="5342333" y="563284"/>
                </a:cubicBezTo>
                <a:cubicBezTo>
                  <a:pt x="5341540" y="563284"/>
                  <a:pt x="5340746" y="562888"/>
                  <a:pt x="5339952" y="562094"/>
                </a:cubicBezTo>
                <a:cubicBezTo>
                  <a:pt x="5339159" y="561300"/>
                  <a:pt x="5338761" y="560506"/>
                  <a:pt x="5338761" y="559713"/>
                </a:cubicBezTo>
                <a:cubicBezTo>
                  <a:pt x="5338761" y="558919"/>
                  <a:pt x="5338960" y="558324"/>
                  <a:pt x="5339357" y="557927"/>
                </a:cubicBezTo>
                <a:cubicBezTo>
                  <a:pt x="5340151" y="556736"/>
                  <a:pt x="5350668" y="545822"/>
                  <a:pt x="5370909" y="525184"/>
                </a:cubicBezTo>
                <a:cubicBezTo>
                  <a:pt x="5376861" y="518834"/>
                  <a:pt x="5380831" y="514667"/>
                  <a:pt x="5382815" y="512683"/>
                </a:cubicBezTo>
                <a:cubicBezTo>
                  <a:pt x="5382021" y="507127"/>
                  <a:pt x="5381029" y="502166"/>
                  <a:pt x="5379838" y="497800"/>
                </a:cubicBezTo>
                <a:close/>
                <a:moveTo>
                  <a:pt x="4620815" y="497205"/>
                </a:moveTo>
                <a:cubicBezTo>
                  <a:pt x="4620021" y="497998"/>
                  <a:pt x="4610297" y="504150"/>
                  <a:pt x="4591645" y="515659"/>
                </a:cubicBezTo>
                <a:cubicBezTo>
                  <a:pt x="4579738" y="522803"/>
                  <a:pt x="4572197" y="526772"/>
                  <a:pt x="4569023" y="527566"/>
                </a:cubicBezTo>
                <a:cubicBezTo>
                  <a:pt x="4570213" y="527963"/>
                  <a:pt x="4571007" y="528161"/>
                  <a:pt x="4571404" y="528161"/>
                </a:cubicBezTo>
                <a:cubicBezTo>
                  <a:pt x="4576167" y="530542"/>
                  <a:pt x="4580929" y="533320"/>
                  <a:pt x="4585691" y="536495"/>
                </a:cubicBezTo>
                <a:cubicBezTo>
                  <a:pt x="4593232" y="532923"/>
                  <a:pt x="4601963" y="527764"/>
                  <a:pt x="4611885" y="521017"/>
                </a:cubicBezTo>
                <a:cubicBezTo>
                  <a:pt x="4623791" y="512286"/>
                  <a:pt x="4632125" y="507325"/>
                  <a:pt x="4636888" y="506134"/>
                </a:cubicBezTo>
                <a:cubicBezTo>
                  <a:pt x="4631729" y="502563"/>
                  <a:pt x="4626371" y="499586"/>
                  <a:pt x="4620815" y="497205"/>
                </a:cubicBezTo>
                <a:close/>
                <a:moveTo>
                  <a:pt x="1191815" y="497205"/>
                </a:moveTo>
                <a:cubicBezTo>
                  <a:pt x="1191021" y="497998"/>
                  <a:pt x="1181298" y="504150"/>
                  <a:pt x="1162645" y="515659"/>
                </a:cubicBezTo>
                <a:cubicBezTo>
                  <a:pt x="1150739" y="522803"/>
                  <a:pt x="1143198" y="526772"/>
                  <a:pt x="1140023" y="527566"/>
                </a:cubicBezTo>
                <a:cubicBezTo>
                  <a:pt x="1141214" y="527963"/>
                  <a:pt x="1142007" y="528161"/>
                  <a:pt x="1142404" y="528161"/>
                </a:cubicBezTo>
                <a:cubicBezTo>
                  <a:pt x="1147167" y="530542"/>
                  <a:pt x="1151929" y="533320"/>
                  <a:pt x="1156692" y="536495"/>
                </a:cubicBezTo>
                <a:cubicBezTo>
                  <a:pt x="1164232" y="532923"/>
                  <a:pt x="1172964" y="527764"/>
                  <a:pt x="1182885" y="521017"/>
                </a:cubicBezTo>
                <a:cubicBezTo>
                  <a:pt x="1194792" y="512286"/>
                  <a:pt x="1203126" y="507325"/>
                  <a:pt x="1207888" y="506134"/>
                </a:cubicBezTo>
                <a:cubicBezTo>
                  <a:pt x="1202729" y="502563"/>
                  <a:pt x="1197371" y="499586"/>
                  <a:pt x="1191815" y="497205"/>
                </a:cubicBezTo>
                <a:close/>
                <a:moveTo>
                  <a:pt x="6042421" y="496609"/>
                </a:moveTo>
                <a:cubicBezTo>
                  <a:pt x="6035675" y="497403"/>
                  <a:pt x="6029126" y="498594"/>
                  <a:pt x="6022775" y="500181"/>
                </a:cubicBezTo>
                <a:cubicBezTo>
                  <a:pt x="6018807" y="504547"/>
                  <a:pt x="6013053" y="510302"/>
                  <a:pt x="6005511" y="517445"/>
                </a:cubicBezTo>
                <a:cubicBezTo>
                  <a:pt x="5996780" y="525383"/>
                  <a:pt x="5990827" y="530939"/>
                  <a:pt x="5987652" y="534114"/>
                </a:cubicBezTo>
                <a:lnTo>
                  <a:pt x="5969793" y="551973"/>
                </a:lnTo>
                <a:cubicBezTo>
                  <a:pt x="5974159" y="550386"/>
                  <a:pt x="5978325" y="548997"/>
                  <a:pt x="5982295" y="547806"/>
                </a:cubicBezTo>
                <a:lnTo>
                  <a:pt x="5983485" y="545425"/>
                </a:lnTo>
                <a:cubicBezTo>
                  <a:pt x="5989438" y="541059"/>
                  <a:pt x="6001146" y="531138"/>
                  <a:pt x="6018609" y="515659"/>
                </a:cubicBezTo>
                <a:cubicBezTo>
                  <a:pt x="6028927" y="506531"/>
                  <a:pt x="6036865" y="500181"/>
                  <a:pt x="6042421" y="496609"/>
                </a:cubicBezTo>
                <a:close/>
                <a:moveTo>
                  <a:pt x="6076354" y="494823"/>
                </a:moveTo>
                <a:cubicBezTo>
                  <a:pt x="6072782" y="499189"/>
                  <a:pt x="6062860" y="508913"/>
                  <a:pt x="6046588" y="523994"/>
                </a:cubicBezTo>
                <a:cubicBezTo>
                  <a:pt x="6039047" y="531138"/>
                  <a:pt x="6032896" y="536495"/>
                  <a:pt x="6028133" y="540067"/>
                </a:cubicBezTo>
                <a:lnTo>
                  <a:pt x="6026943" y="541258"/>
                </a:lnTo>
                <a:cubicBezTo>
                  <a:pt x="6030912" y="540861"/>
                  <a:pt x="6034682" y="540663"/>
                  <a:pt x="6038254" y="540663"/>
                </a:cubicBezTo>
                <a:cubicBezTo>
                  <a:pt x="6042223" y="540663"/>
                  <a:pt x="6045993" y="540861"/>
                  <a:pt x="6049565" y="541258"/>
                </a:cubicBezTo>
                <a:cubicBezTo>
                  <a:pt x="6052343" y="539670"/>
                  <a:pt x="6058495" y="534908"/>
                  <a:pt x="6068019" y="526970"/>
                </a:cubicBezTo>
                <a:cubicBezTo>
                  <a:pt x="6084688" y="513080"/>
                  <a:pt x="6095205" y="505142"/>
                  <a:pt x="6099571" y="503158"/>
                </a:cubicBezTo>
                <a:cubicBezTo>
                  <a:pt x="6099968" y="503158"/>
                  <a:pt x="6100167" y="503158"/>
                  <a:pt x="6100167" y="503158"/>
                </a:cubicBezTo>
                <a:cubicBezTo>
                  <a:pt x="6100960" y="503158"/>
                  <a:pt x="6101555" y="503356"/>
                  <a:pt x="6101952" y="503753"/>
                </a:cubicBezTo>
                <a:cubicBezTo>
                  <a:pt x="6101952" y="504150"/>
                  <a:pt x="6101952" y="504348"/>
                  <a:pt x="6101952" y="504348"/>
                </a:cubicBezTo>
                <a:cubicBezTo>
                  <a:pt x="6101952" y="505142"/>
                  <a:pt x="6101754" y="505738"/>
                  <a:pt x="6101357" y="506134"/>
                </a:cubicBezTo>
                <a:cubicBezTo>
                  <a:pt x="6089451" y="517247"/>
                  <a:pt x="6078139" y="527169"/>
                  <a:pt x="6067424" y="535900"/>
                </a:cubicBezTo>
                <a:lnTo>
                  <a:pt x="6059685" y="541853"/>
                </a:lnTo>
                <a:cubicBezTo>
                  <a:pt x="6064447" y="542250"/>
                  <a:pt x="6069012" y="542845"/>
                  <a:pt x="6073377" y="543639"/>
                </a:cubicBezTo>
                <a:cubicBezTo>
                  <a:pt x="6074568" y="543639"/>
                  <a:pt x="6075759" y="543838"/>
                  <a:pt x="6076949" y="544234"/>
                </a:cubicBezTo>
                <a:cubicBezTo>
                  <a:pt x="6083299" y="540266"/>
                  <a:pt x="6090641" y="534709"/>
                  <a:pt x="6098975" y="527566"/>
                </a:cubicBezTo>
                <a:cubicBezTo>
                  <a:pt x="6101754" y="525184"/>
                  <a:pt x="6105524" y="522208"/>
                  <a:pt x="6110287" y="518636"/>
                </a:cubicBezTo>
                <a:cubicBezTo>
                  <a:pt x="6115446" y="513873"/>
                  <a:pt x="6119018" y="510698"/>
                  <a:pt x="6121002" y="509111"/>
                </a:cubicBezTo>
                <a:cubicBezTo>
                  <a:pt x="6123383" y="507127"/>
                  <a:pt x="6125169" y="505738"/>
                  <a:pt x="6126360" y="504944"/>
                </a:cubicBezTo>
                <a:cubicBezTo>
                  <a:pt x="6121597" y="502563"/>
                  <a:pt x="6114255" y="500380"/>
                  <a:pt x="6104333" y="498395"/>
                </a:cubicBezTo>
                <a:cubicBezTo>
                  <a:pt x="6094809" y="496411"/>
                  <a:pt x="6085481" y="495220"/>
                  <a:pt x="6076354" y="494823"/>
                </a:cubicBezTo>
                <a:close/>
                <a:moveTo>
                  <a:pt x="6065638" y="494823"/>
                </a:moveTo>
                <a:cubicBezTo>
                  <a:pt x="6061669" y="494823"/>
                  <a:pt x="6057304" y="495022"/>
                  <a:pt x="6052541" y="495419"/>
                </a:cubicBezTo>
                <a:cubicBezTo>
                  <a:pt x="6052541" y="495816"/>
                  <a:pt x="6041627" y="505341"/>
                  <a:pt x="6019799" y="523994"/>
                </a:cubicBezTo>
                <a:cubicBezTo>
                  <a:pt x="6008687" y="533916"/>
                  <a:pt x="6000749" y="540663"/>
                  <a:pt x="5995987" y="544234"/>
                </a:cubicBezTo>
                <a:cubicBezTo>
                  <a:pt x="5998368" y="543838"/>
                  <a:pt x="6000551" y="543441"/>
                  <a:pt x="6002535" y="543044"/>
                </a:cubicBezTo>
                <a:cubicBezTo>
                  <a:pt x="6004917" y="542647"/>
                  <a:pt x="6007496" y="542448"/>
                  <a:pt x="6010274" y="542448"/>
                </a:cubicBezTo>
                <a:cubicBezTo>
                  <a:pt x="6010671" y="541655"/>
                  <a:pt x="6011267" y="541258"/>
                  <a:pt x="6012060" y="541258"/>
                </a:cubicBezTo>
                <a:cubicBezTo>
                  <a:pt x="6015632" y="540861"/>
                  <a:pt x="6020593" y="538083"/>
                  <a:pt x="6026943" y="532923"/>
                </a:cubicBezTo>
                <a:cubicBezTo>
                  <a:pt x="6032103" y="528955"/>
                  <a:pt x="6038055" y="523795"/>
                  <a:pt x="6044802" y="517445"/>
                </a:cubicBezTo>
                <a:cubicBezTo>
                  <a:pt x="6046390" y="515461"/>
                  <a:pt x="6049962" y="511691"/>
                  <a:pt x="6055518" y="506134"/>
                </a:cubicBezTo>
                <a:cubicBezTo>
                  <a:pt x="6060281" y="501372"/>
                  <a:pt x="6064249" y="497602"/>
                  <a:pt x="6067424" y="494823"/>
                </a:cubicBezTo>
                <a:close/>
                <a:moveTo>
                  <a:pt x="1984027" y="494675"/>
                </a:moveTo>
                <a:cubicBezTo>
                  <a:pt x="1985714" y="494972"/>
                  <a:pt x="1987351" y="495816"/>
                  <a:pt x="1988939" y="497205"/>
                </a:cubicBezTo>
                <a:cubicBezTo>
                  <a:pt x="2000845" y="507920"/>
                  <a:pt x="2011957" y="527566"/>
                  <a:pt x="2022276" y="556141"/>
                </a:cubicBezTo>
                <a:cubicBezTo>
                  <a:pt x="2036563" y="597019"/>
                  <a:pt x="2043906" y="618053"/>
                  <a:pt x="2044303" y="619244"/>
                </a:cubicBezTo>
                <a:cubicBezTo>
                  <a:pt x="2045890" y="622022"/>
                  <a:pt x="2046089" y="624998"/>
                  <a:pt x="2044898" y="628173"/>
                </a:cubicBezTo>
                <a:cubicBezTo>
                  <a:pt x="2043707" y="631745"/>
                  <a:pt x="2041524" y="633730"/>
                  <a:pt x="2038349" y="634127"/>
                </a:cubicBezTo>
                <a:cubicBezTo>
                  <a:pt x="2002234" y="640873"/>
                  <a:pt x="1967110" y="644247"/>
                  <a:pt x="1932979" y="644247"/>
                </a:cubicBezTo>
                <a:cubicBezTo>
                  <a:pt x="1927820" y="644247"/>
                  <a:pt x="1924446" y="641469"/>
                  <a:pt x="1922859" y="635913"/>
                </a:cubicBezTo>
                <a:cubicBezTo>
                  <a:pt x="1921271" y="630356"/>
                  <a:pt x="1922859" y="626388"/>
                  <a:pt x="1927621" y="624006"/>
                </a:cubicBezTo>
                <a:cubicBezTo>
                  <a:pt x="1928415" y="624006"/>
                  <a:pt x="1929209" y="623808"/>
                  <a:pt x="1930003" y="623411"/>
                </a:cubicBezTo>
                <a:cubicBezTo>
                  <a:pt x="1930003" y="620236"/>
                  <a:pt x="1930201" y="617259"/>
                  <a:pt x="1930598" y="614481"/>
                </a:cubicBezTo>
                <a:cubicBezTo>
                  <a:pt x="1931392" y="609322"/>
                  <a:pt x="1932781" y="604361"/>
                  <a:pt x="1934765" y="599598"/>
                </a:cubicBezTo>
                <a:cubicBezTo>
                  <a:pt x="1938337" y="589677"/>
                  <a:pt x="1942901" y="578763"/>
                  <a:pt x="1948457" y="566856"/>
                </a:cubicBezTo>
                <a:cubicBezTo>
                  <a:pt x="1963935" y="535503"/>
                  <a:pt x="1972270" y="514469"/>
                  <a:pt x="1973460" y="503753"/>
                </a:cubicBezTo>
                <a:cubicBezTo>
                  <a:pt x="1973857" y="499784"/>
                  <a:pt x="1975643" y="497006"/>
                  <a:pt x="1978818" y="495419"/>
                </a:cubicBezTo>
                <a:cubicBezTo>
                  <a:pt x="1980604" y="494625"/>
                  <a:pt x="1982341" y="494377"/>
                  <a:pt x="1984027" y="494675"/>
                </a:cubicBezTo>
                <a:close/>
                <a:moveTo>
                  <a:pt x="5704879" y="494228"/>
                </a:moveTo>
                <a:cubicBezTo>
                  <a:pt x="5703291" y="495419"/>
                  <a:pt x="5695751" y="501174"/>
                  <a:pt x="5682257" y="511492"/>
                </a:cubicBezTo>
                <a:cubicBezTo>
                  <a:pt x="5679479" y="513477"/>
                  <a:pt x="5674121" y="517644"/>
                  <a:pt x="5666183" y="523994"/>
                </a:cubicBezTo>
                <a:cubicBezTo>
                  <a:pt x="5662611" y="533122"/>
                  <a:pt x="5659437" y="542250"/>
                  <a:pt x="5656659" y="551378"/>
                </a:cubicBezTo>
                <a:cubicBezTo>
                  <a:pt x="5659039" y="550584"/>
                  <a:pt x="5662017" y="548600"/>
                  <a:pt x="5665588" y="545425"/>
                </a:cubicBezTo>
                <a:cubicBezTo>
                  <a:pt x="5669953" y="542250"/>
                  <a:pt x="5675311" y="537289"/>
                  <a:pt x="5681661" y="530542"/>
                </a:cubicBezTo>
                <a:cubicBezTo>
                  <a:pt x="5688805" y="523398"/>
                  <a:pt x="5694163" y="518239"/>
                  <a:pt x="5697735" y="515064"/>
                </a:cubicBezTo>
                <a:lnTo>
                  <a:pt x="5698925" y="513873"/>
                </a:lnTo>
                <a:cubicBezTo>
                  <a:pt x="5699323" y="513477"/>
                  <a:pt x="5699719" y="513278"/>
                  <a:pt x="5700117" y="513278"/>
                </a:cubicBezTo>
                <a:cubicBezTo>
                  <a:pt x="5701307" y="506928"/>
                  <a:pt x="5702895" y="500578"/>
                  <a:pt x="5704879" y="494228"/>
                </a:cubicBezTo>
                <a:close/>
                <a:moveTo>
                  <a:pt x="2422921" y="494228"/>
                </a:moveTo>
                <a:lnTo>
                  <a:pt x="2415777" y="500181"/>
                </a:lnTo>
                <a:cubicBezTo>
                  <a:pt x="2409824" y="504944"/>
                  <a:pt x="2404268" y="509905"/>
                  <a:pt x="2399109" y="515064"/>
                </a:cubicBezTo>
                <a:cubicBezTo>
                  <a:pt x="2395140" y="519033"/>
                  <a:pt x="2390576" y="523994"/>
                  <a:pt x="2385416" y="529947"/>
                </a:cubicBezTo>
                <a:cubicBezTo>
                  <a:pt x="2387401" y="529947"/>
                  <a:pt x="2388989" y="529947"/>
                  <a:pt x="2390179" y="529947"/>
                </a:cubicBezTo>
                <a:cubicBezTo>
                  <a:pt x="2391767" y="529947"/>
                  <a:pt x="2393156" y="529947"/>
                  <a:pt x="2394346" y="529947"/>
                </a:cubicBezTo>
                <a:cubicBezTo>
                  <a:pt x="2399109" y="529947"/>
                  <a:pt x="2403871" y="529550"/>
                  <a:pt x="2408634" y="528756"/>
                </a:cubicBezTo>
                <a:cubicBezTo>
                  <a:pt x="2408237" y="527963"/>
                  <a:pt x="2408039" y="527169"/>
                  <a:pt x="2408039" y="526375"/>
                </a:cubicBezTo>
                <a:cubicBezTo>
                  <a:pt x="2408039" y="525581"/>
                  <a:pt x="2408237" y="524788"/>
                  <a:pt x="2408634" y="523994"/>
                </a:cubicBezTo>
                <a:cubicBezTo>
                  <a:pt x="2428080" y="504944"/>
                  <a:pt x="2438399" y="495022"/>
                  <a:pt x="2439590" y="494228"/>
                </a:cubicBezTo>
                <a:close/>
                <a:moveTo>
                  <a:pt x="2467570" y="493038"/>
                </a:moveTo>
                <a:cubicBezTo>
                  <a:pt x="2463601" y="493434"/>
                  <a:pt x="2460029" y="493633"/>
                  <a:pt x="2456854" y="493633"/>
                </a:cubicBezTo>
                <a:cubicBezTo>
                  <a:pt x="2446535" y="501174"/>
                  <a:pt x="2440582" y="505539"/>
                  <a:pt x="2438995" y="506730"/>
                </a:cubicBezTo>
                <a:cubicBezTo>
                  <a:pt x="2437010" y="508317"/>
                  <a:pt x="2433041" y="511889"/>
                  <a:pt x="2427088" y="517445"/>
                </a:cubicBezTo>
                <a:cubicBezTo>
                  <a:pt x="2421929" y="521811"/>
                  <a:pt x="2417762" y="525184"/>
                  <a:pt x="2414587" y="527566"/>
                </a:cubicBezTo>
                <a:cubicBezTo>
                  <a:pt x="2417365" y="527169"/>
                  <a:pt x="2419945" y="526772"/>
                  <a:pt x="2422326" y="526375"/>
                </a:cubicBezTo>
                <a:cubicBezTo>
                  <a:pt x="2427088" y="525184"/>
                  <a:pt x="2433438" y="523795"/>
                  <a:pt x="2441376" y="522208"/>
                </a:cubicBezTo>
                <a:cubicBezTo>
                  <a:pt x="2441376" y="521414"/>
                  <a:pt x="2441574" y="520819"/>
                  <a:pt x="2441971" y="520422"/>
                </a:cubicBezTo>
                <a:cubicBezTo>
                  <a:pt x="2444352" y="518041"/>
                  <a:pt x="2448520" y="513477"/>
                  <a:pt x="2454473" y="506730"/>
                </a:cubicBezTo>
                <a:cubicBezTo>
                  <a:pt x="2460029" y="500777"/>
                  <a:pt x="2464394" y="496213"/>
                  <a:pt x="2467570" y="493038"/>
                </a:cubicBezTo>
                <a:close/>
                <a:moveTo>
                  <a:pt x="2498526" y="490061"/>
                </a:moveTo>
                <a:cubicBezTo>
                  <a:pt x="2491779" y="490855"/>
                  <a:pt x="2485627" y="491450"/>
                  <a:pt x="2480071" y="491847"/>
                </a:cubicBezTo>
                <a:cubicBezTo>
                  <a:pt x="2476102" y="495419"/>
                  <a:pt x="2472729" y="498594"/>
                  <a:pt x="2469951" y="501372"/>
                </a:cubicBezTo>
                <a:lnTo>
                  <a:pt x="2452687" y="519827"/>
                </a:lnTo>
                <a:cubicBezTo>
                  <a:pt x="2461418" y="517842"/>
                  <a:pt x="2468562" y="516255"/>
                  <a:pt x="2474118" y="515064"/>
                </a:cubicBezTo>
                <a:lnTo>
                  <a:pt x="2475904" y="515064"/>
                </a:lnTo>
                <a:cubicBezTo>
                  <a:pt x="2475507" y="514270"/>
                  <a:pt x="2475309" y="513477"/>
                  <a:pt x="2475309" y="512683"/>
                </a:cubicBezTo>
                <a:cubicBezTo>
                  <a:pt x="2475309" y="511889"/>
                  <a:pt x="2475507" y="511294"/>
                  <a:pt x="2475904" y="510897"/>
                </a:cubicBezTo>
                <a:cubicBezTo>
                  <a:pt x="2477888" y="509706"/>
                  <a:pt x="2481658" y="506333"/>
                  <a:pt x="2487215" y="500777"/>
                </a:cubicBezTo>
                <a:cubicBezTo>
                  <a:pt x="2491581" y="496014"/>
                  <a:pt x="2495351" y="492442"/>
                  <a:pt x="2498526" y="490061"/>
                </a:cubicBezTo>
                <a:close/>
                <a:moveTo>
                  <a:pt x="80962" y="487680"/>
                </a:moveTo>
                <a:cubicBezTo>
                  <a:pt x="74612" y="495220"/>
                  <a:pt x="66675" y="503952"/>
                  <a:pt x="57150" y="513873"/>
                </a:cubicBezTo>
                <a:cubicBezTo>
                  <a:pt x="44846" y="526177"/>
                  <a:pt x="37107" y="532527"/>
                  <a:pt x="33932" y="532923"/>
                </a:cubicBezTo>
                <a:cubicBezTo>
                  <a:pt x="34329" y="578167"/>
                  <a:pt x="35123" y="611108"/>
                  <a:pt x="36314" y="631745"/>
                </a:cubicBezTo>
                <a:cubicBezTo>
                  <a:pt x="37107" y="651986"/>
                  <a:pt x="38497" y="673219"/>
                  <a:pt x="40481" y="695444"/>
                </a:cubicBezTo>
                <a:cubicBezTo>
                  <a:pt x="41275" y="693856"/>
                  <a:pt x="42465" y="693063"/>
                  <a:pt x="44053" y="693063"/>
                </a:cubicBezTo>
                <a:cubicBezTo>
                  <a:pt x="45640" y="693063"/>
                  <a:pt x="46632" y="693856"/>
                  <a:pt x="47030" y="695444"/>
                </a:cubicBezTo>
                <a:lnTo>
                  <a:pt x="47030" y="696039"/>
                </a:lnTo>
                <a:lnTo>
                  <a:pt x="52387" y="690681"/>
                </a:lnTo>
                <a:cubicBezTo>
                  <a:pt x="55165" y="687506"/>
                  <a:pt x="57745" y="684728"/>
                  <a:pt x="60126" y="682347"/>
                </a:cubicBezTo>
                <a:cubicBezTo>
                  <a:pt x="62110" y="680759"/>
                  <a:pt x="64889" y="677981"/>
                  <a:pt x="68460" y="674013"/>
                </a:cubicBezTo>
                <a:cubicBezTo>
                  <a:pt x="72032" y="670044"/>
                  <a:pt x="74810" y="667067"/>
                  <a:pt x="76795" y="665083"/>
                </a:cubicBezTo>
                <a:cubicBezTo>
                  <a:pt x="81954" y="659527"/>
                  <a:pt x="86717" y="654566"/>
                  <a:pt x="91082" y="650200"/>
                </a:cubicBezTo>
                <a:cubicBezTo>
                  <a:pt x="90685" y="640278"/>
                  <a:pt x="90289" y="632142"/>
                  <a:pt x="89892" y="625792"/>
                </a:cubicBezTo>
                <a:cubicBezTo>
                  <a:pt x="84733" y="630555"/>
                  <a:pt x="81161" y="633928"/>
                  <a:pt x="79176" y="635913"/>
                </a:cubicBezTo>
                <a:cubicBezTo>
                  <a:pt x="66079" y="648216"/>
                  <a:pt x="55562" y="657741"/>
                  <a:pt x="47625" y="664488"/>
                </a:cubicBezTo>
                <a:cubicBezTo>
                  <a:pt x="47228" y="664884"/>
                  <a:pt x="46831" y="665083"/>
                  <a:pt x="46434" y="665083"/>
                </a:cubicBezTo>
                <a:cubicBezTo>
                  <a:pt x="45640" y="665083"/>
                  <a:pt x="44846" y="664686"/>
                  <a:pt x="44053" y="663892"/>
                </a:cubicBezTo>
                <a:cubicBezTo>
                  <a:pt x="43656" y="663098"/>
                  <a:pt x="43458" y="662503"/>
                  <a:pt x="43458" y="662106"/>
                </a:cubicBezTo>
                <a:cubicBezTo>
                  <a:pt x="43458" y="661709"/>
                  <a:pt x="43656" y="661313"/>
                  <a:pt x="44053" y="660916"/>
                </a:cubicBezTo>
                <a:cubicBezTo>
                  <a:pt x="49212" y="656153"/>
                  <a:pt x="59928" y="645636"/>
                  <a:pt x="76200" y="629364"/>
                </a:cubicBezTo>
                <a:cubicBezTo>
                  <a:pt x="82550" y="623014"/>
                  <a:pt x="87114" y="618648"/>
                  <a:pt x="89892" y="616267"/>
                </a:cubicBezTo>
                <a:cubicBezTo>
                  <a:pt x="89098" y="605155"/>
                  <a:pt x="88503" y="595431"/>
                  <a:pt x="88106" y="587097"/>
                </a:cubicBezTo>
                <a:cubicBezTo>
                  <a:pt x="81756" y="592653"/>
                  <a:pt x="76993" y="597019"/>
                  <a:pt x="73818" y="600194"/>
                </a:cubicBezTo>
                <a:cubicBezTo>
                  <a:pt x="60722" y="613688"/>
                  <a:pt x="51395" y="622617"/>
                  <a:pt x="45839" y="626983"/>
                </a:cubicBezTo>
                <a:cubicBezTo>
                  <a:pt x="45045" y="627380"/>
                  <a:pt x="44251" y="627578"/>
                  <a:pt x="43458" y="627578"/>
                </a:cubicBezTo>
                <a:cubicBezTo>
                  <a:pt x="43060" y="627578"/>
                  <a:pt x="42465" y="627380"/>
                  <a:pt x="41672" y="626983"/>
                </a:cubicBezTo>
                <a:cubicBezTo>
                  <a:pt x="41275" y="626189"/>
                  <a:pt x="41076" y="625395"/>
                  <a:pt x="41076" y="624602"/>
                </a:cubicBezTo>
                <a:cubicBezTo>
                  <a:pt x="41076" y="623808"/>
                  <a:pt x="41275" y="623213"/>
                  <a:pt x="41672" y="622816"/>
                </a:cubicBezTo>
                <a:cubicBezTo>
                  <a:pt x="47228" y="618450"/>
                  <a:pt x="57348" y="608330"/>
                  <a:pt x="72032" y="592455"/>
                </a:cubicBezTo>
                <a:cubicBezTo>
                  <a:pt x="78382" y="585311"/>
                  <a:pt x="83542" y="580152"/>
                  <a:pt x="87510" y="576977"/>
                </a:cubicBezTo>
                <a:cubicBezTo>
                  <a:pt x="86717" y="567055"/>
                  <a:pt x="86121" y="557728"/>
                  <a:pt x="85725" y="548997"/>
                </a:cubicBezTo>
                <a:cubicBezTo>
                  <a:pt x="83740" y="550981"/>
                  <a:pt x="80962" y="553958"/>
                  <a:pt x="77390" y="557927"/>
                </a:cubicBezTo>
                <a:cubicBezTo>
                  <a:pt x="67865" y="567452"/>
                  <a:pt x="58738" y="575389"/>
                  <a:pt x="50006" y="581739"/>
                </a:cubicBezTo>
                <a:cubicBezTo>
                  <a:pt x="49212" y="582533"/>
                  <a:pt x="48220" y="582930"/>
                  <a:pt x="47030" y="582930"/>
                </a:cubicBezTo>
                <a:cubicBezTo>
                  <a:pt x="45839" y="582930"/>
                  <a:pt x="44846" y="582136"/>
                  <a:pt x="44053" y="580548"/>
                </a:cubicBezTo>
                <a:cubicBezTo>
                  <a:pt x="43259" y="579358"/>
                  <a:pt x="42862" y="578366"/>
                  <a:pt x="42862" y="577572"/>
                </a:cubicBezTo>
                <a:cubicBezTo>
                  <a:pt x="42862" y="575984"/>
                  <a:pt x="43656" y="574794"/>
                  <a:pt x="45244" y="574000"/>
                </a:cubicBezTo>
                <a:cubicBezTo>
                  <a:pt x="53975" y="568444"/>
                  <a:pt x="63103" y="560903"/>
                  <a:pt x="72628" y="551378"/>
                </a:cubicBezTo>
                <a:cubicBezTo>
                  <a:pt x="73025" y="550981"/>
                  <a:pt x="77192" y="546616"/>
                  <a:pt x="85129" y="538281"/>
                </a:cubicBezTo>
                <a:cubicBezTo>
                  <a:pt x="85129" y="537884"/>
                  <a:pt x="84931" y="537091"/>
                  <a:pt x="84534" y="535900"/>
                </a:cubicBezTo>
                <a:lnTo>
                  <a:pt x="84534" y="533519"/>
                </a:lnTo>
                <a:cubicBezTo>
                  <a:pt x="84137" y="528359"/>
                  <a:pt x="83740" y="523002"/>
                  <a:pt x="83343" y="517445"/>
                </a:cubicBezTo>
                <a:lnTo>
                  <a:pt x="69056" y="531733"/>
                </a:lnTo>
                <a:cubicBezTo>
                  <a:pt x="59531" y="541655"/>
                  <a:pt x="51196" y="549394"/>
                  <a:pt x="44053" y="554950"/>
                </a:cubicBezTo>
                <a:cubicBezTo>
                  <a:pt x="43259" y="555347"/>
                  <a:pt x="42664" y="555545"/>
                  <a:pt x="42267" y="555545"/>
                </a:cubicBezTo>
                <a:cubicBezTo>
                  <a:pt x="41076" y="555545"/>
                  <a:pt x="40084" y="555148"/>
                  <a:pt x="39290" y="554355"/>
                </a:cubicBezTo>
                <a:cubicBezTo>
                  <a:pt x="38497" y="553561"/>
                  <a:pt x="38100" y="552569"/>
                  <a:pt x="38100" y="551378"/>
                </a:cubicBezTo>
                <a:cubicBezTo>
                  <a:pt x="38100" y="550981"/>
                  <a:pt x="38298" y="550386"/>
                  <a:pt x="38695" y="549592"/>
                </a:cubicBezTo>
                <a:cubicBezTo>
                  <a:pt x="39092" y="548402"/>
                  <a:pt x="40084" y="546814"/>
                  <a:pt x="41672" y="544830"/>
                </a:cubicBezTo>
                <a:cubicBezTo>
                  <a:pt x="42862" y="542845"/>
                  <a:pt x="43656" y="541258"/>
                  <a:pt x="44053" y="540067"/>
                </a:cubicBezTo>
                <a:cubicBezTo>
                  <a:pt x="45244" y="538480"/>
                  <a:pt x="46235" y="537686"/>
                  <a:pt x="47030" y="537686"/>
                </a:cubicBezTo>
                <a:cubicBezTo>
                  <a:pt x="48220" y="537686"/>
                  <a:pt x="49411" y="538480"/>
                  <a:pt x="50601" y="540067"/>
                </a:cubicBezTo>
                <a:cubicBezTo>
                  <a:pt x="54967" y="536098"/>
                  <a:pt x="60523" y="530542"/>
                  <a:pt x="67270" y="523398"/>
                </a:cubicBezTo>
                <a:cubicBezTo>
                  <a:pt x="75604" y="514667"/>
                  <a:pt x="80764" y="509309"/>
                  <a:pt x="82748" y="507325"/>
                </a:cubicBezTo>
                <a:cubicBezTo>
                  <a:pt x="81954" y="500578"/>
                  <a:pt x="81359" y="494030"/>
                  <a:pt x="80962" y="487680"/>
                </a:cubicBezTo>
                <a:close/>
                <a:moveTo>
                  <a:pt x="2520552" y="487084"/>
                </a:moveTo>
                <a:cubicBezTo>
                  <a:pt x="2515790" y="487878"/>
                  <a:pt x="2512615" y="488473"/>
                  <a:pt x="2511027" y="488870"/>
                </a:cubicBezTo>
                <a:cubicBezTo>
                  <a:pt x="2502296" y="496014"/>
                  <a:pt x="2497732" y="499983"/>
                  <a:pt x="2497335" y="500777"/>
                </a:cubicBezTo>
                <a:cubicBezTo>
                  <a:pt x="2489398" y="507920"/>
                  <a:pt x="2484635" y="512088"/>
                  <a:pt x="2483048" y="513278"/>
                </a:cubicBezTo>
                <a:cubicBezTo>
                  <a:pt x="2485032" y="513278"/>
                  <a:pt x="2488009" y="512881"/>
                  <a:pt x="2491977" y="512088"/>
                </a:cubicBezTo>
                <a:cubicBezTo>
                  <a:pt x="2495549" y="511691"/>
                  <a:pt x="2498327" y="511294"/>
                  <a:pt x="2500312" y="510897"/>
                </a:cubicBezTo>
                <a:cubicBezTo>
                  <a:pt x="2500312" y="510500"/>
                  <a:pt x="2500312" y="510103"/>
                  <a:pt x="2500312" y="509706"/>
                </a:cubicBezTo>
                <a:cubicBezTo>
                  <a:pt x="2500312" y="508516"/>
                  <a:pt x="2500708" y="507523"/>
                  <a:pt x="2501502" y="506730"/>
                </a:cubicBezTo>
                <a:cubicBezTo>
                  <a:pt x="2508646" y="498395"/>
                  <a:pt x="2514996" y="491847"/>
                  <a:pt x="2520552" y="487084"/>
                </a:cubicBezTo>
                <a:close/>
                <a:moveTo>
                  <a:pt x="4991099" y="486489"/>
                </a:moveTo>
                <a:cubicBezTo>
                  <a:pt x="4991496" y="486489"/>
                  <a:pt x="4991695" y="486687"/>
                  <a:pt x="4991695" y="487084"/>
                </a:cubicBezTo>
                <a:cubicBezTo>
                  <a:pt x="4992091" y="487084"/>
                  <a:pt x="4992289" y="487283"/>
                  <a:pt x="4992289" y="487680"/>
                </a:cubicBezTo>
                <a:cubicBezTo>
                  <a:pt x="4992289" y="488077"/>
                  <a:pt x="4992091" y="488473"/>
                  <a:pt x="4991695" y="488870"/>
                </a:cubicBezTo>
                <a:cubicBezTo>
                  <a:pt x="4990901" y="490061"/>
                  <a:pt x="4984947" y="497602"/>
                  <a:pt x="4973835" y="511492"/>
                </a:cubicBezTo>
                <a:cubicBezTo>
                  <a:pt x="4969866" y="516255"/>
                  <a:pt x="4964310" y="523795"/>
                  <a:pt x="4957167" y="534114"/>
                </a:cubicBezTo>
                <a:cubicBezTo>
                  <a:pt x="4956769" y="534511"/>
                  <a:pt x="4956174" y="534709"/>
                  <a:pt x="4955381" y="534709"/>
                </a:cubicBezTo>
                <a:cubicBezTo>
                  <a:pt x="4955381" y="534709"/>
                  <a:pt x="4955182" y="534709"/>
                  <a:pt x="4954785" y="534709"/>
                </a:cubicBezTo>
                <a:cubicBezTo>
                  <a:pt x="4954388" y="534313"/>
                  <a:pt x="4954189" y="533717"/>
                  <a:pt x="4954189" y="532923"/>
                </a:cubicBezTo>
                <a:cubicBezTo>
                  <a:pt x="4954189" y="532923"/>
                  <a:pt x="4954189" y="532725"/>
                  <a:pt x="4954189" y="532328"/>
                </a:cubicBezTo>
                <a:cubicBezTo>
                  <a:pt x="4964905" y="515263"/>
                  <a:pt x="4970263" y="506531"/>
                  <a:pt x="4970263" y="506134"/>
                </a:cubicBezTo>
                <a:cubicBezTo>
                  <a:pt x="4977407" y="496213"/>
                  <a:pt x="4983955" y="489863"/>
                  <a:pt x="4989909" y="487084"/>
                </a:cubicBezTo>
                <a:cubicBezTo>
                  <a:pt x="4990305" y="486687"/>
                  <a:pt x="4990702" y="486489"/>
                  <a:pt x="4991099" y="486489"/>
                </a:cubicBezTo>
                <a:close/>
                <a:moveTo>
                  <a:pt x="3710879" y="483959"/>
                </a:moveTo>
                <a:cubicBezTo>
                  <a:pt x="3716237" y="483264"/>
                  <a:pt x="3722289" y="483314"/>
                  <a:pt x="3729037" y="484108"/>
                </a:cubicBezTo>
                <a:cubicBezTo>
                  <a:pt x="3756024" y="487283"/>
                  <a:pt x="3781821" y="495617"/>
                  <a:pt x="3806427" y="509111"/>
                </a:cubicBezTo>
                <a:cubicBezTo>
                  <a:pt x="3814365" y="513477"/>
                  <a:pt x="3820318" y="517445"/>
                  <a:pt x="3824287" y="521017"/>
                </a:cubicBezTo>
                <a:cubicBezTo>
                  <a:pt x="3830240" y="526177"/>
                  <a:pt x="3833811" y="533916"/>
                  <a:pt x="3835002" y="544234"/>
                </a:cubicBezTo>
                <a:cubicBezTo>
                  <a:pt x="3837383" y="560903"/>
                  <a:pt x="3831430" y="578961"/>
                  <a:pt x="3817143" y="598408"/>
                </a:cubicBezTo>
                <a:cubicBezTo>
                  <a:pt x="3803649" y="616664"/>
                  <a:pt x="3788766" y="630356"/>
                  <a:pt x="3772495" y="639484"/>
                </a:cubicBezTo>
                <a:cubicBezTo>
                  <a:pt x="3756619" y="648613"/>
                  <a:pt x="3744911" y="650002"/>
                  <a:pt x="3737371" y="643652"/>
                </a:cubicBezTo>
                <a:cubicBezTo>
                  <a:pt x="3731815" y="644445"/>
                  <a:pt x="3728640" y="642461"/>
                  <a:pt x="3727846" y="637698"/>
                </a:cubicBezTo>
                <a:cubicBezTo>
                  <a:pt x="3722289" y="606345"/>
                  <a:pt x="3717130" y="583327"/>
                  <a:pt x="3712368" y="568642"/>
                </a:cubicBezTo>
                <a:cubicBezTo>
                  <a:pt x="3708796" y="557530"/>
                  <a:pt x="3704430" y="545822"/>
                  <a:pt x="3699271" y="533519"/>
                </a:cubicBezTo>
                <a:cubicBezTo>
                  <a:pt x="3699668" y="533916"/>
                  <a:pt x="3696890" y="528161"/>
                  <a:pt x="3690937" y="516255"/>
                </a:cubicBezTo>
                <a:cubicBezTo>
                  <a:pt x="3689349" y="515858"/>
                  <a:pt x="3688159" y="514866"/>
                  <a:pt x="3687365" y="513278"/>
                </a:cubicBezTo>
                <a:lnTo>
                  <a:pt x="3686174" y="506134"/>
                </a:lnTo>
                <a:cubicBezTo>
                  <a:pt x="3686174" y="505738"/>
                  <a:pt x="3685975" y="505142"/>
                  <a:pt x="3685579" y="504348"/>
                </a:cubicBezTo>
                <a:cubicBezTo>
                  <a:pt x="3685182" y="501967"/>
                  <a:pt x="3685975" y="499983"/>
                  <a:pt x="3687960" y="498395"/>
                </a:cubicBezTo>
                <a:cubicBezTo>
                  <a:pt x="3689547" y="494030"/>
                  <a:pt x="3692524" y="490656"/>
                  <a:pt x="3696890" y="488275"/>
                </a:cubicBezTo>
                <a:cubicBezTo>
                  <a:pt x="3700859" y="486092"/>
                  <a:pt x="3705522" y="484654"/>
                  <a:pt x="3710879" y="483959"/>
                </a:cubicBezTo>
                <a:close/>
                <a:moveTo>
                  <a:pt x="4258865" y="482917"/>
                </a:moveTo>
                <a:cubicBezTo>
                  <a:pt x="4258071" y="483711"/>
                  <a:pt x="4250531" y="489267"/>
                  <a:pt x="4236243" y="499586"/>
                </a:cubicBezTo>
                <a:cubicBezTo>
                  <a:pt x="4235846" y="499983"/>
                  <a:pt x="4228107" y="505936"/>
                  <a:pt x="4213025" y="517445"/>
                </a:cubicBezTo>
                <a:cubicBezTo>
                  <a:pt x="4195167" y="530939"/>
                  <a:pt x="4180482" y="539472"/>
                  <a:pt x="4168973" y="543044"/>
                </a:cubicBezTo>
                <a:cubicBezTo>
                  <a:pt x="4165004" y="550584"/>
                  <a:pt x="4161630" y="558324"/>
                  <a:pt x="4158852" y="566261"/>
                </a:cubicBezTo>
                <a:cubicBezTo>
                  <a:pt x="4168377" y="562292"/>
                  <a:pt x="4182466" y="552966"/>
                  <a:pt x="4201119" y="538281"/>
                </a:cubicBezTo>
                <a:cubicBezTo>
                  <a:pt x="4223345" y="520819"/>
                  <a:pt x="4238425" y="511294"/>
                  <a:pt x="4246363" y="509706"/>
                </a:cubicBezTo>
                <a:cubicBezTo>
                  <a:pt x="4250332" y="500578"/>
                  <a:pt x="4254499" y="491649"/>
                  <a:pt x="4258865" y="482917"/>
                </a:cubicBezTo>
                <a:close/>
                <a:moveTo>
                  <a:pt x="829866" y="482917"/>
                </a:moveTo>
                <a:cubicBezTo>
                  <a:pt x="829071" y="483711"/>
                  <a:pt x="821531" y="489267"/>
                  <a:pt x="807243" y="499586"/>
                </a:cubicBezTo>
                <a:cubicBezTo>
                  <a:pt x="806846" y="499983"/>
                  <a:pt x="799108" y="505936"/>
                  <a:pt x="784026" y="517445"/>
                </a:cubicBezTo>
                <a:cubicBezTo>
                  <a:pt x="766167" y="530939"/>
                  <a:pt x="751482" y="539472"/>
                  <a:pt x="739973" y="543044"/>
                </a:cubicBezTo>
                <a:cubicBezTo>
                  <a:pt x="736004" y="550584"/>
                  <a:pt x="732631" y="558324"/>
                  <a:pt x="729853" y="566261"/>
                </a:cubicBezTo>
                <a:cubicBezTo>
                  <a:pt x="739378" y="562292"/>
                  <a:pt x="753467" y="552966"/>
                  <a:pt x="772120" y="538281"/>
                </a:cubicBezTo>
                <a:cubicBezTo>
                  <a:pt x="794345" y="520819"/>
                  <a:pt x="809426" y="511294"/>
                  <a:pt x="817364" y="509706"/>
                </a:cubicBezTo>
                <a:cubicBezTo>
                  <a:pt x="821333" y="500578"/>
                  <a:pt x="825499" y="491649"/>
                  <a:pt x="829866" y="482917"/>
                </a:cubicBezTo>
                <a:close/>
                <a:moveTo>
                  <a:pt x="4564855" y="481727"/>
                </a:moveTo>
                <a:cubicBezTo>
                  <a:pt x="4565649" y="482520"/>
                  <a:pt x="4565649" y="483513"/>
                  <a:pt x="4564855" y="484703"/>
                </a:cubicBezTo>
                <a:cubicBezTo>
                  <a:pt x="4561283" y="487084"/>
                  <a:pt x="4556323" y="490458"/>
                  <a:pt x="4549973" y="494823"/>
                </a:cubicBezTo>
                <a:cubicBezTo>
                  <a:pt x="4549575" y="495617"/>
                  <a:pt x="4548782" y="496213"/>
                  <a:pt x="4547591" y="496609"/>
                </a:cubicBezTo>
                <a:cubicBezTo>
                  <a:pt x="4537669" y="502563"/>
                  <a:pt x="4530724" y="508119"/>
                  <a:pt x="4526755" y="513278"/>
                </a:cubicBezTo>
                <a:cubicBezTo>
                  <a:pt x="4525168" y="515263"/>
                  <a:pt x="4523382" y="515461"/>
                  <a:pt x="4521397" y="513873"/>
                </a:cubicBezTo>
                <a:cubicBezTo>
                  <a:pt x="4519413" y="512286"/>
                  <a:pt x="4519017" y="510500"/>
                  <a:pt x="4520207" y="508516"/>
                </a:cubicBezTo>
                <a:cubicBezTo>
                  <a:pt x="4520603" y="506928"/>
                  <a:pt x="4521397" y="505539"/>
                  <a:pt x="4522588" y="504348"/>
                </a:cubicBezTo>
                <a:cubicBezTo>
                  <a:pt x="4520603" y="505539"/>
                  <a:pt x="4518421" y="506928"/>
                  <a:pt x="4516039" y="508516"/>
                </a:cubicBezTo>
                <a:cubicBezTo>
                  <a:pt x="4512071" y="510897"/>
                  <a:pt x="4508301" y="513675"/>
                  <a:pt x="4504729" y="516850"/>
                </a:cubicBezTo>
                <a:cubicBezTo>
                  <a:pt x="4524175" y="515659"/>
                  <a:pt x="4542630" y="518041"/>
                  <a:pt x="4560093" y="523994"/>
                </a:cubicBezTo>
                <a:cubicBezTo>
                  <a:pt x="4560489" y="521613"/>
                  <a:pt x="4561680" y="520819"/>
                  <a:pt x="4563665" y="521613"/>
                </a:cubicBezTo>
                <a:cubicBezTo>
                  <a:pt x="4566046" y="522009"/>
                  <a:pt x="4570411" y="520422"/>
                  <a:pt x="4576761" y="516850"/>
                </a:cubicBezTo>
                <a:cubicBezTo>
                  <a:pt x="4580730" y="514072"/>
                  <a:pt x="4586088" y="510302"/>
                  <a:pt x="4592835" y="505539"/>
                </a:cubicBezTo>
                <a:cubicBezTo>
                  <a:pt x="4603154" y="497998"/>
                  <a:pt x="4608909" y="493831"/>
                  <a:pt x="4610099" y="493038"/>
                </a:cubicBezTo>
                <a:cubicBezTo>
                  <a:pt x="4604940" y="490656"/>
                  <a:pt x="4599582" y="488672"/>
                  <a:pt x="4594025" y="487084"/>
                </a:cubicBezTo>
                <a:cubicBezTo>
                  <a:pt x="4591247" y="489466"/>
                  <a:pt x="4584699" y="494030"/>
                  <a:pt x="4574381" y="500777"/>
                </a:cubicBezTo>
                <a:cubicBezTo>
                  <a:pt x="4560489" y="510302"/>
                  <a:pt x="4552553" y="515461"/>
                  <a:pt x="4550568" y="516255"/>
                </a:cubicBezTo>
                <a:cubicBezTo>
                  <a:pt x="4548981" y="517445"/>
                  <a:pt x="4547790" y="517247"/>
                  <a:pt x="4546996" y="515659"/>
                </a:cubicBezTo>
                <a:cubicBezTo>
                  <a:pt x="4546202" y="514072"/>
                  <a:pt x="4546599" y="512881"/>
                  <a:pt x="4548187" y="512088"/>
                </a:cubicBezTo>
                <a:cubicBezTo>
                  <a:pt x="4576761" y="493434"/>
                  <a:pt x="4589660" y="484505"/>
                  <a:pt x="4586882" y="485298"/>
                </a:cubicBezTo>
                <a:cubicBezTo>
                  <a:pt x="4579341" y="483314"/>
                  <a:pt x="4571999" y="482123"/>
                  <a:pt x="4564855" y="481727"/>
                </a:cubicBezTo>
                <a:close/>
                <a:moveTo>
                  <a:pt x="1135856" y="481727"/>
                </a:moveTo>
                <a:cubicBezTo>
                  <a:pt x="1136253" y="482123"/>
                  <a:pt x="1136451" y="482520"/>
                  <a:pt x="1136451" y="482917"/>
                </a:cubicBezTo>
                <a:cubicBezTo>
                  <a:pt x="1136451" y="483314"/>
                  <a:pt x="1136253" y="483909"/>
                  <a:pt x="1135856" y="484703"/>
                </a:cubicBezTo>
                <a:cubicBezTo>
                  <a:pt x="1132284" y="487084"/>
                  <a:pt x="1127323" y="490458"/>
                  <a:pt x="1120973" y="494823"/>
                </a:cubicBezTo>
                <a:cubicBezTo>
                  <a:pt x="1120576" y="495617"/>
                  <a:pt x="1119782" y="496213"/>
                  <a:pt x="1118592" y="496609"/>
                </a:cubicBezTo>
                <a:cubicBezTo>
                  <a:pt x="1108670" y="502563"/>
                  <a:pt x="1101724" y="508119"/>
                  <a:pt x="1097756" y="513278"/>
                </a:cubicBezTo>
                <a:cubicBezTo>
                  <a:pt x="1096962" y="514469"/>
                  <a:pt x="1095970" y="515064"/>
                  <a:pt x="1094779" y="515064"/>
                </a:cubicBezTo>
                <a:cubicBezTo>
                  <a:pt x="1093985" y="515064"/>
                  <a:pt x="1093192" y="514667"/>
                  <a:pt x="1092398" y="513873"/>
                </a:cubicBezTo>
                <a:cubicBezTo>
                  <a:pt x="1091207" y="512683"/>
                  <a:pt x="1090612" y="511691"/>
                  <a:pt x="1090612" y="510897"/>
                </a:cubicBezTo>
                <a:cubicBezTo>
                  <a:pt x="1090612" y="510103"/>
                  <a:pt x="1090810" y="509309"/>
                  <a:pt x="1091207" y="508516"/>
                </a:cubicBezTo>
                <a:cubicBezTo>
                  <a:pt x="1091604" y="506928"/>
                  <a:pt x="1092398" y="505539"/>
                  <a:pt x="1093588" y="504348"/>
                </a:cubicBezTo>
                <a:cubicBezTo>
                  <a:pt x="1091604" y="505539"/>
                  <a:pt x="1089421" y="506928"/>
                  <a:pt x="1087040" y="508516"/>
                </a:cubicBezTo>
                <a:cubicBezTo>
                  <a:pt x="1083071" y="510897"/>
                  <a:pt x="1079301" y="513675"/>
                  <a:pt x="1075729" y="516850"/>
                </a:cubicBezTo>
                <a:cubicBezTo>
                  <a:pt x="1078904" y="516453"/>
                  <a:pt x="1082079" y="516255"/>
                  <a:pt x="1085254" y="516255"/>
                </a:cubicBezTo>
                <a:cubicBezTo>
                  <a:pt x="1101129" y="516255"/>
                  <a:pt x="1116409" y="518834"/>
                  <a:pt x="1131093" y="523994"/>
                </a:cubicBezTo>
                <a:cubicBezTo>
                  <a:pt x="1131490" y="522009"/>
                  <a:pt x="1132284" y="521017"/>
                  <a:pt x="1133474" y="521017"/>
                </a:cubicBezTo>
                <a:cubicBezTo>
                  <a:pt x="1133871" y="521017"/>
                  <a:pt x="1134268" y="521216"/>
                  <a:pt x="1134665" y="521613"/>
                </a:cubicBezTo>
                <a:cubicBezTo>
                  <a:pt x="1135062" y="521613"/>
                  <a:pt x="1135260" y="521613"/>
                  <a:pt x="1135260" y="521613"/>
                </a:cubicBezTo>
                <a:cubicBezTo>
                  <a:pt x="1138039" y="521613"/>
                  <a:pt x="1142206" y="520025"/>
                  <a:pt x="1147762" y="516850"/>
                </a:cubicBezTo>
                <a:cubicBezTo>
                  <a:pt x="1151731" y="514072"/>
                  <a:pt x="1157089" y="510302"/>
                  <a:pt x="1163835" y="505539"/>
                </a:cubicBezTo>
                <a:cubicBezTo>
                  <a:pt x="1174154" y="497998"/>
                  <a:pt x="1179909" y="493831"/>
                  <a:pt x="1181099" y="493038"/>
                </a:cubicBezTo>
                <a:cubicBezTo>
                  <a:pt x="1175940" y="490656"/>
                  <a:pt x="1170582" y="488672"/>
                  <a:pt x="1165026" y="487084"/>
                </a:cubicBezTo>
                <a:cubicBezTo>
                  <a:pt x="1162248" y="489466"/>
                  <a:pt x="1155700" y="494030"/>
                  <a:pt x="1145381" y="500777"/>
                </a:cubicBezTo>
                <a:cubicBezTo>
                  <a:pt x="1131490" y="510302"/>
                  <a:pt x="1123553" y="515461"/>
                  <a:pt x="1121568" y="516255"/>
                </a:cubicBezTo>
                <a:cubicBezTo>
                  <a:pt x="1120774" y="516652"/>
                  <a:pt x="1120179" y="516850"/>
                  <a:pt x="1119782" y="516850"/>
                </a:cubicBezTo>
                <a:cubicBezTo>
                  <a:pt x="1118989" y="516850"/>
                  <a:pt x="1118393" y="516453"/>
                  <a:pt x="1117996" y="515659"/>
                </a:cubicBezTo>
                <a:cubicBezTo>
                  <a:pt x="1117600" y="515263"/>
                  <a:pt x="1117401" y="514866"/>
                  <a:pt x="1117401" y="514469"/>
                </a:cubicBezTo>
                <a:cubicBezTo>
                  <a:pt x="1117401" y="513278"/>
                  <a:pt x="1117996" y="512484"/>
                  <a:pt x="1119187" y="512088"/>
                </a:cubicBezTo>
                <a:cubicBezTo>
                  <a:pt x="1145381" y="495022"/>
                  <a:pt x="1158478" y="486092"/>
                  <a:pt x="1158478" y="485298"/>
                </a:cubicBezTo>
                <a:cubicBezTo>
                  <a:pt x="1158478" y="485298"/>
                  <a:pt x="1158279" y="485298"/>
                  <a:pt x="1157882" y="485298"/>
                </a:cubicBezTo>
                <a:cubicBezTo>
                  <a:pt x="1150342" y="483314"/>
                  <a:pt x="1143000" y="482123"/>
                  <a:pt x="1135856" y="481727"/>
                </a:cubicBezTo>
                <a:close/>
                <a:moveTo>
                  <a:pt x="4552354" y="481131"/>
                </a:moveTo>
                <a:cubicBezTo>
                  <a:pt x="4536875" y="481131"/>
                  <a:pt x="4525763" y="483909"/>
                  <a:pt x="4519017" y="489466"/>
                </a:cubicBezTo>
                <a:cubicBezTo>
                  <a:pt x="4526954" y="486291"/>
                  <a:pt x="4534296" y="485298"/>
                  <a:pt x="4541043" y="486489"/>
                </a:cubicBezTo>
                <a:cubicBezTo>
                  <a:pt x="4545409" y="484108"/>
                  <a:pt x="4549774" y="482322"/>
                  <a:pt x="4554139" y="481131"/>
                </a:cubicBezTo>
                <a:close/>
                <a:moveTo>
                  <a:pt x="1123354" y="481131"/>
                </a:moveTo>
                <a:cubicBezTo>
                  <a:pt x="1107876" y="481131"/>
                  <a:pt x="1096764" y="483909"/>
                  <a:pt x="1090017" y="489466"/>
                </a:cubicBezTo>
                <a:cubicBezTo>
                  <a:pt x="1095970" y="487084"/>
                  <a:pt x="1101526" y="485894"/>
                  <a:pt x="1106685" y="485894"/>
                </a:cubicBezTo>
                <a:cubicBezTo>
                  <a:pt x="1108273" y="485894"/>
                  <a:pt x="1110059" y="486092"/>
                  <a:pt x="1112043" y="486489"/>
                </a:cubicBezTo>
                <a:cubicBezTo>
                  <a:pt x="1116409" y="484108"/>
                  <a:pt x="1120774" y="482322"/>
                  <a:pt x="1125140" y="481131"/>
                </a:cubicBezTo>
                <a:close/>
                <a:moveTo>
                  <a:pt x="7177682" y="479941"/>
                </a:moveTo>
                <a:cubicBezTo>
                  <a:pt x="7173713" y="481925"/>
                  <a:pt x="7166768" y="485695"/>
                  <a:pt x="7156846" y="491252"/>
                </a:cubicBezTo>
                <a:cubicBezTo>
                  <a:pt x="7139383" y="501173"/>
                  <a:pt x="7125096" y="507722"/>
                  <a:pt x="7113983" y="510897"/>
                </a:cubicBezTo>
                <a:cubicBezTo>
                  <a:pt x="7112793" y="510897"/>
                  <a:pt x="7111801" y="510698"/>
                  <a:pt x="7111007" y="510302"/>
                </a:cubicBezTo>
                <a:cubicBezTo>
                  <a:pt x="7111007" y="509905"/>
                  <a:pt x="7111007" y="509706"/>
                  <a:pt x="7111007" y="509706"/>
                </a:cubicBezTo>
                <a:cubicBezTo>
                  <a:pt x="7111007" y="509706"/>
                  <a:pt x="7110809" y="510103"/>
                  <a:pt x="7110411" y="510897"/>
                </a:cubicBezTo>
                <a:cubicBezTo>
                  <a:pt x="7107633" y="515659"/>
                  <a:pt x="7104260" y="521216"/>
                  <a:pt x="7100291" y="527566"/>
                </a:cubicBezTo>
                <a:lnTo>
                  <a:pt x="7102673" y="528756"/>
                </a:lnTo>
                <a:cubicBezTo>
                  <a:pt x="7109023" y="525978"/>
                  <a:pt x="7122318" y="519827"/>
                  <a:pt x="7142559" y="510302"/>
                </a:cubicBezTo>
                <a:cubicBezTo>
                  <a:pt x="7153274" y="505142"/>
                  <a:pt x="7161609" y="501372"/>
                  <a:pt x="7167561" y="498991"/>
                </a:cubicBezTo>
                <a:cubicBezTo>
                  <a:pt x="7171531" y="491847"/>
                  <a:pt x="7175103" y="485497"/>
                  <a:pt x="7178277" y="479941"/>
                </a:cubicBezTo>
                <a:close/>
                <a:moveTo>
                  <a:pt x="5375671" y="478750"/>
                </a:moveTo>
                <a:cubicBezTo>
                  <a:pt x="5363367" y="490259"/>
                  <a:pt x="5355431" y="497998"/>
                  <a:pt x="5351859" y="501967"/>
                </a:cubicBezTo>
                <a:lnTo>
                  <a:pt x="5327451" y="527566"/>
                </a:lnTo>
                <a:cubicBezTo>
                  <a:pt x="5328244" y="532725"/>
                  <a:pt x="5328839" y="537091"/>
                  <a:pt x="5329237" y="540663"/>
                </a:cubicBezTo>
                <a:lnTo>
                  <a:pt x="5329832" y="540663"/>
                </a:lnTo>
                <a:cubicBezTo>
                  <a:pt x="5333404" y="536694"/>
                  <a:pt x="5338761" y="530344"/>
                  <a:pt x="5345905" y="521613"/>
                </a:cubicBezTo>
                <a:cubicBezTo>
                  <a:pt x="5352652" y="513278"/>
                  <a:pt x="5358010" y="506928"/>
                  <a:pt x="5361979" y="502563"/>
                </a:cubicBezTo>
                <a:cubicBezTo>
                  <a:pt x="5367139" y="497006"/>
                  <a:pt x="5372496" y="492045"/>
                  <a:pt x="5378052" y="487680"/>
                </a:cubicBezTo>
                <a:cubicBezTo>
                  <a:pt x="5376861" y="483711"/>
                  <a:pt x="5376068" y="480734"/>
                  <a:pt x="5375671" y="478750"/>
                </a:cubicBezTo>
                <a:close/>
                <a:moveTo>
                  <a:pt x="2413992" y="478750"/>
                </a:moveTo>
                <a:cubicBezTo>
                  <a:pt x="2410023" y="483513"/>
                  <a:pt x="2406054" y="487680"/>
                  <a:pt x="2402085" y="491252"/>
                </a:cubicBezTo>
                <a:cubicBezTo>
                  <a:pt x="2402085" y="491252"/>
                  <a:pt x="2402284" y="491252"/>
                  <a:pt x="2402681" y="491252"/>
                </a:cubicBezTo>
                <a:lnTo>
                  <a:pt x="2402681" y="490656"/>
                </a:lnTo>
                <a:lnTo>
                  <a:pt x="2403276" y="490656"/>
                </a:lnTo>
                <a:cubicBezTo>
                  <a:pt x="2403276" y="490259"/>
                  <a:pt x="2403474" y="490061"/>
                  <a:pt x="2403871" y="490061"/>
                </a:cubicBezTo>
                <a:cubicBezTo>
                  <a:pt x="2404268" y="490061"/>
                  <a:pt x="2404466" y="489863"/>
                  <a:pt x="2404466" y="489466"/>
                </a:cubicBezTo>
                <a:cubicBezTo>
                  <a:pt x="2404863" y="489466"/>
                  <a:pt x="2405062" y="489267"/>
                  <a:pt x="2405062" y="488870"/>
                </a:cubicBezTo>
                <a:lnTo>
                  <a:pt x="2405657" y="488870"/>
                </a:lnTo>
                <a:lnTo>
                  <a:pt x="2406252" y="488870"/>
                </a:lnTo>
                <a:cubicBezTo>
                  <a:pt x="2406252" y="488473"/>
                  <a:pt x="2406451" y="488275"/>
                  <a:pt x="2406848" y="488275"/>
                </a:cubicBezTo>
                <a:cubicBezTo>
                  <a:pt x="2406848" y="487878"/>
                  <a:pt x="2407046" y="487680"/>
                  <a:pt x="2407443" y="487680"/>
                </a:cubicBezTo>
                <a:cubicBezTo>
                  <a:pt x="2407840" y="487680"/>
                  <a:pt x="2408039" y="487481"/>
                  <a:pt x="2408039" y="487084"/>
                </a:cubicBezTo>
                <a:lnTo>
                  <a:pt x="2408634" y="487084"/>
                </a:lnTo>
                <a:lnTo>
                  <a:pt x="2408634" y="486489"/>
                </a:lnTo>
                <a:cubicBezTo>
                  <a:pt x="2409031" y="486489"/>
                  <a:pt x="2409229" y="486489"/>
                  <a:pt x="2409229" y="486489"/>
                </a:cubicBezTo>
                <a:cubicBezTo>
                  <a:pt x="2410420" y="485695"/>
                  <a:pt x="2411809" y="485100"/>
                  <a:pt x="2413396" y="484703"/>
                </a:cubicBezTo>
                <a:cubicBezTo>
                  <a:pt x="2413793" y="482719"/>
                  <a:pt x="2413992" y="480734"/>
                  <a:pt x="2413992" y="478750"/>
                </a:cubicBezTo>
                <a:close/>
                <a:moveTo>
                  <a:pt x="2669380" y="476964"/>
                </a:moveTo>
                <a:cubicBezTo>
                  <a:pt x="2666602" y="479345"/>
                  <a:pt x="2662237" y="482520"/>
                  <a:pt x="2656284" y="486489"/>
                </a:cubicBezTo>
                <a:cubicBezTo>
                  <a:pt x="2649537" y="490855"/>
                  <a:pt x="2644973" y="494030"/>
                  <a:pt x="2642591" y="496014"/>
                </a:cubicBezTo>
                <a:cubicBezTo>
                  <a:pt x="2631082" y="505142"/>
                  <a:pt x="2620565" y="514667"/>
                  <a:pt x="2611040" y="524589"/>
                </a:cubicBezTo>
                <a:lnTo>
                  <a:pt x="2612230" y="528161"/>
                </a:lnTo>
                <a:cubicBezTo>
                  <a:pt x="2614215" y="536098"/>
                  <a:pt x="2615802" y="544631"/>
                  <a:pt x="2616993" y="553759"/>
                </a:cubicBezTo>
                <a:cubicBezTo>
                  <a:pt x="2620962" y="550981"/>
                  <a:pt x="2625923" y="547409"/>
                  <a:pt x="2631876" y="543044"/>
                </a:cubicBezTo>
                <a:cubicBezTo>
                  <a:pt x="2647751" y="531138"/>
                  <a:pt x="2659260" y="523597"/>
                  <a:pt x="2666404" y="520422"/>
                </a:cubicBezTo>
                <a:cubicBezTo>
                  <a:pt x="2666801" y="520422"/>
                  <a:pt x="2666999" y="520422"/>
                  <a:pt x="2666999" y="520422"/>
                </a:cubicBezTo>
                <a:cubicBezTo>
                  <a:pt x="2667793" y="520422"/>
                  <a:pt x="2668388" y="520819"/>
                  <a:pt x="2668785" y="521613"/>
                </a:cubicBezTo>
                <a:cubicBezTo>
                  <a:pt x="2669182" y="522009"/>
                  <a:pt x="2669380" y="522406"/>
                  <a:pt x="2669380" y="522803"/>
                </a:cubicBezTo>
                <a:cubicBezTo>
                  <a:pt x="2669380" y="523200"/>
                  <a:pt x="2669182" y="523597"/>
                  <a:pt x="2668785" y="523994"/>
                </a:cubicBezTo>
                <a:cubicBezTo>
                  <a:pt x="2666404" y="526375"/>
                  <a:pt x="2655291" y="534908"/>
                  <a:pt x="2635448" y="549592"/>
                </a:cubicBezTo>
                <a:cubicBezTo>
                  <a:pt x="2627113" y="555545"/>
                  <a:pt x="2621160" y="559713"/>
                  <a:pt x="2617588" y="562094"/>
                </a:cubicBezTo>
                <a:cubicBezTo>
                  <a:pt x="2617985" y="566459"/>
                  <a:pt x="2618382" y="571222"/>
                  <a:pt x="2618779" y="576381"/>
                </a:cubicBezTo>
                <a:cubicBezTo>
                  <a:pt x="2621160" y="574397"/>
                  <a:pt x="2625526" y="570825"/>
                  <a:pt x="2631876" y="565666"/>
                </a:cubicBezTo>
                <a:cubicBezTo>
                  <a:pt x="2637432" y="560903"/>
                  <a:pt x="2641996" y="557331"/>
                  <a:pt x="2645568" y="554950"/>
                </a:cubicBezTo>
                <a:cubicBezTo>
                  <a:pt x="2657077" y="545425"/>
                  <a:pt x="2666602" y="539472"/>
                  <a:pt x="2674143" y="537091"/>
                </a:cubicBezTo>
                <a:cubicBezTo>
                  <a:pt x="2673746" y="532328"/>
                  <a:pt x="2673548" y="529947"/>
                  <a:pt x="2673548" y="529947"/>
                </a:cubicBezTo>
                <a:cubicBezTo>
                  <a:pt x="2672754" y="518041"/>
                  <a:pt x="2671762" y="504944"/>
                  <a:pt x="2670571" y="490656"/>
                </a:cubicBezTo>
                <a:cubicBezTo>
                  <a:pt x="2667793" y="493434"/>
                  <a:pt x="2663824" y="496808"/>
                  <a:pt x="2658665" y="500777"/>
                </a:cubicBezTo>
                <a:cubicBezTo>
                  <a:pt x="2651918" y="505142"/>
                  <a:pt x="2647751" y="508119"/>
                  <a:pt x="2646163" y="509706"/>
                </a:cubicBezTo>
                <a:cubicBezTo>
                  <a:pt x="2637432" y="516850"/>
                  <a:pt x="2628304" y="524986"/>
                  <a:pt x="2618779" y="534114"/>
                </a:cubicBezTo>
                <a:cubicBezTo>
                  <a:pt x="2618382" y="534908"/>
                  <a:pt x="2617787" y="535305"/>
                  <a:pt x="2616993" y="535305"/>
                </a:cubicBezTo>
                <a:cubicBezTo>
                  <a:pt x="2616199" y="535305"/>
                  <a:pt x="2615406" y="534908"/>
                  <a:pt x="2614612" y="534114"/>
                </a:cubicBezTo>
                <a:cubicBezTo>
                  <a:pt x="2613818" y="533320"/>
                  <a:pt x="2613421" y="532527"/>
                  <a:pt x="2613421" y="531733"/>
                </a:cubicBezTo>
                <a:cubicBezTo>
                  <a:pt x="2613421" y="530939"/>
                  <a:pt x="2613818" y="530344"/>
                  <a:pt x="2614612" y="529947"/>
                </a:cubicBezTo>
                <a:cubicBezTo>
                  <a:pt x="2624931" y="518834"/>
                  <a:pt x="2634257" y="509905"/>
                  <a:pt x="2642591" y="503158"/>
                </a:cubicBezTo>
                <a:cubicBezTo>
                  <a:pt x="2655291" y="492045"/>
                  <a:pt x="2664419" y="485695"/>
                  <a:pt x="2669976" y="484108"/>
                </a:cubicBezTo>
                <a:lnTo>
                  <a:pt x="2669976" y="480536"/>
                </a:lnTo>
                <a:cubicBezTo>
                  <a:pt x="2669976" y="478948"/>
                  <a:pt x="2669777" y="477758"/>
                  <a:pt x="2669380" y="476964"/>
                </a:cubicBezTo>
                <a:close/>
                <a:moveTo>
                  <a:pt x="2602110" y="476369"/>
                </a:moveTo>
                <a:cubicBezTo>
                  <a:pt x="2602507" y="476369"/>
                  <a:pt x="2602705" y="476567"/>
                  <a:pt x="2602705" y="476964"/>
                </a:cubicBezTo>
                <a:cubicBezTo>
                  <a:pt x="2603102" y="476964"/>
                  <a:pt x="2603301" y="477163"/>
                  <a:pt x="2603301" y="477559"/>
                </a:cubicBezTo>
                <a:cubicBezTo>
                  <a:pt x="2603301" y="477559"/>
                  <a:pt x="2603102" y="477758"/>
                  <a:pt x="2602705" y="478155"/>
                </a:cubicBezTo>
                <a:cubicBezTo>
                  <a:pt x="2598737" y="484902"/>
                  <a:pt x="2595760" y="489069"/>
                  <a:pt x="2593776" y="490656"/>
                </a:cubicBezTo>
                <a:cubicBezTo>
                  <a:pt x="2593379" y="491053"/>
                  <a:pt x="2592982" y="491252"/>
                  <a:pt x="2592585" y="491252"/>
                </a:cubicBezTo>
                <a:cubicBezTo>
                  <a:pt x="2592188" y="491252"/>
                  <a:pt x="2591593" y="491053"/>
                  <a:pt x="2590799" y="490656"/>
                </a:cubicBezTo>
                <a:cubicBezTo>
                  <a:pt x="2590402" y="489863"/>
                  <a:pt x="2590204" y="489267"/>
                  <a:pt x="2590204" y="488870"/>
                </a:cubicBezTo>
                <a:cubicBezTo>
                  <a:pt x="2590204" y="488473"/>
                  <a:pt x="2590402" y="488077"/>
                  <a:pt x="2590799" y="487680"/>
                </a:cubicBezTo>
                <a:cubicBezTo>
                  <a:pt x="2595958" y="481727"/>
                  <a:pt x="2599332" y="478155"/>
                  <a:pt x="2600920" y="476964"/>
                </a:cubicBezTo>
                <a:cubicBezTo>
                  <a:pt x="2601316" y="476567"/>
                  <a:pt x="2601713" y="476369"/>
                  <a:pt x="2602110" y="476369"/>
                </a:cubicBezTo>
                <a:close/>
                <a:moveTo>
                  <a:pt x="2581274" y="476369"/>
                </a:moveTo>
                <a:lnTo>
                  <a:pt x="2564605" y="479941"/>
                </a:lnTo>
                <a:cubicBezTo>
                  <a:pt x="2564605" y="479941"/>
                  <a:pt x="2560835" y="482520"/>
                  <a:pt x="2553295" y="487680"/>
                </a:cubicBezTo>
                <a:cubicBezTo>
                  <a:pt x="2544166" y="494823"/>
                  <a:pt x="2536626" y="500181"/>
                  <a:pt x="2530673" y="503753"/>
                </a:cubicBezTo>
                <a:cubicBezTo>
                  <a:pt x="2529879" y="504547"/>
                  <a:pt x="2529283" y="504944"/>
                  <a:pt x="2528887" y="504944"/>
                </a:cubicBezTo>
                <a:cubicBezTo>
                  <a:pt x="2527696" y="504944"/>
                  <a:pt x="2526505" y="504150"/>
                  <a:pt x="2525315" y="502563"/>
                </a:cubicBezTo>
                <a:cubicBezTo>
                  <a:pt x="2524521" y="501769"/>
                  <a:pt x="2524124" y="500975"/>
                  <a:pt x="2524124" y="500181"/>
                </a:cubicBezTo>
                <a:cubicBezTo>
                  <a:pt x="2524124" y="498991"/>
                  <a:pt x="2524720" y="497998"/>
                  <a:pt x="2525910" y="497205"/>
                </a:cubicBezTo>
                <a:cubicBezTo>
                  <a:pt x="2530673" y="493236"/>
                  <a:pt x="2536626" y="488672"/>
                  <a:pt x="2543770" y="483513"/>
                </a:cubicBezTo>
                <a:cubicBezTo>
                  <a:pt x="2539801" y="484306"/>
                  <a:pt x="2537816" y="484703"/>
                  <a:pt x="2537816" y="484703"/>
                </a:cubicBezTo>
                <a:cubicBezTo>
                  <a:pt x="2537816" y="484703"/>
                  <a:pt x="2538015" y="484703"/>
                  <a:pt x="2538412" y="484703"/>
                </a:cubicBezTo>
                <a:cubicBezTo>
                  <a:pt x="2536030" y="486291"/>
                  <a:pt x="2531466" y="490259"/>
                  <a:pt x="2524720" y="496609"/>
                </a:cubicBezTo>
                <a:cubicBezTo>
                  <a:pt x="2518766" y="501372"/>
                  <a:pt x="2514202" y="505539"/>
                  <a:pt x="2511027" y="509111"/>
                </a:cubicBezTo>
                <a:lnTo>
                  <a:pt x="2527101" y="505539"/>
                </a:lnTo>
                <a:cubicBezTo>
                  <a:pt x="2534245" y="504348"/>
                  <a:pt x="2539602" y="503356"/>
                  <a:pt x="2543174" y="502563"/>
                </a:cubicBezTo>
                <a:cubicBezTo>
                  <a:pt x="2547540" y="501769"/>
                  <a:pt x="2552104" y="500975"/>
                  <a:pt x="2556866" y="500181"/>
                </a:cubicBezTo>
                <a:cubicBezTo>
                  <a:pt x="2556866" y="499388"/>
                  <a:pt x="2557263" y="498594"/>
                  <a:pt x="2558057" y="497800"/>
                </a:cubicBezTo>
                <a:cubicBezTo>
                  <a:pt x="2568376" y="487878"/>
                  <a:pt x="2576115" y="480734"/>
                  <a:pt x="2581274" y="476369"/>
                </a:cubicBezTo>
                <a:close/>
                <a:moveTo>
                  <a:pt x="1790700" y="473392"/>
                </a:moveTo>
                <a:cubicBezTo>
                  <a:pt x="1791493" y="472598"/>
                  <a:pt x="1781770" y="478155"/>
                  <a:pt x="1761529" y="490061"/>
                </a:cubicBezTo>
                <a:cubicBezTo>
                  <a:pt x="1751607" y="496411"/>
                  <a:pt x="1742281" y="501769"/>
                  <a:pt x="1733549" y="506134"/>
                </a:cubicBezTo>
                <a:cubicBezTo>
                  <a:pt x="1730375" y="513278"/>
                  <a:pt x="1726604" y="521811"/>
                  <a:pt x="1722238" y="531733"/>
                </a:cubicBezTo>
                <a:cubicBezTo>
                  <a:pt x="1726207" y="529352"/>
                  <a:pt x="1731168" y="526177"/>
                  <a:pt x="1737121" y="522208"/>
                </a:cubicBezTo>
                <a:cubicBezTo>
                  <a:pt x="1758553" y="507523"/>
                  <a:pt x="1773038" y="499388"/>
                  <a:pt x="1780579" y="497800"/>
                </a:cubicBezTo>
                <a:lnTo>
                  <a:pt x="1781175" y="497800"/>
                </a:lnTo>
                <a:cubicBezTo>
                  <a:pt x="1781175" y="497403"/>
                  <a:pt x="1781373" y="496808"/>
                  <a:pt x="1781770" y="496014"/>
                </a:cubicBezTo>
                <a:lnTo>
                  <a:pt x="1782960" y="493633"/>
                </a:lnTo>
                <a:cubicBezTo>
                  <a:pt x="1784548" y="489267"/>
                  <a:pt x="1787128" y="482520"/>
                  <a:pt x="1790700" y="473392"/>
                </a:cubicBezTo>
                <a:close/>
                <a:moveTo>
                  <a:pt x="3474243" y="468630"/>
                </a:moveTo>
                <a:cubicBezTo>
                  <a:pt x="3472258" y="471011"/>
                  <a:pt x="3468885" y="474781"/>
                  <a:pt x="3464123" y="479941"/>
                </a:cubicBezTo>
                <a:cubicBezTo>
                  <a:pt x="3459360" y="485100"/>
                  <a:pt x="3455987" y="489069"/>
                  <a:pt x="3454002" y="491847"/>
                </a:cubicBezTo>
                <a:cubicBezTo>
                  <a:pt x="3443287" y="504150"/>
                  <a:pt x="3433761" y="513278"/>
                  <a:pt x="3425427" y="519231"/>
                </a:cubicBezTo>
                <a:cubicBezTo>
                  <a:pt x="3425824" y="524391"/>
                  <a:pt x="3426419" y="530145"/>
                  <a:pt x="3427213" y="536495"/>
                </a:cubicBezTo>
                <a:lnTo>
                  <a:pt x="3437333" y="536495"/>
                </a:lnTo>
                <a:lnTo>
                  <a:pt x="3449240" y="524589"/>
                </a:lnTo>
                <a:cubicBezTo>
                  <a:pt x="3463924" y="509111"/>
                  <a:pt x="3474044" y="499586"/>
                  <a:pt x="3479601" y="496014"/>
                </a:cubicBezTo>
                <a:cubicBezTo>
                  <a:pt x="3477616" y="486092"/>
                  <a:pt x="3475830" y="476964"/>
                  <a:pt x="3474243" y="468630"/>
                </a:cubicBezTo>
                <a:close/>
                <a:moveTo>
                  <a:pt x="2639020" y="460891"/>
                </a:moveTo>
                <a:cubicBezTo>
                  <a:pt x="2631082" y="462478"/>
                  <a:pt x="2623740" y="464463"/>
                  <a:pt x="2616993" y="466844"/>
                </a:cubicBezTo>
                <a:cubicBezTo>
                  <a:pt x="2609452" y="469225"/>
                  <a:pt x="2601118" y="471606"/>
                  <a:pt x="2591990" y="473988"/>
                </a:cubicBezTo>
                <a:cubicBezTo>
                  <a:pt x="2588815" y="478353"/>
                  <a:pt x="2580877" y="486489"/>
                  <a:pt x="2568177" y="498395"/>
                </a:cubicBezTo>
                <a:cubicBezTo>
                  <a:pt x="2571352" y="497602"/>
                  <a:pt x="2574329" y="497205"/>
                  <a:pt x="2577107" y="497205"/>
                </a:cubicBezTo>
                <a:cubicBezTo>
                  <a:pt x="2588219" y="495617"/>
                  <a:pt x="2595958" y="494823"/>
                  <a:pt x="2600324" y="494823"/>
                </a:cubicBezTo>
                <a:cubicBezTo>
                  <a:pt x="2601118" y="494823"/>
                  <a:pt x="2601713" y="494823"/>
                  <a:pt x="2602110" y="494823"/>
                </a:cubicBezTo>
                <a:cubicBezTo>
                  <a:pt x="2606476" y="488077"/>
                  <a:pt x="2615207" y="479544"/>
                  <a:pt x="2628304" y="469225"/>
                </a:cubicBezTo>
                <a:cubicBezTo>
                  <a:pt x="2631479" y="466447"/>
                  <a:pt x="2635051" y="463669"/>
                  <a:pt x="2639020" y="460891"/>
                </a:cubicBezTo>
                <a:close/>
                <a:moveTo>
                  <a:pt x="5372099" y="460295"/>
                </a:moveTo>
                <a:cubicBezTo>
                  <a:pt x="5368925" y="462677"/>
                  <a:pt x="5366741" y="464463"/>
                  <a:pt x="5365551" y="465653"/>
                </a:cubicBezTo>
                <a:cubicBezTo>
                  <a:pt x="5361185" y="469225"/>
                  <a:pt x="5356621" y="473789"/>
                  <a:pt x="5351859" y="479345"/>
                </a:cubicBezTo>
                <a:cubicBezTo>
                  <a:pt x="5334793" y="498792"/>
                  <a:pt x="5326260" y="508714"/>
                  <a:pt x="5326260" y="509111"/>
                </a:cubicBezTo>
                <a:lnTo>
                  <a:pt x="5325665" y="509111"/>
                </a:lnTo>
                <a:cubicBezTo>
                  <a:pt x="5325665" y="510302"/>
                  <a:pt x="5326062" y="513873"/>
                  <a:pt x="5326855" y="519827"/>
                </a:cubicBezTo>
                <a:cubicBezTo>
                  <a:pt x="5329633" y="516652"/>
                  <a:pt x="5336777" y="508714"/>
                  <a:pt x="5348287" y="496014"/>
                </a:cubicBezTo>
                <a:cubicBezTo>
                  <a:pt x="5357811" y="484902"/>
                  <a:pt x="5366741" y="477559"/>
                  <a:pt x="5375075" y="473988"/>
                </a:cubicBezTo>
                <a:cubicBezTo>
                  <a:pt x="5373885" y="469225"/>
                  <a:pt x="5372893" y="464661"/>
                  <a:pt x="5372099" y="460295"/>
                </a:cubicBezTo>
                <a:close/>
                <a:moveTo>
                  <a:pt x="2666999" y="460295"/>
                </a:moveTo>
                <a:cubicBezTo>
                  <a:pt x="2663427" y="462280"/>
                  <a:pt x="2661443" y="463272"/>
                  <a:pt x="2661046" y="463272"/>
                </a:cubicBezTo>
                <a:cubicBezTo>
                  <a:pt x="2652712" y="468828"/>
                  <a:pt x="2645171" y="474186"/>
                  <a:pt x="2638424" y="479345"/>
                </a:cubicBezTo>
                <a:cubicBezTo>
                  <a:pt x="2628502" y="486886"/>
                  <a:pt x="2619771" y="495220"/>
                  <a:pt x="2612230" y="504348"/>
                </a:cubicBezTo>
                <a:cubicBezTo>
                  <a:pt x="2611834" y="505539"/>
                  <a:pt x="2611238" y="506333"/>
                  <a:pt x="2610445" y="506730"/>
                </a:cubicBezTo>
                <a:cubicBezTo>
                  <a:pt x="2608857" y="508714"/>
                  <a:pt x="2607468" y="510500"/>
                  <a:pt x="2606277" y="512088"/>
                </a:cubicBezTo>
                <a:lnTo>
                  <a:pt x="2605682" y="512683"/>
                </a:lnTo>
                <a:cubicBezTo>
                  <a:pt x="2606476" y="514270"/>
                  <a:pt x="2607269" y="515659"/>
                  <a:pt x="2608063" y="516850"/>
                </a:cubicBezTo>
                <a:cubicBezTo>
                  <a:pt x="2617985" y="505738"/>
                  <a:pt x="2627907" y="496213"/>
                  <a:pt x="2637829" y="488275"/>
                </a:cubicBezTo>
                <a:cubicBezTo>
                  <a:pt x="2652116" y="477163"/>
                  <a:pt x="2662435" y="470416"/>
                  <a:pt x="2668785" y="468034"/>
                </a:cubicBezTo>
                <a:cubicBezTo>
                  <a:pt x="2667991" y="464463"/>
                  <a:pt x="2667396" y="461883"/>
                  <a:pt x="2666999" y="460295"/>
                </a:cubicBezTo>
                <a:close/>
                <a:moveTo>
                  <a:pt x="4555703" y="459812"/>
                </a:moveTo>
                <a:cubicBezTo>
                  <a:pt x="4572520" y="459737"/>
                  <a:pt x="4588668" y="462677"/>
                  <a:pt x="4604146" y="468630"/>
                </a:cubicBezTo>
                <a:cubicBezTo>
                  <a:pt x="4625181" y="476170"/>
                  <a:pt x="4639468" y="482322"/>
                  <a:pt x="4647009" y="487084"/>
                </a:cubicBezTo>
                <a:cubicBezTo>
                  <a:pt x="4660899" y="495816"/>
                  <a:pt x="4672409" y="505738"/>
                  <a:pt x="4681537" y="516850"/>
                </a:cubicBezTo>
                <a:cubicBezTo>
                  <a:pt x="4700587" y="539472"/>
                  <a:pt x="4712493" y="564872"/>
                  <a:pt x="4717255" y="593050"/>
                </a:cubicBezTo>
                <a:cubicBezTo>
                  <a:pt x="4721621" y="621228"/>
                  <a:pt x="4718247" y="649009"/>
                  <a:pt x="4707135" y="676394"/>
                </a:cubicBezTo>
                <a:cubicBezTo>
                  <a:pt x="4708325" y="676791"/>
                  <a:pt x="4709119" y="677584"/>
                  <a:pt x="4709517" y="678775"/>
                </a:cubicBezTo>
                <a:cubicBezTo>
                  <a:pt x="4709913" y="679966"/>
                  <a:pt x="4709715" y="680958"/>
                  <a:pt x="4708921" y="681752"/>
                </a:cubicBezTo>
                <a:cubicBezTo>
                  <a:pt x="4707333" y="683339"/>
                  <a:pt x="4705151" y="684927"/>
                  <a:pt x="4702373" y="686514"/>
                </a:cubicBezTo>
                <a:cubicBezTo>
                  <a:pt x="4696419" y="698817"/>
                  <a:pt x="4689077" y="710525"/>
                  <a:pt x="4680346" y="721638"/>
                </a:cubicBezTo>
                <a:cubicBezTo>
                  <a:pt x="4676377" y="726797"/>
                  <a:pt x="4672210" y="731758"/>
                  <a:pt x="4667845" y="736520"/>
                </a:cubicBezTo>
                <a:cubicBezTo>
                  <a:pt x="4671417" y="735330"/>
                  <a:pt x="4674591" y="734734"/>
                  <a:pt x="4677369" y="734734"/>
                </a:cubicBezTo>
                <a:cubicBezTo>
                  <a:pt x="4678957" y="734734"/>
                  <a:pt x="4679949" y="735528"/>
                  <a:pt x="4680346" y="737116"/>
                </a:cubicBezTo>
                <a:cubicBezTo>
                  <a:pt x="4681140" y="738703"/>
                  <a:pt x="4680941" y="740092"/>
                  <a:pt x="4679751" y="741283"/>
                </a:cubicBezTo>
                <a:cubicBezTo>
                  <a:pt x="4675385" y="745252"/>
                  <a:pt x="4667051" y="748625"/>
                  <a:pt x="4654747" y="751403"/>
                </a:cubicBezTo>
                <a:cubicBezTo>
                  <a:pt x="4653557" y="751800"/>
                  <a:pt x="4651969" y="752197"/>
                  <a:pt x="4649985" y="752594"/>
                </a:cubicBezTo>
                <a:cubicBezTo>
                  <a:pt x="4625775" y="772438"/>
                  <a:pt x="4599780" y="784741"/>
                  <a:pt x="4571999" y="789503"/>
                </a:cubicBezTo>
                <a:cubicBezTo>
                  <a:pt x="4523977" y="798631"/>
                  <a:pt x="4485679" y="786130"/>
                  <a:pt x="4457104" y="751998"/>
                </a:cubicBezTo>
                <a:cubicBezTo>
                  <a:pt x="4438054" y="729773"/>
                  <a:pt x="4426743" y="706556"/>
                  <a:pt x="4423171" y="682347"/>
                </a:cubicBezTo>
                <a:cubicBezTo>
                  <a:pt x="4418805" y="653375"/>
                  <a:pt x="4421782" y="623609"/>
                  <a:pt x="4432101" y="593050"/>
                </a:cubicBezTo>
                <a:cubicBezTo>
                  <a:pt x="4443610" y="560506"/>
                  <a:pt x="4458691" y="535900"/>
                  <a:pt x="4477345" y="519231"/>
                </a:cubicBezTo>
                <a:cubicBezTo>
                  <a:pt x="4485679" y="512088"/>
                  <a:pt x="4491433" y="507127"/>
                  <a:pt x="4494609" y="504348"/>
                </a:cubicBezTo>
                <a:cubicBezTo>
                  <a:pt x="4492624" y="491252"/>
                  <a:pt x="4496196" y="480933"/>
                  <a:pt x="4505324" y="473392"/>
                </a:cubicBezTo>
                <a:cubicBezTo>
                  <a:pt x="4513659" y="466645"/>
                  <a:pt x="4524771" y="462478"/>
                  <a:pt x="4538661" y="460891"/>
                </a:cubicBezTo>
                <a:cubicBezTo>
                  <a:pt x="4544416" y="460196"/>
                  <a:pt x="4550097" y="459836"/>
                  <a:pt x="4555703" y="459812"/>
                </a:cubicBezTo>
                <a:close/>
                <a:moveTo>
                  <a:pt x="5715595" y="459700"/>
                </a:moveTo>
                <a:cubicBezTo>
                  <a:pt x="5714404" y="460494"/>
                  <a:pt x="5713411" y="461089"/>
                  <a:pt x="5712618" y="461486"/>
                </a:cubicBezTo>
                <a:cubicBezTo>
                  <a:pt x="5705077" y="465852"/>
                  <a:pt x="5699124" y="469622"/>
                  <a:pt x="5694759" y="472797"/>
                </a:cubicBezTo>
                <a:cubicBezTo>
                  <a:pt x="5691583" y="475178"/>
                  <a:pt x="5688607" y="477163"/>
                  <a:pt x="5685829" y="478750"/>
                </a:cubicBezTo>
                <a:cubicBezTo>
                  <a:pt x="5679875" y="491053"/>
                  <a:pt x="5674319" y="503555"/>
                  <a:pt x="5669160" y="516255"/>
                </a:cubicBezTo>
                <a:cubicBezTo>
                  <a:pt x="5674716" y="511889"/>
                  <a:pt x="5678883" y="508714"/>
                  <a:pt x="5681661" y="506730"/>
                </a:cubicBezTo>
                <a:cubicBezTo>
                  <a:pt x="5694759" y="496411"/>
                  <a:pt x="5702895" y="490259"/>
                  <a:pt x="5706069" y="488275"/>
                </a:cubicBezTo>
                <a:cubicBezTo>
                  <a:pt x="5708847" y="478750"/>
                  <a:pt x="5712023" y="469225"/>
                  <a:pt x="5715595" y="459700"/>
                </a:cubicBezTo>
                <a:close/>
                <a:moveTo>
                  <a:pt x="1127521" y="459700"/>
                </a:moveTo>
                <a:cubicBezTo>
                  <a:pt x="1143793" y="459700"/>
                  <a:pt x="1159668" y="462677"/>
                  <a:pt x="1175146" y="468630"/>
                </a:cubicBezTo>
                <a:cubicBezTo>
                  <a:pt x="1196181" y="476170"/>
                  <a:pt x="1210468" y="482322"/>
                  <a:pt x="1218009" y="487084"/>
                </a:cubicBezTo>
                <a:cubicBezTo>
                  <a:pt x="1231900" y="495816"/>
                  <a:pt x="1243409" y="505738"/>
                  <a:pt x="1252537" y="516850"/>
                </a:cubicBezTo>
                <a:cubicBezTo>
                  <a:pt x="1271587" y="539472"/>
                  <a:pt x="1283493" y="564872"/>
                  <a:pt x="1288256" y="593050"/>
                </a:cubicBezTo>
                <a:cubicBezTo>
                  <a:pt x="1289446" y="600988"/>
                  <a:pt x="1290042" y="608925"/>
                  <a:pt x="1290042" y="616863"/>
                </a:cubicBezTo>
                <a:cubicBezTo>
                  <a:pt x="1290042" y="636706"/>
                  <a:pt x="1286073" y="656550"/>
                  <a:pt x="1278135" y="676394"/>
                </a:cubicBezTo>
                <a:cubicBezTo>
                  <a:pt x="1279326" y="676791"/>
                  <a:pt x="1280120" y="677584"/>
                  <a:pt x="1280517" y="678775"/>
                </a:cubicBezTo>
                <a:cubicBezTo>
                  <a:pt x="1280517" y="679172"/>
                  <a:pt x="1280517" y="679569"/>
                  <a:pt x="1280517" y="679966"/>
                </a:cubicBezTo>
                <a:cubicBezTo>
                  <a:pt x="1280517" y="680759"/>
                  <a:pt x="1280318" y="681355"/>
                  <a:pt x="1279921" y="681752"/>
                </a:cubicBezTo>
                <a:cubicBezTo>
                  <a:pt x="1278334" y="683339"/>
                  <a:pt x="1276151" y="684927"/>
                  <a:pt x="1273373" y="686514"/>
                </a:cubicBezTo>
                <a:cubicBezTo>
                  <a:pt x="1267420" y="698817"/>
                  <a:pt x="1260078" y="710525"/>
                  <a:pt x="1251346" y="721638"/>
                </a:cubicBezTo>
                <a:cubicBezTo>
                  <a:pt x="1247377" y="726797"/>
                  <a:pt x="1243210" y="731758"/>
                  <a:pt x="1238845" y="736520"/>
                </a:cubicBezTo>
                <a:cubicBezTo>
                  <a:pt x="1242417" y="735330"/>
                  <a:pt x="1245592" y="734734"/>
                  <a:pt x="1248370" y="734734"/>
                </a:cubicBezTo>
                <a:cubicBezTo>
                  <a:pt x="1249957" y="734734"/>
                  <a:pt x="1250950" y="735528"/>
                  <a:pt x="1251346" y="737116"/>
                </a:cubicBezTo>
                <a:cubicBezTo>
                  <a:pt x="1251743" y="737909"/>
                  <a:pt x="1251942" y="738505"/>
                  <a:pt x="1251942" y="738902"/>
                </a:cubicBezTo>
                <a:cubicBezTo>
                  <a:pt x="1251942" y="739695"/>
                  <a:pt x="1251545" y="740489"/>
                  <a:pt x="1250751" y="741283"/>
                </a:cubicBezTo>
                <a:cubicBezTo>
                  <a:pt x="1246386" y="745252"/>
                  <a:pt x="1238051" y="748625"/>
                  <a:pt x="1225748" y="751403"/>
                </a:cubicBezTo>
                <a:cubicBezTo>
                  <a:pt x="1224557" y="751800"/>
                  <a:pt x="1222970" y="752197"/>
                  <a:pt x="1220985" y="752594"/>
                </a:cubicBezTo>
                <a:cubicBezTo>
                  <a:pt x="1196776" y="772438"/>
                  <a:pt x="1170781" y="784741"/>
                  <a:pt x="1143000" y="789503"/>
                </a:cubicBezTo>
                <a:cubicBezTo>
                  <a:pt x="1132681" y="791488"/>
                  <a:pt x="1122957" y="792480"/>
                  <a:pt x="1113829" y="792480"/>
                </a:cubicBezTo>
                <a:cubicBezTo>
                  <a:pt x="1079301" y="792480"/>
                  <a:pt x="1050726" y="778986"/>
                  <a:pt x="1028104" y="751998"/>
                </a:cubicBezTo>
                <a:cubicBezTo>
                  <a:pt x="1009054" y="729773"/>
                  <a:pt x="997743" y="706556"/>
                  <a:pt x="994171" y="682347"/>
                </a:cubicBezTo>
                <a:cubicBezTo>
                  <a:pt x="992981" y="673616"/>
                  <a:pt x="992385" y="664884"/>
                  <a:pt x="992385" y="656153"/>
                </a:cubicBezTo>
                <a:cubicBezTo>
                  <a:pt x="992385" y="635516"/>
                  <a:pt x="995957" y="614481"/>
                  <a:pt x="1003101" y="593050"/>
                </a:cubicBezTo>
                <a:cubicBezTo>
                  <a:pt x="1014610" y="560506"/>
                  <a:pt x="1029692" y="535900"/>
                  <a:pt x="1048345" y="519231"/>
                </a:cubicBezTo>
                <a:cubicBezTo>
                  <a:pt x="1056679" y="512088"/>
                  <a:pt x="1062434" y="507127"/>
                  <a:pt x="1065609" y="504348"/>
                </a:cubicBezTo>
                <a:cubicBezTo>
                  <a:pt x="1065212" y="501967"/>
                  <a:pt x="1065013" y="499784"/>
                  <a:pt x="1065013" y="497800"/>
                </a:cubicBezTo>
                <a:cubicBezTo>
                  <a:pt x="1065013" y="487878"/>
                  <a:pt x="1068784" y="479742"/>
                  <a:pt x="1076324" y="473392"/>
                </a:cubicBezTo>
                <a:cubicBezTo>
                  <a:pt x="1084659" y="466645"/>
                  <a:pt x="1095771" y="462478"/>
                  <a:pt x="1109662" y="460891"/>
                </a:cubicBezTo>
                <a:cubicBezTo>
                  <a:pt x="1115615" y="460097"/>
                  <a:pt x="1121568" y="459700"/>
                  <a:pt x="1127521" y="459700"/>
                </a:cubicBezTo>
                <a:close/>
                <a:moveTo>
                  <a:pt x="4271961" y="458509"/>
                </a:moveTo>
                <a:cubicBezTo>
                  <a:pt x="4269581" y="459700"/>
                  <a:pt x="4267993" y="460692"/>
                  <a:pt x="4267199" y="461486"/>
                </a:cubicBezTo>
                <a:cubicBezTo>
                  <a:pt x="4269183" y="459898"/>
                  <a:pt x="4261246" y="464661"/>
                  <a:pt x="4243387" y="475773"/>
                </a:cubicBezTo>
                <a:cubicBezTo>
                  <a:pt x="4222352" y="488473"/>
                  <a:pt x="4204890" y="497800"/>
                  <a:pt x="4190999" y="503753"/>
                </a:cubicBezTo>
                <a:cubicBezTo>
                  <a:pt x="4190603" y="504150"/>
                  <a:pt x="4190205" y="504348"/>
                  <a:pt x="4189809" y="504348"/>
                </a:cubicBezTo>
                <a:cubicBezTo>
                  <a:pt x="4183855" y="513873"/>
                  <a:pt x="4178497" y="523597"/>
                  <a:pt x="4173735" y="533519"/>
                </a:cubicBezTo>
                <a:cubicBezTo>
                  <a:pt x="4183260" y="529550"/>
                  <a:pt x="4196357" y="520819"/>
                  <a:pt x="4213025" y="507325"/>
                </a:cubicBezTo>
                <a:cubicBezTo>
                  <a:pt x="4224932" y="497800"/>
                  <a:pt x="4232473" y="492045"/>
                  <a:pt x="4235647" y="490061"/>
                </a:cubicBezTo>
                <a:cubicBezTo>
                  <a:pt x="4245173" y="483314"/>
                  <a:pt x="4252515" y="479544"/>
                  <a:pt x="4257674" y="478750"/>
                </a:cubicBezTo>
                <a:cubicBezTo>
                  <a:pt x="4258865" y="478750"/>
                  <a:pt x="4259659" y="479345"/>
                  <a:pt x="4260055" y="480536"/>
                </a:cubicBezTo>
                <a:cubicBezTo>
                  <a:pt x="4264024" y="472995"/>
                  <a:pt x="4267993" y="465653"/>
                  <a:pt x="4271961" y="458509"/>
                </a:cubicBezTo>
                <a:close/>
                <a:moveTo>
                  <a:pt x="842962" y="458509"/>
                </a:moveTo>
                <a:cubicBezTo>
                  <a:pt x="840978" y="459700"/>
                  <a:pt x="839390" y="460692"/>
                  <a:pt x="838200" y="461486"/>
                </a:cubicBezTo>
                <a:cubicBezTo>
                  <a:pt x="838200" y="461486"/>
                  <a:pt x="838299" y="461387"/>
                  <a:pt x="838498" y="461188"/>
                </a:cubicBezTo>
                <a:cubicBezTo>
                  <a:pt x="838696" y="460990"/>
                  <a:pt x="838795" y="460891"/>
                  <a:pt x="838795" y="460891"/>
                </a:cubicBezTo>
                <a:cubicBezTo>
                  <a:pt x="838795" y="460891"/>
                  <a:pt x="838597" y="460891"/>
                  <a:pt x="838200" y="460891"/>
                </a:cubicBezTo>
                <a:cubicBezTo>
                  <a:pt x="837803" y="460891"/>
                  <a:pt x="829866" y="465852"/>
                  <a:pt x="814388" y="475773"/>
                </a:cubicBezTo>
                <a:cubicBezTo>
                  <a:pt x="793353" y="488473"/>
                  <a:pt x="775890" y="497800"/>
                  <a:pt x="762000" y="503753"/>
                </a:cubicBezTo>
                <a:cubicBezTo>
                  <a:pt x="761603" y="504150"/>
                  <a:pt x="761206" y="504348"/>
                  <a:pt x="760809" y="504348"/>
                </a:cubicBezTo>
                <a:cubicBezTo>
                  <a:pt x="754856" y="513873"/>
                  <a:pt x="749498" y="523597"/>
                  <a:pt x="744735" y="533519"/>
                </a:cubicBezTo>
                <a:cubicBezTo>
                  <a:pt x="754261" y="529550"/>
                  <a:pt x="767357" y="520819"/>
                  <a:pt x="784026" y="507325"/>
                </a:cubicBezTo>
                <a:cubicBezTo>
                  <a:pt x="795932" y="497800"/>
                  <a:pt x="803473" y="492045"/>
                  <a:pt x="806648" y="490061"/>
                </a:cubicBezTo>
                <a:cubicBezTo>
                  <a:pt x="816173" y="483314"/>
                  <a:pt x="823515" y="479544"/>
                  <a:pt x="828674" y="478750"/>
                </a:cubicBezTo>
                <a:cubicBezTo>
                  <a:pt x="829866" y="478750"/>
                  <a:pt x="830659" y="479345"/>
                  <a:pt x="831056" y="480536"/>
                </a:cubicBezTo>
                <a:cubicBezTo>
                  <a:pt x="835025" y="472995"/>
                  <a:pt x="838993" y="465653"/>
                  <a:pt x="842962" y="458509"/>
                </a:cubicBezTo>
                <a:close/>
                <a:moveTo>
                  <a:pt x="77986" y="456128"/>
                </a:moveTo>
                <a:cubicBezTo>
                  <a:pt x="76398" y="457319"/>
                  <a:pt x="74612" y="458906"/>
                  <a:pt x="72628" y="460891"/>
                </a:cubicBezTo>
                <a:cubicBezTo>
                  <a:pt x="67469" y="465653"/>
                  <a:pt x="62110" y="471011"/>
                  <a:pt x="56554" y="476964"/>
                </a:cubicBezTo>
                <a:cubicBezTo>
                  <a:pt x="54967" y="478552"/>
                  <a:pt x="51196" y="482917"/>
                  <a:pt x="45244" y="490061"/>
                </a:cubicBezTo>
                <a:cubicBezTo>
                  <a:pt x="40481" y="495617"/>
                  <a:pt x="36513" y="499983"/>
                  <a:pt x="33337" y="503158"/>
                </a:cubicBezTo>
                <a:cubicBezTo>
                  <a:pt x="33734" y="509111"/>
                  <a:pt x="33932" y="516652"/>
                  <a:pt x="33932" y="525780"/>
                </a:cubicBezTo>
                <a:lnTo>
                  <a:pt x="36314" y="524589"/>
                </a:lnTo>
                <a:cubicBezTo>
                  <a:pt x="38298" y="523002"/>
                  <a:pt x="40282" y="521017"/>
                  <a:pt x="42267" y="518636"/>
                </a:cubicBezTo>
                <a:cubicBezTo>
                  <a:pt x="46632" y="514667"/>
                  <a:pt x="51991" y="508913"/>
                  <a:pt x="58340" y="501372"/>
                </a:cubicBezTo>
                <a:cubicBezTo>
                  <a:pt x="67469" y="491053"/>
                  <a:pt x="74810" y="483513"/>
                  <a:pt x="80367" y="478750"/>
                </a:cubicBezTo>
                <a:cubicBezTo>
                  <a:pt x="79573" y="470812"/>
                  <a:pt x="78779" y="463272"/>
                  <a:pt x="77986" y="456128"/>
                </a:cubicBezTo>
                <a:close/>
                <a:moveTo>
                  <a:pt x="2412801" y="455533"/>
                </a:moveTo>
                <a:lnTo>
                  <a:pt x="2411610" y="456723"/>
                </a:lnTo>
                <a:cubicBezTo>
                  <a:pt x="2405260" y="463867"/>
                  <a:pt x="2400101" y="469423"/>
                  <a:pt x="2396132" y="473392"/>
                </a:cubicBezTo>
                <a:cubicBezTo>
                  <a:pt x="2386607" y="482520"/>
                  <a:pt x="2378273" y="488275"/>
                  <a:pt x="2371129" y="490656"/>
                </a:cubicBezTo>
                <a:cubicBezTo>
                  <a:pt x="2371923" y="496609"/>
                  <a:pt x="2372915" y="502166"/>
                  <a:pt x="2374105" y="507325"/>
                </a:cubicBezTo>
                <a:cubicBezTo>
                  <a:pt x="2373709" y="507722"/>
                  <a:pt x="2373510" y="507920"/>
                  <a:pt x="2373510" y="507920"/>
                </a:cubicBezTo>
                <a:cubicBezTo>
                  <a:pt x="2373907" y="507920"/>
                  <a:pt x="2376884" y="505341"/>
                  <a:pt x="2382440" y="500181"/>
                </a:cubicBezTo>
                <a:cubicBezTo>
                  <a:pt x="2385218" y="497800"/>
                  <a:pt x="2389782" y="493236"/>
                  <a:pt x="2396132" y="486489"/>
                </a:cubicBezTo>
                <a:cubicBezTo>
                  <a:pt x="2406848" y="475377"/>
                  <a:pt x="2412801" y="469423"/>
                  <a:pt x="2413992" y="468630"/>
                </a:cubicBezTo>
                <a:close/>
                <a:moveTo>
                  <a:pt x="4992885" y="454342"/>
                </a:moveTo>
                <a:cubicBezTo>
                  <a:pt x="4988916" y="458708"/>
                  <a:pt x="4986733" y="461089"/>
                  <a:pt x="4986337" y="461486"/>
                </a:cubicBezTo>
                <a:cubicBezTo>
                  <a:pt x="4982367" y="465852"/>
                  <a:pt x="4977407" y="471805"/>
                  <a:pt x="4971454" y="479345"/>
                </a:cubicBezTo>
                <a:cubicBezTo>
                  <a:pt x="4959547" y="494823"/>
                  <a:pt x="4952801" y="503753"/>
                  <a:pt x="4951213" y="506134"/>
                </a:cubicBezTo>
                <a:lnTo>
                  <a:pt x="4951213" y="507920"/>
                </a:lnTo>
                <a:cubicBezTo>
                  <a:pt x="4952007" y="519033"/>
                  <a:pt x="4952801" y="532328"/>
                  <a:pt x="4953595" y="547806"/>
                </a:cubicBezTo>
                <a:cubicBezTo>
                  <a:pt x="4955182" y="545822"/>
                  <a:pt x="4956174" y="544830"/>
                  <a:pt x="4956571" y="544830"/>
                </a:cubicBezTo>
                <a:cubicBezTo>
                  <a:pt x="4965303" y="534114"/>
                  <a:pt x="4973041" y="527367"/>
                  <a:pt x="4979788" y="524589"/>
                </a:cubicBezTo>
                <a:cubicBezTo>
                  <a:pt x="4980185" y="524589"/>
                  <a:pt x="4980383" y="524589"/>
                  <a:pt x="4980383" y="524589"/>
                </a:cubicBezTo>
                <a:cubicBezTo>
                  <a:pt x="4981177" y="524589"/>
                  <a:pt x="4981773" y="524788"/>
                  <a:pt x="4982169" y="525184"/>
                </a:cubicBezTo>
                <a:cubicBezTo>
                  <a:pt x="4982567" y="525581"/>
                  <a:pt x="4982765" y="525978"/>
                  <a:pt x="4982765" y="526375"/>
                </a:cubicBezTo>
                <a:cubicBezTo>
                  <a:pt x="4982765" y="526772"/>
                  <a:pt x="4982567" y="527367"/>
                  <a:pt x="4982169" y="528161"/>
                </a:cubicBezTo>
                <a:cubicBezTo>
                  <a:pt x="4979788" y="530542"/>
                  <a:pt x="4976217" y="533916"/>
                  <a:pt x="4971454" y="538281"/>
                </a:cubicBezTo>
                <a:lnTo>
                  <a:pt x="4960738" y="548997"/>
                </a:lnTo>
                <a:cubicBezTo>
                  <a:pt x="4959151" y="551378"/>
                  <a:pt x="4956968" y="554156"/>
                  <a:pt x="4954189" y="557331"/>
                </a:cubicBezTo>
                <a:cubicBezTo>
                  <a:pt x="4954983" y="564872"/>
                  <a:pt x="4955777" y="574595"/>
                  <a:pt x="4956571" y="586502"/>
                </a:cubicBezTo>
                <a:cubicBezTo>
                  <a:pt x="4957365" y="603170"/>
                  <a:pt x="4957960" y="613092"/>
                  <a:pt x="4958357" y="616267"/>
                </a:cubicBezTo>
                <a:cubicBezTo>
                  <a:pt x="4963119" y="609123"/>
                  <a:pt x="4969073" y="601583"/>
                  <a:pt x="4976217" y="593645"/>
                </a:cubicBezTo>
                <a:cubicBezTo>
                  <a:pt x="4985344" y="582930"/>
                  <a:pt x="4991496" y="575984"/>
                  <a:pt x="4994671" y="572809"/>
                </a:cubicBezTo>
                <a:cubicBezTo>
                  <a:pt x="4995068" y="562491"/>
                  <a:pt x="4995267" y="553164"/>
                  <a:pt x="4995267" y="544830"/>
                </a:cubicBezTo>
                <a:cubicBezTo>
                  <a:pt x="4994869" y="510302"/>
                  <a:pt x="4994075" y="480139"/>
                  <a:pt x="4992885" y="454342"/>
                </a:cubicBezTo>
                <a:close/>
                <a:moveTo>
                  <a:pt x="2860476" y="452556"/>
                </a:moveTo>
                <a:cubicBezTo>
                  <a:pt x="2851745" y="454541"/>
                  <a:pt x="2844402" y="456128"/>
                  <a:pt x="2838449" y="457319"/>
                </a:cubicBezTo>
                <a:lnTo>
                  <a:pt x="2837259" y="457319"/>
                </a:lnTo>
                <a:cubicBezTo>
                  <a:pt x="2837655" y="457716"/>
                  <a:pt x="2837854" y="458113"/>
                  <a:pt x="2837854" y="458509"/>
                </a:cubicBezTo>
                <a:cubicBezTo>
                  <a:pt x="2838648" y="462875"/>
                  <a:pt x="2839441" y="469027"/>
                  <a:pt x="2840235" y="476964"/>
                </a:cubicBezTo>
                <a:cubicBezTo>
                  <a:pt x="2846982" y="468233"/>
                  <a:pt x="2852141" y="461883"/>
                  <a:pt x="2855713" y="457914"/>
                </a:cubicBezTo>
                <a:cubicBezTo>
                  <a:pt x="2858888" y="454342"/>
                  <a:pt x="2860476" y="452556"/>
                  <a:pt x="2860476" y="452556"/>
                </a:cubicBezTo>
                <a:close/>
                <a:moveTo>
                  <a:pt x="1800225" y="448984"/>
                </a:moveTo>
                <a:cubicBezTo>
                  <a:pt x="1784349" y="457716"/>
                  <a:pt x="1774229" y="463272"/>
                  <a:pt x="1769864" y="465653"/>
                </a:cubicBezTo>
                <a:cubicBezTo>
                  <a:pt x="1754385" y="475575"/>
                  <a:pt x="1745853" y="481131"/>
                  <a:pt x="1744265" y="482322"/>
                </a:cubicBezTo>
                <a:lnTo>
                  <a:pt x="1743670" y="483513"/>
                </a:lnTo>
                <a:cubicBezTo>
                  <a:pt x="1742082" y="487084"/>
                  <a:pt x="1740296" y="491053"/>
                  <a:pt x="1738312" y="495419"/>
                </a:cubicBezTo>
                <a:cubicBezTo>
                  <a:pt x="1740296" y="494228"/>
                  <a:pt x="1743471" y="492045"/>
                  <a:pt x="1747837" y="488870"/>
                </a:cubicBezTo>
                <a:cubicBezTo>
                  <a:pt x="1751806" y="486489"/>
                  <a:pt x="1754981" y="484505"/>
                  <a:pt x="1757362" y="482917"/>
                </a:cubicBezTo>
                <a:cubicBezTo>
                  <a:pt x="1774825" y="471805"/>
                  <a:pt x="1787128" y="465455"/>
                  <a:pt x="1794271" y="463867"/>
                </a:cubicBezTo>
                <a:cubicBezTo>
                  <a:pt x="1795065" y="462280"/>
                  <a:pt x="1796057" y="459700"/>
                  <a:pt x="1797248" y="456128"/>
                </a:cubicBezTo>
                <a:cubicBezTo>
                  <a:pt x="1798835" y="452953"/>
                  <a:pt x="1799828" y="450572"/>
                  <a:pt x="1800225" y="448984"/>
                </a:cubicBezTo>
                <a:close/>
                <a:moveTo>
                  <a:pt x="5367337" y="441245"/>
                </a:moveTo>
                <a:cubicBezTo>
                  <a:pt x="5363367" y="444420"/>
                  <a:pt x="5358605" y="448984"/>
                  <a:pt x="5353049" y="454938"/>
                </a:cubicBezTo>
                <a:cubicBezTo>
                  <a:pt x="5335189" y="473591"/>
                  <a:pt x="5326260" y="483116"/>
                  <a:pt x="5326260" y="483513"/>
                </a:cubicBezTo>
                <a:cubicBezTo>
                  <a:pt x="5325467" y="483909"/>
                  <a:pt x="5324673" y="484108"/>
                  <a:pt x="5323879" y="484108"/>
                </a:cubicBezTo>
                <a:cubicBezTo>
                  <a:pt x="5323879" y="484108"/>
                  <a:pt x="5323681" y="484108"/>
                  <a:pt x="5323283" y="484108"/>
                </a:cubicBezTo>
                <a:cubicBezTo>
                  <a:pt x="5323681" y="489664"/>
                  <a:pt x="5324276" y="495220"/>
                  <a:pt x="5325069" y="500777"/>
                </a:cubicBezTo>
                <a:cubicBezTo>
                  <a:pt x="5327847" y="497205"/>
                  <a:pt x="5331816" y="492244"/>
                  <a:pt x="5336975" y="485894"/>
                </a:cubicBezTo>
                <a:cubicBezTo>
                  <a:pt x="5342531" y="478750"/>
                  <a:pt x="5346303" y="473789"/>
                  <a:pt x="5348287" y="471011"/>
                </a:cubicBezTo>
                <a:cubicBezTo>
                  <a:pt x="5356621" y="461486"/>
                  <a:pt x="5363765" y="455136"/>
                  <a:pt x="5369718" y="451961"/>
                </a:cubicBezTo>
                <a:cubicBezTo>
                  <a:pt x="5369718" y="451564"/>
                  <a:pt x="5369519" y="450969"/>
                  <a:pt x="5369123" y="450175"/>
                </a:cubicBezTo>
                <a:lnTo>
                  <a:pt x="5369123" y="447794"/>
                </a:lnTo>
                <a:cubicBezTo>
                  <a:pt x="5368329" y="445016"/>
                  <a:pt x="5367733" y="442833"/>
                  <a:pt x="5367337" y="441245"/>
                </a:cubicBezTo>
                <a:close/>
                <a:moveTo>
                  <a:pt x="2921793" y="438864"/>
                </a:moveTo>
                <a:cubicBezTo>
                  <a:pt x="2913459" y="440848"/>
                  <a:pt x="2906513" y="442436"/>
                  <a:pt x="2900957" y="443627"/>
                </a:cubicBezTo>
                <a:cubicBezTo>
                  <a:pt x="2887463" y="446405"/>
                  <a:pt x="2878732" y="448389"/>
                  <a:pt x="2874763" y="449580"/>
                </a:cubicBezTo>
                <a:cubicBezTo>
                  <a:pt x="2873573" y="451564"/>
                  <a:pt x="2869207" y="456525"/>
                  <a:pt x="2861666" y="464463"/>
                </a:cubicBezTo>
                <a:lnTo>
                  <a:pt x="2843212" y="484108"/>
                </a:lnTo>
                <a:cubicBezTo>
                  <a:pt x="2842815" y="484505"/>
                  <a:pt x="2842220" y="484902"/>
                  <a:pt x="2841426" y="485298"/>
                </a:cubicBezTo>
                <a:cubicBezTo>
                  <a:pt x="2841823" y="487680"/>
                  <a:pt x="2842021" y="489863"/>
                  <a:pt x="2842021" y="491847"/>
                </a:cubicBezTo>
                <a:cubicBezTo>
                  <a:pt x="2842418" y="492244"/>
                  <a:pt x="2842616" y="492641"/>
                  <a:pt x="2842616" y="493038"/>
                </a:cubicBezTo>
                <a:lnTo>
                  <a:pt x="2842616" y="494823"/>
                </a:lnTo>
                <a:cubicBezTo>
                  <a:pt x="2846585" y="494030"/>
                  <a:pt x="2851546" y="493236"/>
                  <a:pt x="2857499" y="492442"/>
                </a:cubicBezTo>
                <a:cubicBezTo>
                  <a:pt x="2862262" y="487680"/>
                  <a:pt x="2868016" y="481330"/>
                  <a:pt x="2874763" y="473392"/>
                </a:cubicBezTo>
                <a:cubicBezTo>
                  <a:pt x="2887066" y="458708"/>
                  <a:pt x="2896591" y="448984"/>
                  <a:pt x="2903338" y="444222"/>
                </a:cubicBezTo>
                <a:cubicBezTo>
                  <a:pt x="2903735" y="443825"/>
                  <a:pt x="2904132" y="443627"/>
                  <a:pt x="2904529" y="443627"/>
                </a:cubicBezTo>
                <a:cubicBezTo>
                  <a:pt x="2905323" y="443627"/>
                  <a:pt x="2905918" y="444023"/>
                  <a:pt x="2906315" y="444817"/>
                </a:cubicBezTo>
                <a:cubicBezTo>
                  <a:pt x="2906712" y="445214"/>
                  <a:pt x="2906910" y="445611"/>
                  <a:pt x="2906910" y="446008"/>
                </a:cubicBezTo>
                <a:cubicBezTo>
                  <a:pt x="2906910" y="446405"/>
                  <a:pt x="2906712" y="447000"/>
                  <a:pt x="2906315" y="447794"/>
                </a:cubicBezTo>
                <a:cubicBezTo>
                  <a:pt x="2904727" y="449778"/>
                  <a:pt x="2895401" y="460494"/>
                  <a:pt x="2878335" y="479941"/>
                </a:cubicBezTo>
                <a:cubicBezTo>
                  <a:pt x="2874366" y="484703"/>
                  <a:pt x="2871191" y="488473"/>
                  <a:pt x="2868810" y="491252"/>
                </a:cubicBezTo>
                <a:cubicBezTo>
                  <a:pt x="2870001" y="490855"/>
                  <a:pt x="2871787" y="490656"/>
                  <a:pt x="2874168" y="490656"/>
                </a:cubicBezTo>
                <a:cubicBezTo>
                  <a:pt x="2876946" y="490259"/>
                  <a:pt x="2878930" y="489863"/>
                  <a:pt x="2880121" y="489466"/>
                </a:cubicBezTo>
                <a:cubicBezTo>
                  <a:pt x="2880121" y="488672"/>
                  <a:pt x="2880320" y="487878"/>
                  <a:pt x="2880716" y="487084"/>
                </a:cubicBezTo>
                <a:cubicBezTo>
                  <a:pt x="2890241" y="473591"/>
                  <a:pt x="2898973" y="462677"/>
                  <a:pt x="2906910" y="454342"/>
                </a:cubicBezTo>
                <a:cubicBezTo>
                  <a:pt x="2912863" y="447595"/>
                  <a:pt x="2917824" y="442436"/>
                  <a:pt x="2921793" y="438864"/>
                </a:cubicBezTo>
                <a:close/>
                <a:moveTo>
                  <a:pt x="3468290" y="436483"/>
                </a:moveTo>
                <a:lnTo>
                  <a:pt x="3459955" y="444817"/>
                </a:lnTo>
                <a:cubicBezTo>
                  <a:pt x="3455589" y="449580"/>
                  <a:pt x="3450629" y="455533"/>
                  <a:pt x="3445073" y="462677"/>
                </a:cubicBezTo>
                <a:cubicBezTo>
                  <a:pt x="3435151" y="474583"/>
                  <a:pt x="3427412" y="483116"/>
                  <a:pt x="3421855" y="488275"/>
                </a:cubicBezTo>
                <a:cubicBezTo>
                  <a:pt x="3422252" y="491053"/>
                  <a:pt x="3422451" y="492244"/>
                  <a:pt x="3422451" y="491847"/>
                </a:cubicBezTo>
                <a:cubicBezTo>
                  <a:pt x="3423245" y="497403"/>
                  <a:pt x="3424038" y="504150"/>
                  <a:pt x="3424832" y="512088"/>
                </a:cubicBezTo>
                <a:cubicBezTo>
                  <a:pt x="3431579" y="506134"/>
                  <a:pt x="3439913" y="497006"/>
                  <a:pt x="3449835" y="484703"/>
                </a:cubicBezTo>
                <a:cubicBezTo>
                  <a:pt x="3460947" y="470416"/>
                  <a:pt x="3468488" y="461684"/>
                  <a:pt x="3472457" y="458509"/>
                </a:cubicBezTo>
                <a:cubicBezTo>
                  <a:pt x="3472457" y="457319"/>
                  <a:pt x="3471068" y="449977"/>
                  <a:pt x="3468290" y="436483"/>
                </a:cubicBezTo>
                <a:close/>
                <a:moveTo>
                  <a:pt x="6829424" y="432316"/>
                </a:moveTo>
                <a:cubicBezTo>
                  <a:pt x="6817121" y="432712"/>
                  <a:pt x="6808390" y="432911"/>
                  <a:pt x="6803231" y="432911"/>
                </a:cubicBezTo>
                <a:cubicBezTo>
                  <a:pt x="6803231" y="433705"/>
                  <a:pt x="6802834" y="434498"/>
                  <a:pt x="6802039" y="435292"/>
                </a:cubicBezTo>
                <a:cubicBezTo>
                  <a:pt x="6800453" y="437277"/>
                  <a:pt x="6795491" y="442039"/>
                  <a:pt x="6787157" y="449580"/>
                </a:cubicBezTo>
                <a:cubicBezTo>
                  <a:pt x="6781601" y="454342"/>
                  <a:pt x="6776243" y="459700"/>
                  <a:pt x="6771083" y="465653"/>
                </a:cubicBezTo>
                <a:cubicBezTo>
                  <a:pt x="6769099" y="467638"/>
                  <a:pt x="6765725" y="471209"/>
                  <a:pt x="6760963" y="476369"/>
                </a:cubicBezTo>
                <a:cubicBezTo>
                  <a:pt x="6756597" y="481131"/>
                  <a:pt x="6753224" y="484703"/>
                  <a:pt x="6750843" y="487084"/>
                </a:cubicBezTo>
                <a:cubicBezTo>
                  <a:pt x="6754812" y="487481"/>
                  <a:pt x="6758979" y="487878"/>
                  <a:pt x="6763345" y="488275"/>
                </a:cubicBezTo>
                <a:cubicBezTo>
                  <a:pt x="6786761" y="467638"/>
                  <a:pt x="6799659" y="456327"/>
                  <a:pt x="6802039" y="454342"/>
                </a:cubicBezTo>
                <a:cubicBezTo>
                  <a:pt x="6815931" y="442833"/>
                  <a:pt x="6825059" y="435491"/>
                  <a:pt x="6829424" y="432316"/>
                </a:cubicBezTo>
                <a:close/>
                <a:moveTo>
                  <a:pt x="6867524" y="431720"/>
                </a:moveTo>
                <a:cubicBezTo>
                  <a:pt x="6862365" y="431720"/>
                  <a:pt x="6857801" y="431919"/>
                  <a:pt x="6853832" y="432316"/>
                </a:cubicBezTo>
                <a:lnTo>
                  <a:pt x="6846688" y="432316"/>
                </a:lnTo>
                <a:cubicBezTo>
                  <a:pt x="6845101" y="433506"/>
                  <a:pt x="6839346" y="437872"/>
                  <a:pt x="6829424" y="445413"/>
                </a:cubicBezTo>
                <a:cubicBezTo>
                  <a:pt x="6820693" y="451762"/>
                  <a:pt x="6812755" y="457914"/>
                  <a:pt x="6805611" y="463867"/>
                </a:cubicBezTo>
                <a:cubicBezTo>
                  <a:pt x="6787752" y="478155"/>
                  <a:pt x="6777433" y="486489"/>
                  <a:pt x="6774655" y="488870"/>
                </a:cubicBezTo>
                <a:lnTo>
                  <a:pt x="6794301" y="488870"/>
                </a:lnTo>
                <a:cubicBezTo>
                  <a:pt x="6796285" y="486489"/>
                  <a:pt x="6798468" y="483711"/>
                  <a:pt x="6800849" y="480536"/>
                </a:cubicBezTo>
                <a:cubicBezTo>
                  <a:pt x="6801246" y="480139"/>
                  <a:pt x="6801841" y="479941"/>
                  <a:pt x="6802635" y="479941"/>
                </a:cubicBezTo>
                <a:cubicBezTo>
                  <a:pt x="6802635" y="479941"/>
                  <a:pt x="6802834" y="479941"/>
                  <a:pt x="6803231" y="479941"/>
                </a:cubicBezTo>
                <a:cubicBezTo>
                  <a:pt x="6803627" y="480338"/>
                  <a:pt x="6803825" y="480734"/>
                  <a:pt x="6803825" y="481131"/>
                </a:cubicBezTo>
                <a:cubicBezTo>
                  <a:pt x="6803825" y="481528"/>
                  <a:pt x="6803627" y="481925"/>
                  <a:pt x="6803231" y="482322"/>
                </a:cubicBezTo>
                <a:cubicBezTo>
                  <a:pt x="6806405" y="479544"/>
                  <a:pt x="6811962" y="474583"/>
                  <a:pt x="6819899" y="467439"/>
                </a:cubicBezTo>
                <a:cubicBezTo>
                  <a:pt x="6826647" y="461486"/>
                  <a:pt x="6832203" y="456723"/>
                  <a:pt x="6836568" y="453152"/>
                </a:cubicBezTo>
                <a:cubicBezTo>
                  <a:pt x="6845697" y="444817"/>
                  <a:pt x="6853832" y="438864"/>
                  <a:pt x="6860975" y="435292"/>
                </a:cubicBezTo>
                <a:cubicBezTo>
                  <a:pt x="6864151" y="433308"/>
                  <a:pt x="6866333" y="432117"/>
                  <a:pt x="6867524" y="431720"/>
                </a:cubicBezTo>
                <a:close/>
                <a:moveTo>
                  <a:pt x="454223" y="430530"/>
                </a:moveTo>
                <a:cubicBezTo>
                  <a:pt x="452239" y="432514"/>
                  <a:pt x="447476" y="436483"/>
                  <a:pt x="439935" y="442436"/>
                </a:cubicBezTo>
                <a:cubicBezTo>
                  <a:pt x="433982" y="447198"/>
                  <a:pt x="429418" y="451366"/>
                  <a:pt x="426244" y="454938"/>
                </a:cubicBezTo>
                <a:cubicBezTo>
                  <a:pt x="426640" y="460494"/>
                  <a:pt x="427037" y="465058"/>
                  <a:pt x="427434" y="468630"/>
                </a:cubicBezTo>
                <a:cubicBezTo>
                  <a:pt x="443309" y="457914"/>
                  <a:pt x="451842" y="452358"/>
                  <a:pt x="453032" y="451961"/>
                </a:cubicBezTo>
                <a:cubicBezTo>
                  <a:pt x="453429" y="451961"/>
                  <a:pt x="453628" y="451961"/>
                  <a:pt x="453628" y="451961"/>
                </a:cubicBezTo>
                <a:cubicBezTo>
                  <a:pt x="454421" y="451961"/>
                  <a:pt x="455017" y="452358"/>
                  <a:pt x="455414" y="453152"/>
                </a:cubicBezTo>
                <a:cubicBezTo>
                  <a:pt x="455414" y="453548"/>
                  <a:pt x="455414" y="453747"/>
                  <a:pt x="455414" y="453747"/>
                </a:cubicBezTo>
                <a:cubicBezTo>
                  <a:pt x="455414" y="454541"/>
                  <a:pt x="455215" y="455136"/>
                  <a:pt x="454818" y="455533"/>
                </a:cubicBezTo>
                <a:cubicBezTo>
                  <a:pt x="447675" y="462677"/>
                  <a:pt x="439142" y="469423"/>
                  <a:pt x="429220" y="475773"/>
                </a:cubicBezTo>
                <a:cubicBezTo>
                  <a:pt x="428823" y="475773"/>
                  <a:pt x="428426" y="475972"/>
                  <a:pt x="428030" y="476369"/>
                </a:cubicBezTo>
                <a:lnTo>
                  <a:pt x="428030" y="478750"/>
                </a:lnTo>
                <a:cubicBezTo>
                  <a:pt x="436364" y="477163"/>
                  <a:pt x="443706" y="475773"/>
                  <a:pt x="450056" y="474583"/>
                </a:cubicBezTo>
                <a:cubicBezTo>
                  <a:pt x="450453" y="473789"/>
                  <a:pt x="450651" y="473194"/>
                  <a:pt x="450651" y="472797"/>
                </a:cubicBezTo>
                <a:cubicBezTo>
                  <a:pt x="451445" y="469622"/>
                  <a:pt x="453231" y="468034"/>
                  <a:pt x="456009" y="468034"/>
                </a:cubicBezTo>
                <a:cubicBezTo>
                  <a:pt x="456406" y="468034"/>
                  <a:pt x="456803" y="468034"/>
                  <a:pt x="457200" y="468034"/>
                </a:cubicBezTo>
                <a:cubicBezTo>
                  <a:pt x="457200" y="464463"/>
                  <a:pt x="456803" y="459502"/>
                  <a:pt x="456009" y="453152"/>
                </a:cubicBezTo>
                <a:cubicBezTo>
                  <a:pt x="455215" y="446008"/>
                  <a:pt x="454818" y="441047"/>
                  <a:pt x="454818" y="438269"/>
                </a:cubicBezTo>
                <a:cubicBezTo>
                  <a:pt x="454421" y="436284"/>
                  <a:pt x="454223" y="433705"/>
                  <a:pt x="454223" y="430530"/>
                </a:cubicBezTo>
                <a:close/>
                <a:moveTo>
                  <a:pt x="2408634" y="429934"/>
                </a:moveTo>
                <a:cubicBezTo>
                  <a:pt x="2399506" y="438666"/>
                  <a:pt x="2392759" y="445809"/>
                  <a:pt x="2388393" y="451366"/>
                </a:cubicBezTo>
                <a:cubicBezTo>
                  <a:pt x="2379265" y="461684"/>
                  <a:pt x="2372915" y="468630"/>
                  <a:pt x="2369343" y="472202"/>
                </a:cubicBezTo>
                <a:cubicBezTo>
                  <a:pt x="2369740" y="476170"/>
                  <a:pt x="2369939" y="479941"/>
                  <a:pt x="2369939" y="483513"/>
                </a:cubicBezTo>
                <a:cubicBezTo>
                  <a:pt x="2376685" y="480338"/>
                  <a:pt x="2384821" y="473591"/>
                  <a:pt x="2394346" y="463272"/>
                </a:cubicBezTo>
                <a:cubicBezTo>
                  <a:pt x="2394346" y="463272"/>
                  <a:pt x="2398712" y="458311"/>
                  <a:pt x="2407443" y="448389"/>
                </a:cubicBezTo>
                <a:cubicBezTo>
                  <a:pt x="2409031" y="446405"/>
                  <a:pt x="2410221" y="445016"/>
                  <a:pt x="2411015" y="444222"/>
                </a:cubicBezTo>
                <a:cubicBezTo>
                  <a:pt x="2410221" y="440253"/>
                  <a:pt x="2409427" y="435491"/>
                  <a:pt x="2408634" y="429934"/>
                </a:cubicBezTo>
                <a:close/>
                <a:moveTo>
                  <a:pt x="75009" y="429934"/>
                </a:moveTo>
                <a:cubicBezTo>
                  <a:pt x="73421" y="431522"/>
                  <a:pt x="71635" y="433506"/>
                  <a:pt x="69651" y="435888"/>
                </a:cubicBezTo>
                <a:cubicBezTo>
                  <a:pt x="69651" y="436284"/>
                  <a:pt x="65683" y="441047"/>
                  <a:pt x="57745" y="450175"/>
                </a:cubicBezTo>
                <a:cubicBezTo>
                  <a:pt x="49014" y="460891"/>
                  <a:pt x="40878" y="469820"/>
                  <a:pt x="33337" y="476964"/>
                </a:cubicBezTo>
                <a:lnTo>
                  <a:pt x="33337" y="491847"/>
                </a:lnTo>
                <a:cubicBezTo>
                  <a:pt x="34925" y="490259"/>
                  <a:pt x="38298" y="486291"/>
                  <a:pt x="43458" y="479941"/>
                </a:cubicBezTo>
                <a:cubicBezTo>
                  <a:pt x="47823" y="475178"/>
                  <a:pt x="51395" y="471408"/>
                  <a:pt x="54173" y="468630"/>
                </a:cubicBezTo>
                <a:cubicBezTo>
                  <a:pt x="62904" y="458708"/>
                  <a:pt x="70445" y="451564"/>
                  <a:pt x="76795" y="447198"/>
                </a:cubicBezTo>
                <a:cubicBezTo>
                  <a:pt x="76398" y="441245"/>
                  <a:pt x="75803" y="435491"/>
                  <a:pt x="75009" y="429934"/>
                </a:cubicBezTo>
                <a:close/>
                <a:moveTo>
                  <a:pt x="6934795" y="428148"/>
                </a:moveTo>
                <a:cubicBezTo>
                  <a:pt x="6922888" y="428545"/>
                  <a:pt x="6916935" y="428744"/>
                  <a:pt x="6916935" y="428744"/>
                </a:cubicBezTo>
                <a:cubicBezTo>
                  <a:pt x="6916141" y="429934"/>
                  <a:pt x="6911181" y="433903"/>
                  <a:pt x="6902052" y="440650"/>
                </a:cubicBezTo>
                <a:cubicBezTo>
                  <a:pt x="6902052" y="440650"/>
                  <a:pt x="6894512" y="446206"/>
                  <a:pt x="6879431" y="457319"/>
                </a:cubicBezTo>
                <a:cubicBezTo>
                  <a:pt x="6861571" y="470812"/>
                  <a:pt x="6847879" y="479742"/>
                  <a:pt x="6838354" y="484108"/>
                </a:cubicBezTo>
                <a:cubicBezTo>
                  <a:pt x="6837957" y="484505"/>
                  <a:pt x="6837560" y="484703"/>
                  <a:pt x="6837163" y="484703"/>
                </a:cubicBezTo>
                <a:cubicBezTo>
                  <a:pt x="6835973" y="484703"/>
                  <a:pt x="6835179" y="483909"/>
                  <a:pt x="6834782" y="482322"/>
                </a:cubicBezTo>
                <a:cubicBezTo>
                  <a:pt x="6834385" y="481528"/>
                  <a:pt x="6834187" y="480933"/>
                  <a:pt x="6834187" y="480536"/>
                </a:cubicBezTo>
                <a:cubicBezTo>
                  <a:pt x="6834187" y="479742"/>
                  <a:pt x="6834583" y="479147"/>
                  <a:pt x="6835377" y="478750"/>
                </a:cubicBezTo>
                <a:cubicBezTo>
                  <a:pt x="6845299" y="473591"/>
                  <a:pt x="6859587" y="463669"/>
                  <a:pt x="6878239" y="448984"/>
                </a:cubicBezTo>
                <a:cubicBezTo>
                  <a:pt x="6889749" y="439856"/>
                  <a:pt x="6896893" y="434498"/>
                  <a:pt x="6899671" y="432911"/>
                </a:cubicBezTo>
                <a:lnTo>
                  <a:pt x="6901457" y="431125"/>
                </a:lnTo>
                <a:cubicBezTo>
                  <a:pt x="6902251" y="430728"/>
                  <a:pt x="6902847" y="430331"/>
                  <a:pt x="6903243" y="429934"/>
                </a:cubicBezTo>
                <a:cubicBezTo>
                  <a:pt x="6898084" y="430331"/>
                  <a:pt x="6893321" y="430530"/>
                  <a:pt x="6888955" y="430530"/>
                </a:cubicBezTo>
                <a:cubicBezTo>
                  <a:pt x="6888955" y="430927"/>
                  <a:pt x="6888757" y="431323"/>
                  <a:pt x="6888360" y="431720"/>
                </a:cubicBezTo>
                <a:cubicBezTo>
                  <a:pt x="6887567" y="432514"/>
                  <a:pt x="6883597" y="434300"/>
                  <a:pt x="6876454" y="437078"/>
                </a:cubicBezTo>
                <a:cubicBezTo>
                  <a:pt x="6871295" y="439459"/>
                  <a:pt x="6866731" y="441841"/>
                  <a:pt x="6862761" y="444222"/>
                </a:cubicBezTo>
                <a:cubicBezTo>
                  <a:pt x="6855221" y="448984"/>
                  <a:pt x="6847085" y="455136"/>
                  <a:pt x="6838354" y="462677"/>
                </a:cubicBezTo>
                <a:cubicBezTo>
                  <a:pt x="6836369" y="464264"/>
                  <a:pt x="6831805" y="468431"/>
                  <a:pt x="6824661" y="475178"/>
                </a:cubicBezTo>
                <a:cubicBezTo>
                  <a:pt x="6818709" y="480734"/>
                  <a:pt x="6813747" y="485100"/>
                  <a:pt x="6809779" y="488275"/>
                </a:cubicBezTo>
                <a:cubicBezTo>
                  <a:pt x="6815732" y="487878"/>
                  <a:pt x="6821685" y="487283"/>
                  <a:pt x="6827638" y="486489"/>
                </a:cubicBezTo>
                <a:cubicBezTo>
                  <a:pt x="6836369" y="485695"/>
                  <a:pt x="6846887" y="484306"/>
                  <a:pt x="6859189" y="482322"/>
                </a:cubicBezTo>
                <a:cubicBezTo>
                  <a:pt x="6859189" y="481925"/>
                  <a:pt x="6859389" y="481528"/>
                  <a:pt x="6859785" y="481131"/>
                </a:cubicBezTo>
                <a:cubicBezTo>
                  <a:pt x="6861770" y="478353"/>
                  <a:pt x="6864747" y="475773"/>
                  <a:pt x="6868715" y="473392"/>
                </a:cubicBezTo>
                <a:cubicBezTo>
                  <a:pt x="6877049" y="467042"/>
                  <a:pt x="6888162" y="458906"/>
                  <a:pt x="6902052" y="448984"/>
                </a:cubicBezTo>
                <a:cubicBezTo>
                  <a:pt x="6912768" y="441841"/>
                  <a:pt x="6920507" y="436880"/>
                  <a:pt x="6925269" y="434102"/>
                </a:cubicBezTo>
                <a:cubicBezTo>
                  <a:pt x="6930429" y="430927"/>
                  <a:pt x="6933604" y="428942"/>
                  <a:pt x="6934795" y="428148"/>
                </a:cubicBezTo>
                <a:close/>
                <a:moveTo>
                  <a:pt x="4291607" y="428148"/>
                </a:moveTo>
                <a:cubicBezTo>
                  <a:pt x="4289623" y="429339"/>
                  <a:pt x="4289027" y="429736"/>
                  <a:pt x="4289821" y="429339"/>
                </a:cubicBezTo>
                <a:cubicBezTo>
                  <a:pt x="4286646" y="430927"/>
                  <a:pt x="4282479" y="433506"/>
                  <a:pt x="4277319" y="437078"/>
                </a:cubicBezTo>
                <a:cubicBezTo>
                  <a:pt x="4271367" y="440650"/>
                  <a:pt x="4267199" y="443230"/>
                  <a:pt x="4264818" y="444817"/>
                </a:cubicBezTo>
                <a:cubicBezTo>
                  <a:pt x="4245768" y="456327"/>
                  <a:pt x="4229893" y="463867"/>
                  <a:pt x="4217193" y="467439"/>
                </a:cubicBezTo>
                <a:cubicBezTo>
                  <a:pt x="4210446" y="475377"/>
                  <a:pt x="4204295" y="483314"/>
                  <a:pt x="4198738" y="491252"/>
                </a:cubicBezTo>
                <a:cubicBezTo>
                  <a:pt x="4209851" y="485695"/>
                  <a:pt x="4223146" y="478155"/>
                  <a:pt x="4238624" y="468630"/>
                </a:cubicBezTo>
                <a:cubicBezTo>
                  <a:pt x="4254499" y="458708"/>
                  <a:pt x="4263231" y="453350"/>
                  <a:pt x="4264818" y="452556"/>
                </a:cubicBezTo>
                <a:cubicBezTo>
                  <a:pt x="4271961" y="448191"/>
                  <a:pt x="4277319" y="445214"/>
                  <a:pt x="4280891" y="443627"/>
                </a:cubicBezTo>
                <a:cubicBezTo>
                  <a:pt x="4284463" y="438070"/>
                  <a:pt x="4288035" y="432911"/>
                  <a:pt x="4291607" y="428148"/>
                </a:cubicBezTo>
                <a:close/>
                <a:moveTo>
                  <a:pt x="862608" y="428148"/>
                </a:moveTo>
                <a:cubicBezTo>
                  <a:pt x="861020" y="428942"/>
                  <a:pt x="860226" y="429339"/>
                  <a:pt x="860226" y="429339"/>
                </a:cubicBezTo>
                <a:cubicBezTo>
                  <a:pt x="860623" y="429339"/>
                  <a:pt x="860822" y="429339"/>
                  <a:pt x="860822" y="429339"/>
                </a:cubicBezTo>
                <a:cubicBezTo>
                  <a:pt x="857646" y="430927"/>
                  <a:pt x="853479" y="433506"/>
                  <a:pt x="848320" y="437078"/>
                </a:cubicBezTo>
                <a:cubicBezTo>
                  <a:pt x="842367" y="440650"/>
                  <a:pt x="838200" y="443230"/>
                  <a:pt x="835818" y="444817"/>
                </a:cubicBezTo>
                <a:cubicBezTo>
                  <a:pt x="816768" y="456327"/>
                  <a:pt x="800893" y="463867"/>
                  <a:pt x="788193" y="467439"/>
                </a:cubicBezTo>
                <a:cubicBezTo>
                  <a:pt x="781446" y="475377"/>
                  <a:pt x="775295" y="483314"/>
                  <a:pt x="769739" y="491252"/>
                </a:cubicBezTo>
                <a:cubicBezTo>
                  <a:pt x="780851" y="485695"/>
                  <a:pt x="794146" y="478155"/>
                  <a:pt x="809624" y="468630"/>
                </a:cubicBezTo>
                <a:cubicBezTo>
                  <a:pt x="825499" y="458708"/>
                  <a:pt x="834231" y="453350"/>
                  <a:pt x="835818" y="452556"/>
                </a:cubicBezTo>
                <a:cubicBezTo>
                  <a:pt x="842962" y="448191"/>
                  <a:pt x="848320" y="445214"/>
                  <a:pt x="851892" y="443627"/>
                </a:cubicBezTo>
                <a:cubicBezTo>
                  <a:pt x="855464" y="438070"/>
                  <a:pt x="859036" y="432911"/>
                  <a:pt x="862608" y="428148"/>
                </a:cubicBezTo>
                <a:close/>
                <a:moveTo>
                  <a:pt x="6784775" y="426958"/>
                </a:moveTo>
                <a:cubicBezTo>
                  <a:pt x="6784379" y="427355"/>
                  <a:pt x="6783982" y="427553"/>
                  <a:pt x="6783585" y="427553"/>
                </a:cubicBezTo>
                <a:cubicBezTo>
                  <a:pt x="6781204" y="429538"/>
                  <a:pt x="6776839" y="432911"/>
                  <a:pt x="6770488" y="437673"/>
                </a:cubicBezTo>
                <a:cubicBezTo>
                  <a:pt x="6764535" y="441642"/>
                  <a:pt x="6759971" y="444817"/>
                  <a:pt x="6756796" y="447198"/>
                </a:cubicBezTo>
                <a:cubicBezTo>
                  <a:pt x="6748461" y="453548"/>
                  <a:pt x="6743104" y="457319"/>
                  <a:pt x="6740723" y="458509"/>
                </a:cubicBezTo>
                <a:cubicBezTo>
                  <a:pt x="6740723" y="460891"/>
                  <a:pt x="6740723" y="463470"/>
                  <a:pt x="6740723" y="466248"/>
                </a:cubicBezTo>
                <a:cubicBezTo>
                  <a:pt x="6740723" y="468630"/>
                  <a:pt x="6740723" y="471011"/>
                  <a:pt x="6740723" y="473392"/>
                </a:cubicBezTo>
                <a:cubicBezTo>
                  <a:pt x="6751041" y="461486"/>
                  <a:pt x="6757391" y="454144"/>
                  <a:pt x="6759773" y="451366"/>
                </a:cubicBezTo>
                <a:cubicBezTo>
                  <a:pt x="6771679" y="439459"/>
                  <a:pt x="6780212" y="431919"/>
                  <a:pt x="6785371" y="428744"/>
                </a:cubicBezTo>
                <a:cubicBezTo>
                  <a:pt x="6785371" y="428347"/>
                  <a:pt x="6785173" y="427752"/>
                  <a:pt x="6784775" y="426958"/>
                </a:cubicBezTo>
                <a:close/>
                <a:moveTo>
                  <a:pt x="6966941" y="425767"/>
                </a:moveTo>
                <a:cubicBezTo>
                  <a:pt x="6960195" y="426164"/>
                  <a:pt x="6954639" y="426561"/>
                  <a:pt x="6950273" y="426958"/>
                </a:cubicBezTo>
                <a:cubicBezTo>
                  <a:pt x="6949876" y="427355"/>
                  <a:pt x="6949677" y="427752"/>
                  <a:pt x="6949677" y="428148"/>
                </a:cubicBezTo>
                <a:cubicBezTo>
                  <a:pt x="6947296" y="430530"/>
                  <a:pt x="6940152" y="435689"/>
                  <a:pt x="6928246" y="443627"/>
                </a:cubicBezTo>
                <a:cubicBezTo>
                  <a:pt x="6923483" y="446405"/>
                  <a:pt x="6916339" y="450969"/>
                  <a:pt x="6906815" y="457319"/>
                </a:cubicBezTo>
                <a:cubicBezTo>
                  <a:pt x="6903640" y="459700"/>
                  <a:pt x="6898282" y="463669"/>
                  <a:pt x="6890741" y="469225"/>
                </a:cubicBezTo>
                <a:cubicBezTo>
                  <a:pt x="6883597" y="473988"/>
                  <a:pt x="6878041" y="477758"/>
                  <a:pt x="6874073" y="480536"/>
                </a:cubicBezTo>
                <a:cubicBezTo>
                  <a:pt x="6883597" y="478948"/>
                  <a:pt x="6891139" y="477758"/>
                  <a:pt x="6896695" y="476964"/>
                </a:cubicBezTo>
                <a:cubicBezTo>
                  <a:pt x="6896298" y="476567"/>
                  <a:pt x="6896099" y="475972"/>
                  <a:pt x="6896099" y="475178"/>
                </a:cubicBezTo>
                <a:cubicBezTo>
                  <a:pt x="6896099" y="474384"/>
                  <a:pt x="6896695" y="473591"/>
                  <a:pt x="6897885" y="472797"/>
                </a:cubicBezTo>
                <a:cubicBezTo>
                  <a:pt x="6902647" y="469622"/>
                  <a:pt x="6909196" y="464859"/>
                  <a:pt x="6917531" y="458509"/>
                </a:cubicBezTo>
                <a:cubicBezTo>
                  <a:pt x="6926262" y="451366"/>
                  <a:pt x="6932612" y="446405"/>
                  <a:pt x="6936581" y="443627"/>
                </a:cubicBezTo>
                <a:cubicBezTo>
                  <a:pt x="6949281" y="434895"/>
                  <a:pt x="6959401" y="428942"/>
                  <a:pt x="6966941" y="425767"/>
                </a:cubicBezTo>
                <a:close/>
                <a:moveTo>
                  <a:pt x="4982765" y="424577"/>
                </a:moveTo>
                <a:cubicBezTo>
                  <a:pt x="4983162" y="424577"/>
                  <a:pt x="4983559" y="424577"/>
                  <a:pt x="4983955" y="424577"/>
                </a:cubicBezTo>
                <a:cubicBezTo>
                  <a:pt x="4984353" y="424577"/>
                  <a:pt x="4984749" y="424775"/>
                  <a:pt x="4985146" y="425172"/>
                </a:cubicBezTo>
                <a:cubicBezTo>
                  <a:pt x="4985543" y="425569"/>
                  <a:pt x="4985741" y="426164"/>
                  <a:pt x="4985741" y="426958"/>
                </a:cubicBezTo>
                <a:cubicBezTo>
                  <a:pt x="4985741" y="426958"/>
                  <a:pt x="4985741" y="427156"/>
                  <a:pt x="4985741" y="427553"/>
                </a:cubicBezTo>
                <a:cubicBezTo>
                  <a:pt x="4985344" y="428347"/>
                  <a:pt x="4979987" y="435491"/>
                  <a:pt x="4969668" y="448984"/>
                </a:cubicBezTo>
                <a:cubicBezTo>
                  <a:pt x="4964112" y="456128"/>
                  <a:pt x="4958754" y="462478"/>
                  <a:pt x="4953595" y="468034"/>
                </a:cubicBezTo>
                <a:cubicBezTo>
                  <a:pt x="4953197" y="468034"/>
                  <a:pt x="4952801" y="468034"/>
                  <a:pt x="4952404" y="468034"/>
                </a:cubicBezTo>
                <a:cubicBezTo>
                  <a:pt x="4952007" y="468034"/>
                  <a:pt x="4951610" y="468034"/>
                  <a:pt x="4951213" y="468034"/>
                </a:cubicBezTo>
                <a:cubicBezTo>
                  <a:pt x="4950816" y="467638"/>
                  <a:pt x="4950618" y="467042"/>
                  <a:pt x="4950618" y="466248"/>
                </a:cubicBezTo>
                <a:cubicBezTo>
                  <a:pt x="4950618" y="466248"/>
                  <a:pt x="4950618" y="466050"/>
                  <a:pt x="4950618" y="465653"/>
                </a:cubicBezTo>
                <a:cubicBezTo>
                  <a:pt x="4952999" y="462875"/>
                  <a:pt x="4955777" y="459105"/>
                  <a:pt x="4958952" y="454342"/>
                </a:cubicBezTo>
                <a:cubicBezTo>
                  <a:pt x="4962921" y="448389"/>
                  <a:pt x="4965501" y="444619"/>
                  <a:pt x="4966691" y="443031"/>
                </a:cubicBezTo>
                <a:cubicBezTo>
                  <a:pt x="4973835" y="433109"/>
                  <a:pt x="4979193" y="426958"/>
                  <a:pt x="4982765" y="424577"/>
                </a:cubicBezTo>
                <a:close/>
                <a:moveTo>
                  <a:pt x="7005041" y="423981"/>
                </a:moveTo>
                <a:lnTo>
                  <a:pt x="6980038" y="425172"/>
                </a:lnTo>
                <a:lnTo>
                  <a:pt x="6979443" y="425767"/>
                </a:lnTo>
                <a:cubicBezTo>
                  <a:pt x="6977459" y="427355"/>
                  <a:pt x="6970712" y="431522"/>
                  <a:pt x="6959202" y="438269"/>
                </a:cubicBezTo>
                <a:cubicBezTo>
                  <a:pt x="6950471" y="443031"/>
                  <a:pt x="6943724" y="447198"/>
                  <a:pt x="6938961" y="450770"/>
                </a:cubicBezTo>
                <a:cubicBezTo>
                  <a:pt x="6936977" y="452358"/>
                  <a:pt x="6925865" y="460692"/>
                  <a:pt x="6905624" y="475773"/>
                </a:cubicBezTo>
                <a:cubicBezTo>
                  <a:pt x="6909593" y="475377"/>
                  <a:pt x="6913363" y="474980"/>
                  <a:pt x="6916935" y="474583"/>
                </a:cubicBezTo>
                <a:cubicBezTo>
                  <a:pt x="6921301" y="474186"/>
                  <a:pt x="6926063" y="473789"/>
                  <a:pt x="6931223" y="473392"/>
                </a:cubicBezTo>
                <a:cubicBezTo>
                  <a:pt x="6930429" y="471805"/>
                  <a:pt x="6930032" y="470217"/>
                  <a:pt x="6930032" y="468630"/>
                </a:cubicBezTo>
                <a:cubicBezTo>
                  <a:pt x="6930429" y="466248"/>
                  <a:pt x="6931619" y="464859"/>
                  <a:pt x="6933604" y="464463"/>
                </a:cubicBezTo>
                <a:cubicBezTo>
                  <a:pt x="6934001" y="464463"/>
                  <a:pt x="6934398" y="464463"/>
                  <a:pt x="6934795" y="464463"/>
                </a:cubicBezTo>
                <a:cubicBezTo>
                  <a:pt x="6936382" y="464463"/>
                  <a:pt x="6937573" y="465058"/>
                  <a:pt x="6938367" y="466248"/>
                </a:cubicBezTo>
                <a:cubicBezTo>
                  <a:pt x="6938763" y="465852"/>
                  <a:pt x="6939359" y="465455"/>
                  <a:pt x="6940152" y="465058"/>
                </a:cubicBezTo>
                <a:cubicBezTo>
                  <a:pt x="6944121" y="461486"/>
                  <a:pt x="6946304" y="459502"/>
                  <a:pt x="6946701" y="459105"/>
                </a:cubicBezTo>
                <a:cubicBezTo>
                  <a:pt x="6948289" y="457914"/>
                  <a:pt x="6955035" y="453945"/>
                  <a:pt x="6966941" y="447198"/>
                </a:cubicBezTo>
                <a:cubicBezTo>
                  <a:pt x="6972101" y="444420"/>
                  <a:pt x="6978649" y="440650"/>
                  <a:pt x="6986587" y="435888"/>
                </a:cubicBezTo>
                <a:cubicBezTo>
                  <a:pt x="6996905" y="429538"/>
                  <a:pt x="7003057" y="425569"/>
                  <a:pt x="7005041" y="423981"/>
                </a:cubicBezTo>
                <a:close/>
                <a:moveTo>
                  <a:pt x="7032425" y="422195"/>
                </a:moveTo>
                <a:cubicBezTo>
                  <a:pt x="7027266" y="422592"/>
                  <a:pt x="7021512" y="422989"/>
                  <a:pt x="7015161" y="423386"/>
                </a:cubicBezTo>
                <a:cubicBezTo>
                  <a:pt x="7007621" y="429339"/>
                  <a:pt x="6999088" y="435491"/>
                  <a:pt x="6989563" y="441841"/>
                </a:cubicBezTo>
                <a:cubicBezTo>
                  <a:pt x="6985991" y="443825"/>
                  <a:pt x="6980435" y="447000"/>
                  <a:pt x="6972895" y="451366"/>
                </a:cubicBezTo>
                <a:cubicBezTo>
                  <a:pt x="6965751" y="454938"/>
                  <a:pt x="6960393" y="457914"/>
                  <a:pt x="6956821" y="460295"/>
                </a:cubicBezTo>
                <a:cubicBezTo>
                  <a:pt x="6954837" y="461883"/>
                  <a:pt x="6952455" y="463867"/>
                  <a:pt x="6949677" y="466248"/>
                </a:cubicBezTo>
                <a:cubicBezTo>
                  <a:pt x="6946105" y="469423"/>
                  <a:pt x="6943724" y="471408"/>
                  <a:pt x="6942533" y="472202"/>
                </a:cubicBezTo>
                <a:cubicBezTo>
                  <a:pt x="6949677" y="471805"/>
                  <a:pt x="6957417" y="471408"/>
                  <a:pt x="6965751" y="471011"/>
                </a:cubicBezTo>
                <a:cubicBezTo>
                  <a:pt x="6964560" y="470614"/>
                  <a:pt x="6963767" y="469225"/>
                  <a:pt x="6963369" y="466844"/>
                </a:cubicBezTo>
                <a:cubicBezTo>
                  <a:pt x="6963369" y="466447"/>
                  <a:pt x="6963369" y="466050"/>
                  <a:pt x="6963369" y="465653"/>
                </a:cubicBezTo>
                <a:cubicBezTo>
                  <a:pt x="6963369" y="464066"/>
                  <a:pt x="6964362" y="463073"/>
                  <a:pt x="6966346" y="462677"/>
                </a:cubicBezTo>
                <a:cubicBezTo>
                  <a:pt x="6970712" y="461883"/>
                  <a:pt x="6976863" y="459105"/>
                  <a:pt x="6984801" y="454342"/>
                </a:cubicBezTo>
                <a:cubicBezTo>
                  <a:pt x="6989960" y="451167"/>
                  <a:pt x="6996509" y="446802"/>
                  <a:pt x="7004446" y="441245"/>
                </a:cubicBezTo>
                <a:cubicBezTo>
                  <a:pt x="7020717" y="430133"/>
                  <a:pt x="7030045" y="423783"/>
                  <a:pt x="7032425" y="422195"/>
                </a:cubicBezTo>
                <a:close/>
                <a:moveTo>
                  <a:pt x="3018829" y="421600"/>
                </a:moveTo>
                <a:cubicBezTo>
                  <a:pt x="3007716" y="421997"/>
                  <a:pt x="2987873" y="425172"/>
                  <a:pt x="2959297" y="431125"/>
                </a:cubicBezTo>
                <a:cubicBezTo>
                  <a:pt x="2954138" y="432316"/>
                  <a:pt x="2947391" y="433903"/>
                  <a:pt x="2939057" y="435888"/>
                </a:cubicBezTo>
                <a:cubicBezTo>
                  <a:pt x="2936279" y="438666"/>
                  <a:pt x="2931913" y="442634"/>
                  <a:pt x="2925960" y="447794"/>
                </a:cubicBezTo>
                <a:cubicBezTo>
                  <a:pt x="2920007" y="453747"/>
                  <a:pt x="2915641" y="457914"/>
                  <a:pt x="2912863" y="460295"/>
                </a:cubicBezTo>
                <a:cubicBezTo>
                  <a:pt x="2905323" y="468630"/>
                  <a:pt x="2897385" y="478155"/>
                  <a:pt x="2889051" y="488870"/>
                </a:cubicBezTo>
                <a:cubicBezTo>
                  <a:pt x="2893813" y="488077"/>
                  <a:pt x="2896591" y="487680"/>
                  <a:pt x="2897385" y="487680"/>
                </a:cubicBezTo>
                <a:lnTo>
                  <a:pt x="2904529" y="486489"/>
                </a:lnTo>
                <a:cubicBezTo>
                  <a:pt x="2904529" y="486489"/>
                  <a:pt x="2914054" y="477758"/>
                  <a:pt x="2933104" y="460295"/>
                </a:cubicBezTo>
                <a:cubicBezTo>
                  <a:pt x="2941041" y="452755"/>
                  <a:pt x="2946796" y="447397"/>
                  <a:pt x="2950368" y="444222"/>
                </a:cubicBezTo>
                <a:cubicBezTo>
                  <a:pt x="2957908" y="437078"/>
                  <a:pt x="2962869" y="432712"/>
                  <a:pt x="2965251" y="431125"/>
                </a:cubicBezTo>
                <a:cubicBezTo>
                  <a:pt x="2965647" y="431125"/>
                  <a:pt x="2965846" y="431125"/>
                  <a:pt x="2965846" y="431125"/>
                </a:cubicBezTo>
                <a:cubicBezTo>
                  <a:pt x="2966640" y="431125"/>
                  <a:pt x="2967235" y="431323"/>
                  <a:pt x="2967632" y="431720"/>
                </a:cubicBezTo>
                <a:cubicBezTo>
                  <a:pt x="2968029" y="432117"/>
                  <a:pt x="2968227" y="432712"/>
                  <a:pt x="2968227" y="433506"/>
                </a:cubicBezTo>
                <a:cubicBezTo>
                  <a:pt x="2968227" y="433506"/>
                  <a:pt x="2968227" y="433705"/>
                  <a:pt x="2968227" y="434102"/>
                </a:cubicBezTo>
                <a:cubicBezTo>
                  <a:pt x="2966243" y="436880"/>
                  <a:pt x="2961083" y="442039"/>
                  <a:pt x="2952749" y="449580"/>
                </a:cubicBezTo>
                <a:cubicBezTo>
                  <a:pt x="2948781" y="453548"/>
                  <a:pt x="2943621" y="458311"/>
                  <a:pt x="2937271" y="463867"/>
                </a:cubicBezTo>
                <a:cubicBezTo>
                  <a:pt x="2929333" y="471408"/>
                  <a:pt x="2921991" y="478552"/>
                  <a:pt x="2915245" y="485298"/>
                </a:cubicBezTo>
                <a:lnTo>
                  <a:pt x="2927151" y="482917"/>
                </a:lnTo>
                <a:cubicBezTo>
                  <a:pt x="2927548" y="481330"/>
                  <a:pt x="2928341" y="480338"/>
                  <a:pt x="2929532" y="479941"/>
                </a:cubicBezTo>
                <a:cubicBezTo>
                  <a:pt x="2939851" y="477956"/>
                  <a:pt x="2950963" y="470416"/>
                  <a:pt x="2962869" y="457319"/>
                </a:cubicBezTo>
                <a:cubicBezTo>
                  <a:pt x="2975569" y="443825"/>
                  <a:pt x="2985293" y="436284"/>
                  <a:pt x="2992040" y="434697"/>
                </a:cubicBezTo>
                <a:cubicBezTo>
                  <a:pt x="2992833" y="434697"/>
                  <a:pt x="2993429" y="435094"/>
                  <a:pt x="2993826" y="435888"/>
                </a:cubicBezTo>
                <a:cubicBezTo>
                  <a:pt x="2994223" y="436284"/>
                  <a:pt x="2994421" y="436681"/>
                  <a:pt x="2994421" y="437078"/>
                </a:cubicBezTo>
                <a:cubicBezTo>
                  <a:pt x="2994421" y="437475"/>
                  <a:pt x="2994223" y="437872"/>
                  <a:pt x="2993826" y="438269"/>
                </a:cubicBezTo>
                <a:cubicBezTo>
                  <a:pt x="2983110" y="447397"/>
                  <a:pt x="2973188" y="456525"/>
                  <a:pt x="2964060" y="465653"/>
                </a:cubicBezTo>
                <a:cubicBezTo>
                  <a:pt x="2959297" y="470416"/>
                  <a:pt x="2955130" y="474186"/>
                  <a:pt x="2951559" y="476964"/>
                </a:cubicBezTo>
                <a:cubicBezTo>
                  <a:pt x="2953940" y="476170"/>
                  <a:pt x="2957313" y="474980"/>
                  <a:pt x="2961679" y="473392"/>
                </a:cubicBezTo>
                <a:cubicBezTo>
                  <a:pt x="2966045" y="472202"/>
                  <a:pt x="2969418" y="471209"/>
                  <a:pt x="2971799" y="470416"/>
                </a:cubicBezTo>
                <a:cubicBezTo>
                  <a:pt x="2972196" y="470416"/>
                  <a:pt x="2972791" y="470217"/>
                  <a:pt x="2973585" y="469820"/>
                </a:cubicBezTo>
                <a:cubicBezTo>
                  <a:pt x="2979538" y="459502"/>
                  <a:pt x="2988865" y="448389"/>
                  <a:pt x="3001565" y="436483"/>
                </a:cubicBezTo>
                <a:cubicBezTo>
                  <a:pt x="3007518" y="431323"/>
                  <a:pt x="3013273" y="426363"/>
                  <a:pt x="3018829" y="421600"/>
                </a:cubicBezTo>
                <a:close/>
                <a:moveTo>
                  <a:pt x="5361979" y="419219"/>
                </a:moveTo>
                <a:cubicBezTo>
                  <a:pt x="5360788" y="420806"/>
                  <a:pt x="5353645" y="427156"/>
                  <a:pt x="5340547" y="438269"/>
                </a:cubicBezTo>
                <a:cubicBezTo>
                  <a:pt x="5332610" y="445413"/>
                  <a:pt x="5326062" y="450770"/>
                  <a:pt x="5320902" y="454342"/>
                </a:cubicBezTo>
                <a:cubicBezTo>
                  <a:pt x="5320505" y="454342"/>
                  <a:pt x="5320109" y="454541"/>
                  <a:pt x="5319711" y="454938"/>
                </a:cubicBezTo>
                <a:cubicBezTo>
                  <a:pt x="5320505" y="460891"/>
                  <a:pt x="5321101" y="464859"/>
                  <a:pt x="5321497" y="466844"/>
                </a:cubicBezTo>
                <a:lnTo>
                  <a:pt x="5322688" y="479345"/>
                </a:lnTo>
                <a:cubicBezTo>
                  <a:pt x="5324276" y="477758"/>
                  <a:pt x="5333007" y="467439"/>
                  <a:pt x="5348882" y="448389"/>
                </a:cubicBezTo>
                <a:cubicBezTo>
                  <a:pt x="5354041" y="442436"/>
                  <a:pt x="5359002" y="437475"/>
                  <a:pt x="5363765" y="433506"/>
                </a:cubicBezTo>
                <a:lnTo>
                  <a:pt x="5364955" y="432316"/>
                </a:lnTo>
                <a:cubicBezTo>
                  <a:pt x="5363765" y="425569"/>
                  <a:pt x="5362773" y="421203"/>
                  <a:pt x="5361979" y="419219"/>
                </a:cubicBezTo>
                <a:close/>
                <a:moveTo>
                  <a:pt x="7205661" y="416838"/>
                </a:moveTo>
                <a:cubicBezTo>
                  <a:pt x="7199709" y="420409"/>
                  <a:pt x="7196533" y="422394"/>
                  <a:pt x="7196137" y="422791"/>
                </a:cubicBezTo>
                <a:cubicBezTo>
                  <a:pt x="7188596" y="427950"/>
                  <a:pt x="7180460" y="433506"/>
                  <a:pt x="7171729" y="439459"/>
                </a:cubicBezTo>
                <a:cubicBezTo>
                  <a:pt x="7159823" y="448191"/>
                  <a:pt x="7151885" y="453945"/>
                  <a:pt x="7147917" y="456723"/>
                </a:cubicBezTo>
                <a:cubicBezTo>
                  <a:pt x="7139582" y="462280"/>
                  <a:pt x="7135415" y="465256"/>
                  <a:pt x="7135415" y="465653"/>
                </a:cubicBezTo>
                <a:lnTo>
                  <a:pt x="7134819" y="465653"/>
                </a:lnTo>
                <a:cubicBezTo>
                  <a:pt x="7134026" y="466050"/>
                  <a:pt x="7133033" y="466447"/>
                  <a:pt x="7131843" y="466844"/>
                </a:cubicBezTo>
                <a:cubicBezTo>
                  <a:pt x="7130652" y="470019"/>
                  <a:pt x="7129660" y="472598"/>
                  <a:pt x="7128867" y="474583"/>
                </a:cubicBezTo>
                <a:cubicBezTo>
                  <a:pt x="7131645" y="472995"/>
                  <a:pt x="7135415" y="470614"/>
                  <a:pt x="7140177" y="467439"/>
                </a:cubicBezTo>
                <a:cubicBezTo>
                  <a:pt x="7145337" y="464661"/>
                  <a:pt x="7149107" y="462478"/>
                  <a:pt x="7151488" y="460891"/>
                </a:cubicBezTo>
                <a:cubicBezTo>
                  <a:pt x="7159029" y="456128"/>
                  <a:pt x="7165379" y="452556"/>
                  <a:pt x="7170538" y="450175"/>
                </a:cubicBezTo>
                <a:cubicBezTo>
                  <a:pt x="7176491" y="447000"/>
                  <a:pt x="7181254" y="445413"/>
                  <a:pt x="7184825" y="445413"/>
                </a:cubicBezTo>
                <a:cubicBezTo>
                  <a:pt x="7185619" y="445413"/>
                  <a:pt x="7186413" y="445611"/>
                  <a:pt x="7187207" y="446008"/>
                </a:cubicBezTo>
                <a:cubicBezTo>
                  <a:pt x="7188795" y="446405"/>
                  <a:pt x="7189588" y="447000"/>
                  <a:pt x="7189588" y="447794"/>
                </a:cubicBezTo>
                <a:cubicBezTo>
                  <a:pt x="7189588" y="448191"/>
                  <a:pt x="7189191" y="448786"/>
                  <a:pt x="7188397" y="449580"/>
                </a:cubicBezTo>
                <a:cubicBezTo>
                  <a:pt x="7187207" y="451167"/>
                  <a:pt x="7182047" y="454144"/>
                  <a:pt x="7172919" y="458509"/>
                </a:cubicBezTo>
                <a:cubicBezTo>
                  <a:pt x="7166569" y="461287"/>
                  <a:pt x="7160021" y="464463"/>
                  <a:pt x="7153274" y="468034"/>
                </a:cubicBezTo>
                <a:cubicBezTo>
                  <a:pt x="7150893" y="469622"/>
                  <a:pt x="7146329" y="472202"/>
                  <a:pt x="7139582" y="475773"/>
                </a:cubicBezTo>
                <a:cubicBezTo>
                  <a:pt x="7133629" y="478948"/>
                  <a:pt x="7128867" y="481528"/>
                  <a:pt x="7125295" y="483513"/>
                </a:cubicBezTo>
                <a:cubicBezTo>
                  <a:pt x="7124501" y="485497"/>
                  <a:pt x="7123509" y="487481"/>
                  <a:pt x="7122318" y="489466"/>
                </a:cubicBezTo>
                <a:cubicBezTo>
                  <a:pt x="7120333" y="493038"/>
                  <a:pt x="7117953" y="497403"/>
                  <a:pt x="7115174" y="502563"/>
                </a:cubicBezTo>
                <a:cubicBezTo>
                  <a:pt x="7125096" y="499388"/>
                  <a:pt x="7138789" y="492641"/>
                  <a:pt x="7156251" y="482322"/>
                </a:cubicBezTo>
                <a:cubicBezTo>
                  <a:pt x="7165775" y="476766"/>
                  <a:pt x="7172721" y="472995"/>
                  <a:pt x="7177087" y="471011"/>
                </a:cubicBezTo>
                <a:lnTo>
                  <a:pt x="7184231" y="467439"/>
                </a:lnTo>
                <a:cubicBezTo>
                  <a:pt x="7193755" y="449183"/>
                  <a:pt x="7200899" y="432316"/>
                  <a:pt x="7205661" y="416838"/>
                </a:cubicBezTo>
                <a:close/>
                <a:moveTo>
                  <a:pt x="1813321" y="416242"/>
                </a:moveTo>
                <a:cubicBezTo>
                  <a:pt x="1811337" y="417036"/>
                  <a:pt x="1809750" y="417830"/>
                  <a:pt x="1808559" y="418623"/>
                </a:cubicBezTo>
                <a:cubicBezTo>
                  <a:pt x="1801812" y="422592"/>
                  <a:pt x="1795264" y="426561"/>
                  <a:pt x="1788914" y="430530"/>
                </a:cubicBezTo>
                <a:cubicBezTo>
                  <a:pt x="1782960" y="434498"/>
                  <a:pt x="1771650" y="442634"/>
                  <a:pt x="1754981" y="454938"/>
                </a:cubicBezTo>
                <a:cubicBezTo>
                  <a:pt x="1752600" y="461684"/>
                  <a:pt x="1750020" y="468431"/>
                  <a:pt x="1747242" y="475178"/>
                </a:cubicBezTo>
                <a:cubicBezTo>
                  <a:pt x="1759148" y="466447"/>
                  <a:pt x="1766292" y="461287"/>
                  <a:pt x="1768673" y="459700"/>
                </a:cubicBezTo>
                <a:cubicBezTo>
                  <a:pt x="1782563" y="450572"/>
                  <a:pt x="1793874" y="444817"/>
                  <a:pt x="1802606" y="442436"/>
                </a:cubicBezTo>
                <a:cubicBezTo>
                  <a:pt x="1803003" y="442039"/>
                  <a:pt x="1803598" y="440650"/>
                  <a:pt x="1804392" y="438269"/>
                </a:cubicBezTo>
                <a:cubicBezTo>
                  <a:pt x="1805582" y="435491"/>
                  <a:pt x="1808559" y="428148"/>
                  <a:pt x="1813321" y="416242"/>
                </a:cubicBezTo>
                <a:close/>
                <a:moveTo>
                  <a:pt x="7176491" y="415647"/>
                </a:moveTo>
                <a:cubicBezTo>
                  <a:pt x="7167760" y="422791"/>
                  <a:pt x="7151488" y="433506"/>
                  <a:pt x="7127675" y="447794"/>
                </a:cubicBezTo>
                <a:cubicBezTo>
                  <a:pt x="7122913" y="450572"/>
                  <a:pt x="7118944" y="452953"/>
                  <a:pt x="7115769" y="454938"/>
                </a:cubicBezTo>
                <a:cubicBezTo>
                  <a:pt x="7122119" y="453350"/>
                  <a:pt x="7127279" y="452358"/>
                  <a:pt x="7131247" y="451961"/>
                </a:cubicBezTo>
                <a:cubicBezTo>
                  <a:pt x="7132438" y="451167"/>
                  <a:pt x="7134026" y="449977"/>
                  <a:pt x="7136010" y="448389"/>
                </a:cubicBezTo>
                <a:cubicBezTo>
                  <a:pt x="7138391" y="446405"/>
                  <a:pt x="7139979" y="445214"/>
                  <a:pt x="7140773" y="444817"/>
                </a:cubicBezTo>
                <a:cubicBezTo>
                  <a:pt x="7152679" y="435292"/>
                  <a:pt x="7160616" y="429141"/>
                  <a:pt x="7164585" y="426363"/>
                </a:cubicBezTo>
                <a:lnTo>
                  <a:pt x="7178873" y="415647"/>
                </a:lnTo>
                <a:close/>
                <a:moveTo>
                  <a:pt x="7153274" y="415647"/>
                </a:moveTo>
                <a:cubicBezTo>
                  <a:pt x="7148909" y="415647"/>
                  <a:pt x="7143749" y="415845"/>
                  <a:pt x="7137796" y="416242"/>
                </a:cubicBezTo>
                <a:cubicBezTo>
                  <a:pt x="7135415" y="417830"/>
                  <a:pt x="7133431" y="419219"/>
                  <a:pt x="7131843" y="420409"/>
                </a:cubicBezTo>
                <a:cubicBezTo>
                  <a:pt x="7128668" y="422394"/>
                  <a:pt x="7122119" y="427156"/>
                  <a:pt x="7112197" y="434697"/>
                </a:cubicBezTo>
                <a:cubicBezTo>
                  <a:pt x="7095926" y="447000"/>
                  <a:pt x="7082829" y="454144"/>
                  <a:pt x="7072907" y="456128"/>
                </a:cubicBezTo>
                <a:cubicBezTo>
                  <a:pt x="7072510" y="456128"/>
                  <a:pt x="7072311" y="456128"/>
                  <a:pt x="7072311" y="456128"/>
                </a:cubicBezTo>
                <a:cubicBezTo>
                  <a:pt x="7071121" y="456128"/>
                  <a:pt x="7070327" y="455533"/>
                  <a:pt x="7069931" y="454342"/>
                </a:cubicBezTo>
                <a:cubicBezTo>
                  <a:pt x="7069931" y="453945"/>
                  <a:pt x="7069931" y="453747"/>
                  <a:pt x="7069931" y="453747"/>
                </a:cubicBezTo>
                <a:cubicBezTo>
                  <a:pt x="7069931" y="452556"/>
                  <a:pt x="7070525" y="451762"/>
                  <a:pt x="7071717" y="451366"/>
                </a:cubicBezTo>
                <a:cubicBezTo>
                  <a:pt x="7082432" y="448984"/>
                  <a:pt x="7096323" y="440650"/>
                  <a:pt x="7113388" y="426363"/>
                </a:cubicBezTo>
                <a:cubicBezTo>
                  <a:pt x="7114181" y="425569"/>
                  <a:pt x="7115967" y="423981"/>
                  <a:pt x="7118746" y="421600"/>
                </a:cubicBezTo>
                <a:cubicBezTo>
                  <a:pt x="7120730" y="419616"/>
                  <a:pt x="7122516" y="418028"/>
                  <a:pt x="7124104" y="416838"/>
                </a:cubicBezTo>
                <a:cubicBezTo>
                  <a:pt x="7118944" y="417234"/>
                  <a:pt x="7113587" y="417631"/>
                  <a:pt x="7108031" y="418028"/>
                </a:cubicBezTo>
                <a:cubicBezTo>
                  <a:pt x="7107237" y="418822"/>
                  <a:pt x="7099101" y="423981"/>
                  <a:pt x="7083623" y="433506"/>
                </a:cubicBezTo>
                <a:lnTo>
                  <a:pt x="7055643" y="450770"/>
                </a:lnTo>
                <a:cubicBezTo>
                  <a:pt x="7050087" y="454342"/>
                  <a:pt x="7045523" y="457120"/>
                  <a:pt x="7041951" y="459105"/>
                </a:cubicBezTo>
                <a:cubicBezTo>
                  <a:pt x="7037188" y="461883"/>
                  <a:pt x="7033815" y="463272"/>
                  <a:pt x="7031831" y="463272"/>
                </a:cubicBezTo>
                <a:cubicBezTo>
                  <a:pt x="7031433" y="463272"/>
                  <a:pt x="7031235" y="463272"/>
                  <a:pt x="7031235" y="463272"/>
                </a:cubicBezTo>
                <a:cubicBezTo>
                  <a:pt x="7028854" y="462478"/>
                  <a:pt x="7027663" y="460891"/>
                  <a:pt x="7027663" y="458509"/>
                </a:cubicBezTo>
                <a:cubicBezTo>
                  <a:pt x="7027663" y="457319"/>
                  <a:pt x="7028060" y="456327"/>
                  <a:pt x="7028854" y="455533"/>
                </a:cubicBezTo>
                <a:lnTo>
                  <a:pt x="7030045" y="454342"/>
                </a:lnTo>
                <a:cubicBezTo>
                  <a:pt x="7030441" y="452755"/>
                  <a:pt x="7031433" y="451961"/>
                  <a:pt x="7033021" y="451961"/>
                </a:cubicBezTo>
                <a:cubicBezTo>
                  <a:pt x="7033418" y="451961"/>
                  <a:pt x="7033815" y="451961"/>
                  <a:pt x="7034211" y="451961"/>
                </a:cubicBezTo>
                <a:cubicBezTo>
                  <a:pt x="7035799" y="451961"/>
                  <a:pt x="7036791" y="452358"/>
                  <a:pt x="7037188" y="453152"/>
                </a:cubicBezTo>
                <a:cubicBezTo>
                  <a:pt x="7037981" y="452755"/>
                  <a:pt x="7038974" y="452159"/>
                  <a:pt x="7040165" y="451366"/>
                </a:cubicBezTo>
                <a:cubicBezTo>
                  <a:pt x="7040959" y="450572"/>
                  <a:pt x="7041553" y="450175"/>
                  <a:pt x="7041951" y="450175"/>
                </a:cubicBezTo>
                <a:cubicBezTo>
                  <a:pt x="7045919" y="447794"/>
                  <a:pt x="7049293" y="445809"/>
                  <a:pt x="7052071" y="444222"/>
                </a:cubicBezTo>
                <a:cubicBezTo>
                  <a:pt x="7056040" y="441444"/>
                  <a:pt x="7062589" y="437277"/>
                  <a:pt x="7071717" y="431720"/>
                </a:cubicBezTo>
                <a:cubicBezTo>
                  <a:pt x="7073304" y="430530"/>
                  <a:pt x="7076281" y="428347"/>
                  <a:pt x="7080646" y="425172"/>
                </a:cubicBezTo>
                <a:cubicBezTo>
                  <a:pt x="7085011" y="422394"/>
                  <a:pt x="7088385" y="420409"/>
                  <a:pt x="7090767" y="419219"/>
                </a:cubicBezTo>
                <a:cubicBezTo>
                  <a:pt x="7085210" y="419219"/>
                  <a:pt x="7081043" y="419417"/>
                  <a:pt x="7078265" y="419814"/>
                </a:cubicBezTo>
                <a:lnTo>
                  <a:pt x="7068739" y="426363"/>
                </a:lnTo>
                <a:cubicBezTo>
                  <a:pt x="7058421" y="433506"/>
                  <a:pt x="7050881" y="438666"/>
                  <a:pt x="7046118" y="441841"/>
                </a:cubicBezTo>
                <a:cubicBezTo>
                  <a:pt x="7030639" y="451762"/>
                  <a:pt x="7016749" y="459700"/>
                  <a:pt x="7004446" y="465653"/>
                </a:cubicBezTo>
                <a:cubicBezTo>
                  <a:pt x="7003255" y="466447"/>
                  <a:pt x="7001867" y="467042"/>
                  <a:pt x="7000279" y="467439"/>
                </a:cubicBezTo>
                <a:cubicBezTo>
                  <a:pt x="6999485" y="467439"/>
                  <a:pt x="6998890" y="467439"/>
                  <a:pt x="6998493" y="467439"/>
                </a:cubicBezTo>
                <a:cubicBezTo>
                  <a:pt x="6996509" y="467439"/>
                  <a:pt x="6995120" y="466447"/>
                  <a:pt x="6994325" y="464463"/>
                </a:cubicBezTo>
                <a:cubicBezTo>
                  <a:pt x="6993929" y="463669"/>
                  <a:pt x="6993731" y="462875"/>
                  <a:pt x="6993731" y="462081"/>
                </a:cubicBezTo>
                <a:cubicBezTo>
                  <a:pt x="6993731" y="460891"/>
                  <a:pt x="6994525" y="460097"/>
                  <a:pt x="6996111" y="459700"/>
                </a:cubicBezTo>
                <a:cubicBezTo>
                  <a:pt x="6996111" y="459303"/>
                  <a:pt x="6996905" y="458708"/>
                  <a:pt x="6998493" y="457914"/>
                </a:cubicBezTo>
                <a:cubicBezTo>
                  <a:pt x="6999287" y="457517"/>
                  <a:pt x="7000081" y="456922"/>
                  <a:pt x="7000874" y="456128"/>
                </a:cubicBezTo>
                <a:cubicBezTo>
                  <a:pt x="7002065" y="454938"/>
                  <a:pt x="7003057" y="454342"/>
                  <a:pt x="7003851" y="454342"/>
                </a:cubicBezTo>
                <a:cubicBezTo>
                  <a:pt x="7004645" y="454342"/>
                  <a:pt x="7005240" y="454541"/>
                  <a:pt x="7005637" y="454938"/>
                </a:cubicBezTo>
                <a:cubicBezTo>
                  <a:pt x="7016352" y="449778"/>
                  <a:pt x="7028259" y="442833"/>
                  <a:pt x="7041355" y="434102"/>
                </a:cubicBezTo>
                <a:cubicBezTo>
                  <a:pt x="7046515" y="430530"/>
                  <a:pt x="7053063" y="426164"/>
                  <a:pt x="7061001" y="421005"/>
                </a:cubicBezTo>
                <a:cubicBezTo>
                  <a:pt x="7054651" y="421005"/>
                  <a:pt x="7049293" y="421203"/>
                  <a:pt x="7044927" y="421600"/>
                </a:cubicBezTo>
                <a:lnTo>
                  <a:pt x="7044332" y="422195"/>
                </a:lnTo>
                <a:cubicBezTo>
                  <a:pt x="7041553" y="424973"/>
                  <a:pt x="7028854" y="433903"/>
                  <a:pt x="7006232" y="448984"/>
                </a:cubicBezTo>
                <a:cubicBezTo>
                  <a:pt x="6997104" y="455334"/>
                  <a:pt x="6984999" y="462478"/>
                  <a:pt x="6969918" y="470416"/>
                </a:cubicBezTo>
                <a:cubicBezTo>
                  <a:pt x="6969521" y="470416"/>
                  <a:pt x="6968926" y="470614"/>
                  <a:pt x="6968132" y="471011"/>
                </a:cubicBezTo>
                <a:cubicBezTo>
                  <a:pt x="6999883" y="469423"/>
                  <a:pt x="7019131" y="468233"/>
                  <a:pt x="7025877" y="467439"/>
                </a:cubicBezTo>
                <a:cubicBezTo>
                  <a:pt x="7047705" y="465852"/>
                  <a:pt x="7065565" y="464066"/>
                  <a:pt x="7079455" y="462081"/>
                </a:cubicBezTo>
                <a:cubicBezTo>
                  <a:pt x="7086996" y="460891"/>
                  <a:pt x="7093743" y="459700"/>
                  <a:pt x="7099696" y="458509"/>
                </a:cubicBezTo>
                <a:cubicBezTo>
                  <a:pt x="7098505" y="457319"/>
                  <a:pt x="7097910" y="455930"/>
                  <a:pt x="7097910" y="454342"/>
                </a:cubicBezTo>
                <a:cubicBezTo>
                  <a:pt x="7097910" y="453945"/>
                  <a:pt x="7097910" y="453548"/>
                  <a:pt x="7097910" y="453152"/>
                </a:cubicBezTo>
                <a:cubicBezTo>
                  <a:pt x="7097910" y="452755"/>
                  <a:pt x="7098307" y="451961"/>
                  <a:pt x="7099101" y="450770"/>
                </a:cubicBezTo>
                <a:cubicBezTo>
                  <a:pt x="7100291" y="449977"/>
                  <a:pt x="7100887" y="449381"/>
                  <a:pt x="7100887" y="448984"/>
                </a:cubicBezTo>
                <a:cubicBezTo>
                  <a:pt x="7101283" y="446603"/>
                  <a:pt x="7102475" y="445413"/>
                  <a:pt x="7104459" y="445413"/>
                </a:cubicBezTo>
                <a:cubicBezTo>
                  <a:pt x="7104855" y="445413"/>
                  <a:pt x="7105252" y="445413"/>
                  <a:pt x="7105649" y="445413"/>
                </a:cubicBezTo>
                <a:cubicBezTo>
                  <a:pt x="7107237" y="445413"/>
                  <a:pt x="7108427" y="446008"/>
                  <a:pt x="7109221" y="447198"/>
                </a:cubicBezTo>
                <a:cubicBezTo>
                  <a:pt x="7117555" y="442833"/>
                  <a:pt x="7127675" y="436681"/>
                  <a:pt x="7139582" y="428744"/>
                </a:cubicBezTo>
                <a:cubicBezTo>
                  <a:pt x="7150695" y="421600"/>
                  <a:pt x="7157441" y="417234"/>
                  <a:pt x="7159823" y="415647"/>
                </a:cubicBezTo>
                <a:close/>
                <a:moveTo>
                  <a:pt x="3463527" y="412670"/>
                </a:moveTo>
                <a:cubicBezTo>
                  <a:pt x="3461146" y="416639"/>
                  <a:pt x="3454399" y="425172"/>
                  <a:pt x="3443287" y="438269"/>
                </a:cubicBezTo>
                <a:cubicBezTo>
                  <a:pt x="3433761" y="449381"/>
                  <a:pt x="3425229" y="456922"/>
                  <a:pt x="3417688" y="460891"/>
                </a:cubicBezTo>
                <a:cubicBezTo>
                  <a:pt x="3418482" y="466447"/>
                  <a:pt x="3419474" y="472797"/>
                  <a:pt x="3420665" y="479941"/>
                </a:cubicBezTo>
                <a:cubicBezTo>
                  <a:pt x="3424633" y="475575"/>
                  <a:pt x="3431777" y="466844"/>
                  <a:pt x="3442096" y="453747"/>
                </a:cubicBezTo>
                <a:cubicBezTo>
                  <a:pt x="3448843" y="444619"/>
                  <a:pt x="3454002" y="438269"/>
                  <a:pt x="3457574" y="434697"/>
                </a:cubicBezTo>
                <a:cubicBezTo>
                  <a:pt x="3461940" y="430331"/>
                  <a:pt x="3464916" y="427553"/>
                  <a:pt x="3466504" y="426363"/>
                </a:cubicBezTo>
                <a:cubicBezTo>
                  <a:pt x="3465313" y="421203"/>
                  <a:pt x="3464321" y="416639"/>
                  <a:pt x="3463527" y="412670"/>
                </a:cubicBezTo>
                <a:close/>
                <a:moveTo>
                  <a:pt x="2404466" y="408503"/>
                </a:moveTo>
                <a:cubicBezTo>
                  <a:pt x="2402085" y="412472"/>
                  <a:pt x="2396529" y="418623"/>
                  <a:pt x="2387798" y="426958"/>
                </a:cubicBezTo>
                <a:cubicBezTo>
                  <a:pt x="2381448" y="432514"/>
                  <a:pt x="2374701" y="438070"/>
                  <a:pt x="2367557" y="443627"/>
                </a:cubicBezTo>
                <a:cubicBezTo>
                  <a:pt x="2367954" y="447198"/>
                  <a:pt x="2368153" y="450373"/>
                  <a:pt x="2368153" y="453152"/>
                </a:cubicBezTo>
                <a:cubicBezTo>
                  <a:pt x="2368153" y="454342"/>
                  <a:pt x="2368351" y="457716"/>
                  <a:pt x="2368748" y="463272"/>
                </a:cubicBezTo>
                <a:cubicBezTo>
                  <a:pt x="2389385" y="441444"/>
                  <a:pt x="2402482" y="428942"/>
                  <a:pt x="2408039" y="425767"/>
                </a:cubicBezTo>
                <a:cubicBezTo>
                  <a:pt x="2406451" y="417830"/>
                  <a:pt x="2405260" y="412075"/>
                  <a:pt x="2404466" y="408503"/>
                </a:cubicBezTo>
                <a:close/>
                <a:moveTo>
                  <a:pt x="453628" y="401955"/>
                </a:moveTo>
                <a:cubicBezTo>
                  <a:pt x="444896" y="411480"/>
                  <a:pt x="435768" y="421005"/>
                  <a:pt x="426244" y="430530"/>
                </a:cubicBezTo>
                <a:cubicBezTo>
                  <a:pt x="425846" y="430927"/>
                  <a:pt x="425251" y="431323"/>
                  <a:pt x="424457" y="431720"/>
                </a:cubicBezTo>
                <a:cubicBezTo>
                  <a:pt x="424854" y="436483"/>
                  <a:pt x="425053" y="440452"/>
                  <a:pt x="425053" y="443627"/>
                </a:cubicBezTo>
                <a:cubicBezTo>
                  <a:pt x="425053" y="443627"/>
                  <a:pt x="425251" y="445214"/>
                  <a:pt x="425648" y="448389"/>
                </a:cubicBezTo>
                <a:cubicBezTo>
                  <a:pt x="437951" y="437277"/>
                  <a:pt x="447476" y="429736"/>
                  <a:pt x="454223" y="425767"/>
                </a:cubicBezTo>
                <a:cubicBezTo>
                  <a:pt x="453827" y="410289"/>
                  <a:pt x="453628" y="402352"/>
                  <a:pt x="453628" y="401955"/>
                </a:cubicBezTo>
                <a:close/>
                <a:moveTo>
                  <a:pt x="71437" y="398383"/>
                </a:moveTo>
                <a:cubicBezTo>
                  <a:pt x="67865" y="404336"/>
                  <a:pt x="61912" y="413067"/>
                  <a:pt x="53578" y="424577"/>
                </a:cubicBezTo>
                <a:cubicBezTo>
                  <a:pt x="46037" y="435292"/>
                  <a:pt x="38893" y="443031"/>
                  <a:pt x="32146" y="447794"/>
                </a:cubicBezTo>
                <a:cubicBezTo>
                  <a:pt x="32146" y="449381"/>
                  <a:pt x="32345" y="453747"/>
                  <a:pt x="32742" y="460891"/>
                </a:cubicBezTo>
                <a:lnTo>
                  <a:pt x="32742" y="468630"/>
                </a:lnTo>
                <a:cubicBezTo>
                  <a:pt x="38695" y="463867"/>
                  <a:pt x="46235" y="455334"/>
                  <a:pt x="55364" y="443031"/>
                </a:cubicBezTo>
                <a:cubicBezTo>
                  <a:pt x="63301" y="432712"/>
                  <a:pt x="69453" y="425569"/>
                  <a:pt x="73818" y="421600"/>
                </a:cubicBezTo>
                <a:cubicBezTo>
                  <a:pt x="73818" y="418822"/>
                  <a:pt x="73620" y="416242"/>
                  <a:pt x="73223" y="413861"/>
                </a:cubicBezTo>
                <a:cubicBezTo>
                  <a:pt x="72826" y="410686"/>
                  <a:pt x="72231" y="405527"/>
                  <a:pt x="71437" y="398383"/>
                </a:cubicBezTo>
                <a:close/>
                <a:moveTo>
                  <a:pt x="4988123" y="397788"/>
                </a:moveTo>
                <a:cubicBezTo>
                  <a:pt x="4987725" y="398184"/>
                  <a:pt x="4984551" y="401161"/>
                  <a:pt x="4978597" y="406717"/>
                </a:cubicBezTo>
                <a:cubicBezTo>
                  <a:pt x="4973438" y="411480"/>
                  <a:pt x="4969271" y="415647"/>
                  <a:pt x="4966096" y="419219"/>
                </a:cubicBezTo>
                <a:cubicBezTo>
                  <a:pt x="4958555" y="427553"/>
                  <a:pt x="4952007" y="436086"/>
                  <a:pt x="4946451" y="444817"/>
                </a:cubicBezTo>
                <a:lnTo>
                  <a:pt x="4946451" y="447794"/>
                </a:lnTo>
                <a:cubicBezTo>
                  <a:pt x="4947641" y="462081"/>
                  <a:pt x="4949030" y="478552"/>
                  <a:pt x="4950618" y="497205"/>
                </a:cubicBezTo>
                <a:lnTo>
                  <a:pt x="4959547" y="484703"/>
                </a:lnTo>
                <a:cubicBezTo>
                  <a:pt x="4963517" y="478750"/>
                  <a:pt x="4966493" y="474384"/>
                  <a:pt x="4968477" y="471606"/>
                </a:cubicBezTo>
                <a:cubicBezTo>
                  <a:pt x="4978796" y="457716"/>
                  <a:pt x="4986932" y="449183"/>
                  <a:pt x="4992885" y="446008"/>
                </a:cubicBezTo>
                <a:cubicBezTo>
                  <a:pt x="4992488" y="441245"/>
                  <a:pt x="4992289" y="437673"/>
                  <a:pt x="4992289" y="435292"/>
                </a:cubicBezTo>
                <a:cubicBezTo>
                  <a:pt x="4991496" y="422989"/>
                  <a:pt x="4990107" y="410488"/>
                  <a:pt x="4988123" y="397788"/>
                </a:cubicBezTo>
                <a:close/>
                <a:moveTo>
                  <a:pt x="6794301" y="393620"/>
                </a:moveTo>
                <a:lnTo>
                  <a:pt x="6777632" y="406122"/>
                </a:lnTo>
                <a:cubicBezTo>
                  <a:pt x="6765329" y="414853"/>
                  <a:pt x="6754217" y="421402"/>
                  <a:pt x="6744295" y="425767"/>
                </a:cubicBezTo>
                <a:cubicBezTo>
                  <a:pt x="6742707" y="435292"/>
                  <a:pt x="6741517" y="443825"/>
                  <a:pt x="6740723" y="451366"/>
                </a:cubicBezTo>
                <a:lnTo>
                  <a:pt x="6764535" y="432911"/>
                </a:lnTo>
                <a:cubicBezTo>
                  <a:pt x="6767313" y="430530"/>
                  <a:pt x="6771083" y="427553"/>
                  <a:pt x="6775846" y="423981"/>
                </a:cubicBezTo>
                <a:cubicBezTo>
                  <a:pt x="6781403" y="419616"/>
                  <a:pt x="6785371" y="416639"/>
                  <a:pt x="6787752" y="415052"/>
                </a:cubicBezTo>
                <a:cubicBezTo>
                  <a:pt x="6790133" y="408702"/>
                  <a:pt x="6792317" y="401558"/>
                  <a:pt x="6794301" y="393620"/>
                </a:cubicBezTo>
                <a:close/>
                <a:moveTo>
                  <a:pt x="5356025" y="391239"/>
                </a:moveTo>
                <a:cubicBezTo>
                  <a:pt x="5354438" y="393223"/>
                  <a:pt x="5351859" y="395803"/>
                  <a:pt x="5348287" y="398978"/>
                </a:cubicBezTo>
                <a:cubicBezTo>
                  <a:pt x="5344715" y="402153"/>
                  <a:pt x="5342135" y="404534"/>
                  <a:pt x="5340547" y="406122"/>
                </a:cubicBezTo>
                <a:cubicBezTo>
                  <a:pt x="5331023" y="416044"/>
                  <a:pt x="5324077" y="422989"/>
                  <a:pt x="5319711" y="426958"/>
                </a:cubicBezTo>
                <a:cubicBezTo>
                  <a:pt x="5319315" y="427355"/>
                  <a:pt x="5318719" y="427553"/>
                  <a:pt x="5317925" y="427553"/>
                </a:cubicBezTo>
                <a:cubicBezTo>
                  <a:pt x="5317529" y="427553"/>
                  <a:pt x="5317132" y="427553"/>
                  <a:pt x="5316735" y="427553"/>
                </a:cubicBezTo>
                <a:cubicBezTo>
                  <a:pt x="5317529" y="433506"/>
                  <a:pt x="5318323" y="440055"/>
                  <a:pt x="5319117" y="447198"/>
                </a:cubicBezTo>
                <a:cubicBezTo>
                  <a:pt x="5323879" y="444023"/>
                  <a:pt x="5330625" y="438666"/>
                  <a:pt x="5339357" y="431125"/>
                </a:cubicBezTo>
                <a:cubicBezTo>
                  <a:pt x="5348089" y="423584"/>
                  <a:pt x="5354835" y="418623"/>
                  <a:pt x="5359597" y="416242"/>
                </a:cubicBezTo>
                <a:lnTo>
                  <a:pt x="5361383" y="416242"/>
                </a:lnTo>
                <a:cubicBezTo>
                  <a:pt x="5359399" y="406717"/>
                  <a:pt x="5357613" y="398383"/>
                  <a:pt x="5356025" y="391239"/>
                </a:cubicBezTo>
                <a:close/>
                <a:moveTo>
                  <a:pt x="1823442" y="390048"/>
                </a:moveTo>
                <a:cubicBezTo>
                  <a:pt x="1822251" y="390842"/>
                  <a:pt x="1821060" y="391438"/>
                  <a:pt x="1819870" y="391834"/>
                </a:cubicBezTo>
                <a:cubicBezTo>
                  <a:pt x="1818282" y="393025"/>
                  <a:pt x="1814710" y="395605"/>
                  <a:pt x="1809154" y="399573"/>
                </a:cubicBezTo>
                <a:cubicBezTo>
                  <a:pt x="1804789" y="402352"/>
                  <a:pt x="1801415" y="404733"/>
                  <a:pt x="1799034" y="406717"/>
                </a:cubicBezTo>
                <a:cubicBezTo>
                  <a:pt x="1786731" y="415052"/>
                  <a:pt x="1775420" y="421997"/>
                  <a:pt x="1765101" y="427553"/>
                </a:cubicBezTo>
                <a:cubicBezTo>
                  <a:pt x="1763117" y="433506"/>
                  <a:pt x="1760934" y="439658"/>
                  <a:pt x="1758553" y="446008"/>
                </a:cubicBezTo>
                <a:cubicBezTo>
                  <a:pt x="1774428" y="433705"/>
                  <a:pt x="1784151" y="426363"/>
                  <a:pt x="1787723" y="423981"/>
                </a:cubicBezTo>
                <a:cubicBezTo>
                  <a:pt x="1800423" y="414853"/>
                  <a:pt x="1810146" y="409098"/>
                  <a:pt x="1816893" y="406717"/>
                </a:cubicBezTo>
                <a:cubicBezTo>
                  <a:pt x="1819671" y="400367"/>
                  <a:pt x="1821854" y="394811"/>
                  <a:pt x="1823442" y="390048"/>
                </a:cubicBezTo>
                <a:close/>
                <a:moveTo>
                  <a:pt x="452437" y="382905"/>
                </a:moveTo>
                <a:cubicBezTo>
                  <a:pt x="450850" y="384492"/>
                  <a:pt x="448270" y="386675"/>
                  <a:pt x="444698" y="389453"/>
                </a:cubicBezTo>
                <a:cubicBezTo>
                  <a:pt x="441126" y="392628"/>
                  <a:pt x="438745" y="394811"/>
                  <a:pt x="437554" y="396002"/>
                </a:cubicBezTo>
                <a:cubicBezTo>
                  <a:pt x="431602" y="401161"/>
                  <a:pt x="426640" y="405130"/>
                  <a:pt x="422671" y="407908"/>
                </a:cubicBezTo>
                <a:cubicBezTo>
                  <a:pt x="423069" y="411877"/>
                  <a:pt x="423465" y="416441"/>
                  <a:pt x="423862" y="421600"/>
                </a:cubicBezTo>
                <a:cubicBezTo>
                  <a:pt x="436959" y="408106"/>
                  <a:pt x="446682" y="399573"/>
                  <a:pt x="453032" y="396002"/>
                </a:cubicBezTo>
                <a:cubicBezTo>
                  <a:pt x="453032" y="391239"/>
                  <a:pt x="452834" y="386873"/>
                  <a:pt x="452437" y="382905"/>
                </a:cubicBezTo>
                <a:close/>
                <a:moveTo>
                  <a:pt x="3459360" y="381119"/>
                </a:moveTo>
                <a:cubicBezTo>
                  <a:pt x="3453804" y="385881"/>
                  <a:pt x="3451224" y="387866"/>
                  <a:pt x="3451621" y="387072"/>
                </a:cubicBezTo>
                <a:cubicBezTo>
                  <a:pt x="3446462" y="391834"/>
                  <a:pt x="3441501" y="396994"/>
                  <a:pt x="3436738" y="402550"/>
                </a:cubicBezTo>
                <a:cubicBezTo>
                  <a:pt x="3429991" y="410488"/>
                  <a:pt x="3421855" y="420806"/>
                  <a:pt x="3412330" y="433506"/>
                </a:cubicBezTo>
                <a:cubicBezTo>
                  <a:pt x="3413918" y="440253"/>
                  <a:pt x="3415307" y="447397"/>
                  <a:pt x="3416497" y="454938"/>
                </a:cubicBezTo>
                <a:cubicBezTo>
                  <a:pt x="3422451" y="450969"/>
                  <a:pt x="3429991" y="443230"/>
                  <a:pt x="3439119" y="431720"/>
                </a:cubicBezTo>
                <a:cubicBezTo>
                  <a:pt x="3451423" y="416639"/>
                  <a:pt x="3459360" y="407908"/>
                  <a:pt x="3462932" y="405527"/>
                </a:cubicBezTo>
                <a:cubicBezTo>
                  <a:pt x="3462138" y="402748"/>
                  <a:pt x="3461543" y="398780"/>
                  <a:pt x="3461146" y="393620"/>
                </a:cubicBezTo>
                <a:cubicBezTo>
                  <a:pt x="3459955" y="387270"/>
                  <a:pt x="3459360" y="383103"/>
                  <a:pt x="3459360" y="381119"/>
                </a:cubicBezTo>
                <a:close/>
                <a:moveTo>
                  <a:pt x="5757267" y="376356"/>
                </a:moveTo>
                <a:cubicBezTo>
                  <a:pt x="5740995" y="394216"/>
                  <a:pt x="5727303" y="411480"/>
                  <a:pt x="5716189" y="428148"/>
                </a:cubicBezTo>
                <a:cubicBezTo>
                  <a:pt x="5708253" y="439658"/>
                  <a:pt x="5700910" y="451564"/>
                  <a:pt x="5694163" y="463867"/>
                </a:cubicBezTo>
                <a:cubicBezTo>
                  <a:pt x="5698529" y="461089"/>
                  <a:pt x="5703490" y="457914"/>
                  <a:pt x="5709046" y="454342"/>
                </a:cubicBezTo>
                <a:cubicBezTo>
                  <a:pt x="5713809" y="451564"/>
                  <a:pt x="5717381" y="449778"/>
                  <a:pt x="5719761" y="448984"/>
                </a:cubicBezTo>
                <a:cubicBezTo>
                  <a:pt x="5727699" y="428744"/>
                  <a:pt x="5737025" y="409694"/>
                  <a:pt x="5747741" y="391834"/>
                </a:cubicBezTo>
                <a:cubicBezTo>
                  <a:pt x="5750519" y="386675"/>
                  <a:pt x="5753695" y="381516"/>
                  <a:pt x="5757267" y="376356"/>
                </a:cubicBezTo>
                <a:close/>
                <a:moveTo>
                  <a:pt x="67270" y="369213"/>
                </a:moveTo>
                <a:cubicBezTo>
                  <a:pt x="62904" y="374372"/>
                  <a:pt x="58539" y="379730"/>
                  <a:pt x="54173" y="385286"/>
                </a:cubicBezTo>
                <a:lnTo>
                  <a:pt x="42267" y="400169"/>
                </a:lnTo>
                <a:cubicBezTo>
                  <a:pt x="37107" y="406519"/>
                  <a:pt x="32940" y="411678"/>
                  <a:pt x="29766" y="415647"/>
                </a:cubicBezTo>
                <a:cubicBezTo>
                  <a:pt x="30559" y="422394"/>
                  <a:pt x="31154" y="430530"/>
                  <a:pt x="31551" y="440055"/>
                </a:cubicBezTo>
                <a:cubicBezTo>
                  <a:pt x="37504" y="434498"/>
                  <a:pt x="44053" y="425966"/>
                  <a:pt x="51196" y="414456"/>
                </a:cubicBezTo>
                <a:cubicBezTo>
                  <a:pt x="59134" y="401359"/>
                  <a:pt x="65484" y="393223"/>
                  <a:pt x="70246" y="390048"/>
                </a:cubicBezTo>
                <a:cubicBezTo>
                  <a:pt x="69453" y="384095"/>
                  <a:pt x="68460" y="377150"/>
                  <a:pt x="67270" y="369213"/>
                </a:cubicBezTo>
                <a:close/>
                <a:moveTo>
                  <a:pt x="2399109" y="366831"/>
                </a:moveTo>
                <a:cubicBezTo>
                  <a:pt x="2394346" y="373975"/>
                  <a:pt x="2386210" y="384095"/>
                  <a:pt x="2374701" y="397192"/>
                </a:cubicBezTo>
                <a:lnTo>
                  <a:pt x="2361009" y="410884"/>
                </a:lnTo>
                <a:cubicBezTo>
                  <a:pt x="2361406" y="411678"/>
                  <a:pt x="2361802" y="412869"/>
                  <a:pt x="2362199" y="414456"/>
                </a:cubicBezTo>
                <a:cubicBezTo>
                  <a:pt x="2362596" y="416044"/>
                  <a:pt x="2362795" y="417234"/>
                  <a:pt x="2362795" y="418028"/>
                </a:cubicBezTo>
                <a:lnTo>
                  <a:pt x="2362795" y="418623"/>
                </a:lnTo>
                <a:cubicBezTo>
                  <a:pt x="2367557" y="415052"/>
                  <a:pt x="2372717" y="410488"/>
                  <a:pt x="2378273" y="404931"/>
                </a:cubicBezTo>
                <a:cubicBezTo>
                  <a:pt x="2386210" y="396200"/>
                  <a:pt x="2391965" y="390842"/>
                  <a:pt x="2395537" y="388858"/>
                </a:cubicBezTo>
                <a:cubicBezTo>
                  <a:pt x="2395934" y="388461"/>
                  <a:pt x="2396132" y="388263"/>
                  <a:pt x="2396132" y="388263"/>
                </a:cubicBezTo>
                <a:cubicBezTo>
                  <a:pt x="2396529" y="388263"/>
                  <a:pt x="2396926" y="388461"/>
                  <a:pt x="2397323" y="388858"/>
                </a:cubicBezTo>
                <a:cubicBezTo>
                  <a:pt x="2397720" y="389255"/>
                  <a:pt x="2397918" y="389652"/>
                  <a:pt x="2397918" y="390048"/>
                </a:cubicBezTo>
                <a:cubicBezTo>
                  <a:pt x="2397918" y="390048"/>
                  <a:pt x="2397720" y="390247"/>
                  <a:pt x="2397323" y="390644"/>
                </a:cubicBezTo>
                <a:cubicBezTo>
                  <a:pt x="2389385" y="404137"/>
                  <a:pt x="2378471" y="415647"/>
                  <a:pt x="2364580" y="425172"/>
                </a:cubicBezTo>
                <a:cubicBezTo>
                  <a:pt x="2365374" y="429538"/>
                  <a:pt x="2365970" y="433506"/>
                  <a:pt x="2366367" y="437078"/>
                </a:cubicBezTo>
                <a:cubicBezTo>
                  <a:pt x="2373113" y="431522"/>
                  <a:pt x="2379066" y="425966"/>
                  <a:pt x="2384226" y="420409"/>
                </a:cubicBezTo>
                <a:cubicBezTo>
                  <a:pt x="2395338" y="409297"/>
                  <a:pt x="2401688" y="403145"/>
                  <a:pt x="2403276" y="401955"/>
                </a:cubicBezTo>
                <a:cubicBezTo>
                  <a:pt x="2401292" y="387667"/>
                  <a:pt x="2399902" y="375959"/>
                  <a:pt x="2399109" y="366831"/>
                </a:cubicBezTo>
                <a:close/>
                <a:moveTo>
                  <a:pt x="6799063" y="365045"/>
                </a:moveTo>
                <a:cubicBezTo>
                  <a:pt x="6795889" y="367427"/>
                  <a:pt x="6794301" y="368617"/>
                  <a:pt x="6794301" y="368617"/>
                </a:cubicBezTo>
                <a:cubicBezTo>
                  <a:pt x="6783982" y="376555"/>
                  <a:pt x="6778823" y="380523"/>
                  <a:pt x="6778823" y="380523"/>
                </a:cubicBezTo>
                <a:cubicBezTo>
                  <a:pt x="6766520" y="389652"/>
                  <a:pt x="6756201" y="396795"/>
                  <a:pt x="6747867" y="401955"/>
                </a:cubicBezTo>
                <a:cubicBezTo>
                  <a:pt x="6746279" y="411083"/>
                  <a:pt x="6745287" y="416838"/>
                  <a:pt x="6744889" y="419219"/>
                </a:cubicBezTo>
                <a:cubicBezTo>
                  <a:pt x="6754812" y="414853"/>
                  <a:pt x="6765527" y="408106"/>
                  <a:pt x="6777037" y="398978"/>
                </a:cubicBezTo>
                <a:cubicBezTo>
                  <a:pt x="6778625" y="397391"/>
                  <a:pt x="6781204" y="395208"/>
                  <a:pt x="6784775" y="392430"/>
                </a:cubicBezTo>
                <a:cubicBezTo>
                  <a:pt x="6787951" y="389652"/>
                  <a:pt x="6790531" y="387469"/>
                  <a:pt x="6792515" y="385881"/>
                </a:cubicBezTo>
                <a:lnTo>
                  <a:pt x="6796682" y="382309"/>
                </a:lnTo>
                <a:cubicBezTo>
                  <a:pt x="6797476" y="377944"/>
                  <a:pt x="6798269" y="372189"/>
                  <a:pt x="6799063" y="365045"/>
                </a:cubicBezTo>
                <a:close/>
                <a:moveTo>
                  <a:pt x="449460" y="362069"/>
                </a:moveTo>
                <a:lnTo>
                  <a:pt x="448865" y="362664"/>
                </a:lnTo>
                <a:cubicBezTo>
                  <a:pt x="442118" y="368220"/>
                  <a:pt x="437356" y="372189"/>
                  <a:pt x="434578" y="374570"/>
                </a:cubicBezTo>
                <a:cubicBezTo>
                  <a:pt x="428624" y="378936"/>
                  <a:pt x="423862" y="381119"/>
                  <a:pt x="420290" y="381119"/>
                </a:cubicBezTo>
                <a:cubicBezTo>
                  <a:pt x="420290" y="381119"/>
                  <a:pt x="420092" y="381119"/>
                  <a:pt x="419695" y="381119"/>
                </a:cubicBezTo>
                <a:cubicBezTo>
                  <a:pt x="420092" y="384294"/>
                  <a:pt x="420290" y="386477"/>
                  <a:pt x="420290" y="387667"/>
                </a:cubicBezTo>
                <a:cubicBezTo>
                  <a:pt x="420687" y="390048"/>
                  <a:pt x="421084" y="393025"/>
                  <a:pt x="421481" y="396597"/>
                </a:cubicBezTo>
                <a:cubicBezTo>
                  <a:pt x="422274" y="397391"/>
                  <a:pt x="422671" y="398184"/>
                  <a:pt x="422671" y="398978"/>
                </a:cubicBezTo>
                <a:cubicBezTo>
                  <a:pt x="439340" y="385484"/>
                  <a:pt x="449064" y="378142"/>
                  <a:pt x="451842" y="376952"/>
                </a:cubicBezTo>
                <a:cubicBezTo>
                  <a:pt x="451048" y="371792"/>
                  <a:pt x="450255" y="366831"/>
                  <a:pt x="449460" y="362069"/>
                </a:cubicBezTo>
                <a:close/>
                <a:moveTo>
                  <a:pt x="1832967" y="360878"/>
                </a:moveTo>
                <a:cubicBezTo>
                  <a:pt x="1825426" y="365244"/>
                  <a:pt x="1821854" y="367427"/>
                  <a:pt x="1822251" y="367427"/>
                </a:cubicBezTo>
                <a:cubicBezTo>
                  <a:pt x="1825029" y="365442"/>
                  <a:pt x="1816496" y="371395"/>
                  <a:pt x="1796653" y="385286"/>
                </a:cubicBezTo>
                <a:cubicBezTo>
                  <a:pt x="1787921" y="391239"/>
                  <a:pt x="1780579" y="396200"/>
                  <a:pt x="1774626" y="400169"/>
                </a:cubicBezTo>
                <a:cubicBezTo>
                  <a:pt x="1773832" y="402153"/>
                  <a:pt x="1773237" y="403939"/>
                  <a:pt x="1772840" y="405527"/>
                </a:cubicBezTo>
                <a:cubicBezTo>
                  <a:pt x="1771253" y="409495"/>
                  <a:pt x="1769665" y="414059"/>
                  <a:pt x="1768078" y="419219"/>
                </a:cubicBezTo>
                <a:cubicBezTo>
                  <a:pt x="1772840" y="416044"/>
                  <a:pt x="1781770" y="409495"/>
                  <a:pt x="1794867" y="399573"/>
                </a:cubicBezTo>
                <a:cubicBezTo>
                  <a:pt x="1804392" y="392430"/>
                  <a:pt x="1811337" y="387469"/>
                  <a:pt x="1815703" y="384691"/>
                </a:cubicBezTo>
                <a:cubicBezTo>
                  <a:pt x="1821656" y="380722"/>
                  <a:pt x="1825823" y="378142"/>
                  <a:pt x="1828204" y="376952"/>
                </a:cubicBezTo>
                <a:cubicBezTo>
                  <a:pt x="1829395" y="372189"/>
                  <a:pt x="1830982" y="366831"/>
                  <a:pt x="1832967" y="360878"/>
                </a:cubicBezTo>
                <a:close/>
                <a:moveTo>
                  <a:pt x="3453407" y="347186"/>
                </a:moveTo>
                <a:cubicBezTo>
                  <a:pt x="3453010" y="347583"/>
                  <a:pt x="3450827" y="349170"/>
                  <a:pt x="3446859" y="351948"/>
                </a:cubicBezTo>
                <a:cubicBezTo>
                  <a:pt x="3443683" y="353933"/>
                  <a:pt x="3440707" y="356314"/>
                  <a:pt x="3437929" y="359092"/>
                </a:cubicBezTo>
                <a:cubicBezTo>
                  <a:pt x="3431976" y="365442"/>
                  <a:pt x="3426221" y="371792"/>
                  <a:pt x="3420665" y="378142"/>
                </a:cubicBezTo>
                <a:cubicBezTo>
                  <a:pt x="3416299" y="384095"/>
                  <a:pt x="3411140" y="391041"/>
                  <a:pt x="3405187" y="398978"/>
                </a:cubicBezTo>
                <a:lnTo>
                  <a:pt x="3403401" y="400764"/>
                </a:lnTo>
                <a:cubicBezTo>
                  <a:pt x="3406179" y="410289"/>
                  <a:pt x="3408362" y="418425"/>
                  <a:pt x="3409949" y="425172"/>
                </a:cubicBezTo>
                <a:cubicBezTo>
                  <a:pt x="3417887" y="413662"/>
                  <a:pt x="3425031" y="404137"/>
                  <a:pt x="3431380" y="396597"/>
                </a:cubicBezTo>
                <a:cubicBezTo>
                  <a:pt x="3437730" y="389056"/>
                  <a:pt x="3443287" y="383302"/>
                  <a:pt x="3448049" y="379333"/>
                </a:cubicBezTo>
                <a:cubicBezTo>
                  <a:pt x="3453208" y="374570"/>
                  <a:pt x="3456383" y="371991"/>
                  <a:pt x="3457574" y="371594"/>
                </a:cubicBezTo>
                <a:cubicBezTo>
                  <a:pt x="3456383" y="362466"/>
                  <a:pt x="3454994" y="354330"/>
                  <a:pt x="3453407" y="347186"/>
                </a:cubicBezTo>
                <a:close/>
                <a:moveTo>
                  <a:pt x="63103" y="338256"/>
                </a:moveTo>
                <a:cubicBezTo>
                  <a:pt x="59928" y="341828"/>
                  <a:pt x="54768" y="347781"/>
                  <a:pt x="47625" y="356116"/>
                </a:cubicBezTo>
                <a:cubicBezTo>
                  <a:pt x="35321" y="370403"/>
                  <a:pt x="28575" y="378142"/>
                  <a:pt x="27384" y="379333"/>
                </a:cubicBezTo>
                <a:cubicBezTo>
                  <a:pt x="26987" y="380127"/>
                  <a:pt x="26194" y="380523"/>
                  <a:pt x="25003" y="380523"/>
                </a:cubicBezTo>
                <a:cubicBezTo>
                  <a:pt x="25003" y="380523"/>
                  <a:pt x="24804" y="380523"/>
                  <a:pt x="24407" y="380523"/>
                </a:cubicBezTo>
                <a:cubicBezTo>
                  <a:pt x="24804" y="382905"/>
                  <a:pt x="25201" y="385087"/>
                  <a:pt x="25598" y="387072"/>
                </a:cubicBezTo>
                <a:cubicBezTo>
                  <a:pt x="27185" y="393025"/>
                  <a:pt x="28376" y="399375"/>
                  <a:pt x="29170" y="406122"/>
                </a:cubicBezTo>
                <a:cubicBezTo>
                  <a:pt x="31154" y="403344"/>
                  <a:pt x="34528" y="398978"/>
                  <a:pt x="39290" y="393025"/>
                </a:cubicBezTo>
                <a:cubicBezTo>
                  <a:pt x="43656" y="387469"/>
                  <a:pt x="47030" y="383302"/>
                  <a:pt x="49411" y="380523"/>
                </a:cubicBezTo>
                <a:cubicBezTo>
                  <a:pt x="54967" y="373380"/>
                  <a:pt x="59531" y="367823"/>
                  <a:pt x="63103" y="363855"/>
                </a:cubicBezTo>
                <a:cubicBezTo>
                  <a:pt x="64293" y="362664"/>
                  <a:pt x="65285" y="361473"/>
                  <a:pt x="66079" y="360283"/>
                </a:cubicBezTo>
                <a:cubicBezTo>
                  <a:pt x="64889" y="353536"/>
                  <a:pt x="63896" y="346194"/>
                  <a:pt x="63103" y="338256"/>
                </a:cubicBezTo>
                <a:close/>
                <a:moveTo>
                  <a:pt x="2397323" y="337066"/>
                </a:moveTo>
                <a:cubicBezTo>
                  <a:pt x="2396529" y="337859"/>
                  <a:pt x="2395735" y="338455"/>
                  <a:pt x="2394941" y="338852"/>
                </a:cubicBezTo>
                <a:cubicBezTo>
                  <a:pt x="2394545" y="339645"/>
                  <a:pt x="2393949" y="340439"/>
                  <a:pt x="2393156" y="341233"/>
                </a:cubicBezTo>
                <a:cubicBezTo>
                  <a:pt x="2393156" y="341630"/>
                  <a:pt x="2392957" y="342027"/>
                  <a:pt x="2392560" y="342423"/>
                </a:cubicBezTo>
                <a:cubicBezTo>
                  <a:pt x="2390973" y="344805"/>
                  <a:pt x="2387401" y="348773"/>
                  <a:pt x="2381845" y="354330"/>
                </a:cubicBezTo>
                <a:lnTo>
                  <a:pt x="2379464" y="357902"/>
                </a:lnTo>
                <a:cubicBezTo>
                  <a:pt x="2364779" y="378936"/>
                  <a:pt x="2356842" y="390247"/>
                  <a:pt x="2355651" y="391834"/>
                </a:cubicBezTo>
                <a:cubicBezTo>
                  <a:pt x="2356842" y="395009"/>
                  <a:pt x="2358032" y="398780"/>
                  <a:pt x="2359223" y="403145"/>
                </a:cubicBezTo>
                <a:cubicBezTo>
                  <a:pt x="2361207" y="400764"/>
                  <a:pt x="2365374" y="395803"/>
                  <a:pt x="2371724" y="388263"/>
                </a:cubicBezTo>
                <a:cubicBezTo>
                  <a:pt x="2382837" y="375562"/>
                  <a:pt x="2391370" y="367625"/>
                  <a:pt x="2397323" y="364450"/>
                </a:cubicBezTo>
                <a:cubicBezTo>
                  <a:pt x="2397720" y="364053"/>
                  <a:pt x="2397918" y="363855"/>
                  <a:pt x="2397918" y="363855"/>
                </a:cubicBezTo>
                <a:cubicBezTo>
                  <a:pt x="2398315" y="363855"/>
                  <a:pt x="2398514" y="364053"/>
                  <a:pt x="2398514" y="364450"/>
                </a:cubicBezTo>
                <a:lnTo>
                  <a:pt x="2398514" y="362069"/>
                </a:lnTo>
                <a:cubicBezTo>
                  <a:pt x="2397720" y="352544"/>
                  <a:pt x="2397323" y="345400"/>
                  <a:pt x="2397323" y="340638"/>
                </a:cubicBezTo>
                <a:cubicBezTo>
                  <a:pt x="2397323" y="339050"/>
                  <a:pt x="2397323" y="337859"/>
                  <a:pt x="2397323" y="337066"/>
                </a:cubicBezTo>
                <a:close/>
                <a:moveTo>
                  <a:pt x="4976217" y="334684"/>
                </a:moveTo>
                <a:cubicBezTo>
                  <a:pt x="4976217" y="335081"/>
                  <a:pt x="4976217" y="335677"/>
                  <a:pt x="4976217" y="336470"/>
                </a:cubicBezTo>
                <a:cubicBezTo>
                  <a:pt x="4976217" y="339645"/>
                  <a:pt x="4974431" y="344408"/>
                  <a:pt x="4970859" y="350758"/>
                </a:cubicBezTo>
                <a:cubicBezTo>
                  <a:pt x="4967287" y="357108"/>
                  <a:pt x="4963913" y="363061"/>
                  <a:pt x="4960738" y="368617"/>
                </a:cubicBezTo>
                <a:cubicBezTo>
                  <a:pt x="4957167" y="375761"/>
                  <a:pt x="4953991" y="381516"/>
                  <a:pt x="4951213" y="385881"/>
                </a:cubicBezTo>
                <a:cubicBezTo>
                  <a:pt x="4947641" y="391834"/>
                  <a:pt x="4944267" y="395208"/>
                  <a:pt x="4941093" y="396002"/>
                </a:cubicBezTo>
                <a:cubicBezTo>
                  <a:pt x="4941887" y="399573"/>
                  <a:pt x="4942681" y="403741"/>
                  <a:pt x="4943474" y="408503"/>
                </a:cubicBezTo>
                <a:cubicBezTo>
                  <a:pt x="4946253" y="400169"/>
                  <a:pt x="4949427" y="393025"/>
                  <a:pt x="4952999" y="387072"/>
                </a:cubicBezTo>
                <a:cubicBezTo>
                  <a:pt x="4961731" y="372388"/>
                  <a:pt x="4969271" y="364847"/>
                  <a:pt x="4975621" y="364450"/>
                </a:cubicBezTo>
                <a:cubicBezTo>
                  <a:pt x="4976811" y="364450"/>
                  <a:pt x="4977407" y="365045"/>
                  <a:pt x="4977407" y="366236"/>
                </a:cubicBezTo>
                <a:cubicBezTo>
                  <a:pt x="4977407" y="366236"/>
                  <a:pt x="4977407" y="366434"/>
                  <a:pt x="4977407" y="366831"/>
                </a:cubicBezTo>
                <a:cubicBezTo>
                  <a:pt x="4977407" y="368022"/>
                  <a:pt x="4974431" y="372189"/>
                  <a:pt x="4968477" y="379333"/>
                </a:cubicBezTo>
                <a:cubicBezTo>
                  <a:pt x="4964905" y="383698"/>
                  <a:pt x="4961731" y="388064"/>
                  <a:pt x="4958952" y="392430"/>
                </a:cubicBezTo>
                <a:cubicBezTo>
                  <a:pt x="4954189" y="400764"/>
                  <a:pt x="4949427" y="410289"/>
                  <a:pt x="4944665" y="421005"/>
                </a:cubicBezTo>
                <a:cubicBezTo>
                  <a:pt x="4945062" y="424577"/>
                  <a:pt x="4945459" y="429339"/>
                  <a:pt x="4945855" y="435292"/>
                </a:cubicBezTo>
                <a:cubicBezTo>
                  <a:pt x="4950618" y="427355"/>
                  <a:pt x="4955777" y="420211"/>
                  <a:pt x="4961333" y="413861"/>
                </a:cubicBezTo>
                <a:cubicBezTo>
                  <a:pt x="4972446" y="400764"/>
                  <a:pt x="4980979" y="393223"/>
                  <a:pt x="4986932" y="391239"/>
                </a:cubicBezTo>
                <a:cubicBezTo>
                  <a:pt x="4986535" y="388064"/>
                  <a:pt x="4985939" y="385087"/>
                  <a:pt x="4985146" y="382309"/>
                </a:cubicBezTo>
                <a:cubicBezTo>
                  <a:pt x="4983559" y="372784"/>
                  <a:pt x="4982169" y="363855"/>
                  <a:pt x="4980979" y="355520"/>
                </a:cubicBezTo>
                <a:cubicBezTo>
                  <a:pt x="4979788" y="346789"/>
                  <a:pt x="4979193" y="340042"/>
                  <a:pt x="4979193" y="335280"/>
                </a:cubicBezTo>
                <a:cubicBezTo>
                  <a:pt x="4978002" y="335280"/>
                  <a:pt x="4977010" y="335081"/>
                  <a:pt x="4976217" y="334684"/>
                </a:cubicBezTo>
                <a:close/>
                <a:moveTo>
                  <a:pt x="441126" y="329922"/>
                </a:moveTo>
                <a:lnTo>
                  <a:pt x="438745" y="332303"/>
                </a:lnTo>
                <a:cubicBezTo>
                  <a:pt x="436364" y="334288"/>
                  <a:pt x="433189" y="337264"/>
                  <a:pt x="429220" y="341233"/>
                </a:cubicBezTo>
                <a:cubicBezTo>
                  <a:pt x="422870" y="347186"/>
                  <a:pt x="418306" y="351353"/>
                  <a:pt x="415528" y="353734"/>
                </a:cubicBezTo>
                <a:cubicBezTo>
                  <a:pt x="416718" y="360481"/>
                  <a:pt x="417909" y="368022"/>
                  <a:pt x="419099" y="376356"/>
                </a:cubicBezTo>
                <a:cubicBezTo>
                  <a:pt x="421481" y="376356"/>
                  <a:pt x="427434" y="371991"/>
                  <a:pt x="436959" y="363259"/>
                </a:cubicBezTo>
                <a:cubicBezTo>
                  <a:pt x="437753" y="362863"/>
                  <a:pt x="439340" y="361275"/>
                  <a:pt x="441722" y="358497"/>
                </a:cubicBezTo>
                <a:cubicBezTo>
                  <a:pt x="444103" y="356116"/>
                  <a:pt x="446087" y="354330"/>
                  <a:pt x="447675" y="353139"/>
                </a:cubicBezTo>
                <a:cubicBezTo>
                  <a:pt x="446484" y="349567"/>
                  <a:pt x="444301" y="341828"/>
                  <a:pt x="441126" y="329922"/>
                </a:cubicBezTo>
                <a:close/>
                <a:moveTo>
                  <a:pt x="5344715" y="328731"/>
                </a:moveTo>
                <a:lnTo>
                  <a:pt x="5343524" y="329922"/>
                </a:lnTo>
                <a:cubicBezTo>
                  <a:pt x="5340746" y="332700"/>
                  <a:pt x="5336777" y="337661"/>
                  <a:pt x="5331618" y="344805"/>
                </a:cubicBezTo>
                <a:cubicBezTo>
                  <a:pt x="5320505" y="358695"/>
                  <a:pt x="5312766" y="367625"/>
                  <a:pt x="5308401" y="371594"/>
                </a:cubicBezTo>
                <a:cubicBezTo>
                  <a:pt x="5309591" y="377944"/>
                  <a:pt x="5310782" y="385087"/>
                  <a:pt x="5311973" y="393025"/>
                </a:cubicBezTo>
                <a:cubicBezTo>
                  <a:pt x="5313560" y="402153"/>
                  <a:pt x="5314949" y="411877"/>
                  <a:pt x="5316139" y="422195"/>
                </a:cubicBezTo>
                <a:cubicBezTo>
                  <a:pt x="5320109" y="418227"/>
                  <a:pt x="5327253" y="410884"/>
                  <a:pt x="5337571" y="400169"/>
                </a:cubicBezTo>
                <a:cubicBezTo>
                  <a:pt x="5345112" y="392231"/>
                  <a:pt x="5350668" y="387072"/>
                  <a:pt x="5354239" y="384691"/>
                </a:cubicBezTo>
                <a:cubicBezTo>
                  <a:pt x="5352255" y="374769"/>
                  <a:pt x="5350668" y="366037"/>
                  <a:pt x="5349477" y="358497"/>
                </a:cubicBezTo>
                <a:lnTo>
                  <a:pt x="5342333" y="365641"/>
                </a:lnTo>
                <a:cubicBezTo>
                  <a:pt x="5333999" y="374372"/>
                  <a:pt x="5325665" y="384095"/>
                  <a:pt x="5317331" y="394811"/>
                </a:cubicBezTo>
                <a:cubicBezTo>
                  <a:pt x="5316933" y="395208"/>
                  <a:pt x="5316537" y="395406"/>
                  <a:pt x="5316139" y="395406"/>
                </a:cubicBezTo>
                <a:cubicBezTo>
                  <a:pt x="5315743" y="395406"/>
                  <a:pt x="5315147" y="395208"/>
                  <a:pt x="5314354" y="394811"/>
                </a:cubicBezTo>
                <a:cubicBezTo>
                  <a:pt x="5313560" y="394414"/>
                  <a:pt x="5313163" y="393819"/>
                  <a:pt x="5313163" y="393025"/>
                </a:cubicBezTo>
                <a:cubicBezTo>
                  <a:pt x="5313163" y="392628"/>
                  <a:pt x="5313361" y="392231"/>
                  <a:pt x="5313759" y="391834"/>
                </a:cubicBezTo>
                <a:cubicBezTo>
                  <a:pt x="5327253" y="373578"/>
                  <a:pt x="5335388" y="362466"/>
                  <a:pt x="5338167" y="358497"/>
                </a:cubicBezTo>
                <a:cubicBezTo>
                  <a:pt x="5341341" y="354925"/>
                  <a:pt x="5344517" y="351552"/>
                  <a:pt x="5347691" y="348377"/>
                </a:cubicBezTo>
                <a:cubicBezTo>
                  <a:pt x="5346501" y="341233"/>
                  <a:pt x="5345509" y="334684"/>
                  <a:pt x="5344715" y="328731"/>
                </a:cubicBezTo>
                <a:close/>
                <a:moveTo>
                  <a:pt x="3446263" y="323969"/>
                </a:moveTo>
                <a:lnTo>
                  <a:pt x="3445668" y="324564"/>
                </a:lnTo>
                <a:cubicBezTo>
                  <a:pt x="3445271" y="324961"/>
                  <a:pt x="3444676" y="325358"/>
                  <a:pt x="3443882" y="325755"/>
                </a:cubicBezTo>
                <a:cubicBezTo>
                  <a:pt x="3439119" y="332105"/>
                  <a:pt x="3435151" y="338058"/>
                  <a:pt x="3431976" y="343614"/>
                </a:cubicBezTo>
                <a:cubicBezTo>
                  <a:pt x="3429991" y="346392"/>
                  <a:pt x="3427412" y="350361"/>
                  <a:pt x="3424237" y="355520"/>
                </a:cubicBezTo>
                <a:cubicBezTo>
                  <a:pt x="3420665" y="361473"/>
                  <a:pt x="3418085" y="365442"/>
                  <a:pt x="3416497" y="367427"/>
                </a:cubicBezTo>
                <a:cubicBezTo>
                  <a:pt x="3411338" y="375761"/>
                  <a:pt x="3407568" y="381317"/>
                  <a:pt x="3405187" y="384095"/>
                </a:cubicBezTo>
                <a:cubicBezTo>
                  <a:pt x="3403996" y="386477"/>
                  <a:pt x="3402011" y="387072"/>
                  <a:pt x="3399233" y="385881"/>
                </a:cubicBezTo>
                <a:cubicBezTo>
                  <a:pt x="3400027" y="389056"/>
                  <a:pt x="3400623" y="391041"/>
                  <a:pt x="3401019" y="391834"/>
                </a:cubicBezTo>
                <a:cubicBezTo>
                  <a:pt x="3406576" y="383500"/>
                  <a:pt x="3411537" y="376555"/>
                  <a:pt x="3415902" y="370998"/>
                </a:cubicBezTo>
                <a:cubicBezTo>
                  <a:pt x="3423046" y="361870"/>
                  <a:pt x="3428999" y="355123"/>
                  <a:pt x="3433761" y="350758"/>
                </a:cubicBezTo>
                <a:cubicBezTo>
                  <a:pt x="3441699" y="343614"/>
                  <a:pt x="3447652" y="340439"/>
                  <a:pt x="3451621" y="341233"/>
                </a:cubicBezTo>
                <a:cubicBezTo>
                  <a:pt x="3450033" y="334883"/>
                  <a:pt x="3448247" y="329128"/>
                  <a:pt x="3446263" y="323969"/>
                </a:cubicBezTo>
                <a:close/>
                <a:moveTo>
                  <a:pt x="435173" y="306705"/>
                </a:moveTo>
                <a:cubicBezTo>
                  <a:pt x="431602" y="309483"/>
                  <a:pt x="428426" y="312261"/>
                  <a:pt x="425648" y="315039"/>
                </a:cubicBezTo>
                <a:cubicBezTo>
                  <a:pt x="419695" y="320992"/>
                  <a:pt x="414734" y="327541"/>
                  <a:pt x="410766" y="334684"/>
                </a:cubicBezTo>
                <a:lnTo>
                  <a:pt x="410766" y="335875"/>
                </a:lnTo>
                <a:cubicBezTo>
                  <a:pt x="411956" y="339050"/>
                  <a:pt x="412948" y="342423"/>
                  <a:pt x="413742" y="345995"/>
                </a:cubicBezTo>
                <a:cubicBezTo>
                  <a:pt x="414536" y="345598"/>
                  <a:pt x="418703" y="341233"/>
                  <a:pt x="426244" y="332898"/>
                </a:cubicBezTo>
                <a:cubicBezTo>
                  <a:pt x="431799" y="326945"/>
                  <a:pt x="436165" y="323373"/>
                  <a:pt x="439340" y="322183"/>
                </a:cubicBezTo>
                <a:cubicBezTo>
                  <a:pt x="438547" y="318611"/>
                  <a:pt x="437951" y="316627"/>
                  <a:pt x="437554" y="316230"/>
                </a:cubicBezTo>
                <a:cubicBezTo>
                  <a:pt x="437554" y="315436"/>
                  <a:pt x="436761" y="312261"/>
                  <a:pt x="435173" y="306705"/>
                </a:cubicBezTo>
                <a:close/>
                <a:moveTo>
                  <a:pt x="5341738" y="296584"/>
                </a:moveTo>
                <a:cubicBezTo>
                  <a:pt x="5341341" y="297378"/>
                  <a:pt x="5340151" y="298767"/>
                  <a:pt x="5338167" y="300752"/>
                </a:cubicBezTo>
                <a:cubicBezTo>
                  <a:pt x="5334991" y="304720"/>
                  <a:pt x="5331221" y="309483"/>
                  <a:pt x="5326855" y="315039"/>
                </a:cubicBezTo>
                <a:cubicBezTo>
                  <a:pt x="5318124" y="325755"/>
                  <a:pt x="5310187" y="335280"/>
                  <a:pt x="5303043" y="343614"/>
                </a:cubicBezTo>
                <a:lnTo>
                  <a:pt x="5302447" y="344209"/>
                </a:lnTo>
                <a:cubicBezTo>
                  <a:pt x="5304431" y="350956"/>
                  <a:pt x="5306217" y="358298"/>
                  <a:pt x="5307805" y="366236"/>
                </a:cubicBezTo>
                <a:lnTo>
                  <a:pt x="5328641" y="337066"/>
                </a:lnTo>
                <a:cubicBezTo>
                  <a:pt x="5335388" y="327937"/>
                  <a:pt x="5340349" y="321984"/>
                  <a:pt x="5343524" y="319206"/>
                </a:cubicBezTo>
                <a:cubicBezTo>
                  <a:pt x="5343127" y="313650"/>
                  <a:pt x="5342731" y="308491"/>
                  <a:pt x="5342333" y="303728"/>
                </a:cubicBezTo>
                <a:cubicBezTo>
                  <a:pt x="5342333" y="302934"/>
                  <a:pt x="5342135" y="300553"/>
                  <a:pt x="5341738" y="296584"/>
                </a:cubicBezTo>
                <a:close/>
                <a:moveTo>
                  <a:pt x="1854993" y="294203"/>
                </a:moveTo>
                <a:cubicBezTo>
                  <a:pt x="1854200" y="294997"/>
                  <a:pt x="1853604" y="295394"/>
                  <a:pt x="1853207" y="295394"/>
                </a:cubicBezTo>
                <a:cubicBezTo>
                  <a:pt x="1851620" y="296981"/>
                  <a:pt x="1847651" y="300355"/>
                  <a:pt x="1841301" y="305514"/>
                </a:cubicBezTo>
                <a:cubicBezTo>
                  <a:pt x="1836539" y="309086"/>
                  <a:pt x="1832570" y="312261"/>
                  <a:pt x="1829395" y="315039"/>
                </a:cubicBezTo>
                <a:cubicBezTo>
                  <a:pt x="1816695" y="325358"/>
                  <a:pt x="1802804" y="337264"/>
                  <a:pt x="1787723" y="350758"/>
                </a:cubicBezTo>
                <a:cubicBezTo>
                  <a:pt x="1786532" y="351948"/>
                  <a:pt x="1785342" y="352345"/>
                  <a:pt x="1784151" y="351948"/>
                </a:cubicBezTo>
                <a:lnTo>
                  <a:pt x="1784151" y="354925"/>
                </a:lnTo>
                <a:cubicBezTo>
                  <a:pt x="1789311" y="349369"/>
                  <a:pt x="1796057" y="343614"/>
                  <a:pt x="1804392" y="337661"/>
                </a:cubicBezTo>
                <a:cubicBezTo>
                  <a:pt x="1810742" y="332898"/>
                  <a:pt x="1817885" y="328334"/>
                  <a:pt x="1825823" y="323969"/>
                </a:cubicBezTo>
                <a:cubicBezTo>
                  <a:pt x="1832967" y="319603"/>
                  <a:pt x="1838920" y="317222"/>
                  <a:pt x="1843682" y="316825"/>
                </a:cubicBezTo>
                <a:cubicBezTo>
                  <a:pt x="1844476" y="316825"/>
                  <a:pt x="1845071" y="317222"/>
                  <a:pt x="1845468" y="318016"/>
                </a:cubicBezTo>
                <a:lnTo>
                  <a:pt x="1845468" y="319802"/>
                </a:lnTo>
                <a:lnTo>
                  <a:pt x="1844873" y="320397"/>
                </a:lnTo>
                <a:cubicBezTo>
                  <a:pt x="1842889" y="322778"/>
                  <a:pt x="1837332" y="326548"/>
                  <a:pt x="1828204" y="331708"/>
                </a:cubicBezTo>
                <a:cubicBezTo>
                  <a:pt x="1821457" y="335280"/>
                  <a:pt x="1815107" y="339050"/>
                  <a:pt x="1809154" y="343019"/>
                </a:cubicBezTo>
                <a:cubicBezTo>
                  <a:pt x="1798042" y="350559"/>
                  <a:pt x="1789707" y="357108"/>
                  <a:pt x="1784151" y="362664"/>
                </a:cubicBezTo>
                <a:cubicBezTo>
                  <a:pt x="1783754" y="365045"/>
                  <a:pt x="1783357" y="367625"/>
                  <a:pt x="1782960" y="370403"/>
                </a:cubicBezTo>
                <a:cubicBezTo>
                  <a:pt x="1781373" y="376753"/>
                  <a:pt x="1779389" y="383897"/>
                  <a:pt x="1777007" y="391834"/>
                </a:cubicBezTo>
                <a:cubicBezTo>
                  <a:pt x="1781770" y="388263"/>
                  <a:pt x="1787723" y="383897"/>
                  <a:pt x="1794867" y="378738"/>
                </a:cubicBezTo>
                <a:cubicBezTo>
                  <a:pt x="1804789" y="370800"/>
                  <a:pt x="1813123" y="364648"/>
                  <a:pt x="1819870" y="360283"/>
                </a:cubicBezTo>
                <a:cubicBezTo>
                  <a:pt x="1828204" y="354330"/>
                  <a:pt x="1833562" y="350956"/>
                  <a:pt x="1835943" y="350163"/>
                </a:cubicBezTo>
                <a:cubicBezTo>
                  <a:pt x="1839515" y="338653"/>
                  <a:pt x="1842690" y="328533"/>
                  <a:pt x="1845468" y="319802"/>
                </a:cubicBezTo>
                <a:cubicBezTo>
                  <a:pt x="1849040" y="309483"/>
                  <a:pt x="1852215" y="300950"/>
                  <a:pt x="1854993" y="294203"/>
                </a:cubicBezTo>
                <a:close/>
                <a:moveTo>
                  <a:pt x="56554" y="292417"/>
                </a:moveTo>
                <a:lnTo>
                  <a:pt x="49411" y="299561"/>
                </a:lnTo>
                <a:cubicBezTo>
                  <a:pt x="42664" y="305911"/>
                  <a:pt x="37703" y="310872"/>
                  <a:pt x="34528" y="314444"/>
                </a:cubicBezTo>
                <a:cubicBezTo>
                  <a:pt x="32940" y="316031"/>
                  <a:pt x="30559" y="318809"/>
                  <a:pt x="27384" y="322778"/>
                </a:cubicBezTo>
                <a:cubicBezTo>
                  <a:pt x="24209" y="326350"/>
                  <a:pt x="21629" y="328930"/>
                  <a:pt x="19645" y="330517"/>
                </a:cubicBezTo>
                <a:cubicBezTo>
                  <a:pt x="19249" y="331311"/>
                  <a:pt x="18256" y="332502"/>
                  <a:pt x="16668" y="334089"/>
                </a:cubicBezTo>
                <a:cubicBezTo>
                  <a:pt x="16668" y="338852"/>
                  <a:pt x="17065" y="344209"/>
                  <a:pt x="17859" y="350163"/>
                </a:cubicBezTo>
                <a:cubicBezTo>
                  <a:pt x="20637" y="345003"/>
                  <a:pt x="23415" y="340241"/>
                  <a:pt x="26194" y="335875"/>
                </a:cubicBezTo>
                <a:cubicBezTo>
                  <a:pt x="30559" y="328731"/>
                  <a:pt x="34528" y="323175"/>
                  <a:pt x="38100" y="319206"/>
                </a:cubicBezTo>
                <a:cubicBezTo>
                  <a:pt x="43656" y="312459"/>
                  <a:pt x="47823" y="308887"/>
                  <a:pt x="50601" y="308491"/>
                </a:cubicBezTo>
                <a:cubicBezTo>
                  <a:pt x="50998" y="308491"/>
                  <a:pt x="51395" y="308491"/>
                  <a:pt x="51792" y="308491"/>
                </a:cubicBezTo>
                <a:cubicBezTo>
                  <a:pt x="53379" y="308491"/>
                  <a:pt x="54173" y="309284"/>
                  <a:pt x="54173" y="310872"/>
                </a:cubicBezTo>
                <a:cubicBezTo>
                  <a:pt x="54173" y="311269"/>
                  <a:pt x="54173" y="311666"/>
                  <a:pt x="54173" y="312063"/>
                </a:cubicBezTo>
                <a:cubicBezTo>
                  <a:pt x="53777" y="313650"/>
                  <a:pt x="50403" y="318016"/>
                  <a:pt x="44053" y="325159"/>
                </a:cubicBezTo>
                <a:cubicBezTo>
                  <a:pt x="39687" y="330716"/>
                  <a:pt x="35917" y="335677"/>
                  <a:pt x="32742" y="340042"/>
                </a:cubicBezTo>
                <a:cubicBezTo>
                  <a:pt x="27185" y="347583"/>
                  <a:pt x="22820" y="354330"/>
                  <a:pt x="19645" y="360283"/>
                </a:cubicBezTo>
                <a:cubicBezTo>
                  <a:pt x="20439" y="363061"/>
                  <a:pt x="21629" y="367625"/>
                  <a:pt x="23217" y="373975"/>
                </a:cubicBezTo>
                <a:cubicBezTo>
                  <a:pt x="25598" y="370800"/>
                  <a:pt x="28971" y="366633"/>
                  <a:pt x="33337" y="361473"/>
                </a:cubicBezTo>
                <a:cubicBezTo>
                  <a:pt x="38497" y="355520"/>
                  <a:pt x="41870" y="351552"/>
                  <a:pt x="43458" y="349567"/>
                </a:cubicBezTo>
                <a:cubicBezTo>
                  <a:pt x="51792" y="339645"/>
                  <a:pt x="57943" y="333295"/>
                  <a:pt x="61912" y="330517"/>
                </a:cubicBezTo>
                <a:cubicBezTo>
                  <a:pt x="60325" y="320198"/>
                  <a:pt x="58738" y="308887"/>
                  <a:pt x="57150" y="296584"/>
                </a:cubicBezTo>
                <a:cubicBezTo>
                  <a:pt x="56753" y="295791"/>
                  <a:pt x="56554" y="294997"/>
                  <a:pt x="56554" y="294203"/>
                </a:cubicBezTo>
                <a:close/>
                <a:moveTo>
                  <a:pt x="430410" y="282892"/>
                </a:moveTo>
                <a:cubicBezTo>
                  <a:pt x="427632" y="285273"/>
                  <a:pt x="426045" y="286663"/>
                  <a:pt x="425648" y="287059"/>
                </a:cubicBezTo>
                <a:cubicBezTo>
                  <a:pt x="422076" y="289837"/>
                  <a:pt x="418504" y="293211"/>
                  <a:pt x="414932" y="297180"/>
                </a:cubicBezTo>
                <a:cubicBezTo>
                  <a:pt x="409773" y="302339"/>
                  <a:pt x="405407" y="307300"/>
                  <a:pt x="401835" y="312063"/>
                </a:cubicBezTo>
                <a:cubicBezTo>
                  <a:pt x="403820" y="315238"/>
                  <a:pt x="405606" y="319008"/>
                  <a:pt x="407193" y="323373"/>
                </a:cubicBezTo>
                <a:cubicBezTo>
                  <a:pt x="410368" y="317817"/>
                  <a:pt x="414139" y="312856"/>
                  <a:pt x="418504" y="308491"/>
                </a:cubicBezTo>
                <a:cubicBezTo>
                  <a:pt x="424457" y="302141"/>
                  <a:pt x="429220" y="297973"/>
                  <a:pt x="432792" y="295989"/>
                </a:cubicBezTo>
                <a:cubicBezTo>
                  <a:pt x="431602" y="291227"/>
                  <a:pt x="430807" y="286861"/>
                  <a:pt x="430410" y="282892"/>
                </a:cubicBezTo>
                <a:close/>
                <a:moveTo>
                  <a:pt x="6810374" y="280511"/>
                </a:moveTo>
                <a:cubicBezTo>
                  <a:pt x="6806405" y="284083"/>
                  <a:pt x="6803032" y="287059"/>
                  <a:pt x="6800254" y="289441"/>
                </a:cubicBezTo>
                <a:cubicBezTo>
                  <a:pt x="6798269" y="291028"/>
                  <a:pt x="6795889" y="293013"/>
                  <a:pt x="6793110" y="295394"/>
                </a:cubicBezTo>
                <a:lnTo>
                  <a:pt x="6796682" y="295394"/>
                </a:lnTo>
                <a:cubicBezTo>
                  <a:pt x="6798269" y="295791"/>
                  <a:pt x="6799063" y="296386"/>
                  <a:pt x="6799063" y="297180"/>
                </a:cubicBezTo>
                <a:cubicBezTo>
                  <a:pt x="6799063" y="297577"/>
                  <a:pt x="6798865" y="297973"/>
                  <a:pt x="6798468" y="298370"/>
                </a:cubicBezTo>
                <a:cubicBezTo>
                  <a:pt x="6798071" y="299164"/>
                  <a:pt x="6793507" y="302934"/>
                  <a:pt x="6784775" y="309681"/>
                </a:cubicBezTo>
                <a:cubicBezTo>
                  <a:pt x="6781601" y="312063"/>
                  <a:pt x="6776441" y="316627"/>
                  <a:pt x="6769297" y="323373"/>
                </a:cubicBezTo>
                <a:cubicBezTo>
                  <a:pt x="6763345" y="328533"/>
                  <a:pt x="6757987" y="332700"/>
                  <a:pt x="6753224" y="335875"/>
                </a:cubicBezTo>
                <a:cubicBezTo>
                  <a:pt x="6753224" y="338256"/>
                  <a:pt x="6753423" y="341034"/>
                  <a:pt x="6753819" y="344209"/>
                </a:cubicBezTo>
                <a:lnTo>
                  <a:pt x="6753819" y="348377"/>
                </a:lnTo>
                <a:cubicBezTo>
                  <a:pt x="6761757" y="341630"/>
                  <a:pt x="6767115" y="337066"/>
                  <a:pt x="6769893" y="334684"/>
                </a:cubicBezTo>
                <a:cubicBezTo>
                  <a:pt x="6781799" y="324366"/>
                  <a:pt x="6789935" y="318809"/>
                  <a:pt x="6794301" y="318016"/>
                </a:cubicBezTo>
                <a:cubicBezTo>
                  <a:pt x="6794697" y="318016"/>
                  <a:pt x="6794896" y="318016"/>
                  <a:pt x="6794896" y="318016"/>
                </a:cubicBezTo>
                <a:cubicBezTo>
                  <a:pt x="6795293" y="318016"/>
                  <a:pt x="6795690" y="318214"/>
                  <a:pt x="6796087" y="318611"/>
                </a:cubicBezTo>
                <a:cubicBezTo>
                  <a:pt x="6796483" y="319008"/>
                  <a:pt x="6796682" y="319405"/>
                  <a:pt x="6796682" y="319802"/>
                </a:cubicBezTo>
                <a:cubicBezTo>
                  <a:pt x="6796682" y="320198"/>
                  <a:pt x="6796682" y="320397"/>
                  <a:pt x="6796682" y="320397"/>
                </a:cubicBezTo>
                <a:cubicBezTo>
                  <a:pt x="6794697" y="322778"/>
                  <a:pt x="6786959" y="329128"/>
                  <a:pt x="6773465" y="339447"/>
                </a:cubicBezTo>
                <a:cubicBezTo>
                  <a:pt x="6765527" y="345400"/>
                  <a:pt x="6758979" y="350163"/>
                  <a:pt x="6753819" y="353734"/>
                </a:cubicBezTo>
                <a:cubicBezTo>
                  <a:pt x="6753819" y="359688"/>
                  <a:pt x="6753423" y="366037"/>
                  <a:pt x="6752629" y="372784"/>
                </a:cubicBezTo>
                <a:cubicBezTo>
                  <a:pt x="6758979" y="368419"/>
                  <a:pt x="6765329" y="363458"/>
                  <a:pt x="6771679" y="357902"/>
                </a:cubicBezTo>
                <a:cubicBezTo>
                  <a:pt x="6787951" y="344408"/>
                  <a:pt x="6797079" y="337264"/>
                  <a:pt x="6799063" y="336470"/>
                </a:cubicBezTo>
                <a:cubicBezTo>
                  <a:pt x="6799857" y="336073"/>
                  <a:pt x="6800453" y="335875"/>
                  <a:pt x="6800849" y="335875"/>
                </a:cubicBezTo>
                <a:cubicBezTo>
                  <a:pt x="6801246" y="335875"/>
                  <a:pt x="6801643" y="336073"/>
                  <a:pt x="6802039" y="336470"/>
                </a:cubicBezTo>
                <a:cubicBezTo>
                  <a:pt x="6802437" y="336867"/>
                  <a:pt x="6802635" y="337264"/>
                  <a:pt x="6802635" y="337661"/>
                </a:cubicBezTo>
                <a:cubicBezTo>
                  <a:pt x="6802635" y="338058"/>
                  <a:pt x="6802437" y="338455"/>
                  <a:pt x="6802039" y="338852"/>
                </a:cubicBezTo>
                <a:cubicBezTo>
                  <a:pt x="6798865" y="343217"/>
                  <a:pt x="6789141" y="351948"/>
                  <a:pt x="6772869" y="365045"/>
                </a:cubicBezTo>
                <a:cubicBezTo>
                  <a:pt x="6765329" y="370602"/>
                  <a:pt x="6758383" y="375166"/>
                  <a:pt x="6752033" y="378738"/>
                </a:cubicBezTo>
                <a:cubicBezTo>
                  <a:pt x="6751637" y="381119"/>
                  <a:pt x="6751240" y="383302"/>
                  <a:pt x="6750843" y="385286"/>
                </a:cubicBezTo>
                <a:cubicBezTo>
                  <a:pt x="6750447" y="388064"/>
                  <a:pt x="6749851" y="391239"/>
                  <a:pt x="6749057" y="394811"/>
                </a:cubicBezTo>
                <a:cubicBezTo>
                  <a:pt x="6757789" y="389255"/>
                  <a:pt x="6767511" y="382111"/>
                  <a:pt x="6778227" y="373380"/>
                </a:cubicBezTo>
                <a:cubicBezTo>
                  <a:pt x="6792118" y="362267"/>
                  <a:pt x="6799460" y="356512"/>
                  <a:pt x="6800254" y="356116"/>
                </a:cubicBezTo>
                <a:lnTo>
                  <a:pt x="6805017" y="324564"/>
                </a:lnTo>
                <a:cubicBezTo>
                  <a:pt x="6806207" y="315039"/>
                  <a:pt x="6807597" y="304125"/>
                  <a:pt x="6809183" y="291822"/>
                </a:cubicBezTo>
                <a:cubicBezTo>
                  <a:pt x="6809183" y="291822"/>
                  <a:pt x="6809183" y="291623"/>
                  <a:pt x="6809183" y="291227"/>
                </a:cubicBezTo>
                <a:cubicBezTo>
                  <a:pt x="6809183" y="290036"/>
                  <a:pt x="6809581" y="286464"/>
                  <a:pt x="6810374" y="280511"/>
                </a:cubicBezTo>
                <a:close/>
                <a:moveTo>
                  <a:pt x="70246" y="275153"/>
                </a:moveTo>
                <a:cubicBezTo>
                  <a:pt x="71041" y="275947"/>
                  <a:pt x="71635" y="276939"/>
                  <a:pt x="72032" y="278130"/>
                </a:cubicBezTo>
                <a:lnTo>
                  <a:pt x="72628" y="277534"/>
                </a:lnTo>
                <a:cubicBezTo>
                  <a:pt x="71834" y="276344"/>
                  <a:pt x="71041" y="275550"/>
                  <a:pt x="70246" y="275153"/>
                </a:cubicBezTo>
                <a:close/>
                <a:moveTo>
                  <a:pt x="4591049" y="269200"/>
                </a:moveTo>
                <a:cubicBezTo>
                  <a:pt x="4571603" y="267613"/>
                  <a:pt x="4549774" y="269994"/>
                  <a:pt x="4525565" y="276344"/>
                </a:cubicBezTo>
                <a:cubicBezTo>
                  <a:pt x="4466827" y="291822"/>
                  <a:pt x="4413249" y="322778"/>
                  <a:pt x="4364831" y="369213"/>
                </a:cubicBezTo>
                <a:cubicBezTo>
                  <a:pt x="4318793" y="413266"/>
                  <a:pt x="4283669" y="464859"/>
                  <a:pt x="4259460" y="523994"/>
                </a:cubicBezTo>
                <a:cubicBezTo>
                  <a:pt x="4234853" y="585113"/>
                  <a:pt x="4223741" y="647223"/>
                  <a:pt x="4226123" y="710327"/>
                </a:cubicBezTo>
                <a:cubicBezTo>
                  <a:pt x="4228901" y="779383"/>
                  <a:pt x="4248546" y="838517"/>
                  <a:pt x="4285059" y="887730"/>
                </a:cubicBezTo>
                <a:cubicBezTo>
                  <a:pt x="4292996" y="898048"/>
                  <a:pt x="4301727" y="907970"/>
                  <a:pt x="4311252" y="917495"/>
                </a:cubicBezTo>
                <a:cubicBezTo>
                  <a:pt x="4315221" y="916305"/>
                  <a:pt x="4318793" y="915908"/>
                  <a:pt x="4321968" y="916305"/>
                </a:cubicBezTo>
                <a:cubicBezTo>
                  <a:pt x="4325143" y="917098"/>
                  <a:pt x="4325738" y="918884"/>
                  <a:pt x="4323754" y="921663"/>
                </a:cubicBezTo>
                <a:cubicBezTo>
                  <a:pt x="4322563" y="923250"/>
                  <a:pt x="4320975" y="924639"/>
                  <a:pt x="4318991" y="925830"/>
                </a:cubicBezTo>
                <a:cubicBezTo>
                  <a:pt x="4368203" y="971867"/>
                  <a:pt x="4428925" y="1000442"/>
                  <a:pt x="4501157" y="1011555"/>
                </a:cubicBezTo>
                <a:cubicBezTo>
                  <a:pt x="4506316" y="1009967"/>
                  <a:pt x="4511277" y="1009173"/>
                  <a:pt x="4516039" y="1009173"/>
                </a:cubicBezTo>
                <a:cubicBezTo>
                  <a:pt x="4516833" y="1009173"/>
                  <a:pt x="4517627" y="1009769"/>
                  <a:pt x="4518421" y="1010959"/>
                </a:cubicBezTo>
                <a:cubicBezTo>
                  <a:pt x="4518817" y="1012150"/>
                  <a:pt x="4518619" y="1013142"/>
                  <a:pt x="4517825" y="1013936"/>
                </a:cubicBezTo>
                <a:cubicBezTo>
                  <a:pt x="4528541" y="1015127"/>
                  <a:pt x="4539257" y="1015920"/>
                  <a:pt x="4549973" y="1016317"/>
                </a:cubicBezTo>
                <a:lnTo>
                  <a:pt x="4550568" y="1015722"/>
                </a:lnTo>
                <a:cubicBezTo>
                  <a:pt x="4551361" y="1015722"/>
                  <a:pt x="4551957" y="1015920"/>
                  <a:pt x="4552354" y="1016317"/>
                </a:cubicBezTo>
                <a:cubicBezTo>
                  <a:pt x="4561879" y="1016317"/>
                  <a:pt x="4571007" y="1016119"/>
                  <a:pt x="4579738" y="1015722"/>
                </a:cubicBezTo>
                <a:cubicBezTo>
                  <a:pt x="4643238" y="1012150"/>
                  <a:pt x="4697411" y="994886"/>
                  <a:pt x="4742259" y="963930"/>
                </a:cubicBezTo>
                <a:cubicBezTo>
                  <a:pt x="4786311" y="933370"/>
                  <a:pt x="4820641" y="891500"/>
                  <a:pt x="4845247" y="838319"/>
                </a:cubicBezTo>
                <a:cubicBezTo>
                  <a:pt x="4870251" y="783947"/>
                  <a:pt x="4881959" y="724614"/>
                  <a:pt x="4880371" y="660320"/>
                </a:cubicBezTo>
                <a:cubicBezTo>
                  <a:pt x="4879181" y="599995"/>
                  <a:pt x="4866281" y="540861"/>
                  <a:pt x="4841675" y="482917"/>
                </a:cubicBezTo>
                <a:cubicBezTo>
                  <a:pt x="4814689" y="419020"/>
                  <a:pt x="4779168" y="367030"/>
                  <a:pt x="4735115" y="326945"/>
                </a:cubicBezTo>
                <a:cubicBezTo>
                  <a:pt x="4712096" y="305911"/>
                  <a:pt x="4689673" y="290433"/>
                  <a:pt x="4667845" y="280511"/>
                </a:cubicBezTo>
                <a:cubicBezTo>
                  <a:pt x="4655938" y="274955"/>
                  <a:pt x="4645024" y="271581"/>
                  <a:pt x="4635102" y="270391"/>
                </a:cubicBezTo>
                <a:cubicBezTo>
                  <a:pt x="4637880" y="271978"/>
                  <a:pt x="4640659" y="273963"/>
                  <a:pt x="4643437" y="276344"/>
                </a:cubicBezTo>
                <a:cubicBezTo>
                  <a:pt x="4645818" y="278328"/>
                  <a:pt x="4646017" y="280709"/>
                  <a:pt x="4644032" y="283488"/>
                </a:cubicBezTo>
                <a:cubicBezTo>
                  <a:pt x="4642047" y="286266"/>
                  <a:pt x="4639666" y="286663"/>
                  <a:pt x="4636888" y="284678"/>
                </a:cubicBezTo>
                <a:cubicBezTo>
                  <a:pt x="4628951" y="279519"/>
                  <a:pt x="4620219" y="275550"/>
                  <a:pt x="4610695" y="272772"/>
                </a:cubicBezTo>
                <a:cubicBezTo>
                  <a:pt x="4608710" y="273566"/>
                  <a:pt x="4606924" y="274359"/>
                  <a:pt x="4605337" y="275153"/>
                </a:cubicBezTo>
                <a:cubicBezTo>
                  <a:pt x="4602559" y="277138"/>
                  <a:pt x="4599582" y="277336"/>
                  <a:pt x="4596407" y="275748"/>
                </a:cubicBezTo>
                <a:cubicBezTo>
                  <a:pt x="4593629" y="274558"/>
                  <a:pt x="4591843" y="272375"/>
                  <a:pt x="4591049" y="269200"/>
                </a:cubicBezTo>
                <a:close/>
                <a:moveTo>
                  <a:pt x="1150143" y="268605"/>
                </a:moveTo>
                <a:cubicBezTo>
                  <a:pt x="1133871" y="268605"/>
                  <a:pt x="1116012" y="271184"/>
                  <a:pt x="1096565" y="276344"/>
                </a:cubicBezTo>
                <a:cubicBezTo>
                  <a:pt x="1037828" y="291822"/>
                  <a:pt x="984249" y="322778"/>
                  <a:pt x="935831" y="369213"/>
                </a:cubicBezTo>
                <a:cubicBezTo>
                  <a:pt x="889794" y="413266"/>
                  <a:pt x="854670" y="464859"/>
                  <a:pt x="830460" y="523994"/>
                </a:cubicBezTo>
                <a:cubicBezTo>
                  <a:pt x="807839" y="579556"/>
                  <a:pt x="796528" y="636111"/>
                  <a:pt x="796528" y="693658"/>
                </a:cubicBezTo>
                <a:cubicBezTo>
                  <a:pt x="796528" y="699214"/>
                  <a:pt x="796726" y="704770"/>
                  <a:pt x="797123" y="710327"/>
                </a:cubicBezTo>
                <a:cubicBezTo>
                  <a:pt x="799901" y="779383"/>
                  <a:pt x="819547" y="838517"/>
                  <a:pt x="856059" y="887730"/>
                </a:cubicBezTo>
                <a:cubicBezTo>
                  <a:pt x="863996" y="898048"/>
                  <a:pt x="872728" y="907970"/>
                  <a:pt x="882253" y="917495"/>
                </a:cubicBezTo>
                <a:cubicBezTo>
                  <a:pt x="885428" y="916702"/>
                  <a:pt x="888206" y="916305"/>
                  <a:pt x="890587" y="916305"/>
                </a:cubicBezTo>
                <a:cubicBezTo>
                  <a:pt x="891381" y="916305"/>
                  <a:pt x="892174" y="916305"/>
                  <a:pt x="892968" y="916305"/>
                </a:cubicBezTo>
                <a:cubicBezTo>
                  <a:pt x="894953" y="916702"/>
                  <a:pt x="895945" y="917495"/>
                  <a:pt x="895945" y="918686"/>
                </a:cubicBezTo>
                <a:cubicBezTo>
                  <a:pt x="895945" y="919480"/>
                  <a:pt x="895548" y="920472"/>
                  <a:pt x="894754" y="921663"/>
                </a:cubicBezTo>
                <a:cubicBezTo>
                  <a:pt x="893564" y="923250"/>
                  <a:pt x="891976" y="924639"/>
                  <a:pt x="889992" y="925830"/>
                </a:cubicBezTo>
                <a:cubicBezTo>
                  <a:pt x="939204" y="971867"/>
                  <a:pt x="999926" y="1000442"/>
                  <a:pt x="1072157" y="1011555"/>
                </a:cubicBezTo>
                <a:cubicBezTo>
                  <a:pt x="1077317" y="1009967"/>
                  <a:pt x="1082278" y="1009173"/>
                  <a:pt x="1087040" y="1009173"/>
                </a:cubicBezTo>
                <a:cubicBezTo>
                  <a:pt x="1087834" y="1009173"/>
                  <a:pt x="1088628" y="1009769"/>
                  <a:pt x="1089421" y="1010959"/>
                </a:cubicBezTo>
                <a:cubicBezTo>
                  <a:pt x="1089421" y="1011356"/>
                  <a:pt x="1089421" y="1011753"/>
                  <a:pt x="1089421" y="1012150"/>
                </a:cubicBezTo>
                <a:cubicBezTo>
                  <a:pt x="1089421" y="1012944"/>
                  <a:pt x="1089223" y="1013539"/>
                  <a:pt x="1088826" y="1013936"/>
                </a:cubicBezTo>
                <a:cubicBezTo>
                  <a:pt x="1099542" y="1015127"/>
                  <a:pt x="1110257" y="1015920"/>
                  <a:pt x="1120973" y="1016317"/>
                </a:cubicBezTo>
                <a:lnTo>
                  <a:pt x="1121568" y="1015722"/>
                </a:lnTo>
                <a:cubicBezTo>
                  <a:pt x="1122362" y="1015722"/>
                  <a:pt x="1122957" y="1015920"/>
                  <a:pt x="1123354" y="1016317"/>
                </a:cubicBezTo>
                <a:cubicBezTo>
                  <a:pt x="1132879" y="1016317"/>
                  <a:pt x="1142007" y="1016119"/>
                  <a:pt x="1150739" y="1015722"/>
                </a:cubicBezTo>
                <a:cubicBezTo>
                  <a:pt x="1214239" y="1012150"/>
                  <a:pt x="1268412" y="994886"/>
                  <a:pt x="1313259" y="963930"/>
                </a:cubicBezTo>
                <a:cubicBezTo>
                  <a:pt x="1357312" y="933370"/>
                  <a:pt x="1391642" y="891500"/>
                  <a:pt x="1416248" y="838319"/>
                </a:cubicBezTo>
                <a:cubicBezTo>
                  <a:pt x="1439664" y="787122"/>
                  <a:pt x="1451371" y="731559"/>
                  <a:pt x="1451371" y="671631"/>
                </a:cubicBezTo>
                <a:cubicBezTo>
                  <a:pt x="1451371" y="668059"/>
                  <a:pt x="1451371" y="664289"/>
                  <a:pt x="1451371" y="660320"/>
                </a:cubicBezTo>
                <a:cubicBezTo>
                  <a:pt x="1450181" y="599995"/>
                  <a:pt x="1437282" y="540861"/>
                  <a:pt x="1412676" y="482917"/>
                </a:cubicBezTo>
                <a:cubicBezTo>
                  <a:pt x="1385689" y="419020"/>
                  <a:pt x="1350168" y="367030"/>
                  <a:pt x="1306115" y="326945"/>
                </a:cubicBezTo>
                <a:cubicBezTo>
                  <a:pt x="1283096" y="305911"/>
                  <a:pt x="1260673" y="290433"/>
                  <a:pt x="1238845" y="280511"/>
                </a:cubicBezTo>
                <a:cubicBezTo>
                  <a:pt x="1226939" y="274955"/>
                  <a:pt x="1216025" y="271581"/>
                  <a:pt x="1206103" y="270391"/>
                </a:cubicBezTo>
                <a:cubicBezTo>
                  <a:pt x="1208881" y="271978"/>
                  <a:pt x="1211659" y="273963"/>
                  <a:pt x="1214437" y="276344"/>
                </a:cubicBezTo>
                <a:cubicBezTo>
                  <a:pt x="1215628" y="277534"/>
                  <a:pt x="1216223" y="278725"/>
                  <a:pt x="1216223" y="279916"/>
                </a:cubicBezTo>
                <a:cubicBezTo>
                  <a:pt x="1216223" y="281106"/>
                  <a:pt x="1215826" y="282297"/>
                  <a:pt x="1215032" y="283488"/>
                </a:cubicBezTo>
                <a:cubicBezTo>
                  <a:pt x="1213842" y="285075"/>
                  <a:pt x="1212453" y="285869"/>
                  <a:pt x="1210865" y="285869"/>
                </a:cubicBezTo>
                <a:cubicBezTo>
                  <a:pt x="1210071" y="285869"/>
                  <a:pt x="1209079" y="285472"/>
                  <a:pt x="1207888" y="284678"/>
                </a:cubicBezTo>
                <a:cubicBezTo>
                  <a:pt x="1199951" y="279519"/>
                  <a:pt x="1191220" y="275550"/>
                  <a:pt x="1181695" y="272772"/>
                </a:cubicBezTo>
                <a:cubicBezTo>
                  <a:pt x="1179710" y="273566"/>
                  <a:pt x="1177924" y="274359"/>
                  <a:pt x="1176337" y="275153"/>
                </a:cubicBezTo>
                <a:cubicBezTo>
                  <a:pt x="1174750" y="276344"/>
                  <a:pt x="1173162" y="276939"/>
                  <a:pt x="1171575" y="276939"/>
                </a:cubicBezTo>
                <a:cubicBezTo>
                  <a:pt x="1170384" y="276939"/>
                  <a:pt x="1168995" y="276542"/>
                  <a:pt x="1167407" y="275748"/>
                </a:cubicBezTo>
                <a:cubicBezTo>
                  <a:pt x="1164629" y="274558"/>
                  <a:pt x="1162843" y="272375"/>
                  <a:pt x="1162050" y="269200"/>
                </a:cubicBezTo>
                <a:cubicBezTo>
                  <a:pt x="1158081" y="268803"/>
                  <a:pt x="1154112" y="268605"/>
                  <a:pt x="1150143" y="268605"/>
                </a:cubicBezTo>
                <a:close/>
                <a:moveTo>
                  <a:pt x="2110977" y="267414"/>
                </a:moveTo>
                <a:cubicBezTo>
                  <a:pt x="2109390" y="267414"/>
                  <a:pt x="2101452" y="268009"/>
                  <a:pt x="2087165" y="269200"/>
                </a:cubicBezTo>
                <a:cubicBezTo>
                  <a:pt x="2080815" y="269994"/>
                  <a:pt x="2070496" y="271184"/>
                  <a:pt x="2056209" y="272772"/>
                </a:cubicBezTo>
                <a:cubicBezTo>
                  <a:pt x="2026046" y="275550"/>
                  <a:pt x="2003623" y="277733"/>
                  <a:pt x="1988939" y="279320"/>
                </a:cubicBezTo>
                <a:cubicBezTo>
                  <a:pt x="1959570" y="281702"/>
                  <a:pt x="1935559" y="283091"/>
                  <a:pt x="1916906" y="283488"/>
                </a:cubicBezTo>
                <a:cubicBezTo>
                  <a:pt x="1907381" y="283488"/>
                  <a:pt x="1900237" y="283686"/>
                  <a:pt x="1895475" y="284083"/>
                </a:cubicBezTo>
                <a:cubicBezTo>
                  <a:pt x="1893887" y="284083"/>
                  <a:pt x="1890910" y="284281"/>
                  <a:pt x="1886545" y="284678"/>
                </a:cubicBezTo>
                <a:cubicBezTo>
                  <a:pt x="1882973" y="285075"/>
                  <a:pt x="1880195" y="285273"/>
                  <a:pt x="1878210" y="285273"/>
                </a:cubicBezTo>
                <a:cubicBezTo>
                  <a:pt x="1878210" y="287258"/>
                  <a:pt x="1877813" y="289044"/>
                  <a:pt x="1877020" y="290631"/>
                </a:cubicBezTo>
                <a:cubicBezTo>
                  <a:pt x="1871464" y="302141"/>
                  <a:pt x="1862534" y="327937"/>
                  <a:pt x="1850231" y="368022"/>
                </a:cubicBezTo>
                <a:cubicBezTo>
                  <a:pt x="1846659" y="380325"/>
                  <a:pt x="1836539" y="407511"/>
                  <a:pt x="1819870" y="449580"/>
                </a:cubicBezTo>
                <a:cubicBezTo>
                  <a:pt x="1790104" y="525780"/>
                  <a:pt x="1768078" y="581342"/>
                  <a:pt x="1753790" y="616267"/>
                </a:cubicBezTo>
                <a:cubicBezTo>
                  <a:pt x="1752996" y="618648"/>
                  <a:pt x="1751607" y="622022"/>
                  <a:pt x="1749623" y="626388"/>
                </a:cubicBezTo>
                <a:cubicBezTo>
                  <a:pt x="1751211" y="627975"/>
                  <a:pt x="1751211" y="629166"/>
                  <a:pt x="1749623" y="629959"/>
                </a:cubicBezTo>
                <a:lnTo>
                  <a:pt x="1747837" y="631150"/>
                </a:lnTo>
                <a:cubicBezTo>
                  <a:pt x="1729184" y="677584"/>
                  <a:pt x="1716484" y="709533"/>
                  <a:pt x="1709737" y="726995"/>
                </a:cubicBezTo>
                <a:cubicBezTo>
                  <a:pt x="1705768" y="737711"/>
                  <a:pt x="1692274" y="774819"/>
                  <a:pt x="1669256" y="838319"/>
                </a:cubicBezTo>
                <a:cubicBezTo>
                  <a:pt x="1653778" y="880784"/>
                  <a:pt x="1639689" y="917297"/>
                  <a:pt x="1626988" y="947856"/>
                </a:cubicBezTo>
                <a:cubicBezTo>
                  <a:pt x="1622226" y="958969"/>
                  <a:pt x="1617067" y="969883"/>
                  <a:pt x="1611510" y="980598"/>
                </a:cubicBezTo>
                <a:cubicBezTo>
                  <a:pt x="1611114" y="981789"/>
                  <a:pt x="1610121" y="983972"/>
                  <a:pt x="1608534" y="987147"/>
                </a:cubicBezTo>
                <a:lnTo>
                  <a:pt x="1605557" y="993100"/>
                </a:lnTo>
                <a:cubicBezTo>
                  <a:pt x="1607938" y="995481"/>
                  <a:pt x="1608534" y="998061"/>
                  <a:pt x="1607343" y="1000839"/>
                </a:cubicBezTo>
                <a:cubicBezTo>
                  <a:pt x="1615678" y="1001236"/>
                  <a:pt x="1625798" y="1001038"/>
                  <a:pt x="1637704" y="1000244"/>
                </a:cubicBezTo>
                <a:cubicBezTo>
                  <a:pt x="1640482" y="999847"/>
                  <a:pt x="1644650" y="999450"/>
                  <a:pt x="1650206" y="999053"/>
                </a:cubicBezTo>
                <a:cubicBezTo>
                  <a:pt x="1653381" y="997466"/>
                  <a:pt x="1656556" y="996275"/>
                  <a:pt x="1659731" y="995481"/>
                </a:cubicBezTo>
                <a:cubicBezTo>
                  <a:pt x="1662509" y="994688"/>
                  <a:pt x="1663501" y="995680"/>
                  <a:pt x="1662707" y="998458"/>
                </a:cubicBezTo>
                <a:cubicBezTo>
                  <a:pt x="1678582" y="996870"/>
                  <a:pt x="1712118" y="993298"/>
                  <a:pt x="1763315" y="987742"/>
                </a:cubicBezTo>
                <a:cubicBezTo>
                  <a:pt x="1786334" y="984964"/>
                  <a:pt x="1802209" y="983377"/>
                  <a:pt x="1810940" y="982980"/>
                </a:cubicBezTo>
                <a:cubicBezTo>
                  <a:pt x="1815306" y="982583"/>
                  <a:pt x="1817885" y="982384"/>
                  <a:pt x="1818679" y="982384"/>
                </a:cubicBezTo>
                <a:cubicBezTo>
                  <a:pt x="1818679" y="979606"/>
                  <a:pt x="1819275" y="976431"/>
                  <a:pt x="1820465" y="972859"/>
                </a:cubicBezTo>
                <a:cubicBezTo>
                  <a:pt x="1822053" y="968097"/>
                  <a:pt x="1828403" y="955595"/>
                  <a:pt x="1839515" y="935355"/>
                </a:cubicBezTo>
                <a:cubicBezTo>
                  <a:pt x="1843881" y="926623"/>
                  <a:pt x="1850231" y="913725"/>
                  <a:pt x="1858565" y="896659"/>
                </a:cubicBezTo>
                <a:cubicBezTo>
                  <a:pt x="1865312" y="881975"/>
                  <a:pt x="1871860" y="867489"/>
                  <a:pt x="1878210" y="853202"/>
                </a:cubicBezTo>
                <a:cubicBezTo>
                  <a:pt x="1882973" y="842486"/>
                  <a:pt x="1886545" y="836334"/>
                  <a:pt x="1888926" y="834747"/>
                </a:cubicBezTo>
                <a:cubicBezTo>
                  <a:pt x="1894879" y="830381"/>
                  <a:pt x="1899245" y="831572"/>
                  <a:pt x="1902023" y="838319"/>
                </a:cubicBezTo>
                <a:lnTo>
                  <a:pt x="1903809" y="838319"/>
                </a:lnTo>
                <a:cubicBezTo>
                  <a:pt x="1910159" y="836334"/>
                  <a:pt x="1920279" y="835342"/>
                  <a:pt x="1934170" y="835342"/>
                </a:cubicBezTo>
                <a:cubicBezTo>
                  <a:pt x="1941711" y="834945"/>
                  <a:pt x="1954212" y="835144"/>
                  <a:pt x="1971674" y="835938"/>
                </a:cubicBezTo>
                <a:cubicBezTo>
                  <a:pt x="1988740" y="836334"/>
                  <a:pt x="2006600" y="835144"/>
                  <a:pt x="2025253" y="832366"/>
                </a:cubicBezTo>
                <a:cubicBezTo>
                  <a:pt x="2031999" y="831572"/>
                  <a:pt x="2036166" y="833953"/>
                  <a:pt x="2037754" y="839509"/>
                </a:cubicBezTo>
                <a:cubicBezTo>
                  <a:pt x="2038548" y="842684"/>
                  <a:pt x="2037953" y="845661"/>
                  <a:pt x="2035968" y="848439"/>
                </a:cubicBezTo>
                <a:lnTo>
                  <a:pt x="2036563" y="849630"/>
                </a:lnTo>
                <a:cubicBezTo>
                  <a:pt x="2038548" y="852408"/>
                  <a:pt x="2042318" y="859353"/>
                  <a:pt x="2047874" y="870466"/>
                </a:cubicBezTo>
                <a:cubicBezTo>
                  <a:pt x="2057399" y="889516"/>
                  <a:pt x="2065535" y="907375"/>
                  <a:pt x="2072282" y="924044"/>
                </a:cubicBezTo>
                <a:cubicBezTo>
                  <a:pt x="2073473" y="926425"/>
                  <a:pt x="2075854" y="932577"/>
                  <a:pt x="2079426" y="942498"/>
                </a:cubicBezTo>
                <a:cubicBezTo>
                  <a:pt x="2082601" y="950039"/>
                  <a:pt x="2085181" y="956191"/>
                  <a:pt x="2087165" y="960953"/>
                </a:cubicBezTo>
                <a:cubicBezTo>
                  <a:pt x="2090340" y="968097"/>
                  <a:pt x="2093118" y="973455"/>
                  <a:pt x="2095499" y="977027"/>
                </a:cubicBezTo>
                <a:cubicBezTo>
                  <a:pt x="2096293" y="978217"/>
                  <a:pt x="2098079" y="980202"/>
                  <a:pt x="2100857" y="982980"/>
                </a:cubicBezTo>
                <a:cubicBezTo>
                  <a:pt x="2102445" y="983377"/>
                  <a:pt x="2104628" y="983972"/>
                  <a:pt x="2107406" y="984766"/>
                </a:cubicBezTo>
                <a:cubicBezTo>
                  <a:pt x="2110581" y="985956"/>
                  <a:pt x="2112763" y="986750"/>
                  <a:pt x="2113954" y="987147"/>
                </a:cubicBezTo>
                <a:cubicBezTo>
                  <a:pt x="2116335" y="987941"/>
                  <a:pt x="2120304" y="989131"/>
                  <a:pt x="2125860" y="990719"/>
                </a:cubicBezTo>
                <a:lnTo>
                  <a:pt x="2138362" y="994291"/>
                </a:lnTo>
                <a:cubicBezTo>
                  <a:pt x="2177653" y="1005403"/>
                  <a:pt x="2210593" y="1012745"/>
                  <a:pt x="2237184" y="1016317"/>
                </a:cubicBezTo>
                <a:cubicBezTo>
                  <a:pt x="2250281" y="1017905"/>
                  <a:pt x="2261790" y="1018698"/>
                  <a:pt x="2271712" y="1018698"/>
                </a:cubicBezTo>
                <a:cubicBezTo>
                  <a:pt x="2269331" y="1008777"/>
                  <a:pt x="2266949" y="1000045"/>
                  <a:pt x="2264568" y="992505"/>
                </a:cubicBezTo>
                <a:cubicBezTo>
                  <a:pt x="2260203" y="977820"/>
                  <a:pt x="2256035" y="963334"/>
                  <a:pt x="2252067" y="949047"/>
                </a:cubicBezTo>
                <a:cubicBezTo>
                  <a:pt x="2244526" y="921663"/>
                  <a:pt x="2237382" y="893286"/>
                  <a:pt x="2230635" y="863917"/>
                </a:cubicBezTo>
                <a:cubicBezTo>
                  <a:pt x="2220714" y="822642"/>
                  <a:pt x="2208410" y="764897"/>
                  <a:pt x="2193726" y="690681"/>
                </a:cubicBezTo>
                <a:cubicBezTo>
                  <a:pt x="2172295" y="585113"/>
                  <a:pt x="2157015" y="506928"/>
                  <a:pt x="2147887" y="456128"/>
                </a:cubicBezTo>
                <a:cubicBezTo>
                  <a:pt x="2145903" y="445809"/>
                  <a:pt x="2142331" y="426958"/>
                  <a:pt x="2137171" y="399573"/>
                </a:cubicBezTo>
                <a:cubicBezTo>
                  <a:pt x="2132409" y="375761"/>
                  <a:pt x="2128837" y="356909"/>
                  <a:pt x="2126456" y="343019"/>
                </a:cubicBezTo>
                <a:cubicBezTo>
                  <a:pt x="2119709" y="302141"/>
                  <a:pt x="2114549" y="276939"/>
                  <a:pt x="2110977" y="267414"/>
                </a:cubicBezTo>
                <a:close/>
                <a:moveTo>
                  <a:pt x="5342333" y="266819"/>
                </a:moveTo>
                <a:cubicBezTo>
                  <a:pt x="5341143" y="268406"/>
                  <a:pt x="5338761" y="272375"/>
                  <a:pt x="5335189" y="278725"/>
                </a:cubicBezTo>
                <a:cubicBezTo>
                  <a:pt x="5332015" y="283884"/>
                  <a:pt x="5327847" y="290234"/>
                  <a:pt x="5322688" y="297775"/>
                </a:cubicBezTo>
                <a:cubicBezTo>
                  <a:pt x="5318719" y="302934"/>
                  <a:pt x="5314155" y="308689"/>
                  <a:pt x="5308996" y="315039"/>
                </a:cubicBezTo>
                <a:cubicBezTo>
                  <a:pt x="5305821" y="319008"/>
                  <a:pt x="5301852" y="322778"/>
                  <a:pt x="5297089" y="326350"/>
                </a:cubicBezTo>
                <a:lnTo>
                  <a:pt x="5296495" y="326945"/>
                </a:lnTo>
                <a:cubicBezTo>
                  <a:pt x="5297685" y="330120"/>
                  <a:pt x="5298875" y="333494"/>
                  <a:pt x="5300067" y="337066"/>
                </a:cubicBezTo>
                <a:cubicBezTo>
                  <a:pt x="5302447" y="333891"/>
                  <a:pt x="5306019" y="328930"/>
                  <a:pt x="5310782" y="322183"/>
                </a:cubicBezTo>
                <a:cubicBezTo>
                  <a:pt x="5315147" y="315833"/>
                  <a:pt x="5318719" y="311070"/>
                  <a:pt x="5321497" y="307895"/>
                </a:cubicBezTo>
                <a:cubicBezTo>
                  <a:pt x="5330625" y="295989"/>
                  <a:pt x="5337174" y="288845"/>
                  <a:pt x="5341143" y="286464"/>
                </a:cubicBezTo>
                <a:cubicBezTo>
                  <a:pt x="5341143" y="284480"/>
                  <a:pt x="5341143" y="282495"/>
                  <a:pt x="5341143" y="280511"/>
                </a:cubicBezTo>
                <a:cubicBezTo>
                  <a:pt x="5341143" y="275352"/>
                  <a:pt x="5341540" y="270787"/>
                  <a:pt x="5342333" y="266819"/>
                </a:cubicBezTo>
                <a:close/>
                <a:moveTo>
                  <a:pt x="5990033" y="263842"/>
                </a:moveTo>
                <a:cubicBezTo>
                  <a:pt x="5935265" y="265430"/>
                  <a:pt x="5886647" y="281305"/>
                  <a:pt x="5844182" y="311467"/>
                </a:cubicBezTo>
                <a:cubicBezTo>
                  <a:pt x="5806082" y="338455"/>
                  <a:pt x="5775125" y="375959"/>
                  <a:pt x="5751313" y="423981"/>
                </a:cubicBezTo>
                <a:cubicBezTo>
                  <a:pt x="5721151" y="484703"/>
                  <a:pt x="5706069" y="549989"/>
                  <a:pt x="5706069" y="619839"/>
                </a:cubicBezTo>
                <a:cubicBezTo>
                  <a:pt x="5706069" y="635714"/>
                  <a:pt x="5706863" y="651788"/>
                  <a:pt x="5708451" y="668059"/>
                </a:cubicBezTo>
                <a:cubicBezTo>
                  <a:pt x="5712023" y="665678"/>
                  <a:pt x="5715595" y="663892"/>
                  <a:pt x="5719167" y="662702"/>
                </a:cubicBezTo>
                <a:cubicBezTo>
                  <a:pt x="5719563" y="662702"/>
                  <a:pt x="5719761" y="662702"/>
                  <a:pt x="5719761" y="662702"/>
                </a:cubicBezTo>
                <a:cubicBezTo>
                  <a:pt x="5720952" y="662702"/>
                  <a:pt x="5721746" y="663098"/>
                  <a:pt x="5722143" y="663892"/>
                </a:cubicBezTo>
                <a:cubicBezTo>
                  <a:pt x="5722540" y="664686"/>
                  <a:pt x="5722738" y="665281"/>
                  <a:pt x="5722738" y="665678"/>
                </a:cubicBezTo>
                <a:cubicBezTo>
                  <a:pt x="5722738" y="666472"/>
                  <a:pt x="5722341" y="667067"/>
                  <a:pt x="5721547" y="667464"/>
                </a:cubicBezTo>
                <a:cubicBezTo>
                  <a:pt x="5718373" y="670639"/>
                  <a:pt x="5714205" y="674013"/>
                  <a:pt x="5709046" y="677584"/>
                </a:cubicBezTo>
                <a:cubicBezTo>
                  <a:pt x="5709839" y="682347"/>
                  <a:pt x="5710435" y="687308"/>
                  <a:pt x="5710832" y="692467"/>
                </a:cubicBezTo>
                <a:cubicBezTo>
                  <a:pt x="5715197" y="689292"/>
                  <a:pt x="5719167" y="687308"/>
                  <a:pt x="5722738" y="686514"/>
                </a:cubicBezTo>
                <a:cubicBezTo>
                  <a:pt x="5723135" y="686514"/>
                  <a:pt x="5723531" y="686514"/>
                  <a:pt x="5723929" y="686514"/>
                </a:cubicBezTo>
                <a:cubicBezTo>
                  <a:pt x="5725119" y="686514"/>
                  <a:pt x="5725913" y="686911"/>
                  <a:pt x="5726310" y="687705"/>
                </a:cubicBezTo>
                <a:cubicBezTo>
                  <a:pt x="5726310" y="688102"/>
                  <a:pt x="5726310" y="688498"/>
                  <a:pt x="5726310" y="688895"/>
                </a:cubicBezTo>
                <a:cubicBezTo>
                  <a:pt x="5726310" y="689689"/>
                  <a:pt x="5726112" y="690483"/>
                  <a:pt x="5725715" y="691277"/>
                </a:cubicBezTo>
                <a:cubicBezTo>
                  <a:pt x="5723333" y="694452"/>
                  <a:pt x="5719167" y="698619"/>
                  <a:pt x="5713213" y="703778"/>
                </a:cubicBezTo>
                <a:cubicBezTo>
                  <a:pt x="5714404" y="711319"/>
                  <a:pt x="5715595" y="718463"/>
                  <a:pt x="5716785" y="725209"/>
                </a:cubicBezTo>
                <a:cubicBezTo>
                  <a:pt x="5729485" y="781963"/>
                  <a:pt x="5754289" y="833556"/>
                  <a:pt x="5791199" y="879991"/>
                </a:cubicBezTo>
                <a:cubicBezTo>
                  <a:pt x="5828505" y="926425"/>
                  <a:pt x="5873352" y="961747"/>
                  <a:pt x="5925739" y="985956"/>
                </a:cubicBezTo>
                <a:cubicBezTo>
                  <a:pt x="5970190" y="1006594"/>
                  <a:pt x="6016425" y="1016913"/>
                  <a:pt x="6064447" y="1016913"/>
                </a:cubicBezTo>
                <a:cubicBezTo>
                  <a:pt x="6075163" y="1016913"/>
                  <a:pt x="6085879" y="1016317"/>
                  <a:pt x="6096595" y="1015127"/>
                </a:cubicBezTo>
                <a:cubicBezTo>
                  <a:pt x="6156919" y="1009967"/>
                  <a:pt x="6211093" y="989925"/>
                  <a:pt x="6259115" y="955000"/>
                </a:cubicBezTo>
                <a:cubicBezTo>
                  <a:pt x="6292849" y="930394"/>
                  <a:pt x="6320233" y="900430"/>
                  <a:pt x="6341268" y="865108"/>
                </a:cubicBezTo>
                <a:cubicBezTo>
                  <a:pt x="6342061" y="863520"/>
                  <a:pt x="6342855" y="861734"/>
                  <a:pt x="6343649" y="859750"/>
                </a:cubicBezTo>
                <a:cubicBezTo>
                  <a:pt x="6344046" y="858956"/>
                  <a:pt x="6344641" y="858361"/>
                  <a:pt x="6345435" y="857964"/>
                </a:cubicBezTo>
                <a:cubicBezTo>
                  <a:pt x="6354563" y="840898"/>
                  <a:pt x="6361707" y="823238"/>
                  <a:pt x="6366867" y="804981"/>
                </a:cubicBezTo>
                <a:cubicBezTo>
                  <a:pt x="6374803" y="777597"/>
                  <a:pt x="6378773" y="749816"/>
                  <a:pt x="6378773" y="721638"/>
                </a:cubicBezTo>
                <a:cubicBezTo>
                  <a:pt x="6378773" y="714097"/>
                  <a:pt x="6378575" y="706556"/>
                  <a:pt x="6378177" y="699016"/>
                </a:cubicBezTo>
                <a:cubicBezTo>
                  <a:pt x="6376987" y="678378"/>
                  <a:pt x="6370835" y="644842"/>
                  <a:pt x="6359723" y="598408"/>
                </a:cubicBezTo>
                <a:cubicBezTo>
                  <a:pt x="6356944" y="598011"/>
                  <a:pt x="6350991" y="597813"/>
                  <a:pt x="6341863" y="597813"/>
                </a:cubicBezTo>
                <a:cubicBezTo>
                  <a:pt x="6314081" y="597813"/>
                  <a:pt x="6256931" y="598805"/>
                  <a:pt x="6170413" y="600789"/>
                </a:cubicBezTo>
                <a:cubicBezTo>
                  <a:pt x="6068417" y="602773"/>
                  <a:pt x="6007695" y="605353"/>
                  <a:pt x="5988247" y="608528"/>
                </a:cubicBezTo>
                <a:cubicBezTo>
                  <a:pt x="5988645" y="611306"/>
                  <a:pt x="5988843" y="625395"/>
                  <a:pt x="5988843" y="650795"/>
                </a:cubicBezTo>
                <a:cubicBezTo>
                  <a:pt x="5988843" y="676195"/>
                  <a:pt x="5988645" y="712708"/>
                  <a:pt x="5988247" y="760333"/>
                </a:cubicBezTo>
                <a:cubicBezTo>
                  <a:pt x="5994597" y="761920"/>
                  <a:pt x="6001543" y="762714"/>
                  <a:pt x="6009083" y="762714"/>
                </a:cubicBezTo>
                <a:cubicBezTo>
                  <a:pt x="6017418" y="762714"/>
                  <a:pt x="6026745" y="761722"/>
                  <a:pt x="6037063" y="759738"/>
                </a:cubicBezTo>
                <a:cubicBezTo>
                  <a:pt x="6037063" y="759738"/>
                  <a:pt x="6057105" y="754777"/>
                  <a:pt x="6097189" y="744855"/>
                </a:cubicBezTo>
                <a:cubicBezTo>
                  <a:pt x="6110683" y="741680"/>
                  <a:pt x="6120209" y="739894"/>
                  <a:pt x="6125765" y="739497"/>
                </a:cubicBezTo>
                <a:cubicBezTo>
                  <a:pt x="6129337" y="739497"/>
                  <a:pt x="6138465" y="739298"/>
                  <a:pt x="6153149" y="738902"/>
                </a:cubicBezTo>
                <a:cubicBezTo>
                  <a:pt x="6178549" y="737711"/>
                  <a:pt x="6195417" y="735727"/>
                  <a:pt x="6203751" y="732948"/>
                </a:cubicBezTo>
                <a:lnTo>
                  <a:pt x="6203751" y="728781"/>
                </a:lnTo>
                <a:cubicBezTo>
                  <a:pt x="6203751" y="728384"/>
                  <a:pt x="6203751" y="727988"/>
                  <a:pt x="6203751" y="727591"/>
                </a:cubicBezTo>
                <a:cubicBezTo>
                  <a:pt x="6203751" y="725209"/>
                  <a:pt x="6205339" y="723820"/>
                  <a:pt x="6208513" y="723423"/>
                </a:cubicBezTo>
                <a:cubicBezTo>
                  <a:pt x="6208910" y="723423"/>
                  <a:pt x="6209307" y="723423"/>
                  <a:pt x="6209704" y="723423"/>
                </a:cubicBezTo>
                <a:cubicBezTo>
                  <a:pt x="6212085" y="723423"/>
                  <a:pt x="6213871" y="724813"/>
                  <a:pt x="6215061" y="727591"/>
                </a:cubicBezTo>
                <a:cubicBezTo>
                  <a:pt x="6215459" y="728384"/>
                  <a:pt x="6215855" y="729377"/>
                  <a:pt x="6216252" y="730567"/>
                </a:cubicBezTo>
                <a:cubicBezTo>
                  <a:pt x="6219031" y="730964"/>
                  <a:pt x="6221213" y="732552"/>
                  <a:pt x="6222801" y="735330"/>
                </a:cubicBezTo>
                <a:cubicBezTo>
                  <a:pt x="6223594" y="736917"/>
                  <a:pt x="6223991" y="738902"/>
                  <a:pt x="6223991" y="741283"/>
                </a:cubicBezTo>
                <a:cubicBezTo>
                  <a:pt x="6223991" y="742077"/>
                  <a:pt x="6223991" y="742870"/>
                  <a:pt x="6223991" y="743664"/>
                </a:cubicBezTo>
                <a:cubicBezTo>
                  <a:pt x="6223197" y="746839"/>
                  <a:pt x="6221610" y="749022"/>
                  <a:pt x="6219229" y="750213"/>
                </a:cubicBezTo>
                <a:cubicBezTo>
                  <a:pt x="6219229" y="751403"/>
                  <a:pt x="6219229" y="752594"/>
                  <a:pt x="6219229" y="753784"/>
                </a:cubicBezTo>
                <a:cubicBezTo>
                  <a:pt x="6219229" y="772041"/>
                  <a:pt x="6213077" y="789503"/>
                  <a:pt x="6200774" y="806172"/>
                </a:cubicBezTo>
                <a:cubicBezTo>
                  <a:pt x="6188471" y="822841"/>
                  <a:pt x="6172397" y="835541"/>
                  <a:pt x="6152554" y="844272"/>
                </a:cubicBezTo>
                <a:cubicBezTo>
                  <a:pt x="6129535" y="854591"/>
                  <a:pt x="6105524" y="859750"/>
                  <a:pt x="6080521" y="859750"/>
                </a:cubicBezTo>
                <a:cubicBezTo>
                  <a:pt x="6055915" y="859750"/>
                  <a:pt x="6030317" y="854789"/>
                  <a:pt x="6003725" y="844867"/>
                </a:cubicBezTo>
                <a:cubicBezTo>
                  <a:pt x="5943401" y="822642"/>
                  <a:pt x="5903316" y="782359"/>
                  <a:pt x="5883473" y="724019"/>
                </a:cubicBezTo>
                <a:cubicBezTo>
                  <a:pt x="5876329" y="702984"/>
                  <a:pt x="5871963" y="682347"/>
                  <a:pt x="5870375" y="662106"/>
                </a:cubicBezTo>
                <a:cubicBezTo>
                  <a:pt x="5868788" y="658931"/>
                  <a:pt x="5867995" y="654963"/>
                  <a:pt x="5867995" y="650200"/>
                </a:cubicBezTo>
                <a:cubicBezTo>
                  <a:pt x="5867995" y="648216"/>
                  <a:pt x="5868193" y="646231"/>
                  <a:pt x="5868589" y="644247"/>
                </a:cubicBezTo>
                <a:cubicBezTo>
                  <a:pt x="5868589" y="643056"/>
                  <a:pt x="5868788" y="641667"/>
                  <a:pt x="5869185" y="640080"/>
                </a:cubicBezTo>
                <a:cubicBezTo>
                  <a:pt x="5869582" y="608727"/>
                  <a:pt x="5876924" y="581342"/>
                  <a:pt x="5891211" y="557927"/>
                </a:cubicBezTo>
                <a:cubicBezTo>
                  <a:pt x="5905896" y="534511"/>
                  <a:pt x="5925938" y="516056"/>
                  <a:pt x="5951338" y="502563"/>
                </a:cubicBezTo>
                <a:cubicBezTo>
                  <a:pt x="5984675" y="485100"/>
                  <a:pt x="6020395" y="475575"/>
                  <a:pt x="6058495" y="473988"/>
                </a:cubicBezTo>
                <a:cubicBezTo>
                  <a:pt x="6061669" y="473988"/>
                  <a:pt x="6064845" y="473988"/>
                  <a:pt x="6068019" y="473988"/>
                </a:cubicBezTo>
                <a:cubicBezTo>
                  <a:pt x="6086276" y="473988"/>
                  <a:pt x="6103341" y="475972"/>
                  <a:pt x="6119217" y="479941"/>
                </a:cubicBezTo>
                <a:cubicBezTo>
                  <a:pt x="6129932" y="482719"/>
                  <a:pt x="6141045" y="488473"/>
                  <a:pt x="6152554" y="497205"/>
                </a:cubicBezTo>
                <a:cubicBezTo>
                  <a:pt x="6173191" y="513080"/>
                  <a:pt x="6183510" y="521017"/>
                  <a:pt x="6183510" y="521017"/>
                </a:cubicBezTo>
                <a:cubicBezTo>
                  <a:pt x="6189463" y="525383"/>
                  <a:pt x="6194225" y="528359"/>
                  <a:pt x="6197797" y="529947"/>
                </a:cubicBezTo>
                <a:cubicBezTo>
                  <a:pt x="6200179" y="531138"/>
                  <a:pt x="6201369" y="531733"/>
                  <a:pt x="6201369" y="531733"/>
                </a:cubicBezTo>
                <a:lnTo>
                  <a:pt x="6202560" y="531733"/>
                </a:lnTo>
                <a:cubicBezTo>
                  <a:pt x="6203353" y="531733"/>
                  <a:pt x="6203949" y="531733"/>
                  <a:pt x="6204346" y="531733"/>
                </a:cubicBezTo>
                <a:cubicBezTo>
                  <a:pt x="6206727" y="531733"/>
                  <a:pt x="6208711" y="532725"/>
                  <a:pt x="6210299" y="534709"/>
                </a:cubicBezTo>
                <a:cubicBezTo>
                  <a:pt x="6213474" y="531931"/>
                  <a:pt x="6216252" y="529550"/>
                  <a:pt x="6218633" y="527566"/>
                </a:cubicBezTo>
                <a:cubicBezTo>
                  <a:pt x="6227365" y="519231"/>
                  <a:pt x="6235699" y="511294"/>
                  <a:pt x="6243637" y="503753"/>
                </a:cubicBezTo>
                <a:cubicBezTo>
                  <a:pt x="6256337" y="491053"/>
                  <a:pt x="6264671" y="482917"/>
                  <a:pt x="6268639" y="479345"/>
                </a:cubicBezTo>
                <a:cubicBezTo>
                  <a:pt x="6271021" y="476964"/>
                  <a:pt x="6274791" y="473591"/>
                  <a:pt x="6279951" y="469225"/>
                </a:cubicBezTo>
                <a:cubicBezTo>
                  <a:pt x="6285110" y="464859"/>
                  <a:pt x="6288881" y="461486"/>
                  <a:pt x="6291261" y="459105"/>
                </a:cubicBezTo>
                <a:cubicBezTo>
                  <a:pt x="6306739" y="444817"/>
                  <a:pt x="6316265" y="432117"/>
                  <a:pt x="6319837" y="421005"/>
                </a:cubicBezTo>
                <a:cubicBezTo>
                  <a:pt x="6320630" y="417830"/>
                  <a:pt x="6321027" y="414853"/>
                  <a:pt x="6321027" y="412075"/>
                </a:cubicBezTo>
                <a:cubicBezTo>
                  <a:pt x="6321027" y="408900"/>
                  <a:pt x="6320432" y="406320"/>
                  <a:pt x="6319241" y="404336"/>
                </a:cubicBezTo>
                <a:cubicBezTo>
                  <a:pt x="6318051" y="402352"/>
                  <a:pt x="6315273" y="399573"/>
                  <a:pt x="6310907" y="396002"/>
                </a:cubicBezTo>
                <a:cubicBezTo>
                  <a:pt x="6311701" y="397589"/>
                  <a:pt x="6312296" y="398581"/>
                  <a:pt x="6312693" y="398978"/>
                </a:cubicBezTo>
                <a:cubicBezTo>
                  <a:pt x="6313090" y="400169"/>
                  <a:pt x="6313288" y="401161"/>
                  <a:pt x="6313288" y="401955"/>
                </a:cubicBezTo>
                <a:cubicBezTo>
                  <a:pt x="6313288" y="403542"/>
                  <a:pt x="6312495" y="404931"/>
                  <a:pt x="6310907" y="406122"/>
                </a:cubicBezTo>
                <a:cubicBezTo>
                  <a:pt x="6309717" y="406519"/>
                  <a:pt x="6308724" y="406717"/>
                  <a:pt x="6307931" y="406717"/>
                </a:cubicBezTo>
                <a:cubicBezTo>
                  <a:pt x="6306739" y="406717"/>
                  <a:pt x="6305549" y="405923"/>
                  <a:pt x="6304359" y="404336"/>
                </a:cubicBezTo>
                <a:lnTo>
                  <a:pt x="6303168" y="403145"/>
                </a:lnTo>
                <a:cubicBezTo>
                  <a:pt x="6271418" y="355917"/>
                  <a:pt x="6225380" y="320397"/>
                  <a:pt x="6165055" y="296584"/>
                </a:cubicBezTo>
                <a:cubicBezTo>
                  <a:pt x="6110287" y="274756"/>
                  <a:pt x="6055716" y="263842"/>
                  <a:pt x="6001345" y="263842"/>
                </a:cubicBezTo>
                <a:cubicBezTo>
                  <a:pt x="5997375" y="263842"/>
                  <a:pt x="5993605" y="263842"/>
                  <a:pt x="5990033" y="263842"/>
                </a:cubicBezTo>
                <a:close/>
                <a:moveTo>
                  <a:pt x="3033711" y="260270"/>
                </a:moveTo>
                <a:cubicBezTo>
                  <a:pt x="3030933" y="260270"/>
                  <a:pt x="3028155" y="260469"/>
                  <a:pt x="3025377" y="260866"/>
                </a:cubicBezTo>
                <a:cubicBezTo>
                  <a:pt x="3018630" y="261262"/>
                  <a:pt x="3010891" y="262255"/>
                  <a:pt x="3002160" y="263842"/>
                </a:cubicBezTo>
                <a:cubicBezTo>
                  <a:pt x="2997397" y="265033"/>
                  <a:pt x="2989262" y="266819"/>
                  <a:pt x="2977752" y="269200"/>
                </a:cubicBezTo>
                <a:cubicBezTo>
                  <a:pt x="2967037" y="271184"/>
                  <a:pt x="2958901" y="272772"/>
                  <a:pt x="2953345" y="273963"/>
                </a:cubicBezTo>
                <a:cubicBezTo>
                  <a:pt x="2906116" y="282297"/>
                  <a:pt x="2855515" y="289441"/>
                  <a:pt x="2801540" y="295394"/>
                </a:cubicBezTo>
                <a:cubicBezTo>
                  <a:pt x="2789634" y="296981"/>
                  <a:pt x="2769591" y="299164"/>
                  <a:pt x="2741413" y="301942"/>
                </a:cubicBezTo>
                <a:cubicBezTo>
                  <a:pt x="2715616" y="304720"/>
                  <a:pt x="2695574" y="306903"/>
                  <a:pt x="2681287" y="308491"/>
                </a:cubicBezTo>
                <a:cubicBezTo>
                  <a:pt x="2626121" y="314841"/>
                  <a:pt x="2585640" y="319206"/>
                  <a:pt x="2559843" y="321588"/>
                </a:cubicBezTo>
                <a:cubicBezTo>
                  <a:pt x="2514996" y="325953"/>
                  <a:pt x="2483841" y="328136"/>
                  <a:pt x="2466379" y="328136"/>
                </a:cubicBezTo>
                <a:cubicBezTo>
                  <a:pt x="2457648" y="327739"/>
                  <a:pt x="2450305" y="327541"/>
                  <a:pt x="2444352" y="327541"/>
                </a:cubicBezTo>
                <a:cubicBezTo>
                  <a:pt x="2438796" y="327541"/>
                  <a:pt x="2434431" y="327739"/>
                  <a:pt x="2431255" y="328136"/>
                </a:cubicBezTo>
                <a:cubicBezTo>
                  <a:pt x="2424508" y="328533"/>
                  <a:pt x="2419746" y="328930"/>
                  <a:pt x="2416968" y="329327"/>
                </a:cubicBezTo>
                <a:cubicBezTo>
                  <a:pt x="2416571" y="329327"/>
                  <a:pt x="2416174" y="329525"/>
                  <a:pt x="2415777" y="329922"/>
                </a:cubicBezTo>
                <a:lnTo>
                  <a:pt x="2415777" y="347186"/>
                </a:lnTo>
                <a:cubicBezTo>
                  <a:pt x="2415777" y="354330"/>
                  <a:pt x="2415976" y="360084"/>
                  <a:pt x="2416373" y="364450"/>
                </a:cubicBezTo>
                <a:cubicBezTo>
                  <a:pt x="2417563" y="374372"/>
                  <a:pt x="2419548" y="388461"/>
                  <a:pt x="2422326" y="406717"/>
                </a:cubicBezTo>
                <a:cubicBezTo>
                  <a:pt x="2427485" y="438467"/>
                  <a:pt x="2430263" y="461684"/>
                  <a:pt x="2430660" y="476369"/>
                </a:cubicBezTo>
                <a:cubicBezTo>
                  <a:pt x="2483841" y="474781"/>
                  <a:pt x="2531863" y="469622"/>
                  <a:pt x="2574726" y="460891"/>
                </a:cubicBezTo>
                <a:cubicBezTo>
                  <a:pt x="2587823" y="458509"/>
                  <a:pt x="2597348" y="456327"/>
                  <a:pt x="2603301" y="454342"/>
                </a:cubicBezTo>
                <a:cubicBezTo>
                  <a:pt x="2612826" y="451167"/>
                  <a:pt x="2620168" y="449183"/>
                  <a:pt x="2625327" y="448389"/>
                </a:cubicBezTo>
                <a:cubicBezTo>
                  <a:pt x="2631677" y="446802"/>
                  <a:pt x="2637234" y="446008"/>
                  <a:pt x="2641996" y="446008"/>
                </a:cubicBezTo>
                <a:cubicBezTo>
                  <a:pt x="2647949" y="446008"/>
                  <a:pt x="2652315" y="447397"/>
                  <a:pt x="2655093" y="450175"/>
                </a:cubicBezTo>
                <a:cubicBezTo>
                  <a:pt x="2656680" y="448984"/>
                  <a:pt x="2657673" y="448389"/>
                  <a:pt x="2658070" y="448389"/>
                </a:cubicBezTo>
                <a:cubicBezTo>
                  <a:pt x="2657673" y="447992"/>
                  <a:pt x="2657474" y="447595"/>
                  <a:pt x="2657474" y="447198"/>
                </a:cubicBezTo>
                <a:cubicBezTo>
                  <a:pt x="2657474" y="446405"/>
                  <a:pt x="2657474" y="445809"/>
                  <a:pt x="2657474" y="445413"/>
                </a:cubicBezTo>
                <a:cubicBezTo>
                  <a:pt x="2657474" y="443825"/>
                  <a:pt x="2658268" y="442634"/>
                  <a:pt x="2659855" y="441841"/>
                </a:cubicBezTo>
                <a:cubicBezTo>
                  <a:pt x="2661046" y="441047"/>
                  <a:pt x="2662038" y="440650"/>
                  <a:pt x="2662832" y="440650"/>
                </a:cubicBezTo>
                <a:cubicBezTo>
                  <a:pt x="2664023" y="440650"/>
                  <a:pt x="2665015" y="441245"/>
                  <a:pt x="2665809" y="442436"/>
                </a:cubicBezTo>
                <a:lnTo>
                  <a:pt x="2667595" y="443627"/>
                </a:lnTo>
                <a:cubicBezTo>
                  <a:pt x="2669182" y="443230"/>
                  <a:pt x="2670571" y="443031"/>
                  <a:pt x="2671762" y="443031"/>
                </a:cubicBezTo>
                <a:cubicBezTo>
                  <a:pt x="2673349" y="443031"/>
                  <a:pt x="2674937" y="443428"/>
                  <a:pt x="2676524" y="444222"/>
                </a:cubicBezTo>
                <a:cubicBezTo>
                  <a:pt x="2677715" y="445016"/>
                  <a:pt x="2678310" y="446206"/>
                  <a:pt x="2678310" y="447794"/>
                </a:cubicBezTo>
                <a:cubicBezTo>
                  <a:pt x="2678310" y="448191"/>
                  <a:pt x="2678310" y="448588"/>
                  <a:pt x="2678310" y="448984"/>
                </a:cubicBezTo>
                <a:cubicBezTo>
                  <a:pt x="2678310" y="449778"/>
                  <a:pt x="2678112" y="450770"/>
                  <a:pt x="2677715" y="451961"/>
                </a:cubicBezTo>
                <a:lnTo>
                  <a:pt x="2678310" y="453152"/>
                </a:lnTo>
                <a:cubicBezTo>
                  <a:pt x="2678310" y="453945"/>
                  <a:pt x="2678509" y="454541"/>
                  <a:pt x="2678905" y="454938"/>
                </a:cubicBezTo>
                <a:cubicBezTo>
                  <a:pt x="2679302" y="456128"/>
                  <a:pt x="2680096" y="458708"/>
                  <a:pt x="2681287" y="462677"/>
                </a:cubicBezTo>
                <a:cubicBezTo>
                  <a:pt x="2682081" y="466645"/>
                  <a:pt x="2683073" y="472797"/>
                  <a:pt x="2684263" y="481131"/>
                </a:cubicBezTo>
                <a:cubicBezTo>
                  <a:pt x="2686645" y="501769"/>
                  <a:pt x="2688430" y="520620"/>
                  <a:pt x="2689621" y="537686"/>
                </a:cubicBezTo>
                <a:cubicBezTo>
                  <a:pt x="2693193" y="581342"/>
                  <a:pt x="2695773" y="635119"/>
                  <a:pt x="2697360" y="699016"/>
                </a:cubicBezTo>
                <a:cubicBezTo>
                  <a:pt x="2697757" y="699413"/>
                  <a:pt x="2697955" y="699809"/>
                  <a:pt x="2697955" y="700206"/>
                </a:cubicBezTo>
                <a:cubicBezTo>
                  <a:pt x="2697955" y="700603"/>
                  <a:pt x="2697757" y="701000"/>
                  <a:pt x="2697360" y="701397"/>
                </a:cubicBezTo>
                <a:cubicBezTo>
                  <a:pt x="2697757" y="701000"/>
                  <a:pt x="2697955" y="700802"/>
                  <a:pt x="2697955" y="700802"/>
                </a:cubicBezTo>
                <a:cubicBezTo>
                  <a:pt x="2697955" y="700802"/>
                  <a:pt x="2697757" y="701198"/>
                  <a:pt x="2697360" y="701992"/>
                </a:cubicBezTo>
                <a:cubicBezTo>
                  <a:pt x="2697360" y="715883"/>
                  <a:pt x="2697757" y="739894"/>
                  <a:pt x="2698551" y="774025"/>
                </a:cubicBezTo>
                <a:cubicBezTo>
                  <a:pt x="2698551" y="790694"/>
                  <a:pt x="2698749" y="804981"/>
                  <a:pt x="2699146" y="816888"/>
                </a:cubicBezTo>
                <a:cubicBezTo>
                  <a:pt x="2699543" y="817284"/>
                  <a:pt x="2699741" y="817681"/>
                  <a:pt x="2699741" y="818078"/>
                </a:cubicBezTo>
                <a:cubicBezTo>
                  <a:pt x="2699741" y="818475"/>
                  <a:pt x="2699543" y="818872"/>
                  <a:pt x="2699146" y="819269"/>
                </a:cubicBezTo>
                <a:cubicBezTo>
                  <a:pt x="2700733" y="891500"/>
                  <a:pt x="2705099" y="951627"/>
                  <a:pt x="2712243" y="999648"/>
                </a:cubicBezTo>
                <a:cubicBezTo>
                  <a:pt x="2721768" y="1000045"/>
                  <a:pt x="2731094" y="1000244"/>
                  <a:pt x="2740223" y="1000244"/>
                </a:cubicBezTo>
                <a:cubicBezTo>
                  <a:pt x="2758876" y="1000244"/>
                  <a:pt x="2777132" y="999648"/>
                  <a:pt x="2794991" y="998458"/>
                </a:cubicBezTo>
                <a:cubicBezTo>
                  <a:pt x="2830710" y="996077"/>
                  <a:pt x="2857499" y="991711"/>
                  <a:pt x="2875359" y="985361"/>
                </a:cubicBezTo>
                <a:cubicBezTo>
                  <a:pt x="2872977" y="981789"/>
                  <a:pt x="2870993" y="977225"/>
                  <a:pt x="2869405" y="971669"/>
                </a:cubicBezTo>
                <a:cubicBezTo>
                  <a:pt x="2867024" y="962938"/>
                  <a:pt x="2864444" y="946864"/>
                  <a:pt x="2861666" y="923448"/>
                </a:cubicBezTo>
                <a:cubicBezTo>
                  <a:pt x="2859682" y="904398"/>
                  <a:pt x="2856507" y="865108"/>
                  <a:pt x="2852141" y="805577"/>
                </a:cubicBezTo>
                <a:cubicBezTo>
                  <a:pt x="2851348" y="794067"/>
                  <a:pt x="2850752" y="786527"/>
                  <a:pt x="2850355" y="782955"/>
                </a:cubicBezTo>
                <a:cubicBezTo>
                  <a:pt x="2849959" y="779383"/>
                  <a:pt x="2849760" y="776605"/>
                  <a:pt x="2849760" y="774620"/>
                </a:cubicBezTo>
                <a:cubicBezTo>
                  <a:pt x="2849363" y="773033"/>
                  <a:pt x="2849165" y="772041"/>
                  <a:pt x="2849165" y="771644"/>
                </a:cubicBezTo>
                <a:lnTo>
                  <a:pt x="2849165" y="770453"/>
                </a:lnTo>
                <a:cubicBezTo>
                  <a:pt x="2845196" y="743069"/>
                  <a:pt x="2841823" y="704373"/>
                  <a:pt x="2839045" y="654367"/>
                </a:cubicBezTo>
                <a:cubicBezTo>
                  <a:pt x="2835869" y="594836"/>
                  <a:pt x="2833290" y="557728"/>
                  <a:pt x="2831305" y="543044"/>
                </a:cubicBezTo>
                <a:cubicBezTo>
                  <a:pt x="2830512" y="537884"/>
                  <a:pt x="2828726" y="526573"/>
                  <a:pt x="2825948" y="509111"/>
                </a:cubicBezTo>
                <a:cubicBezTo>
                  <a:pt x="2824757" y="509111"/>
                  <a:pt x="2823765" y="508913"/>
                  <a:pt x="2822971" y="508516"/>
                </a:cubicBezTo>
                <a:cubicBezTo>
                  <a:pt x="2821384" y="507722"/>
                  <a:pt x="2820391" y="506531"/>
                  <a:pt x="2819995" y="504944"/>
                </a:cubicBezTo>
                <a:cubicBezTo>
                  <a:pt x="2819598" y="504547"/>
                  <a:pt x="2819399" y="503952"/>
                  <a:pt x="2819399" y="503158"/>
                </a:cubicBezTo>
                <a:cubicBezTo>
                  <a:pt x="2819399" y="501967"/>
                  <a:pt x="2820193" y="500975"/>
                  <a:pt x="2821780" y="500181"/>
                </a:cubicBezTo>
                <a:cubicBezTo>
                  <a:pt x="2822574" y="499388"/>
                  <a:pt x="2823566" y="498792"/>
                  <a:pt x="2824757" y="498395"/>
                </a:cubicBezTo>
                <a:cubicBezTo>
                  <a:pt x="2824360" y="497205"/>
                  <a:pt x="2824162" y="496609"/>
                  <a:pt x="2824162" y="496609"/>
                </a:cubicBezTo>
                <a:cubicBezTo>
                  <a:pt x="2824162" y="496609"/>
                  <a:pt x="2824162" y="496808"/>
                  <a:pt x="2824162" y="497205"/>
                </a:cubicBezTo>
                <a:cubicBezTo>
                  <a:pt x="2822177" y="482520"/>
                  <a:pt x="2821185" y="471805"/>
                  <a:pt x="2821185" y="465058"/>
                </a:cubicBezTo>
                <a:cubicBezTo>
                  <a:pt x="2821185" y="463073"/>
                  <a:pt x="2821185" y="461486"/>
                  <a:pt x="2821185" y="460295"/>
                </a:cubicBezTo>
                <a:lnTo>
                  <a:pt x="2814041" y="461486"/>
                </a:lnTo>
                <a:cubicBezTo>
                  <a:pt x="2810866" y="461486"/>
                  <a:pt x="2807691" y="460891"/>
                  <a:pt x="2804516" y="459700"/>
                </a:cubicBezTo>
                <a:cubicBezTo>
                  <a:pt x="2803723" y="459303"/>
                  <a:pt x="2802929" y="458509"/>
                  <a:pt x="2802135" y="457319"/>
                </a:cubicBezTo>
                <a:cubicBezTo>
                  <a:pt x="2802135" y="457319"/>
                  <a:pt x="2801738" y="456922"/>
                  <a:pt x="2800945" y="456128"/>
                </a:cubicBezTo>
                <a:lnTo>
                  <a:pt x="2799754" y="453747"/>
                </a:lnTo>
                <a:cubicBezTo>
                  <a:pt x="2799754" y="452953"/>
                  <a:pt x="2799754" y="452358"/>
                  <a:pt x="2799754" y="451961"/>
                </a:cubicBezTo>
                <a:cubicBezTo>
                  <a:pt x="2799754" y="448389"/>
                  <a:pt x="2801341" y="446008"/>
                  <a:pt x="2804516" y="444817"/>
                </a:cubicBezTo>
                <a:lnTo>
                  <a:pt x="2805112" y="444817"/>
                </a:lnTo>
                <a:cubicBezTo>
                  <a:pt x="2807096" y="443627"/>
                  <a:pt x="2808485" y="443031"/>
                  <a:pt x="2809279" y="443031"/>
                </a:cubicBezTo>
                <a:cubicBezTo>
                  <a:pt x="2814041" y="442237"/>
                  <a:pt x="2816819" y="441642"/>
                  <a:pt x="2817613" y="441245"/>
                </a:cubicBezTo>
                <a:cubicBezTo>
                  <a:pt x="2824360" y="440055"/>
                  <a:pt x="2833290" y="438269"/>
                  <a:pt x="2844402" y="435888"/>
                </a:cubicBezTo>
                <a:cubicBezTo>
                  <a:pt x="2852737" y="434300"/>
                  <a:pt x="2872382" y="430133"/>
                  <a:pt x="2903338" y="423386"/>
                </a:cubicBezTo>
                <a:cubicBezTo>
                  <a:pt x="2908895" y="422195"/>
                  <a:pt x="2929532" y="417830"/>
                  <a:pt x="2965251" y="410289"/>
                </a:cubicBezTo>
                <a:cubicBezTo>
                  <a:pt x="2988666" y="405527"/>
                  <a:pt x="3007915" y="403145"/>
                  <a:pt x="3022996" y="403145"/>
                </a:cubicBezTo>
                <a:cubicBezTo>
                  <a:pt x="3028552" y="403145"/>
                  <a:pt x="3033513" y="403542"/>
                  <a:pt x="3037879" y="404336"/>
                </a:cubicBezTo>
                <a:cubicBezTo>
                  <a:pt x="3037482" y="397589"/>
                  <a:pt x="3036093" y="385881"/>
                  <a:pt x="3033711" y="369213"/>
                </a:cubicBezTo>
                <a:cubicBezTo>
                  <a:pt x="3032124" y="354528"/>
                  <a:pt x="3030933" y="343019"/>
                  <a:pt x="3030140" y="334684"/>
                </a:cubicBezTo>
                <a:cubicBezTo>
                  <a:pt x="3029346" y="325556"/>
                  <a:pt x="3028949" y="316627"/>
                  <a:pt x="3028949" y="307895"/>
                </a:cubicBezTo>
                <a:cubicBezTo>
                  <a:pt x="3028949" y="302339"/>
                  <a:pt x="3029147" y="296981"/>
                  <a:pt x="3029545" y="291822"/>
                </a:cubicBezTo>
                <a:cubicBezTo>
                  <a:pt x="3029941" y="278328"/>
                  <a:pt x="3031330" y="267811"/>
                  <a:pt x="3033711" y="260270"/>
                </a:cubicBezTo>
                <a:close/>
                <a:moveTo>
                  <a:pt x="5529261" y="258484"/>
                </a:moveTo>
                <a:cubicBezTo>
                  <a:pt x="5521325" y="258484"/>
                  <a:pt x="5512196" y="259080"/>
                  <a:pt x="5501877" y="260270"/>
                </a:cubicBezTo>
                <a:cubicBezTo>
                  <a:pt x="5497512" y="260667"/>
                  <a:pt x="5488383" y="261659"/>
                  <a:pt x="5474493" y="263247"/>
                </a:cubicBezTo>
                <a:cubicBezTo>
                  <a:pt x="5462587" y="264438"/>
                  <a:pt x="5453260" y="265231"/>
                  <a:pt x="5446513" y="265628"/>
                </a:cubicBezTo>
                <a:cubicBezTo>
                  <a:pt x="5431035" y="266819"/>
                  <a:pt x="5416152" y="267414"/>
                  <a:pt x="5401865" y="267414"/>
                </a:cubicBezTo>
                <a:cubicBezTo>
                  <a:pt x="5398690" y="267414"/>
                  <a:pt x="5395317" y="267414"/>
                  <a:pt x="5391745" y="267414"/>
                </a:cubicBezTo>
                <a:cubicBezTo>
                  <a:pt x="5381426" y="267017"/>
                  <a:pt x="5371901" y="266223"/>
                  <a:pt x="5363169" y="265033"/>
                </a:cubicBezTo>
                <a:cubicBezTo>
                  <a:pt x="5360788" y="264636"/>
                  <a:pt x="5359201" y="264438"/>
                  <a:pt x="5358407" y="264438"/>
                </a:cubicBezTo>
                <a:lnTo>
                  <a:pt x="5358407" y="300156"/>
                </a:lnTo>
                <a:cubicBezTo>
                  <a:pt x="5359201" y="311666"/>
                  <a:pt x="5360590" y="323572"/>
                  <a:pt x="5362574" y="335875"/>
                </a:cubicBezTo>
                <a:cubicBezTo>
                  <a:pt x="5364162" y="335081"/>
                  <a:pt x="5365551" y="334486"/>
                  <a:pt x="5366741" y="334089"/>
                </a:cubicBezTo>
                <a:cubicBezTo>
                  <a:pt x="5367932" y="334089"/>
                  <a:pt x="5368725" y="334486"/>
                  <a:pt x="5369123" y="335280"/>
                </a:cubicBezTo>
                <a:cubicBezTo>
                  <a:pt x="5369519" y="335677"/>
                  <a:pt x="5369718" y="336073"/>
                  <a:pt x="5369718" y="336470"/>
                </a:cubicBezTo>
                <a:cubicBezTo>
                  <a:pt x="5369718" y="336867"/>
                  <a:pt x="5369519" y="337264"/>
                  <a:pt x="5369123" y="337661"/>
                </a:cubicBezTo>
                <a:cubicBezTo>
                  <a:pt x="5367932" y="339645"/>
                  <a:pt x="5366146" y="342027"/>
                  <a:pt x="5363765" y="344805"/>
                </a:cubicBezTo>
                <a:cubicBezTo>
                  <a:pt x="5366543" y="363061"/>
                  <a:pt x="5372099" y="390247"/>
                  <a:pt x="5380433" y="426363"/>
                </a:cubicBezTo>
                <a:cubicBezTo>
                  <a:pt x="5380831" y="426759"/>
                  <a:pt x="5381029" y="427355"/>
                  <a:pt x="5381029" y="428148"/>
                </a:cubicBezTo>
                <a:cubicBezTo>
                  <a:pt x="5381029" y="428148"/>
                  <a:pt x="5381029" y="428347"/>
                  <a:pt x="5381029" y="428744"/>
                </a:cubicBezTo>
                <a:cubicBezTo>
                  <a:pt x="5382219" y="433506"/>
                  <a:pt x="5383013" y="437277"/>
                  <a:pt x="5383410" y="440055"/>
                </a:cubicBezTo>
                <a:cubicBezTo>
                  <a:pt x="5386189" y="451564"/>
                  <a:pt x="5388966" y="464264"/>
                  <a:pt x="5391745" y="478155"/>
                </a:cubicBezTo>
                <a:cubicBezTo>
                  <a:pt x="5394523" y="477361"/>
                  <a:pt x="5396904" y="476964"/>
                  <a:pt x="5398888" y="476964"/>
                </a:cubicBezTo>
                <a:cubicBezTo>
                  <a:pt x="5401269" y="477361"/>
                  <a:pt x="5402460" y="478155"/>
                  <a:pt x="5402460" y="479345"/>
                </a:cubicBezTo>
                <a:cubicBezTo>
                  <a:pt x="5402460" y="479742"/>
                  <a:pt x="5402262" y="480338"/>
                  <a:pt x="5401865" y="481131"/>
                </a:cubicBezTo>
                <a:cubicBezTo>
                  <a:pt x="5400277" y="483513"/>
                  <a:pt x="5397697" y="485894"/>
                  <a:pt x="5394125" y="488275"/>
                </a:cubicBezTo>
                <a:cubicBezTo>
                  <a:pt x="5394919" y="492641"/>
                  <a:pt x="5395911" y="497800"/>
                  <a:pt x="5397102" y="503753"/>
                </a:cubicBezTo>
                <a:cubicBezTo>
                  <a:pt x="5399483" y="502959"/>
                  <a:pt x="5401865" y="502563"/>
                  <a:pt x="5404246" y="502563"/>
                </a:cubicBezTo>
                <a:cubicBezTo>
                  <a:pt x="5405437" y="502563"/>
                  <a:pt x="5406032" y="502959"/>
                  <a:pt x="5406032" y="503753"/>
                </a:cubicBezTo>
                <a:cubicBezTo>
                  <a:pt x="5406429" y="504150"/>
                  <a:pt x="5406627" y="504745"/>
                  <a:pt x="5406627" y="505539"/>
                </a:cubicBezTo>
                <a:cubicBezTo>
                  <a:pt x="5406627" y="505936"/>
                  <a:pt x="5406429" y="506333"/>
                  <a:pt x="5406032" y="506730"/>
                </a:cubicBezTo>
                <a:cubicBezTo>
                  <a:pt x="5404444" y="508714"/>
                  <a:pt x="5402063" y="510698"/>
                  <a:pt x="5398888" y="512683"/>
                </a:cubicBezTo>
                <a:cubicBezTo>
                  <a:pt x="5399285" y="515858"/>
                  <a:pt x="5400277" y="521414"/>
                  <a:pt x="5401865" y="529352"/>
                </a:cubicBezTo>
                <a:cubicBezTo>
                  <a:pt x="5402659" y="529749"/>
                  <a:pt x="5403055" y="530344"/>
                  <a:pt x="5403055" y="531138"/>
                </a:cubicBezTo>
                <a:cubicBezTo>
                  <a:pt x="5403055" y="531534"/>
                  <a:pt x="5402857" y="532130"/>
                  <a:pt x="5402460" y="532923"/>
                </a:cubicBezTo>
                <a:cubicBezTo>
                  <a:pt x="5402460" y="533320"/>
                  <a:pt x="5402659" y="533916"/>
                  <a:pt x="5403055" y="534709"/>
                </a:cubicBezTo>
                <a:lnTo>
                  <a:pt x="5403055" y="537091"/>
                </a:lnTo>
                <a:cubicBezTo>
                  <a:pt x="5409405" y="572016"/>
                  <a:pt x="5414168" y="601781"/>
                  <a:pt x="5417343" y="626388"/>
                </a:cubicBezTo>
                <a:cubicBezTo>
                  <a:pt x="5418533" y="626784"/>
                  <a:pt x="5419327" y="627777"/>
                  <a:pt x="5419724" y="629364"/>
                </a:cubicBezTo>
                <a:cubicBezTo>
                  <a:pt x="5419724" y="629761"/>
                  <a:pt x="5419724" y="630158"/>
                  <a:pt x="5419724" y="630555"/>
                </a:cubicBezTo>
                <a:cubicBezTo>
                  <a:pt x="5419724" y="631348"/>
                  <a:pt x="5419327" y="632142"/>
                  <a:pt x="5418533" y="632936"/>
                </a:cubicBezTo>
                <a:lnTo>
                  <a:pt x="5417938" y="633531"/>
                </a:lnTo>
                <a:cubicBezTo>
                  <a:pt x="5418335" y="637897"/>
                  <a:pt x="5418731" y="641270"/>
                  <a:pt x="5419129" y="643652"/>
                </a:cubicBezTo>
                <a:lnTo>
                  <a:pt x="5419129" y="646628"/>
                </a:lnTo>
                <a:cubicBezTo>
                  <a:pt x="5420319" y="647025"/>
                  <a:pt x="5420915" y="647422"/>
                  <a:pt x="5420915" y="647819"/>
                </a:cubicBezTo>
                <a:cubicBezTo>
                  <a:pt x="5420915" y="648216"/>
                  <a:pt x="5420717" y="648613"/>
                  <a:pt x="5420319" y="649009"/>
                </a:cubicBezTo>
                <a:lnTo>
                  <a:pt x="5419724" y="650200"/>
                </a:lnTo>
                <a:cubicBezTo>
                  <a:pt x="5420517" y="659328"/>
                  <a:pt x="5420915" y="667266"/>
                  <a:pt x="5420915" y="674013"/>
                </a:cubicBezTo>
                <a:lnTo>
                  <a:pt x="5421510" y="674013"/>
                </a:lnTo>
                <a:cubicBezTo>
                  <a:pt x="5421907" y="674013"/>
                  <a:pt x="5422303" y="674013"/>
                  <a:pt x="5422701" y="674013"/>
                </a:cubicBezTo>
                <a:cubicBezTo>
                  <a:pt x="5423494" y="674013"/>
                  <a:pt x="5424089" y="674211"/>
                  <a:pt x="5424487" y="674608"/>
                </a:cubicBezTo>
                <a:cubicBezTo>
                  <a:pt x="5424883" y="675005"/>
                  <a:pt x="5425082" y="675600"/>
                  <a:pt x="5425082" y="676394"/>
                </a:cubicBezTo>
                <a:cubicBezTo>
                  <a:pt x="5425082" y="676791"/>
                  <a:pt x="5425082" y="677188"/>
                  <a:pt x="5425082" y="677584"/>
                </a:cubicBezTo>
                <a:cubicBezTo>
                  <a:pt x="5424289" y="679569"/>
                  <a:pt x="5422899" y="681553"/>
                  <a:pt x="5420915" y="683538"/>
                </a:cubicBezTo>
                <a:cubicBezTo>
                  <a:pt x="5420915" y="687506"/>
                  <a:pt x="5420717" y="691078"/>
                  <a:pt x="5420319" y="694253"/>
                </a:cubicBezTo>
                <a:cubicBezTo>
                  <a:pt x="5419129" y="707747"/>
                  <a:pt x="5418533" y="716677"/>
                  <a:pt x="5418533" y="721042"/>
                </a:cubicBezTo>
                <a:cubicBezTo>
                  <a:pt x="5420915" y="723027"/>
                  <a:pt x="5422105" y="724813"/>
                  <a:pt x="5422105" y="726400"/>
                </a:cubicBezTo>
                <a:cubicBezTo>
                  <a:pt x="5422105" y="728384"/>
                  <a:pt x="5421113" y="730170"/>
                  <a:pt x="5419129" y="731758"/>
                </a:cubicBezTo>
                <a:cubicBezTo>
                  <a:pt x="5419526" y="734933"/>
                  <a:pt x="5419923" y="737711"/>
                  <a:pt x="5420319" y="740092"/>
                </a:cubicBezTo>
                <a:cubicBezTo>
                  <a:pt x="5420319" y="740886"/>
                  <a:pt x="5420319" y="741481"/>
                  <a:pt x="5420319" y="741878"/>
                </a:cubicBezTo>
                <a:cubicBezTo>
                  <a:pt x="5420319" y="743863"/>
                  <a:pt x="5419327" y="745252"/>
                  <a:pt x="5417343" y="746045"/>
                </a:cubicBezTo>
                <a:cubicBezTo>
                  <a:pt x="5416549" y="746442"/>
                  <a:pt x="5415755" y="746641"/>
                  <a:pt x="5414961" y="746641"/>
                </a:cubicBezTo>
                <a:cubicBezTo>
                  <a:pt x="5413374" y="746641"/>
                  <a:pt x="5412183" y="745847"/>
                  <a:pt x="5411389" y="744259"/>
                </a:cubicBezTo>
                <a:cubicBezTo>
                  <a:pt x="5410199" y="741084"/>
                  <a:pt x="5409009" y="737711"/>
                  <a:pt x="5407818" y="734139"/>
                </a:cubicBezTo>
                <a:cubicBezTo>
                  <a:pt x="5405039" y="733345"/>
                  <a:pt x="5401865" y="731163"/>
                  <a:pt x="5398293" y="727591"/>
                </a:cubicBezTo>
                <a:cubicBezTo>
                  <a:pt x="5391943" y="721241"/>
                  <a:pt x="5384403" y="710922"/>
                  <a:pt x="5375671" y="696634"/>
                </a:cubicBezTo>
                <a:cubicBezTo>
                  <a:pt x="5367733" y="683934"/>
                  <a:pt x="5358804" y="668456"/>
                  <a:pt x="5348882" y="650200"/>
                </a:cubicBezTo>
                <a:cubicBezTo>
                  <a:pt x="5344119" y="640675"/>
                  <a:pt x="5338761" y="630356"/>
                  <a:pt x="5332809" y="619244"/>
                </a:cubicBezTo>
                <a:cubicBezTo>
                  <a:pt x="5330427" y="618847"/>
                  <a:pt x="5328839" y="617458"/>
                  <a:pt x="5328046" y="615077"/>
                </a:cubicBezTo>
                <a:cubicBezTo>
                  <a:pt x="5326459" y="611505"/>
                  <a:pt x="5325267" y="607338"/>
                  <a:pt x="5324474" y="602575"/>
                </a:cubicBezTo>
                <a:cubicBezTo>
                  <a:pt x="5316933" y="587494"/>
                  <a:pt x="5308599" y="570230"/>
                  <a:pt x="5299471" y="550783"/>
                </a:cubicBezTo>
                <a:cubicBezTo>
                  <a:pt x="5291930" y="534908"/>
                  <a:pt x="5272682" y="497800"/>
                  <a:pt x="5241725" y="439459"/>
                </a:cubicBezTo>
                <a:cubicBezTo>
                  <a:pt x="5209579" y="378738"/>
                  <a:pt x="5193505" y="348178"/>
                  <a:pt x="5193505" y="347781"/>
                </a:cubicBezTo>
                <a:cubicBezTo>
                  <a:pt x="5183583" y="328334"/>
                  <a:pt x="5178425" y="318412"/>
                  <a:pt x="5178027" y="318016"/>
                </a:cubicBezTo>
                <a:lnTo>
                  <a:pt x="5172074" y="306109"/>
                </a:lnTo>
                <a:cubicBezTo>
                  <a:pt x="5169693" y="306506"/>
                  <a:pt x="5167907" y="306903"/>
                  <a:pt x="5166717" y="307300"/>
                </a:cubicBezTo>
                <a:cubicBezTo>
                  <a:pt x="5163541" y="308094"/>
                  <a:pt x="5159175" y="309086"/>
                  <a:pt x="5153619" y="310277"/>
                </a:cubicBezTo>
                <a:cubicBezTo>
                  <a:pt x="5147269" y="311864"/>
                  <a:pt x="5142904" y="312856"/>
                  <a:pt x="5140523" y="313253"/>
                </a:cubicBezTo>
                <a:cubicBezTo>
                  <a:pt x="5113535" y="319603"/>
                  <a:pt x="5093691" y="323969"/>
                  <a:pt x="5080991" y="326350"/>
                </a:cubicBezTo>
                <a:cubicBezTo>
                  <a:pt x="5056385" y="331113"/>
                  <a:pt x="5036541" y="334288"/>
                  <a:pt x="5021460" y="335875"/>
                </a:cubicBezTo>
                <a:cubicBezTo>
                  <a:pt x="5011141" y="336669"/>
                  <a:pt x="5002609" y="337066"/>
                  <a:pt x="4995861" y="337066"/>
                </a:cubicBezTo>
                <a:cubicBezTo>
                  <a:pt x="4993877" y="337066"/>
                  <a:pt x="4991893" y="337066"/>
                  <a:pt x="4989909" y="337066"/>
                </a:cubicBezTo>
                <a:lnTo>
                  <a:pt x="4989909" y="338852"/>
                </a:lnTo>
                <a:lnTo>
                  <a:pt x="4990504" y="339447"/>
                </a:lnTo>
                <a:lnTo>
                  <a:pt x="4990504" y="340042"/>
                </a:lnTo>
                <a:cubicBezTo>
                  <a:pt x="4992885" y="353536"/>
                  <a:pt x="4994075" y="360283"/>
                  <a:pt x="4994075" y="360283"/>
                </a:cubicBezTo>
                <a:cubicBezTo>
                  <a:pt x="4994473" y="362267"/>
                  <a:pt x="4995465" y="367030"/>
                  <a:pt x="4997052" y="374570"/>
                </a:cubicBezTo>
                <a:cubicBezTo>
                  <a:pt x="4998243" y="380523"/>
                  <a:pt x="4999235" y="385286"/>
                  <a:pt x="5000029" y="388858"/>
                </a:cubicBezTo>
                <a:cubicBezTo>
                  <a:pt x="5003203" y="404733"/>
                  <a:pt x="5005585" y="425370"/>
                  <a:pt x="5007173" y="450770"/>
                </a:cubicBezTo>
                <a:cubicBezTo>
                  <a:pt x="5008760" y="482917"/>
                  <a:pt x="5009752" y="524589"/>
                  <a:pt x="5010149" y="575786"/>
                </a:cubicBezTo>
                <a:cubicBezTo>
                  <a:pt x="5010149" y="635714"/>
                  <a:pt x="5010347" y="669250"/>
                  <a:pt x="5010745" y="676394"/>
                </a:cubicBezTo>
                <a:cubicBezTo>
                  <a:pt x="5012332" y="676791"/>
                  <a:pt x="5013125" y="677386"/>
                  <a:pt x="5013125" y="678180"/>
                </a:cubicBezTo>
                <a:cubicBezTo>
                  <a:pt x="5013125" y="678577"/>
                  <a:pt x="5012927" y="678973"/>
                  <a:pt x="5012531" y="679370"/>
                </a:cubicBezTo>
                <a:lnTo>
                  <a:pt x="5010745" y="681156"/>
                </a:lnTo>
                <a:lnTo>
                  <a:pt x="5010745" y="684728"/>
                </a:lnTo>
                <a:cubicBezTo>
                  <a:pt x="5011538" y="699016"/>
                  <a:pt x="5012729" y="714494"/>
                  <a:pt x="5014317" y="731163"/>
                </a:cubicBezTo>
                <a:lnTo>
                  <a:pt x="5014911" y="731163"/>
                </a:lnTo>
                <a:cubicBezTo>
                  <a:pt x="5015309" y="731163"/>
                  <a:pt x="5015705" y="731163"/>
                  <a:pt x="5016102" y="731163"/>
                </a:cubicBezTo>
                <a:cubicBezTo>
                  <a:pt x="5016499" y="731163"/>
                  <a:pt x="5016896" y="731361"/>
                  <a:pt x="5017293" y="731758"/>
                </a:cubicBezTo>
                <a:cubicBezTo>
                  <a:pt x="5017690" y="732155"/>
                  <a:pt x="5017888" y="732750"/>
                  <a:pt x="5017888" y="733544"/>
                </a:cubicBezTo>
                <a:cubicBezTo>
                  <a:pt x="5017888" y="733941"/>
                  <a:pt x="5017888" y="734338"/>
                  <a:pt x="5017888" y="734734"/>
                </a:cubicBezTo>
                <a:cubicBezTo>
                  <a:pt x="5017095" y="735528"/>
                  <a:pt x="5016301" y="736520"/>
                  <a:pt x="5015507" y="737711"/>
                </a:cubicBezTo>
                <a:cubicBezTo>
                  <a:pt x="5017095" y="753586"/>
                  <a:pt x="5019079" y="771445"/>
                  <a:pt x="5021460" y="791289"/>
                </a:cubicBezTo>
                <a:lnTo>
                  <a:pt x="5035747" y="899636"/>
                </a:lnTo>
                <a:cubicBezTo>
                  <a:pt x="5036541" y="904795"/>
                  <a:pt x="5037533" y="913725"/>
                  <a:pt x="5038724" y="926425"/>
                </a:cubicBezTo>
                <a:cubicBezTo>
                  <a:pt x="5040312" y="937538"/>
                  <a:pt x="5041503" y="946467"/>
                  <a:pt x="5042296" y="953214"/>
                </a:cubicBezTo>
                <a:cubicBezTo>
                  <a:pt x="5042296" y="955595"/>
                  <a:pt x="5042296" y="957977"/>
                  <a:pt x="5042296" y="960358"/>
                </a:cubicBezTo>
                <a:cubicBezTo>
                  <a:pt x="5042296" y="965120"/>
                  <a:pt x="5042097" y="969288"/>
                  <a:pt x="5041701" y="972859"/>
                </a:cubicBezTo>
                <a:cubicBezTo>
                  <a:pt x="5040907" y="976828"/>
                  <a:pt x="5038724" y="978813"/>
                  <a:pt x="5035152" y="978813"/>
                </a:cubicBezTo>
                <a:cubicBezTo>
                  <a:pt x="5034755" y="978813"/>
                  <a:pt x="5034359" y="978813"/>
                  <a:pt x="5033961" y="978813"/>
                </a:cubicBezTo>
                <a:lnTo>
                  <a:pt x="5033367" y="978813"/>
                </a:lnTo>
                <a:cubicBezTo>
                  <a:pt x="5033367" y="980797"/>
                  <a:pt x="5033763" y="983972"/>
                  <a:pt x="5034557" y="988338"/>
                </a:cubicBezTo>
                <a:cubicBezTo>
                  <a:pt x="5035351" y="995878"/>
                  <a:pt x="5035946" y="1000839"/>
                  <a:pt x="5036343" y="1003220"/>
                </a:cubicBezTo>
                <a:cubicBezTo>
                  <a:pt x="5046265" y="1005998"/>
                  <a:pt x="5057774" y="1007388"/>
                  <a:pt x="5070871" y="1007388"/>
                </a:cubicBezTo>
                <a:cubicBezTo>
                  <a:pt x="5071665" y="1006991"/>
                  <a:pt x="5072459" y="1006792"/>
                  <a:pt x="5073252" y="1006792"/>
                </a:cubicBezTo>
                <a:cubicBezTo>
                  <a:pt x="5073649" y="1006792"/>
                  <a:pt x="5074046" y="1006792"/>
                  <a:pt x="5074443" y="1006792"/>
                </a:cubicBezTo>
                <a:cubicBezTo>
                  <a:pt x="5074840" y="1006792"/>
                  <a:pt x="5075237" y="1006991"/>
                  <a:pt x="5075633" y="1007388"/>
                </a:cubicBezTo>
                <a:cubicBezTo>
                  <a:pt x="5080793" y="1007388"/>
                  <a:pt x="5087738" y="1006991"/>
                  <a:pt x="5096469" y="1006197"/>
                </a:cubicBezTo>
                <a:cubicBezTo>
                  <a:pt x="5120282" y="1004213"/>
                  <a:pt x="5136355" y="1002625"/>
                  <a:pt x="5144689" y="1001434"/>
                </a:cubicBezTo>
                <a:cubicBezTo>
                  <a:pt x="5169693" y="996672"/>
                  <a:pt x="5186163" y="994092"/>
                  <a:pt x="5194101" y="993695"/>
                </a:cubicBezTo>
                <a:cubicBezTo>
                  <a:pt x="5202038" y="992902"/>
                  <a:pt x="5207793" y="992505"/>
                  <a:pt x="5211365" y="992505"/>
                </a:cubicBezTo>
                <a:cubicBezTo>
                  <a:pt x="5209381" y="984964"/>
                  <a:pt x="5207595" y="978217"/>
                  <a:pt x="5206007" y="972264"/>
                </a:cubicBezTo>
                <a:cubicBezTo>
                  <a:pt x="5188545" y="906780"/>
                  <a:pt x="5175051" y="838716"/>
                  <a:pt x="5165525" y="768072"/>
                </a:cubicBezTo>
                <a:cubicBezTo>
                  <a:pt x="5154810" y="685522"/>
                  <a:pt x="5141515" y="627578"/>
                  <a:pt x="5125639" y="594241"/>
                </a:cubicBezTo>
                <a:cubicBezTo>
                  <a:pt x="5125243" y="593447"/>
                  <a:pt x="5125045" y="592653"/>
                  <a:pt x="5125045" y="591859"/>
                </a:cubicBezTo>
                <a:cubicBezTo>
                  <a:pt x="5125045" y="590272"/>
                  <a:pt x="5125639" y="588883"/>
                  <a:pt x="5126831" y="587692"/>
                </a:cubicBezTo>
                <a:cubicBezTo>
                  <a:pt x="5128021" y="586502"/>
                  <a:pt x="5129211" y="585906"/>
                  <a:pt x="5130402" y="585906"/>
                </a:cubicBezTo>
                <a:cubicBezTo>
                  <a:pt x="5131196" y="585906"/>
                  <a:pt x="5132188" y="586303"/>
                  <a:pt x="5133379" y="587097"/>
                </a:cubicBezTo>
                <a:cubicBezTo>
                  <a:pt x="5135363" y="587891"/>
                  <a:pt x="5137347" y="590470"/>
                  <a:pt x="5139332" y="594836"/>
                </a:cubicBezTo>
                <a:cubicBezTo>
                  <a:pt x="5140125" y="594042"/>
                  <a:pt x="5140919" y="593645"/>
                  <a:pt x="5141713" y="593645"/>
                </a:cubicBezTo>
                <a:cubicBezTo>
                  <a:pt x="5142904" y="593645"/>
                  <a:pt x="5143896" y="594042"/>
                  <a:pt x="5144689" y="594836"/>
                </a:cubicBezTo>
                <a:cubicBezTo>
                  <a:pt x="5149452" y="598011"/>
                  <a:pt x="5154413" y="603170"/>
                  <a:pt x="5159573" y="610314"/>
                </a:cubicBezTo>
                <a:cubicBezTo>
                  <a:pt x="5160366" y="611505"/>
                  <a:pt x="5168304" y="624998"/>
                  <a:pt x="5183385" y="650795"/>
                </a:cubicBezTo>
                <a:lnTo>
                  <a:pt x="5194101" y="668655"/>
                </a:lnTo>
                <a:lnTo>
                  <a:pt x="5195291" y="668655"/>
                </a:lnTo>
                <a:cubicBezTo>
                  <a:pt x="5195689" y="668655"/>
                  <a:pt x="5195887" y="668655"/>
                  <a:pt x="5195887" y="668655"/>
                </a:cubicBezTo>
                <a:cubicBezTo>
                  <a:pt x="5196283" y="668655"/>
                  <a:pt x="5196680" y="668853"/>
                  <a:pt x="5197077" y="669250"/>
                </a:cubicBezTo>
                <a:cubicBezTo>
                  <a:pt x="5197475" y="669250"/>
                  <a:pt x="5197673" y="669448"/>
                  <a:pt x="5197673" y="669845"/>
                </a:cubicBezTo>
                <a:cubicBezTo>
                  <a:pt x="5197673" y="670242"/>
                  <a:pt x="5197475" y="670639"/>
                  <a:pt x="5197077" y="671036"/>
                </a:cubicBezTo>
                <a:lnTo>
                  <a:pt x="5195887" y="672227"/>
                </a:lnTo>
                <a:cubicBezTo>
                  <a:pt x="5202237" y="682942"/>
                  <a:pt x="5207197" y="691277"/>
                  <a:pt x="5210769" y="697230"/>
                </a:cubicBezTo>
                <a:cubicBezTo>
                  <a:pt x="5214341" y="703183"/>
                  <a:pt x="5218310" y="710128"/>
                  <a:pt x="5222675" y="718066"/>
                </a:cubicBezTo>
                <a:lnTo>
                  <a:pt x="5223271" y="717470"/>
                </a:lnTo>
                <a:cubicBezTo>
                  <a:pt x="5223668" y="717470"/>
                  <a:pt x="5224065" y="717470"/>
                  <a:pt x="5224461" y="717470"/>
                </a:cubicBezTo>
                <a:cubicBezTo>
                  <a:pt x="5226049" y="717470"/>
                  <a:pt x="5226843" y="717867"/>
                  <a:pt x="5226843" y="718661"/>
                </a:cubicBezTo>
                <a:cubicBezTo>
                  <a:pt x="5226843" y="719455"/>
                  <a:pt x="5226645" y="720248"/>
                  <a:pt x="5226247" y="721042"/>
                </a:cubicBezTo>
                <a:cubicBezTo>
                  <a:pt x="5225851" y="721439"/>
                  <a:pt x="5225652" y="722034"/>
                  <a:pt x="5225652" y="722828"/>
                </a:cubicBezTo>
                <a:cubicBezTo>
                  <a:pt x="5237161" y="742672"/>
                  <a:pt x="5248076" y="762317"/>
                  <a:pt x="5258395" y="781764"/>
                </a:cubicBezTo>
                <a:cubicBezTo>
                  <a:pt x="5259188" y="781367"/>
                  <a:pt x="5259783" y="781169"/>
                  <a:pt x="5260181" y="781169"/>
                </a:cubicBezTo>
                <a:cubicBezTo>
                  <a:pt x="5262165" y="781169"/>
                  <a:pt x="5263355" y="782161"/>
                  <a:pt x="5263752" y="784145"/>
                </a:cubicBezTo>
                <a:cubicBezTo>
                  <a:pt x="5263752" y="784542"/>
                  <a:pt x="5263752" y="784939"/>
                  <a:pt x="5263752" y="785336"/>
                </a:cubicBezTo>
                <a:cubicBezTo>
                  <a:pt x="5263752" y="786527"/>
                  <a:pt x="5263355" y="787519"/>
                  <a:pt x="5262561" y="788313"/>
                </a:cubicBezTo>
                <a:cubicBezTo>
                  <a:pt x="5262561" y="788709"/>
                  <a:pt x="5262760" y="789305"/>
                  <a:pt x="5263157" y="790098"/>
                </a:cubicBezTo>
                <a:lnTo>
                  <a:pt x="5264347" y="792480"/>
                </a:lnTo>
                <a:cubicBezTo>
                  <a:pt x="5270697" y="803592"/>
                  <a:pt x="5279032" y="819269"/>
                  <a:pt x="5289351" y="839509"/>
                </a:cubicBezTo>
                <a:cubicBezTo>
                  <a:pt x="5301257" y="862131"/>
                  <a:pt x="5309591" y="878205"/>
                  <a:pt x="5314354" y="887730"/>
                </a:cubicBezTo>
                <a:cubicBezTo>
                  <a:pt x="5317529" y="893286"/>
                  <a:pt x="5324474" y="904994"/>
                  <a:pt x="5335189" y="922853"/>
                </a:cubicBezTo>
                <a:cubicBezTo>
                  <a:pt x="5343921" y="937538"/>
                  <a:pt x="5350469" y="949444"/>
                  <a:pt x="5354835" y="958572"/>
                </a:cubicBezTo>
                <a:cubicBezTo>
                  <a:pt x="5357613" y="958969"/>
                  <a:pt x="5359399" y="960556"/>
                  <a:pt x="5360193" y="963334"/>
                </a:cubicBezTo>
                <a:cubicBezTo>
                  <a:pt x="5361781" y="967700"/>
                  <a:pt x="5362574" y="971669"/>
                  <a:pt x="5362574" y="975241"/>
                </a:cubicBezTo>
                <a:cubicBezTo>
                  <a:pt x="5362574" y="975638"/>
                  <a:pt x="5362574" y="976233"/>
                  <a:pt x="5362574" y="977027"/>
                </a:cubicBezTo>
                <a:cubicBezTo>
                  <a:pt x="5362574" y="977820"/>
                  <a:pt x="5362376" y="978614"/>
                  <a:pt x="5361979" y="979408"/>
                </a:cubicBezTo>
                <a:lnTo>
                  <a:pt x="5365551" y="979408"/>
                </a:lnTo>
                <a:cubicBezTo>
                  <a:pt x="5367139" y="978614"/>
                  <a:pt x="5368527" y="978019"/>
                  <a:pt x="5369718" y="977622"/>
                </a:cubicBezTo>
                <a:cubicBezTo>
                  <a:pt x="5371305" y="973653"/>
                  <a:pt x="5373687" y="971669"/>
                  <a:pt x="5376861" y="971669"/>
                </a:cubicBezTo>
                <a:cubicBezTo>
                  <a:pt x="5378449" y="971669"/>
                  <a:pt x="5380037" y="972066"/>
                  <a:pt x="5381624" y="972859"/>
                </a:cubicBezTo>
                <a:cubicBezTo>
                  <a:pt x="5382417" y="973256"/>
                  <a:pt x="5383410" y="973455"/>
                  <a:pt x="5384601" y="973455"/>
                </a:cubicBezTo>
                <a:cubicBezTo>
                  <a:pt x="5386189" y="973852"/>
                  <a:pt x="5387180" y="974050"/>
                  <a:pt x="5387577" y="974050"/>
                </a:cubicBezTo>
                <a:cubicBezTo>
                  <a:pt x="5390752" y="974447"/>
                  <a:pt x="5393729" y="974645"/>
                  <a:pt x="5396507" y="974645"/>
                </a:cubicBezTo>
                <a:cubicBezTo>
                  <a:pt x="5404047" y="974645"/>
                  <a:pt x="5411588" y="974050"/>
                  <a:pt x="5419129" y="972859"/>
                </a:cubicBezTo>
                <a:cubicBezTo>
                  <a:pt x="5428654" y="971272"/>
                  <a:pt x="5443933" y="968097"/>
                  <a:pt x="5464968" y="963334"/>
                </a:cubicBezTo>
                <a:cubicBezTo>
                  <a:pt x="5470921" y="961747"/>
                  <a:pt x="5480049" y="960159"/>
                  <a:pt x="5492352" y="958572"/>
                </a:cubicBezTo>
                <a:cubicBezTo>
                  <a:pt x="5504655" y="956191"/>
                  <a:pt x="5513783" y="954405"/>
                  <a:pt x="5519737" y="953214"/>
                </a:cubicBezTo>
                <a:cubicBezTo>
                  <a:pt x="5543549" y="948055"/>
                  <a:pt x="5560416" y="942895"/>
                  <a:pt x="5570338" y="937736"/>
                </a:cubicBezTo>
                <a:cubicBezTo>
                  <a:pt x="5561607" y="911145"/>
                  <a:pt x="5553669" y="863719"/>
                  <a:pt x="5546525" y="795456"/>
                </a:cubicBezTo>
                <a:cubicBezTo>
                  <a:pt x="5540969" y="744259"/>
                  <a:pt x="5537001" y="692666"/>
                  <a:pt x="5534619" y="640675"/>
                </a:cubicBezTo>
                <a:cubicBezTo>
                  <a:pt x="5532238" y="588684"/>
                  <a:pt x="5531047" y="538480"/>
                  <a:pt x="5531047" y="490061"/>
                </a:cubicBezTo>
                <a:cubicBezTo>
                  <a:pt x="5531047" y="468630"/>
                  <a:pt x="5531246" y="447397"/>
                  <a:pt x="5531643" y="426363"/>
                </a:cubicBezTo>
                <a:cubicBezTo>
                  <a:pt x="5533231" y="379928"/>
                  <a:pt x="5535215" y="343813"/>
                  <a:pt x="5537596" y="318016"/>
                </a:cubicBezTo>
                <a:cubicBezTo>
                  <a:pt x="5537993" y="313253"/>
                  <a:pt x="5538389" y="306705"/>
                  <a:pt x="5538787" y="298370"/>
                </a:cubicBezTo>
                <a:cubicBezTo>
                  <a:pt x="5539580" y="289242"/>
                  <a:pt x="5540175" y="282694"/>
                  <a:pt x="5540573" y="278725"/>
                </a:cubicBezTo>
                <a:cubicBezTo>
                  <a:pt x="5541366" y="269994"/>
                  <a:pt x="5542359" y="263445"/>
                  <a:pt x="5543549" y="259080"/>
                </a:cubicBezTo>
                <a:cubicBezTo>
                  <a:pt x="5535612" y="258683"/>
                  <a:pt x="5530849" y="258484"/>
                  <a:pt x="5529261" y="258484"/>
                </a:cubicBezTo>
                <a:close/>
                <a:moveTo>
                  <a:pt x="4638823" y="248811"/>
                </a:moveTo>
                <a:cubicBezTo>
                  <a:pt x="4653805" y="250497"/>
                  <a:pt x="4670225" y="256103"/>
                  <a:pt x="4688085" y="265628"/>
                </a:cubicBezTo>
                <a:cubicBezTo>
                  <a:pt x="4717454" y="281503"/>
                  <a:pt x="4744243" y="302538"/>
                  <a:pt x="4768452" y="328731"/>
                </a:cubicBezTo>
                <a:cubicBezTo>
                  <a:pt x="4814490" y="378341"/>
                  <a:pt x="4849217" y="436483"/>
                  <a:pt x="4872632" y="503158"/>
                </a:cubicBezTo>
                <a:cubicBezTo>
                  <a:pt x="4895651" y="568642"/>
                  <a:pt x="4905374" y="632142"/>
                  <a:pt x="4901802" y="693658"/>
                </a:cubicBezTo>
                <a:cubicBezTo>
                  <a:pt x="4897833" y="763508"/>
                  <a:pt x="4879379" y="826214"/>
                  <a:pt x="4846438" y="881777"/>
                </a:cubicBezTo>
                <a:cubicBezTo>
                  <a:pt x="4851201" y="885348"/>
                  <a:pt x="4851796" y="889317"/>
                  <a:pt x="4848224" y="893683"/>
                </a:cubicBezTo>
                <a:cubicBezTo>
                  <a:pt x="4841477" y="901223"/>
                  <a:pt x="4837707" y="905589"/>
                  <a:pt x="4836913" y="906780"/>
                </a:cubicBezTo>
                <a:cubicBezTo>
                  <a:pt x="4777382" y="973455"/>
                  <a:pt x="4722018" y="1018897"/>
                  <a:pt x="4670821" y="1043106"/>
                </a:cubicBezTo>
                <a:cubicBezTo>
                  <a:pt x="4600971" y="1075650"/>
                  <a:pt x="4525763" y="1085969"/>
                  <a:pt x="4445197" y="1074063"/>
                </a:cubicBezTo>
                <a:cubicBezTo>
                  <a:pt x="4374554" y="1063347"/>
                  <a:pt x="4312641" y="1036359"/>
                  <a:pt x="4259460" y="993100"/>
                </a:cubicBezTo>
                <a:cubicBezTo>
                  <a:pt x="4214613" y="956191"/>
                  <a:pt x="4179688" y="911145"/>
                  <a:pt x="4154685" y="857964"/>
                </a:cubicBezTo>
                <a:cubicBezTo>
                  <a:pt x="4129682" y="803989"/>
                  <a:pt x="4117379" y="747633"/>
                  <a:pt x="4117775" y="688895"/>
                </a:cubicBezTo>
                <a:cubicBezTo>
                  <a:pt x="4118173" y="628967"/>
                  <a:pt x="4132261" y="573206"/>
                  <a:pt x="4160043" y="521613"/>
                </a:cubicBezTo>
                <a:cubicBezTo>
                  <a:pt x="4189411" y="467241"/>
                  <a:pt x="4236639" y="415250"/>
                  <a:pt x="4301727" y="365641"/>
                </a:cubicBezTo>
                <a:cubicBezTo>
                  <a:pt x="4313237" y="356909"/>
                  <a:pt x="4341811" y="336669"/>
                  <a:pt x="4387452" y="304919"/>
                </a:cubicBezTo>
                <a:cubicBezTo>
                  <a:pt x="4427537" y="277534"/>
                  <a:pt x="4455913" y="264041"/>
                  <a:pt x="4472582" y="264438"/>
                </a:cubicBezTo>
                <a:cubicBezTo>
                  <a:pt x="4476154" y="264834"/>
                  <a:pt x="4477939" y="266819"/>
                  <a:pt x="4477939" y="270391"/>
                </a:cubicBezTo>
                <a:cubicBezTo>
                  <a:pt x="4477939" y="273963"/>
                  <a:pt x="4476154" y="275748"/>
                  <a:pt x="4472582" y="275748"/>
                </a:cubicBezTo>
                <a:cubicBezTo>
                  <a:pt x="4461867" y="276542"/>
                  <a:pt x="4448373" y="282098"/>
                  <a:pt x="4432101" y="292417"/>
                </a:cubicBezTo>
                <a:cubicBezTo>
                  <a:pt x="4428529" y="294798"/>
                  <a:pt x="4416821" y="303133"/>
                  <a:pt x="4396977" y="317420"/>
                </a:cubicBezTo>
                <a:cubicBezTo>
                  <a:pt x="4390230" y="322183"/>
                  <a:pt x="4377729" y="330914"/>
                  <a:pt x="4359473" y="343614"/>
                </a:cubicBezTo>
                <a:cubicBezTo>
                  <a:pt x="4343597" y="354330"/>
                  <a:pt x="4331096" y="363061"/>
                  <a:pt x="4321968" y="369808"/>
                </a:cubicBezTo>
                <a:cubicBezTo>
                  <a:pt x="4322761" y="370205"/>
                  <a:pt x="4323357" y="370403"/>
                  <a:pt x="4323754" y="370403"/>
                </a:cubicBezTo>
                <a:cubicBezTo>
                  <a:pt x="4325341" y="370800"/>
                  <a:pt x="4325738" y="371991"/>
                  <a:pt x="4324945" y="373975"/>
                </a:cubicBezTo>
                <a:cubicBezTo>
                  <a:pt x="4324151" y="375562"/>
                  <a:pt x="4318396" y="379333"/>
                  <a:pt x="4307681" y="385286"/>
                </a:cubicBezTo>
                <a:cubicBezTo>
                  <a:pt x="4302124" y="388461"/>
                  <a:pt x="4295179" y="392827"/>
                  <a:pt x="4286845" y="398383"/>
                </a:cubicBezTo>
                <a:cubicBezTo>
                  <a:pt x="4286051" y="399177"/>
                  <a:pt x="4284265" y="400566"/>
                  <a:pt x="4281487" y="402550"/>
                </a:cubicBezTo>
                <a:cubicBezTo>
                  <a:pt x="4260452" y="420409"/>
                  <a:pt x="4242196" y="438269"/>
                  <a:pt x="4226718" y="456128"/>
                </a:cubicBezTo>
                <a:cubicBezTo>
                  <a:pt x="4235449" y="452556"/>
                  <a:pt x="4247753" y="445413"/>
                  <a:pt x="4263627" y="434697"/>
                </a:cubicBezTo>
                <a:cubicBezTo>
                  <a:pt x="4275137" y="427156"/>
                  <a:pt x="4283471" y="421798"/>
                  <a:pt x="4288631" y="418623"/>
                </a:cubicBezTo>
                <a:cubicBezTo>
                  <a:pt x="4296568" y="413861"/>
                  <a:pt x="4301925" y="411083"/>
                  <a:pt x="4304704" y="410289"/>
                </a:cubicBezTo>
                <a:cubicBezTo>
                  <a:pt x="4313832" y="398383"/>
                  <a:pt x="4323555" y="386873"/>
                  <a:pt x="4333874" y="375761"/>
                </a:cubicBezTo>
                <a:cubicBezTo>
                  <a:pt x="4377531" y="328930"/>
                  <a:pt x="4426743" y="294798"/>
                  <a:pt x="4481511" y="273367"/>
                </a:cubicBezTo>
                <a:cubicBezTo>
                  <a:pt x="4527549" y="255508"/>
                  <a:pt x="4566443" y="249555"/>
                  <a:pt x="4598193" y="255508"/>
                </a:cubicBezTo>
                <a:cubicBezTo>
                  <a:pt x="4610297" y="249356"/>
                  <a:pt x="4623841" y="247124"/>
                  <a:pt x="4638823" y="248811"/>
                </a:cubicBezTo>
                <a:close/>
                <a:moveTo>
                  <a:pt x="1200149" y="248364"/>
                </a:moveTo>
                <a:cubicBezTo>
                  <a:pt x="1217612" y="248364"/>
                  <a:pt x="1237257" y="254119"/>
                  <a:pt x="1259085" y="265628"/>
                </a:cubicBezTo>
                <a:cubicBezTo>
                  <a:pt x="1288454" y="281503"/>
                  <a:pt x="1315243" y="302538"/>
                  <a:pt x="1339453" y="328731"/>
                </a:cubicBezTo>
                <a:cubicBezTo>
                  <a:pt x="1385490" y="378341"/>
                  <a:pt x="1420217" y="436483"/>
                  <a:pt x="1443632" y="503158"/>
                </a:cubicBezTo>
                <a:cubicBezTo>
                  <a:pt x="1463476" y="559911"/>
                  <a:pt x="1473398" y="615077"/>
                  <a:pt x="1473398" y="668655"/>
                </a:cubicBezTo>
                <a:cubicBezTo>
                  <a:pt x="1473398" y="676989"/>
                  <a:pt x="1473199" y="685323"/>
                  <a:pt x="1472803" y="693658"/>
                </a:cubicBezTo>
                <a:cubicBezTo>
                  <a:pt x="1468834" y="763508"/>
                  <a:pt x="1450379" y="826214"/>
                  <a:pt x="1417438" y="881777"/>
                </a:cubicBezTo>
                <a:cubicBezTo>
                  <a:pt x="1420217" y="883761"/>
                  <a:pt x="1421606" y="885944"/>
                  <a:pt x="1421606" y="888325"/>
                </a:cubicBezTo>
                <a:cubicBezTo>
                  <a:pt x="1421606" y="889913"/>
                  <a:pt x="1420812" y="891698"/>
                  <a:pt x="1419225" y="893683"/>
                </a:cubicBezTo>
                <a:cubicBezTo>
                  <a:pt x="1412478" y="901223"/>
                  <a:pt x="1408707" y="905589"/>
                  <a:pt x="1407913" y="906780"/>
                </a:cubicBezTo>
                <a:cubicBezTo>
                  <a:pt x="1348382" y="973455"/>
                  <a:pt x="1293018" y="1018897"/>
                  <a:pt x="1241821" y="1043106"/>
                </a:cubicBezTo>
                <a:cubicBezTo>
                  <a:pt x="1190624" y="1066919"/>
                  <a:pt x="1136650" y="1078825"/>
                  <a:pt x="1079896" y="1078825"/>
                </a:cubicBezTo>
                <a:cubicBezTo>
                  <a:pt x="1058862" y="1078825"/>
                  <a:pt x="1037629" y="1077238"/>
                  <a:pt x="1016198" y="1074063"/>
                </a:cubicBezTo>
                <a:cubicBezTo>
                  <a:pt x="945554" y="1063347"/>
                  <a:pt x="883642" y="1036359"/>
                  <a:pt x="830460" y="993100"/>
                </a:cubicBezTo>
                <a:cubicBezTo>
                  <a:pt x="785613" y="956191"/>
                  <a:pt x="750689" y="911145"/>
                  <a:pt x="725685" y="857964"/>
                </a:cubicBezTo>
                <a:cubicBezTo>
                  <a:pt x="701080" y="804783"/>
                  <a:pt x="688776" y="749419"/>
                  <a:pt x="688776" y="691872"/>
                </a:cubicBezTo>
                <a:cubicBezTo>
                  <a:pt x="688776" y="690681"/>
                  <a:pt x="688776" y="689689"/>
                  <a:pt x="688776" y="688895"/>
                </a:cubicBezTo>
                <a:cubicBezTo>
                  <a:pt x="689173" y="628967"/>
                  <a:pt x="703262" y="573206"/>
                  <a:pt x="731043" y="521613"/>
                </a:cubicBezTo>
                <a:cubicBezTo>
                  <a:pt x="760412" y="467241"/>
                  <a:pt x="807641" y="415250"/>
                  <a:pt x="872728" y="365641"/>
                </a:cubicBezTo>
                <a:cubicBezTo>
                  <a:pt x="884237" y="356909"/>
                  <a:pt x="912812" y="336669"/>
                  <a:pt x="958453" y="304919"/>
                </a:cubicBezTo>
                <a:cubicBezTo>
                  <a:pt x="998140" y="277931"/>
                  <a:pt x="1026318" y="264438"/>
                  <a:pt x="1042987" y="264438"/>
                </a:cubicBezTo>
                <a:cubicBezTo>
                  <a:pt x="1042987" y="264438"/>
                  <a:pt x="1043185" y="264438"/>
                  <a:pt x="1043582" y="264438"/>
                </a:cubicBezTo>
                <a:cubicBezTo>
                  <a:pt x="1047154" y="264834"/>
                  <a:pt x="1048940" y="266819"/>
                  <a:pt x="1048940" y="270391"/>
                </a:cubicBezTo>
                <a:cubicBezTo>
                  <a:pt x="1048940" y="273963"/>
                  <a:pt x="1047154" y="275748"/>
                  <a:pt x="1043582" y="275748"/>
                </a:cubicBezTo>
                <a:cubicBezTo>
                  <a:pt x="1032867" y="276542"/>
                  <a:pt x="1019373" y="282098"/>
                  <a:pt x="1003101" y="292417"/>
                </a:cubicBezTo>
                <a:cubicBezTo>
                  <a:pt x="999529" y="294798"/>
                  <a:pt x="987821" y="303133"/>
                  <a:pt x="967978" y="317420"/>
                </a:cubicBezTo>
                <a:cubicBezTo>
                  <a:pt x="961231" y="322183"/>
                  <a:pt x="948729" y="330914"/>
                  <a:pt x="930473" y="343614"/>
                </a:cubicBezTo>
                <a:cubicBezTo>
                  <a:pt x="914598" y="354330"/>
                  <a:pt x="902097" y="363061"/>
                  <a:pt x="892968" y="369808"/>
                </a:cubicBezTo>
                <a:cubicBezTo>
                  <a:pt x="893762" y="370205"/>
                  <a:pt x="894357" y="370403"/>
                  <a:pt x="894754" y="370403"/>
                </a:cubicBezTo>
                <a:cubicBezTo>
                  <a:pt x="895945" y="370800"/>
                  <a:pt x="896540" y="371395"/>
                  <a:pt x="896540" y="372189"/>
                </a:cubicBezTo>
                <a:cubicBezTo>
                  <a:pt x="896540" y="372586"/>
                  <a:pt x="896342" y="373181"/>
                  <a:pt x="895945" y="373975"/>
                </a:cubicBezTo>
                <a:cubicBezTo>
                  <a:pt x="895152" y="375562"/>
                  <a:pt x="889396" y="379333"/>
                  <a:pt x="878681" y="385286"/>
                </a:cubicBezTo>
                <a:cubicBezTo>
                  <a:pt x="873124" y="388461"/>
                  <a:pt x="866179" y="392827"/>
                  <a:pt x="857845" y="398383"/>
                </a:cubicBezTo>
                <a:cubicBezTo>
                  <a:pt x="857051" y="399177"/>
                  <a:pt x="855265" y="400566"/>
                  <a:pt x="852487" y="402550"/>
                </a:cubicBezTo>
                <a:cubicBezTo>
                  <a:pt x="831453" y="420409"/>
                  <a:pt x="813196" y="438269"/>
                  <a:pt x="797718" y="456128"/>
                </a:cubicBezTo>
                <a:cubicBezTo>
                  <a:pt x="806449" y="452556"/>
                  <a:pt x="818753" y="445413"/>
                  <a:pt x="834628" y="434697"/>
                </a:cubicBezTo>
                <a:cubicBezTo>
                  <a:pt x="846137" y="427156"/>
                  <a:pt x="854471" y="421798"/>
                  <a:pt x="859631" y="418623"/>
                </a:cubicBezTo>
                <a:cubicBezTo>
                  <a:pt x="867569" y="413861"/>
                  <a:pt x="872926" y="411083"/>
                  <a:pt x="875704" y="410289"/>
                </a:cubicBezTo>
                <a:cubicBezTo>
                  <a:pt x="884833" y="398383"/>
                  <a:pt x="894556" y="386873"/>
                  <a:pt x="904874" y="375761"/>
                </a:cubicBezTo>
                <a:cubicBezTo>
                  <a:pt x="948531" y="328930"/>
                  <a:pt x="997743" y="294798"/>
                  <a:pt x="1052512" y="273367"/>
                </a:cubicBezTo>
                <a:cubicBezTo>
                  <a:pt x="1087040" y="259873"/>
                  <a:pt x="1117600" y="253127"/>
                  <a:pt x="1144190" y="253127"/>
                </a:cubicBezTo>
                <a:cubicBezTo>
                  <a:pt x="1152921" y="253127"/>
                  <a:pt x="1161256" y="253920"/>
                  <a:pt x="1169193" y="255508"/>
                </a:cubicBezTo>
                <a:cubicBezTo>
                  <a:pt x="1178718" y="250745"/>
                  <a:pt x="1189037" y="248364"/>
                  <a:pt x="1200149" y="248364"/>
                </a:cubicBezTo>
                <a:close/>
                <a:moveTo>
                  <a:pt x="3725353" y="247918"/>
                </a:moveTo>
                <a:cubicBezTo>
                  <a:pt x="3771564" y="249108"/>
                  <a:pt x="3815655" y="256996"/>
                  <a:pt x="3857624" y="271581"/>
                </a:cubicBezTo>
                <a:cubicBezTo>
                  <a:pt x="3913187" y="290631"/>
                  <a:pt x="3960216" y="318214"/>
                  <a:pt x="3998713" y="354330"/>
                </a:cubicBezTo>
                <a:cubicBezTo>
                  <a:pt x="4042369" y="394811"/>
                  <a:pt x="4069555" y="441444"/>
                  <a:pt x="4080271" y="494228"/>
                </a:cubicBezTo>
                <a:cubicBezTo>
                  <a:pt x="4086224" y="522009"/>
                  <a:pt x="4086819" y="549791"/>
                  <a:pt x="4082057" y="577572"/>
                </a:cubicBezTo>
                <a:cubicBezTo>
                  <a:pt x="4086025" y="578366"/>
                  <a:pt x="4087613" y="580747"/>
                  <a:pt x="4086819" y="584716"/>
                </a:cubicBezTo>
                <a:cubicBezTo>
                  <a:pt x="4085232" y="592653"/>
                  <a:pt x="4081065" y="604163"/>
                  <a:pt x="4074318" y="619244"/>
                </a:cubicBezTo>
                <a:cubicBezTo>
                  <a:pt x="4068761" y="630753"/>
                  <a:pt x="4063205" y="642064"/>
                  <a:pt x="4057649" y="653177"/>
                </a:cubicBezTo>
                <a:cubicBezTo>
                  <a:pt x="4046933" y="673020"/>
                  <a:pt x="4034432" y="695245"/>
                  <a:pt x="4020145" y="719852"/>
                </a:cubicBezTo>
                <a:cubicBezTo>
                  <a:pt x="3993157" y="765095"/>
                  <a:pt x="3966368" y="802997"/>
                  <a:pt x="3939777" y="833556"/>
                </a:cubicBezTo>
                <a:cubicBezTo>
                  <a:pt x="3898105" y="880784"/>
                  <a:pt x="3847702" y="925631"/>
                  <a:pt x="3788568" y="968097"/>
                </a:cubicBezTo>
                <a:cubicBezTo>
                  <a:pt x="3766740" y="983972"/>
                  <a:pt x="3750468" y="995084"/>
                  <a:pt x="3739752" y="1001434"/>
                </a:cubicBezTo>
                <a:cubicBezTo>
                  <a:pt x="3728640" y="1007784"/>
                  <a:pt x="3715940" y="1014730"/>
                  <a:pt x="3701652" y="1022270"/>
                </a:cubicBezTo>
                <a:cubicBezTo>
                  <a:pt x="3658393" y="1044892"/>
                  <a:pt x="3622674" y="1060966"/>
                  <a:pt x="3594496" y="1070491"/>
                </a:cubicBezTo>
                <a:cubicBezTo>
                  <a:pt x="3576240" y="1076444"/>
                  <a:pt x="3562151" y="1079222"/>
                  <a:pt x="3552229" y="1078825"/>
                </a:cubicBezTo>
                <a:cubicBezTo>
                  <a:pt x="3545879" y="1078428"/>
                  <a:pt x="3540719" y="1076841"/>
                  <a:pt x="3536751" y="1074063"/>
                </a:cubicBezTo>
                <a:cubicBezTo>
                  <a:pt x="3535560" y="1072872"/>
                  <a:pt x="3534568" y="1071483"/>
                  <a:pt x="3533774" y="1069895"/>
                </a:cubicBezTo>
                <a:cubicBezTo>
                  <a:pt x="3532980" y="1071483"/>
                  <a:pt x="3531988" y="1072277"/>
                  <a:pt x="3530797" y="1072277"/>
                </a:cubicBezTo>
                <a:cubicBezTo>
                  <a:pt x="3529607" y="1072673"/>
                  <a:pt x="3528416" y="1072673"/>
                  <a:pt x="3527226" y="1072277"/>
                </a:cubicBezTo>
                <a:cubicBezTo>
                  <a:pt x="3521669" y="1074658"/>
                  <a:pt x="3518097" y="1073070"/>
                  <a:pt x="3516510" y="1067514"/>
                </a:cubicBezTo>
                <a:cubicBezTo>
                  <a:pt x="3514923" y="1061561"/>
                  <a:pt x="3510358" y="1042709"/>
                  <a:pt x="3502818" y="1010959"/>
                </a:cubicBezTo>
                <a:cubicBezTo>
                  <a:pt x="3500833" y="1003022"/>
                  <a:pt x="3498254" y="992902"/>
                  <a:pt x="3495079" y="980598"/>
                </a:cubicBezTo>
                <a:cubicBezTo>
                  <a:pt x="3491110" y="964327"/>
                  <a:pt x="3488729" y="954405"/>
                  <a:pt x="3487935" y="950833"/>
                </a:cubicBezTo>
                <a:cubicBezTo>
                  <a:pt x="3476823" y="905589"/>
                  <a:pt x="3467297" y="865306"/>
                  <a:pt x="3459360" y="829984"/>
                </a:cubicBezTo>
                <a:cubicBezTo>
                  <a:pt x="3447851" y="778788"/>
                  <a:pt x="3440707" y="741084"/>
                  <a:pt x="3437929" y="716875"/>
                </a:cubicBezTo>
                <a:cubicBezTo>
                  <a:pt x="3434754" y="716875"/>
                  <a:pt x="3430785" y="716677"/>
                  <a:pt x="3426023" y="716280"/>
                </a:cubicBezTo>
                <a:cubicBezTo>
                  <a:pt x="3411735" y="716280"/>
                  <a:pt x="3400623" y="716478"/>
                  <a:pt x="3392685" y="716875"/>
                </a:cubicBezTo>
                <a:cubicBezTo>
                  <a:pt x="3376016" y="717669"/>
                  <a:pt x="3365102" y="717867"/>
                  <a:pt x="3359943" y="717470"/>
                </a:cubicBezTo>
                <a:lnTo>
                  <a:pt x="3356966" y="717470"/>
                </a:lnTo>
                <a:cubicBezTo>
                  <a:pt x="3354982" y="718661"/>
                  <a:pt x="3352799" y="718859"/>
                  <a:pt x="3350418" y="718066"/>
                </a:cubicBezTo>
                <a:cubicBezTo>
                  <a:pt x="3347640" y="717272"/>
                  <a:pt x="3345854" y="715684"/>
                  <a:pt x="3345060" y="713303"/>
                </a:cubicBezTo>
                <a:cubicBezTo>
                  <a:pt x="3340297" y="701794"/>
                  <a:pt x="3336329" y="683934"/>
                  <a:pt x="3333154" y="659725"/>
                </a:cubicBezTo>
                <a:cubicBezTo>
                  <a:pt x="3331963" y="647422"/>
                  <a:pt x="3330773" y="638691"/>
                  <a:pt x="3329582" y="633531"/>
                </a:cubicBezTo>
                <a:cubicBezTo>
                  <a:pt x="3325216" y="615672"/>
                  <a:pt x="3322835" y="605353"/>
                  <a:pt x="3322438" y="602575"/>
                </a:cubicBezTo>
                <a:cubicBezTo>
                  <a:pt x="3321247" y="602972"/>
                  <a:pt x="3320255" y="603170"/>
                  <a:pt x="3319461" y="603170"/>
                </a:cubicBezTo>
                <a:cubicBezTo>
                  <a:pt x="3318668" y="603170"/>
                  <a:pt x="3318271" y="602773"/>
                  <a:pt x="3318271" y="601980"/>
                </a:cubicBezTo>
                <a:cubicBezTo>
                  <a:pt x="3317874" y="601186"/>
                  <a:pt x="3317874" y="600591"/>
                  <a:pt x="3318271" y="600194"/>
                </a:cubicBezTo>
                <a:lnTo>
                  <a:pt x="3321247" y="597217"/>
                </a:lnTo>
                <a:cubicBezTo>
                  <a:pt x="3320057" y="592852"/>
                  <a:pt x="3319461" y="589280"/>
                  <a:pt x="3319461" y="586502"/>
                </a:cubicBezTo>
                <a:cubicBezTo>
                  <a:pt x="3319065" y="584517"/>
                  <a:pt x="3319858" y="583128"/>
                  <a:pt x="3321843" y="582334"/>
                </a:cubicBezTo>
                <a:cubicBezTo>
                  <a:pt x="3323827" y="581938"/>
                  <a:pt x="3325216" y="582334"/>
                  <a:pt x="3326010" y="583525"/>
                </a:cubicBezTo>
                <a:cubicBezTo>
                  <a:pt x="3327201" y="585113"/>
                  <a:pt x="3328391" y="586899"/>
                  <a:pt x="3329582" y="588883"/>
                </a:cubicBezTo>
                <a:cubicBezTo>
                  <a:pt x="3330376" y="588089"/>
                  <a:pt x="3330773" y="587891"/>
                  <a:pt x="3330773" y="588288"/>
                </a:cubicBezTo>
                <a:cubicBezTo>
                  <a:pt x="3329979" y="586303"/>
                  <a:pt x="3330376" y="583922"/>
                  <a:pt x="3331963" y="581144"/>
                </a:cubicBezTo>
                <a:cubicBezTo>
                  <a:pt x="3334345" y="576381"/>
                  <a:pt x="3338710" y="571023"/>
                  <a:pt x="3345060" y="565070"/>
                </a:cubicBezTo>
                <a:cubicBezTo>
                  <a:pt x="3350219" y="559911"/>
                  <a:pt x="3356173" y="554355"/>
                  <a:pt x="3362919" y="548402"/>
                </a:cubicBezTo>
                <a:cubicBezTo>
                  <a:pt x="3372047" y="540067"/>
                  <a:pt x="3376810" y="535900"/>
                  <a:pt x="3377207" y="535900"/>
                </a:cubicBezTo>
                <a:cubicBezTo>
                  <a:pt x="3379588" y="533916"/>
                  <a:pt x="3381969" y="534114"/>
                  <a:pt x="3384351" y="536495"/>
                </a:cubicBezTo>
                <a:cubicBezTo>
                  <a:pt x="3386732" y="539273"/>
                  <a:pt x="3387129" y="542052"/>
                  <a:pt x="3385541" y="544830"/>
                </a:cubicBezTo>
                <a:cubicBezTo>
                  <a:pt x="3385145" y="545227"/>
                  <a:pt x="3384747" y="545822"/>
                  <a:pt x="3384351" y="546616"/>
                </a:cubicBezTo>
                <a:cubicBezTo>
                  <a:pt x="3384351" y="547409"/>
                  <a:pt x="3384747" y="552370"/>
                  <a:pt x="3385541" y="561498"/>
                </a:cubicBezTo>
                <a:cubicBezTo>
                  <a:pt x="3385938" y="571817"/>
                  <a:pt x="3387129" y="581541"/>
                  <a:pt x="3389113" y="590669"/>
                </a:cubicBezTo>
                <a:cubicBezTo>
                  <a:pt x="3397051" y="628769"/>
                  <a:pt x="3403004" y="651391"/>
                  <a:pt x="3406973" y="658534"/>
                </a:cubicBezTo>
                <a:cubicBezTo>
                  <a:pt x="3408163" y="658534"/>
                  <a:pt x="3409155" y="658733"/>
                  <a:pt x="3409949" y="659130"/>
                </a:cubicBezTo>
                <a:cubicBezTo>
                  <a:pt x="3415108" y="657145"/>
                  <a:pt x="3421061" y="655359"/>
                  <a:pt x="3427809" y="653772"/>
                </a:cubicBezTo>
                <a:lnTo>
                  <a:pt x="3427809" y="650200"/>
                </a:lnTo>
                <a:lnTo>
                  <a:pt x="3428404" y="650200"/>
                </a:lnTo>
                <a:lnTo>
                  <a:pt x="3428404" y="651391"/>
                </a:lnTo>
                <a:lnTo>
                  <a:pt x="3439119" y="651391"/>
                </a:lnTo>
                <a:lnTo>
                  <a:pt x="3439119" y="650200"/>
                </a:lnTo>
                <a:lnTo>
                  <a:pt x="3442691" y="650200"/>
                </a:lnTo>
                <a:lnTo>
                  <a:pt x="3442691" y="650795"/>
                </a:lnTo>
                <a:cubicBezTo>
                  <a:pt x="3443088" y="650398"/>
                  <a:pt x="3443485" y="650200"/>
                  <a:pt x="3443882" y="650200"/>
                </a:cubicBezTo>
                <a:lnTo>
                  <a:pt x="3445073" y="650200"/>
                </a:lnTo>
                <a:cubicBezTo>
                  <a:pt x="3453407" y="648613"/>
                  <a:pt x="3462535" y="647422"/>
                  <a:pt x="3472457" y="646628"/>
                </a:cubicBezTo>
                <a:lnTo>
                  <a:pt x="3474243" y="644247"/>
                </a:lnTo>
                <a:lnTo>
                  <a:pt x="3482577" y="644247"/>
                </a:lnTo>
                <a:cubicBezTo>
                  <a:pt x="3482577" y="644644"/>
                  <a:pt x="3482181" y="645239"/>
                  <a:pt x="3481387" y="646033"/>
                </a:cubicBezTo>
                <a:cubicBezTo>
                  <a:pt x="3483768" y="646033"/>
                  <a:pt x="3486347" y="645834"/>
                  <a:pt x="3489126" y="645438"/>
                </a:cubicBezTo>
                <a:lnTo>
                  <a:pt x="3500437" y="645438"/>
                </a:lnTo>
                <a:lnTo>
                  <a:pt x="3501627" y="644247"/>
                </a:lnTo>
                <a:lnTo>
                  <a:pt x="3519487" y="644247"/>
                </a:lnTo>
                <a:cubicBezTo>
                  <a:pt x="3521074" y="656153"/>
                  <a:pt x="3523455" y="673814"/>
                  <a:pt x="3526630" y="697230"/>
                </a:cubicBezTo>
                <a:lnTo>
                  <a:pt x="3528416" y="697230"/>
                </a:lnTo>
                <a:lnTo>
                  <a:pt x="3528416" y="703778"/>
                </a:lnTo>
                <a:lnTo>
                  <a:pt x="3529607" y="703778"/>
                </a:lnTo>
                <a:lnTo>
                  <a:pt x="3529607" y="712113"/>
                </a:lnTo>
                <a:lnTo>
                  <a:pt x="3531988" y="712113"/>
                </a:lnTo>
                <a:lnTo>
                  <a:pt x="3531988" y="712708"/>
                </a:lnTo>
                <a:lnTo>
                  <a:pt x="3529011" y="712708"/>
                </a:lnTo>
                <a:cubicBezTo>
                  <a:pt x="3530599" y="723820"/>
                  <a:pt x="3532187" y="735528"/>
                  <a:pt x="3533774" y="747831"/>
                </a:cubicBezTo>
                <a:cubicBezTo>
                  <a:pt x="3535759" y="746641"/>
                  <a:pt x="3537545" y="745648"/>
                  <a:pt x="3539132" y="744855"/>
                </a:cubicBezTo>
                <a:cubicBezTo>
                  <a:pt x="3540323" y="744458"/>
                  <a:pt x="3541315" y="744855"/>
                  <a:pt x="3542109" y="746045"/>
                </a:cubicBezTo>
                <a:cubicBezTo>
                  <a:pt x="3542902" y="746839"/>
                  <a:pt x="3543101" y="747831"/>
                  <a:pt x="3542704" y="749022"/>
                </a:cubicBezTo>
                <a:cubicBezTo>
                  <a:pt x="3541116" y="751403"/>
                  <a:pt x="3538735" y="754380"/>
                  <a:pt x="3535560" y="757952"/>
                </a:cubicBezTo>
                <a:lnTo>
                  <a:pt x="3534369" y="759142"/>
                </a:lnTo>
                <a:cubicBezTo>
                  <a:pt x="3534766" y="762317"/>
                  <a:pt x="3535957" y="770056"/>
                  <a:pt x="3537941" y="782359"/>
                </a:cubicBezTo>
                <a:cubicBezTo>
                  <a:pt x="3539926" y="783550"/>
                  <a:pt x="3540323" y="784939"/>
                  <a:pt x="3539132" y="786527"/>
                </a:cubicBezTo>
                <a:cubicBezTo>
                  <a:pt x="3538338" y="787717"/>
                  <a:pt x="3538338" y="787916"/>
                  <a:pt x="3539132" y="787122"/>
                </a:cubicBezTo>
                <a:cubicBezTo>
                  <a:pt x="3539132" y="787916"/>
                  <a:pt x="3539331" y="789702"/>
                  <a:pt x="3539727" y="792480"/>
                </a:cubicBezTo>
                <a:cubicBezTo>
                  <a:pt x="3540124" y="794861"/>
                  <a:pt x="3540323" y="796647"/>
                  <a:pt x="3540323" y="797838"/>
                </a:cubicBezTo>
                <a:cubicBezTo>
                  <a:pt x="3540323" y="798234"/>
                  <a:pt x="3540719" y="800417"/>
                  <a:pt x="3541513" y="804386"/>
                </a:cubicBezTo>
                <a:cubicBezTo>
                  <a:pt x="3543497" y="802798"/>
                  <a:pt x="3545482" y="801409"/>
                  <a:pt x="3547466" y="800219"/>
                </a:cubicBezTo>
                <a:cubicBezTo>
                  <a:pt x="3548657" y="799425"/>
                  <a:pt x="3549847" y="799623"/>
                  <a:pt x="3551038" y="800814"/>
                </a:cubicBezTo>
                <a:cubicBezTo>
                  <a:pt x="3552229" y="802005"/>
                  <a:pt x="3552427" y="803195"/>
                  <a:pt x="3551633" y="804386"/>
                </a:cubicBezTo>
                <a:cubicBezTo>
                  <a:pt x="3550046" y="807561"/>
                  <a:pt x="3547466" y="811331"/>
                  <a:pt x="3543895" y="815697"/>
                </a:cubicBezTo>
                <a:cubicBezTo>
                  <a:pt x="3551038" y="857766"/>
                  <a:pt x="3555801" y="887928"/>
                  <a:pt x="3558182" y="906184"/>
                </a:cubicBezTo>
                <a:cubicBezTo>
                  <a:pt x="3560960" y="929600"/>
                  <a:pt x="3563143" y="945673"/>
                  <a:pt x="3564730" y="954405"/>
                </a:cubicBezTo>
                <a:cubicBezTo>
                  <a:pt x="3566715" y="963930"/>
                  <a:pt x="3568897" y="971867"/>
                  <a:pt x="3571279" y="978217"/>
                </a:cubicBezTo>
                <a:cubicBezTo>
                  <a:pt x="3572073" y="980995"/>
                  <a:pt x="3572866" y="983377"/>
                  <a:pt x="3573660" y="985361"/>
                </a:cubicBezTo>
                <a:cubicBezTo>
                  <a:pt x="3574851" y="986155"/>
                  <a:pt x="3575843" y="986948"/>
                  <a:pt x="3576637" y="987742"/>
                </a:cubicBezTo>
                <a:cubicBezTo>
                  <a:pt x="3581399" y="985361"/>
                  <a:pt x="3588543" y="982583"/>
                  <a:pt x="3598068" y="979408"/>
                </a:cubicBezTo>
                <a:cubicBezTo>
                  <a:pt x="3608387" y="975439"/>
                  <a:pt x="3615729" y="972463"/>
                  <a:pt x="3620095" y="970478"/>
                </a:cubicBezTo>
                <a:cubicBezTo>
                  <a:pt x="3635969" y="964128"/>
                  <a:pt x="3651646" y="957381"/>
                  <a:pt x="3667124" y="950238"/>
                </a:cubicBezTo>
                <a:cubicBezTo>
                  <a:pt x="3700065" y="934759"/>
                  <a:pt x="3731021" y="918488"/>
                  <a:pt x="3759993" y="901422"/>
                </a:cubicBezTo>
                <a:cubicBezTo>
                  <a:pt x="3818333" y="866894"/>
                  <a:pt x="3873499" y="826016"/>
                  <a:pt x="3925490" y="778788"/>
                </a:cubicBezTo>
                <a:cubicBezTo>
                  <a:pt x="3981052" y="727988"/>
                  <a:pt x="4019351" y="682942"/>
                  <a:pt x="4040385" y="643652"/>
                </a:cubicBezTo>
                <a:cubicBezTo>
                  <a:pt x="4054673" y="616267"/>
                  <a:pt x="4063205" y="589677"/>
                  <a:pt x="4065983" y="563880"/>
                </a:cubicBezTo>
                <a:cubicBezTo>
                  <a:pt x="4068761" y="534114"/>
                  <a:pt x="4065388" y="504348"/>
                  <a:pt x="4055863" y="474583"/>
                </a:cubicBezTo>
                <a:cubicBezTo>
                  <a:pt x="4039988" y="425370"/>
                  <a:pt x="4009032" y="382905"/>
                  <a:pt x="3962995" y="347186"/>
                </a:cubicBezTo>
                <a:cubicBezTo>
                  <a:pt x="3922116" y="315833"/>
                  <a:pt x="3874094" y="293013"/>
                  <a:pt x="3818929" y="278725"/>
                </a:cubicBezTo>
                <a:cubicBezTo>
                  <a:pt x="3758604" y="263247"/>
                  <a:pt x="3693516" y="261064"/>
                  <a:pt x="3623666" y="272177"/>
                </a:cubicBezTo>
                <a:cubicBezTo>
                  <a:pt x="3589138" y="277336"/>
                  <a:pt x="3553419" y="285075"/>
                  <a:pt x="3516510" y="295394"/>
                </a:cubicBezTo>
                <a:cubicBezTo>
                  <a:pt x="3501032" y="299759"/>
                  <a:pt x="3487935" y="303728"/>
                  <a:pt x="3477219" y="307300"/>
                </a:cubicBezTo>
                <a:cubicBezTo>
                  <a:pt x="3465710" y="311269"/>
                  <a:pt x="3457773" y="314841"/>
                  <a:pt x="3453407" y="318016"/>
                </a:cubicBezTo>
                <a:cubicBezTo>
                  <a:pt x="3460551" y="327937"/>
                  <a:pt x="3466107" y="345003"/>
                  <a:pt x="3470076" y="369213"/>
                </a:cubicBezTo>
                <a:cubicBezTo>
                  <a:pt x="3474838" y="396597"/>
                  <a:pt x="3478410" y="416242"/>
                  <a:pt x="3480791" y="428148"/>
                </a:cubicBezTo>
                <a:cubicBezTo>
                  <a:pt x="3482379" y="434895"/>
                  <a:pt x="3483966" y="442634"/>
                  <a:pt x="3485554" y="451366"/>
                </a:cubicBezTo>
                <a:cubicBezTo>
                  <a:pt x="3487141" y="451762"/>
                  <a:pt x="3487340" y="452556"/>
                  <a:pt x="3486149" y="453747"/>
                </a:cubicBezTo>
                <a:lnTo>
                  <a:pt x="3486149" y="454342"/>
                </a:lnTo>
                <a:cubicBezTo>
                  <a:pt x="3489721" y="472598"/>
                  <a:pt x="3493094" y="491252"/>
                  <a:pt x="3496269" y="510302"/>
                </a:cubicBezTo>
                <a:cubicBezTo>
                  <a:pt x="3497063" y="509905"/>
                  <a:pt x="3497857" y="509706"/>
                  <a:pt x="3498651" y="509706"/>
                </a:cubicBezTo>
                <a:cubicBezTo>
                  <a:pt x="3499445" y="509309"/>
                  <a:pt x="3500040" y="509508"/>
                  <a:pt x="3500437" y="510302"/>
                </a:cubicBezTo>
                <a:cubicBezTo>
                  <a:pt x="3501231" y="511095"/>
                  <a:pt x="3501429" y="511889"/>
                  <a:pt x="3501032" y="512683"/>
                </a:cubicBezTo>
                <a:cubicBezTo>
                  <a:pt x="3500238" y="514270"/>
                  <a:pt x="3499047" y="515659"/>
                  <a:pt x="3497460" y="516850"/>
                </a:cubicBezTo>
                <a:cubicBezTo>
                  <a:pt x="3498651" y="524788"/>
                  <a:pt x="3500040" y="532527"/>
                  <a:pt x="3501627" y="540067"/>
                </a:cubicBezTo>
                <a:lnTo>
                  <a:pt x="3502223" y="540663"/>
                </a:lnTo>
                <a:lnTo>
                  <a:pt x="3502223" y="545425"/>
                </a:lnTo>
                <a:lnTo>
                  <a:pt x="3503413" y="545425"/>
                </a:lnTo>
                <a:lnTo>
                  <a:pt x="3503413" y="550188"/>
                </a:lnTo>
                <a:lnTo>
                  <a:pt x="3504604" y="551378"/>
                </a:lnTo>
                <a:lnTo>
                  <a:pt x="3504604" y="552569"/>
                </a:lnTo>
                <a:lnTo>
                  <a:pt x="3503413" y="552569"/>
                </a:lnTo>
                <a:cubicBezTo>
                  <a:pt x="3503413" y="552966"/>
                  <a:pt x="3503612" y="553363"/>
                  <a:pt x="3504009" y="553759"/>
                </a:cubicBezTo>
                <a:lnTo>
                  <a:pt x="3496269" y="553759"/>
                </a:lnTo>
                <a:lnTo>
                  <a:pt x="3496269" y="552569"/>
                </a:lnTo>
                <a:lnTo>
                  <a:pt x="3488530" y="552569"/>
                </a:lnTo>
                <a:lnTo>
                  <a:pt x="3488530" y="551973"/>
                </a:lnTo>
                <a:lnTo>
                  <a:pt x="3485554" y="551973"/>
                </a:lnTo>
                <a:lnTo>
                  <a:pt x="3485554" y="551378"/>
                </a:lnTo>
                <a:lnTo>
                  <a:pt x="3458169" y="551378"/>
                </a:lnTo>
                <a:lnTo>
                  <a:pt x="3458169" y="550188"/>
                </a:lnTo>
                <a:lnTo>
                  <a:pt x="3414116" y="550188"/>
                </a:lnTo>
                <a:lnTo>
                  <a:pt x="3414116" y="549592"/>
                </a:lnTo>
                <a:cubicBezTo>
                  <a:pt x="3408957" y="549195"/>
                  <a:pt x="3406179" y="548997"/>
                  <a:pt x="3405782" y="548997"/>
                </a:cubicBezTo>
                <a:cubicBezTo>
                  <a:pt x="3404591" y="548997"/>
                  <a:pt x="3403202" y="548799"/>
                  <a:pt x="3401615" y="548402"/>
                </a:cubicBezTo>
                <a:lnTo>
                  <a:pt x="3397447" y="548402"/>
                </a:lnTo>
                <a:cubicBezTo>
                  <a:pt x="3395066" y="548005"/>
                  <a:pt x="3392883" y="547211"/>
                  <a:pt x="3390899" y="546020"/>
                </a:cubicBezTo>
                <a:cubicBezTo>
                  <a:pt x="3389312" y="545227"/>
                  <a:pt x="3388518" y="544036"/>
                  <a:pt x="3388518" y="542448"/>
                </a:cubicBezTo>
                <a:cubicBezTo>
                  <a:pt x="3388518" y="540861"/>
                  <a:pt x="3389312" y="539670"/>
                  <a:pt x="3390899" y="538877"/>
                </a:cubicBezTo>
                <a:cubicBezTo>
                  <a:pt x="3392090" y="538083"/>
                  <a:pt x="3393280" y="537686"/>
                  <a:pt x="3394471" y="537686"/>
                </a:cubicBezTo>
                <a:cubicBezTo>
                  <a:pt x="3395661" y="537289"/>
                  <a:pt x="3397447" y="537091"/>
                  <a:pt x="3399829" y="537091"/>
                </a:cubicBezTo>
                <a:cubicBezTo>
                  <a:pt x="3403401" y="536694"/>
                  <a:pt x="3406973" y="536495"/>
                  <a:pt x="3410545" y="536495"/>
                </a:cubicBezTo>
                <a:lnTo>
                  <a:pt x="3412926" y="536495"/>
                </a:lnTo>
                <a:cubicBezTo>
                  <a:pt x="3411338" y="519430"/>
                  <a:pt x="3409751" y="505142"/>
                  <a:pt x="3408163" y="493633"/>
                </a:cubicBezTo>
                <a:lnTo>
                  <a:pt x="3408163" y="491252"/>
                </a:lnTo>
                <a:cubicBezTo>
                  <a:pt x="3407369" y="487283"/>
                  <a:pt x="3407171" y="485695"/>
                  <a:pt x="3407568" y="486489"/>
                </a:cubicBezTo>
                <a:cubicBezTo>
                  <a:pt x="3404393" y="463470"/>
                  <a:pt x="3401218" y="444619"/>
                  <a:pt x="3398043" y="429934"/>
                </a:cubicBezTo>
                <a:cubicBezTo>
                  <a:pt x="3397646" y="428347"/>
                  <a:pt x="3397051" y="425370"/>
                  <a:pt x="3396257" y="421005"/>
                </a:cubicBezTo>
                <a:lnTo>
                  <a:pt x="3394471" y="412075"/>
                </a:lnTo>
                <a:cubicBezTo>
                  <a:pt x="3393677" y="412472"/>
                  <a:pt x="3393082" y="412869"/>
                  <a:pt x="3392685" y="413266"/>
                </a:cubicBezTo>
                <a:cubicBezTo>
                  <a:pt x="3390701" y="414456"/>
                  <a:pt x="3389907" y="413861"/>
                  <a:pt x="3390304" y="411480"/>
                </a:cubicBezTo>
                <a:cubicBezTo>
                  <a:pt x="3390701" y="409495"/>
                  <a:pt x="3391495" y="407313"/>
                  <a:pt x="3392685" y="404931"/>
                </a:cubicBezTo>
                <a:cubicBezTo>
                  <a:pt x="3390701" y="393819"/>
                  <a:pt x="3390304" y="384294"/>
                  <a:pt x="3391495" y="376356"/>
                </a:cubicBezTo>
                <a:cubicBezTo>
                  <a:pt x="3391495" y="374769"/>
                  <a:pt x="3392090" y="373975"/>
                  <a:pt x="3393280" y="373975"/>
                </a:cubicBezTo>
                <a:cubicBezTo>
                  <a:pt x="3394471" y="373578"/>
                  <a:pt x="3395265" y="373975"/>
                  <a:pt x="3395661" y="375166"/>
                </a:cubicBezTo>
                <a:cubicBezTo>
                  <a:pt x="3395661" y="374769"/>
                  <a:pt x="3396058" y="375761"/>
                  <a:pt x="3396852" y="378142"/>
                </a:cubicBezTo>
                <a:cubicBezTo>
                  <a:pt x="3398043" y="374967"/>
                  <a:pt x="3401218" y="368419"/>
                  <a:pt x="3406377" y="358497"/>
                </a:cubicBezTo>
                <a:cubicBezTo>
                  <a:pt x="3411140" y="350163"/>
                  <a:pt x="3416299" y="341431"/>
                  <a:pt x="3421855" y="332303"/>
                </a:cubicBezTo>
                <a:cubicBezTo>
                  <a:pt x="3428205" y="322381"/>
                  <a:pt x="3433365" y="314841"/>
                  <a:pt x="3437333" y="309681"/>
                </a:cubicBezTo>
                <a:cubicBezTo>
                  <a:pt x="3440509" y="305713"/>
                  <a:pt x="3442691" y="303331"/>
                  <a:pt x="3443882" y="302538"/>
                </a:cubicBezTo>
                <a:cubicBezTo>
                  <a:pt x="3445866" y="301744"/>
                  <a:pt x="3447454" y="301347"/>
                  <a:pt x="3448645" y="301347"/>
                </a:cubicBezTo>
                <a:cubicBezTo>
                  <a:pt x="3450232" y="301347"/>
                  <a:pt x="3451423" y="301545"/>
                  <a:pt x="3452216" y="301942"/>
                </a:cubicBezTo>
                <a:lnTo>
                  <a:pt x="3453407" y="303133"/>
                </a:lnTo>
                <a:lnTo>
                  <a:pt x="3454002" y="303133"/>
                </a:lnTo>
                <a:cubicBezTo>
                  <a:pt x="3459559" y="299561"/>
                  <a:pt x="3466504" y="295989"/>
                  <a:pt x="3474838" y="292417"/>
                </a:cubicBezTo>
                <a:cubicBezTo>
                  <a:pt x="3493491" y="284480"/>
                  <a:pt x="3523455" y="275947"/>
                  <a:pt x="3564730" y="266819"/>
                </a:cubicBezTo>
                <a:cubicBezTo>
                  <a:pt x="3606799" y="256897"/>
                  <a:pt x="3644701" y="250944"/>
                  <a:pt x="3678435" y="248959"/>
                </a:cubicBezTo>
                <a:cubicBezTo>
                  <a:pt x="3694310" y="247868"/>
                  <a:pt x="3709949" y="247521"/>
                  <a:pt x="3725353" y="247918"/>
                </a:cubicBezTo>
                <a:close/>
                <a:moveTo>
                  <a:pt x="2113954" y="247173"/>
                </a:moveTo>
                <a:cubicBezTo>
                  <a:pt x="2117923" y="247173"/>
                  <a:pt x="2120900" y="249158"/>
                  <a:pt x="2122884" y="253127"/>
                </a:cubicBezTo>
                <a:cubicBezTo>
                  <a:pt x="2124471" y="256698"/>
                  <a:pt x="2124273" y="259873"/>
                  <a:pt x="2122288" y="262652"/>
                </a:cubicBezTo>
                <a:cubicBezTo>
                  <a:pt x="2128242" y="271383"/>
                  <a:pt x="2133599" y="288845"/>
                  <a:pt x="2138362" y="315039"/>
                </a:cubicBezTo>
                <a:cubicBezTo>
                  <a:pt x="2140346" y="324167"/>
                  <a:pt x="2142926" y="336669"/>
                  <a:pt x="2146101" y="352544"/>
                </a:cubicBezTo>
                <a:cubicBezTo>
                  <a:pt x="2149673" y="370006"/>
                  <a:pt x="2152252" y="382706"/>
                  <a:pt x="2153840" y="390644"/>
                </a:cubicBezTo>
                <a:cubicBezTo>
                  <a:pt x="2157412" y="408106"/>
                  <a:pt x="2163167" y="437872"/>
                  <a:pt x="2171104" y="479941"/>
                </a:cubicBezTo>
                <a:cubicBezTo>
                  <a:pt x="2177851" y="518041"/>
                  <a:pt x="2183407" y="547806"/>
                  <a:pt x="2187773" y="569238"/>
                </a:cubicBezTo>
                <a:cubicBezTo>
                  <a:pt x="2208410" y="670838"/>
                  <a:pt x="2224484" y="748228"/>
                  <a:pt x="2235993" y="801409"/>
                </a:cubicBezTo>
                <a:cubicBezTo>
                  <a:pt x="2245518" y="844272"/>
                  <a:pt x="2254646" y="882570"/>
                  <a:pt x="2263378" y="916305"/>
                </a:cubicBezTo>
                <a:cubicBezTo>
                  <a:pt x="2268934" y="936942"/>
                  <a:pt x="2274292" y="956191"/>
                  <a:pt x="2279451" y="974050"/>
                </a:cubicBezTo>
                <a:cubicBezTo>
                  <a:pt x="2286992" y="999847"/>
                  <a:pt x="2291159" y="1014928"/>
                  <a:pt x="2291953" y="1019294"/>
                </a:cubicBezTo>
                <a:cubicBezTo>
                  <a:pt x="2294334" y="1020088"/>
                  <a:pt x="2296120" y="1021278"/>
                  <a:pt x="2297310" y="1022866"/>
                </a:cubicBezTo>
                <a:lnTo>
                  <a:pt x="2299096" y="1022866"/>
                </a:lnTo>
                <a:cubicBezTo>
                  <a:pt x="2301874" y="1022866"/>
                  <a:pt x="2304057" y="1024056"/>
                  <a:pt x="2305645" y="1026438"/>
                </a:cubicBezTo>
                <a:cubicBezTo>
                  <a:pt x="2307232" y="1029216"/>
                  <a:pt x="2307232" y="1031795"/>
                  <a:pt x="2305645" y="1034177"/>
                </a:cubicBezTo>
                <a:cubicBezTo>
                  <a:pt x="2302867" y="1037748"/>
                  <a:pt x="2297310" y="1041717"/>
                  <a:pt x="2288976" y="1046083"/>
                </a:cubicBezTo>
                <a:cubicBezTo>
                  <a:pt x="2281435" y="1049655"/>
                  <a:pt x="2274887" y="1053028"/>
                  <a:pt x="2269331" y="1056203"/>
                </a:cubicBezTo>
                <a:lnTo>
                  <a:pt x="2259806" y="1060966"/>
                </a:lnTo>
                <a:cubicBezTo>
                  <a:pt x="2255837" y="1062950"/>
                  <a:pt x="2252662" y="1064736"/>
                  <a:pt x="2250281" y="1066323"/>
                </a:cubicBezTo>
                <a:cubicBezTo>
                  <a:pt x="2240756" y="1071880"/>
                  <a:pt x="2235398" y="1074856"/>
                  <a:pt x="2234207" y="1075253"/>
                </a:cubicBezTo>
                <a:cubicBezTo>
                  <a:pt x="2231032" y="1078825"/>
                  <a:pt x="2227460" y="1079619"/>
                  <a:pt x="2223492" y="1077634"/>
                </a:cubicBezTo>
                <a:cubicBezTo>
                  <a:pt x="2210792" y="1072078"/>
                  <a:pt x="2191345" y="1067117"/>
                  <a:pt x="2165151" y="1062752"/>
                </a:cubicBezTo>
                <a:cubicBezTo>
                  <a:pt x="2156817" y="1061561"/>
                  <a:pt x="2141140" y="1058584"/>
                  <a:pt x="2118121" y="1053822"/>
                </a:cubicBezTo>
                <a:cubicBezTo>
                  <a:pt x="2094309" y="1048663"/>
                  <a:pt x="2080418" y="1045289"/>
                  <a:pt x="2076449" y="1043702"/>
                </a:cubicBezTo>
                <a:cubicBezTo>
                  <a:pt x="2068909" y="1041320"/>
                  <a:pt x="2064146" y="1039733"/>
                  <a:pt x="2062162" y="1038939"/>
                </a:cubicBezTo>
                <a:cubicBezTo>
                  <a:pt x="2055812" y="1040130"/>
                  <a:pt x="2049065" y="1034970"/>
                  <a:pt x="2041921" y="1023461"/>
                </a:cubicBezTo>
                <a:cubicBezTo>
                  <a:pt x="2042318" y="1024255"/>
                  <a:pt x="2032396" y="1003816"/>
                  <a:pt x="2012156" y="962144"/>
                </a:cubicBezTo>
                <a:cubicBezTo>
                  <a:pt x="2008584" y="955000"/>
                  <a:pt x="2002035" y="943292"/>
                  <a:pt x="1992510" y="927020"/>
                </a:cubicBezTo>
                <a:cubicBezTo>
                  <a:pt x="1986557" y="917098"/>
                  <a:pt x="1982588" y="908963"/>
                  <a:pt x="1980604" y="902613"/>
                </a:cubicBezTo>
                <a:lnTo>
                  <a:pt x="1978818" y="899041"/>
                </a:lnTo>
                <a:cubicBezTo>
                  <a:pt x="1973659" y="899438"/>
                  <a:pt x="1968103" y="899834"/>
                  <a:pt x="1962150" y="900231"/>
                </a:cubicBezTo>
                <a:cubicBezTo>
                  <a:pt x="1957387" y="900628"/>
                  <a:pt x="1951236" y="901422"/>
                  <a:pt x="1943695" y="902613"/>
                </a:cubicBezTo>
                <a:cubicBezTo>
                  <a:pt x="1934170" y="904200"/>
                  <a:pt x="1928018" y="905192"/>
                  <a:pt x="1925240" y="905589"/>
                </a:cubicBezTo>
                <a:cubicBezTo>
                  <a:pt x="1900237" y="908764"/>
                  <a:pt x="1883568" y="909161"/>
                  <a:pt x="1875234" y="906780"/>
                </a:cubicBezTo>
                <a:lnTo>
                  <a:pt x="1865114" y="927020"/>
                </a:lnTo>
                <a:cubicBezTo>
                  <a:pt x="1861542" y="933370"/>
                  <a:pt x="1854795" y="944880"/>
                  <a:pt x="1844873" y="961548"/>
                </a:cubicBezTo>
                <a:cubicBezTo>
                  <a:pt x="1840110" y="969486"/>
                  <a:pt x="1836539" y="975638"/>
                  <a:pt x="1834157" y="980003"/>
                </a:cubicBezTo>
                <a:cubicBezTo>
                  <a:pt x="1834554" y="979209"/>
                  <a:pt x="1833760" y="981194"/>
                  <a:pt x="1831776" y="985956"/>
                </a:cubicBezTo>
                <a:lnTo>
                  <a:pt x="1832371" y="986552"/>
                </a:lnTo>
                <a:cubicBezTo>
                  <a:pt x="1833959" y="988139"/>
                  <a:pt x="1834753" y="989727"/>
                  <a:pt x="1834753" y="991314"/>
                </a:cubicBezTo>
                <a:lnTo>
                  <a:pt x="1835348" y="993695"/>
                </a:lnTo>
                <a:lnTo>
                  <a:pt x="1835348" y="994291"/>
                </a:lnTo>
                <a:cubicBezTo>
                  <a:pt x="1835348" y="998656"/>
                  <a:pt x="1833165" y="1001236"/>
                  <a:pt x="1828799" y="1002030"/>
                </a:cubicBezTo>
                <a:cubicBezTo>
                  <a:pt x="1829196" y="1001633"/>
                  <a:pt x="1822251" y="1008777"/>
                  <a:pt x="1807963" y="1023461"/>
                </a:cubicBezTo>
                <a:cubicBezTo>
                  <a:pt x="1803201" y="1028620"/>
                  <a:pt x="1800026" y="1032192"/>
                  <a:pt x="1798439" y="1034177"/>
                </a:cubicBezTo>
                <a:cubicBezTo>
                  <a:pt x="1798835" y="1035367"/>
                  <a:pt x="1799034" y="1036558"/>
                  <a:pt x="1799034" y="1037748"/>
                </a:cubicBezTo>
                <a:cubicBezTo>
                  <a:pt x="1799034" y="1042511"/>
                  <a:pt x="1796454" y="1045289"/>
                  <a:pt x="1791295" y="1046083"/>
                </a:cubicBezTo>
                <a:cubicBezTo>
                  <a:pt x="1790501" y="1048067"/>
                  <a:pt x="1789112" y="1049258"/>
                  <a:pt x="1787128" y="1049655"/>
                </a:cubicBezTo>
                <a:cubicBezTo>
                  <a:pt x="1784746" y="1049655"/>
                  <a:pt x="1783159" y="1048861"/>
                  <a:pt x="1782365" y="1047273"/>
                </a:cubicBezTo>
                <a:cubicBezTo>
                  <a:pt x="1709340" y="1055211"/>
                  <a:pt x="1655167" y="1058386"/>
                  <a:pt x="1619845" y="1056798"/>
                </a:cubicBezTo>
                <a:cubicBezTo>
                  <a:pt x="1592064" y="1055211"/>
                  <a:pt x="1572815" y="1054616"/>
                  <a:pt x="1562100" y="1055013"/>
                </a:cubicBezTo>
                <a:cubicBezTo>
                  <a:pt x="1550193" y="1055013"/>
                  <a:pt x="1541462" y="1055608"/>
                  <a:pt x="1535906" y="1056798"/>
                </a:cubicBezTo>
                <a:cubicBezTo>
                  <a:pt x="1525984" y="1058386"/>
                  <a:pt x="1520229" y="1059180"/>
                  <a:pt x="1518642" y="1059180"/>
                </a:cubicBezTo>
                <a:cubicBezTo>
                  <a:pt x="1517451" y="1058783"/>
                  <a:pt x="1516856" y="1057791"/>
                  <a:pt x="1516856" y="1056203"/>
                </a:cubicBezTo>
                <a:cubicBezTo>
                  <a:pt x="1516459" y="1053822"/>
                  <a:pt x="1517054" y="1051838"/>
                  <a:pt x="1518642" y="1050250"/>
                </a:cubicBezTo>
                <a:cubicBezTo>
                  <a:pt x="1516260" y="1049456"/>
                  <a:pt x="1514871" y="1048464"/>
                  <a:pt x="1514475" y="1047273"/>
                </a:cubicBezTo>
                <a:cubicBezTo>
                  <a:pt x="1510109" y="1046480"/>
                  <a:pt x="1507926" y="1043900"/>
                  <a:pt x="1507926" y="1039534"/>
                </a:cubicBezTo>
                <a:cubicBezTo>
                  <a:pt x="1508323" y="1033184"/>
                  <a:pt x="1510704" y="1024850"/>
                  <a:pt x="1515070" y="1014531"/>
                </a:cubicBezTo>
                <a:cubicBezTo>
                  <a:pt x="1518245" y="1006197"/>
                  <a:pt x="1522809" y="995680"/>
                  <a:pt x="1528762" y="982980"/>
                </a:cubicBezTo>
                <a:cubicBezTo>
                  <a:pt x="1537493" y="964723"/>
                  <a:pt x="1545034" y="947658"/>
                  <a:pt x="1551384" y="931783"/>
                </a:cubicBezTo>
                <a:cubicBezTo>
                  <a:pt x="1550193" y="929005"/>
                  <a:pt x="1550987" y="926822"/>
                  <a:pt x="1553765" y="925234"/>
                </a:cubicBezTo>
                <a:lnTo>
                  <a:pt x="1553765" y="924639"/>
                </a:lnTo>
                <a:lnTo>
                  <a:pt x="1554360" y="924639"/>
                </a:lnTo>
                <a:cubicBezTo>
                  <a:pt x="1556742" y="918686"/>
                  <a:pt x="1558726" y="913328"/>
                  <a:pt x="1560314" y="908566"/>
                </a:cubicBezTo>
                <a:cubicBezTo>
                  <a:pt x="1561107" y="906581"/>
                  <a:pt x="1565275" y="895667"/>
                  <a:pt x="1572815" y="875823"/>
                </a:cubicBezTo>
                <a:cubicBezTo>
                  <a:pt x="1572418" y="874236"/>
                  <a:pt x="1572815" y="872847"/>
                  <a:pt x="1574006" y="871656"/>
                </a:cubicBezTo>
                <a:cubicBezTo>
                  <a:pt x="1576387" y="865306"/>
                  <a:pt x="1581745" y="850622"/>
                  <a:pt x="1590079" y="827603"/>
                </a:cubicBezTo>
                <a:cubicBezTo>
                  <a:pt x="1596429" y="809347"/>
                  <a:pt x="1601787" y="794663"/>
                  <a:pt x="1606153" y="783550"/>
                </a:cubicBezTo>
                <a:cubicBezTo>
                  <a:pt x="1605359" y="782359"/>
                  <a:pt x="1605359" y="781169"/>
                  <a:pt x="1606153" y="779978"/>
                </a:cubicBezTo>
                <a:cubicBezTo>
                  <a:pt x="1606946" y="777994"/>
                  <a:pt x="1607938" y="776208"/>
                  <a:pt x="1609129" y="774620"/>
                </a:cubicBezTo>
                <a:cubicBezTo>
                  <a:pt x="1615479" y="756761"/>
                  <a:pt x="1621234" y="740886"/>
                  <a:pt x="1626393" y="726995"/>
                </a:cubicBezTo>
                <a:cubicBezTo>
                  <a:pt x="1638299" y="694452"/>
                  <a:pt x="1648618" y="666869"/>
                  <a:pt x="1657350" y="644247"/>
                </a:cubicBezTo>
                <a:cubicBezTo>
                  <a:pt x="1655762" y="643850"/>
                  <a:pt x="1654968" y="642659"/>
                  <a:pt x="1654968" y="640675"/>
                </a:cubicBezTo>
                <a:cubicBezTo>
                  <a:pt x="1654571" y="638691"/>
                  <a:pt x="1655365" y="637500"/>
                  <a:pt x="1657350" y="637103"/>
                </a:cubicBezTo>
                <a:cubicBezTo>
                  <a:pt x="1658540" y="636706"/>
                  <a:pt x="1659731" y="636508"/>
                  <a:pt x="1660921" y="636508"/>
                </a:cubicBezTo>
                <a:cubicBezTo>
                  <a:pt x="1663303" y="630158"/>
                  <a:pt x="1665486" y="624602"/>
                  <a:pt x="1667470" y="619839"/>
                </a:cubicBezTo>
                <a:cubicBezTo>
                  <a:pt x="1669454" y="615077"/>
                  <a:pt x="1671835" y="609520"/>
                  <a:pt x="1674614" y="603170"/>
                </a:cubicBezTo>
                <a:cubicBezTo>
                  <a:pt x="1675011" y="602773"/>
                  <a:pt x="1675209" y="602377"/>
                  <a:pt x="1675209" y="601980"/>
                </a:cubicBezTo>
                <a:cubicBezTo>
                  <a:pt x="1679178" y="592852"/>
                  <a:pt x="1683345" y="583525"/>
                  <a:pt x="1687710" y="574000"/>
                </a:cubicBezTo>
                <a:cubicBezTo>
                  <a:pt x="1687314" y="572016"/>
                  <a:pt x="1688107" y="570627"/>
                  <a:pt x="1690092" y="569833"/>
                </a:cubicBezTo>
                <a:cubicBezTo>
                  <a:pt x="1692473" y="564673"/>
                  <a:pt x="1695053" y="559117"/>
                  <a:pt x="1697831" y="553164"/>
                </a:cubicBezTo>
                <a:cubicBezTo>
                  <a:pt x="1696640" y="553561"/>
                  <a:pt x="1695648" y="553958"/>
                  <a:pt x="1694854" y="554355"/>
                </a:cubicBezTo>
                <a:cubicBezTo>
                  <a:pt x="1692473" y="554752"/>
                  <a:pt x="1690687" y="553958"/>
                  <a:pt x="1689496" y="551973"/>
                </a:cubicBezTo>
                <a:cubicBezTo>
                  <a:pt x="1687512" y="549195"/>
                  <a:pt x="1688901" y="546020"/>
                  <a:pt x="1693664" y="542448"/>
                </a:cubicBezTo>
                <a:cubicBezTo>
                  <a:pt x="1696045" y="540464"/>
                  <a:pt x="1698228" y="540464"/>
                  <a:pt x="1700212" y="542448"/>
                </a:cubicBezTo>
                <a:lnTo>
                  <a:pt x="1703784" y="541258"/>
                </a:lnTo>
                <a:cubicBezTo>
                  <a:pt x="1704181" y="540067"/>
                  <a:pt x="1708150" y="531733"/>
                  <a:pt x="1715690" y="516255"/>
                </a:cubicBezTo>
                <a:cubicBezTo>
                  <a:pt x="1715690" y="515858"/>
                  <a:pt x="1716484" y="513873"/>
                  <a:pt x="1718071" y="510302"/>
                </a:cubicBezTo>
                <a:cubicBezTo>
                  <a:pt x="1717278" y="508714"/>
                  <a:pt x="1717675" y="507523"/>
                  <a:pt x="1719262" y="506730"/>
                </a:cubicBezTo>
                <a:lnTo>
                  <a:pt x="1719857" y="506134"/>
                </a:lnTo>
                <a:lnTo>
                  <a:pt x="1720453" y="506134"/>
                </a:lnTo>
                <a:cubicBezTo>
                  <a:pt x="1734740" y="476369"/>
                  <a:pt x="1745456" y="451762"/>
                  <a:pt x="1752600" y="432316"/>
                </a:cubicBezTo>
                <a:cubicBezTo>
                  <a:pt x="1750218" y="431125"/>
                  <a:pt x="1750218" y="429934"/>
                  <a:pt x="1752600" y="428744"/>
                </a:cubicBezTo>
                <a:cubicBezTo>
                  <a:pt x="1752996" y="428744"/>
                  <a:pt x="1753592" y="428347"/>
                  <a:pt x="1754385" y="427553"/>
                </a:cubicBezTo>
                <a:cubicBezTo>
                  <a:pt x="1755973" y="423584"/>
                  <a:pt x="1757164" y="420013"/>
                  <a:pt x="1757957" y="416838"/>
                </a:cubicBezTo>
                <a:cubicBezTo>
                  <a:pt x="1758751" y="414456"/>
                  <a:pt x="1759942" y="411281"/>
                  <a:pt x="1761529" y="407313"/>
                </a:cubicBezTo>
                <a:cubicBezTo>
                  <a:pt x="1756370" y="410091"/>
                  <a:pt x="1751607" y="412472"/>
                  <a:pt x="1747242" y="414456"/>
                </a:cubicBezTo>
                <a:cubicBezTo>
                  <a:pt x="1746051" y="414853"/>
                  <a:pt x="1745257" y="414456"/>
                  <a:pt x="1744860" y="413266"/>
                </a:cubicBezTo>
                <a:cubicBezTo>
                  <a:pt x="1744067" y="411678"/>
                  <a:pt x="1744265" y="410686"/>
                  <a:pt x="1745456" y="410289"/>
                </a:cubicBezTo>
                <a:cubicBezTo>
                  <a:pt x="1751409" y="407511"/>
                  <a:pt x="1757560" y="404336"/>
                  <a:pt x="1763910" y="400764"/>
                </a:cubicBezTo>
                <a:cubicBezTo>
                  <a:pt x="1767085" y="391636"/>
                  <a:pt x="1769467" y="384294"/>
                  <a:pt x="1771054" y="378738"/>
                </a:cubicBezTo>
                <a:cubicBezTo>
                  <a:pt x="1771848" y="375959"/>
                  <a:pt x="1772443" y="374173"/>
                  <a:pt x="1772840" y="373380"/>
                </a:cubicBezTo>
                <a:cubicBezTo>
                  <a:pt x="1772046" y="372586"/>
                  <a:pt x="1771848" y="371792"/>
                  <a:pt x="1772245" y="370998"/>
                </a:cubicBezTo>
                <a:cubicBezTo>
                  <a:pt x="1772642" y="370205"/>
                  <a:pt x="1773237" y="369411"/>
                  <a:pt x="1774031" y="368617"/>
                </a:cubicBezTo>
                <a:cubicBezTo>
                  <a:pt x="1776412" y="358695"/>
                  <a:pt x="1777206" y="350758"/>
                  <a:pt x="1776412" y="344805"/>
                </a:cubicBezTo>
                <a:cubicBezTo>
                  <a:pt x="1776412" y="343217"/>
                  <a:pt x="1777206" y="342225"/>
                  <a:pt x="1778793" y="341828"/>
                </a:cubicBezTo>
                <a:cubicBezTo>
                  <a:pt x="1780381" y="341431"/>
                  <a:pt x="1781373" y="341828"/>
                  <a:pt x="1781770" y="343019"/>
                </a:cubicBezTo>
                <a:cubicBezTo>
                  <a:pt x="1782167" y="343813"/>
                  <a:pt x="1782365" y="344408"/>
                  <a:pt x="1782365" y="344805"/>
                </a:cubicBezTo>
                <a:cubicBezTo>
                  <a:pt x="1787921" y="334883"/>
                  <a:pt x="1800225" y="321588"/>
                  <a:pt x="1819275" y="304919"/>
                </a:cubicBezTo>
                <a:cubicBezTo>
                  <a:pt x="1825228" y="299362"/>
                  <a:pt x="1833562" y="292219"/>
                  <a:pt x="1844278" y="283488"/>
                </a:cubicBezTo>
                <a:cubicBezTo>
                  <a:pt x="1856581" y="273169"/>
                  <a:pt x="1863923" y="267414"/>
                  <a:pt x="1866304" y="266223"/>
                </a:cubicBezTo>
                <a:cubicBezTo>
                  <a:pt x="1869876" y="264239"/>
                  <a:pt x="1872853" y="265033"/>
                  <a:pt x="1875234" y="268605"/>
                </a:cubicBezTo>
                <a:cubicBezTo>
                  <a:pt x="1883171" y="267414"/>
                  <a:pt x="1893887" y="266422"/>
                  <a:pt x="1907381" y="265628"/>
                </a:cubicBezTo>
                <a:cubicBezTo>
                  <a:pt x="1932384" y="264438"/>
                  <a:pt x="1957585" y="262652"/>
                  <a:pt x="1982985" y="260270"/>
                </a:cubicBezTo>
                <a:cubicBezTo>
                  <a:pt x="1999654" y="258683"/>
                  <a:pt x="2022673" y="256302"/>
                  <a:pt x="2052042" y="253127"/>
                </a:cubicBezTo>
                <a:cubicBezTo>
                  <a:pt x="2069901" y="251142"/>
                  <a:pt x="2080815" y="249952"/>
                  <a:pt x="2084784" y="249555"/>
                </a:cubicBezTo>
                <a:cubicBezTo>
                  <a:pt x="2102246" y="247967"/>
                  <a:pt x="2111970" y="247173"/>
                  <a:pt x="2113954" y="247173"/>
                </a:cubicBezTo>
                <a:close/>
                <a:moveTo>
                  <a:pt x="5998368" y="245983"/>
                </a:moveTo>
                <a:cubicBezTo>
                  <a:pt x="6000749" y="245983"/>
                  <a:pt x="6003131" y="245983"/>
                  <a:pt x="6005511" y="245983"/>
                </a:cubicBezTo>
                <a:cubicBezTo>
                  <a:pt x="6067821" y="247173"/>
                  <a:pt x="6126360" y="260270"/>
                  <a:pt x="6181129" y="285273"/>
                </a:cubicBezTo>
                <a:cubicBezTo>
                  <a:pt x="6237881" y="311070"/>
                  <a:pt x="6278760" y="343813"/>
                  <a:pt x="6303763" y="383500"/>
                </a:cubicBezTo>
                <a:cubicBezTo>
                  <a:pt x="6304160" y="380722"/>
                  <a:pt x="6305351" y="378936"/>
                  <a:pt x="6307335" y="378142"/>
                </a:cubicBezTo>
                <a:cubicBezTo>
                  <a:pt x="6309717" y="376952"/>
                  <a:pt x="6312097" y="376356"/>
                  <a:pt x="6314479" y="376356"/>
                </a:cubicBezTo>
                <a:cubicBezTo>
                  <a:pt x="6321623" y="376356"/>
                  <a:pt x="6328568" y="381516"/>
                  <a:pt x="6335315" y="391834"/>
                </a:cubicBezTo>
                <a:cubicBezTo>
                  <a:pt x="6339283" y="397391"/>
                  <a:pt x="6341268" y="403741"/>
                  <a:pt x="6341268" y="410884"/>
                </a:cubicBezTo>
                <a:cubicBezTo>
                  <a:pt x="6341268" y="412472"/>
                  <a:pt x="6341069" y="414258"/>
                  <a:pt x="6340673" y="416242"/>
                </a:cubicBezTo>
                <a:cubicBezTo>
                  <a:pt x="6338689" y="432117"/>
                  <a:pt x="6329163" y="448786"/>
                  <a:pt x="6312097" y="466248"/>
                </a:cubicBezTo>
                <a:cubicBezTo>
                  <a:pt x="6310907" y="467439"/>
                  <a:pt x="6302771" y="474781"/>
                  <a:pt x="6287689" y="488275"/>
                </a:cubicBezTo>
                <a:cubicBezTo>
                  <a:pt x="6281737" y="493434"/>
                  <a:pt x="6272013" y="502364"/>
                  <a:pt x="6258519" y="515064"/>
                </a:cubicBezTo>
                <a:cubicBezTo>
                  <a:pt x="6231135" y="540861"/>
                  <a:pt x="6211291" y="556141"/>
                  <a:pt x="6198988" y="560903"/>
                </a:cubicBezTo>
                <a:cubicBezTo>
                  <a:pt x="6198195" y="561300"/>
                  <a:pt x="6197401" y="561498"/>
                  <a:pt x="6196607" y="561498"/>
                </a:cubicBezTo>
                <a:cubicBezTo>
                  <a:pt x="6194225" y="561498"/>
                  <a:pt x="6192638" y="559911"/>
                  <a:pt x="6191845" y="556736"/>
                </a:cubicBezTo>
                <a:cubicBezTo>
                  <a:pt x="6189860" y="557530"/>
                  <a:pt x="6188669" y="558125"/>
                  <a:pt x="6188273" y="558522"/>
                </a:cubicBezTo>
                <a:cubicBezTo>
                  <a:pt x="6183510" y="560506"/>
                  <a:pt x="6177755" y="563086"/>
                  <a:pt x="6171009" y="566261"/>
                </a:cubicBezTo>
                <a:cubicBezTo>
                  <a:pt x="6169421" y="567055"/>
                  <a:pt x="6160888" y="571817"/>
                  <a:pt x="6145410" y="580548"/>
                </a:cubicBezTo>
                <a:cubicBezTo>
                  <a:pt x="6154538" y="580152"/>
                  <a:pt x="6162873" y="579953"/>
                  <a:pt x="6170413" y="579953"/>
                </a:cubicBezTo>
                <a:cubicBezTo>
                  <a:pt x="6256138" y="577969"/>
                  <a:pt x="6313883" y="576977"/>
                  <a:pt x="6343649" y="576977"/>
                </a:cubicBezTo>
                <a:cubicBezTo>
                  <a:pt x="6351983" y="576977"/>
                  <a:pt x="6358135" y="576977"/>
                  <a:pt x="6362104" y="576977"/>
                </a:cubicBezTo>
                <a:cubicBezTo>
                  <a:pt x="6363691" y="575786"/>
                  <a:pt x="6365675" y="575191"/>
                  <a:pt x="6368057" y="575191"/>
                </a:cubicBezTo>
                <a:cubicBezTo>
                  <a:pt x="6374803" y="575984"/>
                  <a:pt x="6378971" y="579358"/>
                  <a:pt x="6380559" y="585311"/>
                </a:cubicBezTo>
                <a:cubicBezTo>
                  <a:pt x="6380559" y="586105"/>
                  <a:pt x="6380559" y="586700"/>
                  <a:pt x="6380559" y="587097"/>
                </a:cubicBezTo>
                <a:cubicBezTo>
                  <a:pt x="6380559" y="588684"/>
                  <a:pt x="6380360" y="590073"/>
                  <a:pt x="6379963" y="591264"/>
                </a:cubicBezTo>
                <a:cubicBezTo>
                  <a:pt x="6390679" y="635317"/>
                  <a:pt x="6397227" y="667464"/>
                  <a:pt x="6399609" y="687705"/>
                </a:cubicBezTo>
                <a:cubicBezTo>
                  <a:pt x="6400799" y="699214"/>
                  <a:pt x="6401395" y="710723"/>
                  <a:pt x="6401395" y="722233"/>
                </a:cubicBezTo>
                <a:cubicBezTo>
                  <a:pt x="6401395" y="782161"/>
                  <a:pt x="6385519" y="836731"/>
                  <a:pt x="6353769" y="885944"/>
                </a:cubicBezTo>
                <a:cubicBezTo>
                  <a:pt x="6349801" y="892294"/>
                  <a:pt x="6345435" y="898644"/>
                  <a:pt x="6340673" y="904994"/>
                </a:cubicBezTo>
                <a:cubicBezTo>
                  <a:pt x="6317257" y="949444"/>
                  <a:pt x="6281737" y="986750"/>
                  <a:pt x="6234111" y="1016913"/>
                </a:cubicBezTo>
                <a:cubicBezTo>
                  <a:pt x="6190059" y="1044297"/>
                  <a:pt x="6141243" y="1062553"/>
                  <a:pt x="6087665" y="1071681"/>
                </a:cubicBezTo>
                <a:cubicBezTo>
                  <a:pt x="6059089" y="1076444"/>
                  <a:pt x="6031507" y="1078825"/>
                  <a:pt x="6004917" y="1078825"/>
                </a:cubicBezTo>
                <a:cubicBezTo>
                  <a:pt x="5971579" y="1078825"/>
                  <a:pt x="5939630" y="1075055"/>
                  <a:pt x="5909071" y="1067514"/>
                </a:cubicBezTo>
                <a:cubicBezTo>
                  <a:pt x="5855096" y="1054417"/>
                  <a:pt x="5807471" y="1030208"/>
                  <a:pt x="5766196" y="994886"/>
                </a:cubicBezTo>
                <a:cubicBezTo>
                  <a:pt x="5758259" y="988139"/>
                  <a:pt x="5750718" y="981194"/>
                  <a:pt x="5743574" y="974050"/>
                </a:cubicBezTo>
                <a:lnTo>
                  <a:pt x="5742383" y="974050"/>
                </a:lnTo>
                <a:cubicBezTo>
                  <a:pt x="5741987" y="974050"/>
                  <a:pt x="5741590" y="974050"/>
                  <a:pt x="5741193" y="974050"/>
                </a:cubicBezTo>
                <a:cubicBezTo>
                  <a:pt x="5740399" y="974050"/>
                  <a:pt x="5739605" y="973653"/>
                  <a:pt x="5738811" y="972859"/>
                </a:cubicBezTo>
                <a:cubicBezTo>
                  <a:pt x="5738415" y="972066"/>
                  <a:pt x="5738217" y="971272"/>
                  <a:pt x="5738217" y="970478"/>
                </a:cubicBezTo>
                <a:cubicBezTo>
                  <a:pt x="5738217" y="969684"/>
                  <a:pt x="5738415" y="969089"/>
                  <a:pt x="5738811" y="968692"/>
                </a:cubicBezTo>
                <a:cubicBezTo>
                  <a:pt x="5709839" y="938133"/>
                  <a:pt x="5686027" y="903009"/>
                  <a:pt x="5667374" y="863322"/>
                </a:cubicBezTo>
                <a:cubicBezTo>
                  <a:pt x="5637609" y="798631"/>
                  <a:pt x="5622725" y="734933"/>
                  <a:pt x="5622725" y="672227"/>
                </a:cubicBezTo>
                <a:cubicBezTo>
                  <a:pt x="5622725" y="669845"/>
                  <a:pt x="5622725" y="667464"/>
                  <a:pt x="5622725" y="665083"/>
                </a:cubicBezTo>
                <a:cubicBezTo>
                  <a:pt x="5623917" y="587692"/>
                  <a:pt x="5644951" y="514469"/>
                  <a:pt x="5685829" y="445413"/>
                </a:cubicBezTo>
                <a:cubicBezTo>
                  <a:pt x="5703291" y="416044"/>
                  <a:pt x="5724921" y="387667"/>
                  <a:pt x="5750718" y="360283"/>
                </a:cubicBezTo>
                <a:lnTo>
                  <a:pt x="5786437" y="324564"/>
                </a:lnTo>
                <a:cubicBezTo>
                  <a:pt x="5800724" y="310277"/>
                  <a:pt x="5812631" y="302538"/>
                  <a:pt x="5822155" y="301347"/>
                </a:cubicBezTo>
                <a:cubicBezTo>
                  <a:pt x="5823346" y="301347"/>
                  <a:pt x="5824339" y="301744"/>
                  <a:pt x="5825132" y="302538"/>
                </a:cubicBezTo>
                <a:cubicBezTo>
                  <a:pt x="5833467" y="295791"/>
                  <a:pt x="5841999" y="289837"/>
                  <a:pt x="5850731" y="284678"/>
                </a:cubicBezTo>
                <a:cubicBezTo>
                  <a:pt x="5894387" y="258881"/>
                  <a:pt x="5943599" y="245983"/>
                  <a:pt x="5998368" y="245983"/>
                </a:cubicBezTo>
                <a:close/>
                <a:moveTo>
                  <a:pt x="7357467" y="245388"/>
                </a:moveTo>
                <a:cubicBezTo>
                  <a:pt x="7358657" y="245388"/>
                  <a:pt x="7359649" y="245586"/>
                  <a:pt x="7360443" y="245983"/>
                </a:cubicBezTo>
                <a:cubicBezTo>
                  <a:pt x="7362031" y="245586"/>
                  <a:pt x="7362824" y="245388"/>
                  <a:pt x="7362824" y="245388"/>
                </a:cubicBezTo>
                <a:cubicBezTo>
                  <a:pt x="7363618" y="245388"/>
                  <a:pt x="7364213" y="245388"/>
                  <a:pt x="7364610" y="245388"/>
                </a:cubicBezTo>
                <a:cubicBezTo>
                  <a:pt x="7367389" y="245388"/>
                  <a:pt x="7369571" y="246578"/>
                  <a:pt x="7371159" y="248959"/>
                </a:cubicBezTo>
                <a:cubicBezTo>
                  <a:pt x="7372349" y="250547"/>
                  <a:pt x="7372945" y="252134"/>
                  <a:pt x="7372945" y="253722"/>
                </a:cubicBezTo>
                <a:cubicBezTo>
                  <a:pt x="7372945" y="255309"/>
                  <a:pt x="7372349" y="256897"/>
                  <a:pt x="7371159" y="258484"/>
                </a:cubicBezTo>
                <a:cubicBezTo>
                  <a:pt x="7371953" y="260469"/>
                  <a:pt x="7372746" y="262850"/>
                  <a:pt x="7373539" y="265628"/>
                </a:cubicBezTo>
                <a:cubicBezTo>
                  <a:pt x="7376318" y="273566"/>
                  <a:pt x="7378104" y="284083"/>
                  <a:pt x="7378897" y="297180"/>
                </a:cubicBezTo>
                <a:cubicBezTo>
                  <a:pt x="7379295" y="301545"/>
                  <a:pt x="7379691" y="307102"/>
                  <a:pt x="7380088" y="313848"/>
                </a:cubicBezTo>
                <a:cubicBezTo>
                  <a:pt x="7380088" y="322580"/>
                  <a:pt x="7380287" y="328334"/>
                  <a:pt x="7380683" y="331113"/>
                </a:cubicBezTo>
                <a:cubicBezTo>
                  <a:pt x="7380683" y="334684"/>
                  <a:pt x="7381081" y="339645"/>
                  <a:pt x="7381874" y="345995"/>
                </a:cubicBezTo>
                <a:cubicBezTo>
                  <a:pt x="7382271" y="352742"/>
                  <a:pt x="7382668" y="357703"/>
                  <a:pt x="7383065" y="360878"/>
                </a:cubicBezTo>
                <a:cubicBezTo>
                  <a:pt x="7383065" y="361275"/>
                  <a:pt x="7383065" y="361473"/>
                  <a:pt x="7383065" y="361473"/>
                </a:cubicBezTo>
                <a:cubicBezTo>
                  <a:pt x="7383065" y="364648"/>
                  <a:pt x="7381081" y="366831"/>
                  <a:pt x="7377111" y="368022"/>
                </a:cubicBezTo>
                <a:cubicBezTo>
                  <a:pt x="7376318" y="368419"/>
                  <a:pt x="7375325" y="368617"/>
                  <a:pt x="7374135" y="368617"/>
                </a:cubicBezTo>
                <a:cubicBezTo>
                  <a:pt x="7371754" y="368617"/>
                  <a:pt x="7369968" y="367228"/>
                  <a:pt x="7368777" y="364450"/>
                </a:cubicBezTo>
                <a:cubicBezTo>
                  <a:pt x="7365603" y="357703"/>
                  <a:pt x="7363618" y="347583"/>
                  <a:pt x="7362824" y="334089"/>
                </a:cubicBezTo>
                <a:cubicBezTo>
                  <a:pt x="7362824" y="330517"/>
                  <a:pt x="7362626" y="325159"/>
                  <a:pt x="7362229" y="318016"/>
                </a:cubicBezTo>
                <a:lnTo>
                  <a:pt x="7362229" y="301942"/>
                </a:lnTo>
                <a:cubicBezTo>
                  <a:pt x="7361435" y="288052"/>
                  <a:pt x="7360443" y="278328"/>
                  <a:pt x="7359252" y="272772"/>
                </a:cubicBezTo>
                <a:cubicBezTo>
                  <a:pt x="7358459" y="269597"/>
                  <a:pt x="7357665" y="266819"/>
                  <a:pt x="7356871" y="264438"/>
                </a:cubicBezTo>
                <a:cubicBezTo>
                  <a:pt x="7331075" y="271184"/>
                  <a:pt x="7293966" y="274558"/>
                  <a:pt x="7245547" y="274558"/>
                </a:cubicBezTo>
                <a:cubicBezTo>
                  <a:pt x="7242769" y="274558"/>
                  <a:pt x="7239991" y="274558"/>
                  <a:pt x="7237213" y="274558"/>
                </a:cubicBezTo>
                <a:cubicBezTo>
                  <a:pt x="7226101" y="274558"/>
                  <a:pt x="7202089" y="273764"/>
                  <a:pt x="7165181" y="272177"/>
                </a:cubicBezTo>
                <a:cubicBezTo>
                  <a:pt x="7144939" y="271780"/>
                  <a:pt x="7127477" y="271581"/>
                  <a:pt x="7112793" y="271581"/>
                </a:cubicBezTo>
                <a:cubicBezTo>
                  <a:pt x="7105252" y="271581"/>
                  <a:pt x="7098505" y="271581"/>
                  <a:pt x="7092552" y="271581"/>
                </a:cubicBezTo>
                <a:cubicBezTo>
                  <a:pt x="7080646" y="271581"/>
                  <a:pt x="7062985" y="271780"/>
                  <a:pt x="7039569" y="272177"/>
                </a:cubicBezTo>
                <a:cubicBezTo>
                  <a:pt x="7015757" y="272970"/>
                  <a:pt x="6998097" y="273367"/>
                  <a:pt x="6986587" y="273367"/>
                </a:cubicBezTo>
                <a:cubicBezTo>
                  <a:pt x="6950868" y="273764"/>
                  <a:pt x="6920904" y="273963"/>
                  <a:pt x="6896695" y="273963"/>
                </a:cubicBezTo>
                <a:cubicBezTo>
                  <a:pt x="6884788" y="273963"/>
                  <a:pt x="6874271" y="273963"/>
                  <a:pt x="6865143" y="273963"/>
                </a:cubicBezTo>
                <a:cubicBezTo>
                  <a:pt x="6847681" y="273566"/>
                  <a:pt x="6834385" y="272772"/>
                  <a:pt x="6825257" y="271581"/>
                </a:cubicBezTo>
                <a:cubicBezTo>
                  <a:pt x="6823670" y="271581"/>
                  <a:pt x="6822479" y="271383"/>
                  <a:pt x="6821685" y="270986"/>
                </a:cubicBezTo>
                <a:cubicBezTo>
                  <a:pt x="6822479" y="272573"/>
                  <a:pt x="6823075" y="275352"/>
                  <a:pt x="6823471" y="279320"/>
                </a:cubicBezTo>
                <a:cubicBezTo>
                  <a:pt x="6823868" y="281702"/>
                  <a:pt x="6824067" y="284480"/>
                  <a:pt x="6824067" y="287655"/>
                </a:cubicBezTo>
                <a:cubicBezTo>
                  <a:pt x="6824067" y="295195"/>
                  <a:pt x="6823273" y="305514"/>
                  <a:pt x="6821685" y="318611"/>
                </a:cubicBezTo>
                <a:cubicBezTo>
                  <a:pt x="6821685" y="320595"/>
                  <a:pt x="6820098" y="335280"/>
                  <a:pt x="6816923" y="362664"/>
                </a:cubicBezTo>
                <a:cubicBezTo>
                  <a:pt x="6815335" y="378142"/>
                  <a:pt x="6813351" y="390842"/>
                  <a:pt x="6810969" y="400764"/>
                </a:cubicBezTo>
                <a:cubicBezTo>
                  <a:pt x="6811367" y="401161"/>
                  <a:pt x="6811565" y="401756"/>
                  <a:pt x="6811565" y="402550"/>
                </a:cubicBezTo>
                <a:cubicBezTo>
                  <a:pt x="6811565" y="402550"/>
                  <a:pt x="6811565" y="402748"/>
                  <a:pt x="6811565" y="403145"/>
                </a:cubicBezTo>
                <a:lnTo>
                  <a:pt x="6809183" y="406717"/>
                </a:lnTo>
                <a:cubicBezTo>
                  <a:pt x="6808390" y="409892"/>
                  <a:pt x="6807397" y="412869"/>
                  <a:pt x="6806207" y="415647"/>
                </a:cubicBezTo>
                <a:lnTo>
                  <a:pt x="6807397" y="415647"/>
                </a:lnTo>
                <a:cubicBezTo>
                  <a:pt x="6836767" y="414853"/>
                  <a:pt x="6877446" y="412670"/>
                  <a:pt x="6929437" y="409098"/>
                </a:cubicBezTo>
                <a:cubicBezTo>
                  <a:pt x="6946105" y="408305"/>
                  <a:pt x="6986389" y="406122"/>
                  <a:pt x="7050285" y="402550"/>
                </a:cubicBezTo>
                <a:cubicBezTo>
                  <a:pt x="7120532" y="398581"/>
                  <a:pt x="7156647" y="396597"/>
                  <a:pt x="7158632" y="396597"/>
                </a:cubicBezTo>
                <a:cubicBezTo>
                  <a:pt x="7172523" y="396597"/>
                  <a:pt x="7183833" y="396398"/>
                  <a:pt x="7192565" y="396002"/>
                </a:cubicBezTo>
                <a:cubicBezTo>
                  <a:pt x="7199709" y="395605"/>
                  <a:pt x="7205067" y="395208"/>
                  <a:pt x="7208638" y="394811"/>
                </a:cubicBezTo>
                <a:cubicBezTo>
                  <a:pt x="7211019" y="394414"/>
                  <a:pt x="7212805" y="394216"/>
                  <a:pt x="7213996" y="394216"/>
                </a:cubicBezTo>
                <a:cubicBezTo>
                  <a:pt x="7213203" y="394612"/>
                  <a:pt x="7212607" y="395208"/>
                  <a:pt x="7212210" y="396002"/>
                </a:cubicBezTo>
                <a:cubicBezTo>
                  <a:pt x="7214194" y="394414"/>
                  <a:pt x="7215980" y="393620"/>
                  <a:pt x="7217568" y="393620"/>
                </a:cubicBezTo>
                <a:cubicBezTo>
                  <a:pt x="7219552" y="393620"/>
                  <a:pt x="7221537" y="394414"/>
                  <a:pt x="7223521" y="396002"/>
                </a:cubicBezTo>
                <a:cubicBezTo>
                  <a:pt x="7225902" y="397986"/>
                  <a:pt x="7227093" y="399970"/>
                  <a:pt x="7227093" y="401955"/>
                </a:cubicBezTo>
                <a:cubicBezTo>
                  <a:pt x="7227093" y="403542"/>
                  <a:pt x="7226497" y="405130"/>
                  <a:pt x="7225307" y="406717"/>
                </a:cubicBezTo>
                <a:cubicBezTo>
                  <a:pt x="7224910" y="407511"/>
                  <a:pt x="7224513" y="408106"/>
                  <a:pt x="7224117" y="408503"/>
                </a:cubicBezTo>
                <a:lnTo>
                  <a:pt x="7223521" y="409098"/>
                </a:lnTo>
                <a:cubicBezTo>
                  <a:pt x="7222727" y="409892"/>
                  <a:pt x="7221735" y="410488"/>
                  <a:pt x="7220545" y="410884"/>
                </a:cubicBezTo>
                <a:cubicBezTo>
                  <a:pt x="7220545" y="410884"/>
                  <a:pt x="7220147" y="411083"/>
                  <a:pt x="7219354" y="411480"/>
                </a:cubicBezTo>
                <a:cubicBezTo>
                  <a:pt x="7216575" y="433308"/>
                  <a:pt x="7206257" y="460891"/>
                  <a:pt x="7188397" y="494228"/>
                </a:cubicBezTo>
                <a:cubicBezTo>
                  <a:pt x="7189191" y="494625"/>
                  <a:pt x="7189588" y="495220"/>
                  <a:pt x="7189588" y="496014"/>
                </a:cubicBezTo>
                <a:cubicBezTo>
                  <a:pt x="7189588" y="496411"/>
                  <a:pt x="7189191" y="497006"/>
                  <a:pt x="7188397" y="497800"/>
                </a:cubicBezTo>
                <a:cubicBezTo>
                  <a:pt x="7187207" y="498991"/>
                  <a:pt x="7185818" y="500181"/>
                  <a:pt x="7184231" y="501372"/>
                </a:cubicBezTo>
                <a:cubicBezTo>
                  <a:pt x="7180261" y="508516"/>
                  <a:pt x="7176094" y="515858"/>
                  <a:pt x="7171729" y="523398"/>
                </a:cubicBezTo>
                <a:cubicBezTo>
                  <a:pt x="7171729" y="524192"/>
                  <a:pt x="7171531" y="524788"/>
                  <a:pt x="7171133" y="525184"/>
                </a:cubicBezTo>
                <a:lnTo>
                  <a:pt x="7170538" y="525780"/>
                </a:lnTo>
                <a:cubicBezTo>
                  <a:pt x="7160219" y="543639"/>
                  <a:pt x="7147321" y="565269"/>
                  <a:pt x="7131843" y="590669"/>
                </a:cubicBezTo>
                <a:cubicBezTo>
                  <a:pt x="7129461" y="594638"/>
                  <a:pt x="7125889" y="600194"/>
                  <a:pt x="7121127" y="607338"/>
                </a:cubicBezTo>
                <a:cubicBezTo>
                  <a:pt x="7122715" y="608131"/>
                  <a:pt x="7123509" y="608925"/>
                  <a:pt x="7123509" y="609719"/>
                </a:cubicBezTo>
                <a:cubicBezTo>
                  <a:pt x="7123509" y="610513"/>
                  <a:pt x="7123111" y="611306"/>
                  <a:pt x="7122318" y="612100"/>
                </a:cubicBezTo>
                <a:cubicBezTo>
                  <a:pt x="7121127" y="613688"/>
                  <a:pt x="7119143" y="614878"/>
                  <a:pt x="7116365" y="615672"/>
                </a:cubicBezTo>
                <a:cubicBezTo>
                  <a:pt x="7114381" y="619244"/>
                  <a:pt x="7111205" y="624403"/>
                  <a:pt x="7106839" y="631150"/>
                </a:cubicBezTo>
                <a:lnTo>
                  <a:pt x="7109221" y="631150"/>
                </a:lnTo>
                <a:cubicBezTo>
                  <a:pt x="7111205" y="631547"/>
                  <a:pt x="7112197" y="632341"/>
                  <a:pt x="7112197" y="633531"/>
                </a:cubicBezTo>
                <a:cubicBezTo>
                  <a:pt x="7112197" y="633928"/>
                  <a:pt x="7111999" y="634523"/>
                  <a:pt x="7111602" y="635317"/>
                </a:cubicBezTo>
                <a:cubicBezTo>
                  <a:pt x="7109618" y="638889"/>
                  <a:pt x="7105054" y="642461"/>
                  <a:pt x="7097910" y="646033"/>
                </a:cubicBezTo>
                <a:cubicBezTo>
                  <a:pt x="7093941" y="652383"/>
                  <a:pt x="7089774" y="659130"/>
                  <a:pt x="7085409" y="666273"/>
                </a:cubicBezTo>
                <a:cubicBezTo>
                  <a:pt x="7086599" y="665877"/>
                  <a:pt x="7087789" y="665678"/>
                  <a:pt x="7088981" y="665678"/>
                </a:cubicBezTo>
                <a:cubicBezTo>
                  <a:pt x="7090171" y="665678"/>
                  <a:pt x="7091163" y="666273"/>
                  <a:pt x="7091957" y="667464"/>
                </a:cubicBezTo>
                <a:cubicBezTo>
                  <a:pt x="7091957" y="667861"/>
                  <a:pt x="7091957" y="668258"/>
                  <a:pt x="7091957" y="668655"/>
                </a:cubicBezTo>
                <a:cubicBezTo>
                  <a:pt x="7091957" y="669845"/>
                  <a:pt x="7091759" y="670639"/>
                  <a:pt x="7091361" y="671036"/>
                </a:cubicBezTo>
                <a:cubicBezTo>
                  <a:pt x="7087789" y="673814"/>
                  <a:pt x="7082829" y="676791"/>
                  <a:pt x="7076479" y="679966"/>
                </a:cubicBezTo>
                <a:cubicBezTo>
                  <a:pt x="7071319" y="688697"/>
                  <a:pt x="7065961" y="697627"/>
                  <a:pt x="7060405" y="706755"/>
                </a:cubicBezTo>
                <a:cubicBezTo>
                  <a:pt x="7061596" y="706755"/>
                  <a:pt x="7062389" y="707350"/>
                  <a:pt x="7062787" y="708541"/>
                </a:cubicBezTo>
                <a:cubicBezTo>
                  <a:pt x="7062787" y="709731"/>
                  <a:pt x="7062389" y="710723"/>
                  <a:pt x="7061596" y="711517"/>
                </a:cubicBezTo>
                <a:cubicBezTo>
                  <a:pt x="7059612" y="713105"/>
                  <a:pt x="7057429" y="714692"/>
                  <a:pt x="7055047" y="716280"/>
                </a:cubicBezTo>
                <a:cubicBezTo>
                  <a:pt x="7037981" y="744061"/>
                  <a:pt x="7022703" y="769263"/>
                  <a:pt x="7009209" y="791884"/>
                </a:cubicBezTo>
                <a:cubicBezTo>
                  <a:pt x="6988968" y="826809"/>
                  <a:pt x="6969323" y="861536"/>
                  <a:pt x="6950273" y="896064"/>
                </a:cubicBezTo>
                <a:cubicBezTo>
                  <a:pt x="6929239" y="934561"/>
                  <a:pt x="6916141" y="962144"/>
                  <a:pt x="6910982" y="978813"/>
                </a:cubicBezTo>
                <a:cubicBezTo>
                  <a:pt x="6912569" y="978019"/>
                  <a:pt x="6913959" y="977622"/>
                  <a:pt x="6915149" y="977622"/>
                </a:cubicBezTo>
                <a:cubicBezTo>
                  <a:pt x="6917927" y="977622"/>
                  <a:pt x="6919911" y="979408"/>
                  <a:pt x="6921102" y="982980"/>
                </a:cubicBezTo>
                <a:cubicBezTo>
                  <a:pt x="6929833" y="983377"/>
                  <a:pt x="6938367" y="983773"/>
                  <a:pt x="6946701" y="984170"/>
                </a:cubicBezTo>
                <a:cubicBezTo>
                  <a:pt x="6950273" y="982980"/>
                  <a:pt x="6953646" y="982384"/>
                  <a:pt x="6956821" y="982384"/>
                </a:cubicBezTo>
                <a:cubicBezTo>
                  <a:pt x="6958409" y="982384"/>
                  <a:pt x="6959202" y="983377"/>
                  <a:pt x="6959202" y="985361"/>
                </a:cubicBezTo>
                <a:cubicBezTo>
                  <a:pt x="6965553" y="985758"/>
                  <a:pt x="6971704" y="986353"/>
                  <a:pt x="6977657" y="987147"/>
                </a:cubicBezTo>
                <a:cubicBezTo>
                  <a:pt x="6992341" y="989131"/>
                  <a:pt x="7005637" y="991513"/>
                  <a:pt x="7017543" y="994291"/>
                </a:cubicBezTo>
                <a:cubicBezTo>
                  <a:pt x="7028259" y="997069"/>
                  <a:pt x="7036395" y="999450"/>
                  <a:pt x="7041951" y="1001434"/>
                </a:cubicBezTo>
                <a:cubicBezTo>
                  <a:pt x="7043935" y="1000244"/>
                  <a:pt x="7045721" y="999252"/>
                  <a:pt x="7047309" y="998458"/>
                </a:cubicBezTo>
                <a:cubicBezTo>
                  <a:pt x="7051674" y="981789"/>
                  <a:pt x="7059017" y="961945"/>
                  <a:pt x="7069335" y="938927"/>
                </a:cubicBezTo>
                <a:cubicBezTo>
                  <a:pt x="7079653" y="915114"/>
                  <a:pt x="7092155" y="890706"/>
                  <a:pt x="7106839" y="865703"/>
                </a:cubicBezTo>
                <a:cubicBezTo>
                  <a:pt x="7117159" y="847447"/>
                  <a:pt x="7130851" y="824428"/>
                  <a:pt x="7147917" y="796647"/>
                </a:cubicBezTo>
                <a:cubicBezTo>
                  <a:pt x="7172126" y="758150"/>
                  <a:pt x="7186413" y="735330"/>
                  <a:pt x="7190779" y="728186"/>
                </a:cubicBezTo>
                <a:cubicBezTo>
                  <a:pt x="7205860" y="703580"/>
                  <a:pt x="7225307" y="669647"/>
                  <a:pt x="7249119" y="626388"/>
                </a:cubicBezTo>
                <a:cubicBezTo>
                  <a:pt x="7276504" y="576381"/>
                  <a:pt x="7295554" y="542250"/>
                  <a:pt x="7306269" y="523994"/>
                </a:cubicBezTo>
                <a:cubicBezTo>
                  <a:pt x="7322145" y="496609"/>
                  <a:pt x="7331669" y="480139"/>
                  <a:pt x="7334845" y="474583"/>
                </a:cubicBezTo>
                <a:cubicBezTo>
                  <a:pt x="7337623" y="469820"/>
                  <a:pt x="7341988" y="461486"/>
                  <a:pt x="7347941" y="449580"/>
                </a:cubicBezTo>
                <a:cubicBezTo>
                  <a:pt x="7353101" y="438864"/>
                  <a:pt x="7357467" y="430728"/>
                  <a:pt x="7361038" y="425172"/>
                </a:cubicBezTo>
                <a:lnTo>
                  <a:pt x="7377111" y="401955"/>
                </a:lnTo>
                <a:cubicBezTo>
                  <a:pt x="7381477" y="396002"/>
                  <a:pt x="7384454" y="391239"/>
                  <a:pt x="7386041" y="387667"/>
                </a:cubicBezTo>
                <a:lnTo>
                  <a:pt x="7386637" y="387667"/>
                </a:lnTo>
                <a:cubicBezTo>
                  <a:pt x="7386240" y="386873"/>
                  <a:pt x="7386041" y="386278"/>
                  <a:pt x="7386041" y="385881"/>
                </a:cubicBezTo>
                <a:cubicBezTo>
                  <a:pt x="7385645" y="382309"/>
                  <a:pt x="7385247" y="377547"/>
                  <a:pt x="7384851" y="371594"/>
                </a:cubicBezTo>
                <a:cubicBezTo>
                  <a:pt x="7384057" y="364450"/>
                  <a:pt x="7383462" y="359489"/>
                  <a:pt x="7383065" y="356711"/>
                </a:cubicBezTo>
                <a:cubicBezTo>
                  <a:pt x="7383065" y="355520"/>
                  <a:pt x="7383065" y="354330"/>
                  <a:pt x="7383065" y="353139"/>
                </a:cubicBezTo>
                <a:cubicBezTo>
                  <a:pt x="7383065" y="346392"/>
                  <a:pt x="7384851" y="343019"/>
                  <a:pt x="7388423" y="343019"/>
                </a:cubicBezTo>
                <a:cubicBezTo>
                  <a:pt x="7389217" y="343019"/>
                  <a:pt x="7390010" y="343217"/>
                  <a:pt x="7390804" y="343614"/>
                </a:cubicBezTo>
                <a:cubicBezTo>
                  <a:pt x="7393185" y="344408"/>
                  <a:pt x="7394575" y="345797"/>
                  <a:pt x="7394971" y="347781"/>
                </a:cubicBezTo>
                <a:cubicBezTo>
                  <a:pt x="7395765" y="351750"/>
                  <a:pt x="7396161" y="356314"/>
                  <a:pt x="7396161" y="361473"/>
                </a:cubicBezTo>
                <a:cubicBezTo>
                  <a:pt x="7396161" y="365045"/>
                  <a:pt x="7395963" y="369213"/>
                  <a:pt x="7395567" y="373975"/>
                </a:cubicBezTo>
                <a:cubicBezTo>
                  <a:pt x="7396361" y="373975"/>
                  <a:pt x="7397154" y="373975"/>
                  <a:pt x="7397947" y="373975"/>
                </a:cubicBezTo>
                <a:cubicBezTo>
                  <a:pt x="7401917" y="373975"/>
                  <a:pt x="7404695" y="375959"/>
                  <a:pt x="7406282" y="379928"/>
                </a:cubicBezTo>
                <a:cubicBezTo>
                  <a:pt x="7406679" y="380722"/>
                  <a:pt x="7406877" y="381714"/>
                  <a:pt x="7406877" y="382905"/>
                </a:cubicBezTo>
                <a:cubicBezTo>
                  <a:pt x="7406877" y="387270"/>
                  <a:pt x="7404496" y="393025"/>
                  <a:pt x="7399733" y="400169"/>
                </a:cubicBezTo>
                <a:cubicBezTo>
                  <a:pt x="7396955" y="404534"/>
                  <a:pt x="7392193" y="411480"/>
                  <a:pt x="7385446" y="421005"/>
                </a:cubicBezTo>
                <a:cubicBezTo>
                  <a:pt x="7383065" y="424180"/>
                  <a:pt x="7372548" y="443031"/>
                  <a:pt x="7353895" y="477559"/>
                </a:cubicBezTo>
                <a:cubicBezTo>
                  <a:pt x="7348339" y="487878"/>
                  <a:pt x="7340797" y="500975"/>
                  <a:pt x="7331273" y="516850"/>
                </a:cubicBezTo>
                <a:cubicBezTo>
                  <a:pt x="7318969" y="537884"/>
                  <a:pt x="7311429" y="550783"/>
                  <a:pt x="7308651" y="555545"/>
                </a:cubicBezTo>
                <a:cubicBezTo>
                  <a:pt x="7300713" y="569436"/>
                  <a:pt x="7286227" y="595630"/>
                  <a:pt x="7265193" y="634127"/>
                </a:cubicBezTo>
                <a:cubicBezTo>
                  <a:pt x="7239793" y="680164"/>
                  <a:pt x="7220346" y="713898"/>
                  <a:pt x="7206852" y="735330"/>
                </a:cubicBezTo>
                <a:cubicBezTo>
                  <a:pt x="7200105" y="746442"/>
                  <a:pt x="7190779" y="761523"/>
                  <a:pt x="7178873" y="780573"/>
                </a:cubicBezTo>
                <a:cubicBezTo>
                  <a:pt x="7165379" y="802005"/>
                  <a:pt x="7155853" y="817086"/>
                  <a:pt x="7150297" y="825817"/>
                </a:cubicBezTo>
                <a:cubicBezTo>
                  <a:pt x="7127675" y="862727"/>
                  <a:pt x="7109817" y="894080"/>
                  <a:pt x="7096719" y="919877"/>
                </a:cubicBezTo>
                <a:cubicBezTo>
                  <a:pt x="7087988" y="936942"/>
                  <a:pt x="7080646" y="953214"/>
                  <a:pt x="7074693" y="968692"/>
                </a:cubicBezTo>
                <a:cubicBezTo>
                  <a:pt x="7071518" y="976630"/>
                  <a:pt x="7067549" y="987345"/>
                  <a:pt x="7062787" y="1000839"/>
                </a:cubicBezTo>
                <a:cubicBezTo>
                  <a:pt x="7063183" y="1001633"/>
                  <a:pt x="7063382" y="1002427"/>
                  <a:pt x="7063382" y="1003220"/>
                </a:cubicBezTo>
                <a:cubicBezTo>
                  <a:pt x="7063382" y="1004014"/>
                  <a:pt x="7063382" y="1004609"/>
                  <a:pt x="7063382" y="1005006"/>
                </a:cubicBezTo>
                <a:cubicBezTo>
                  <a:pt x="7062985" y="1006991"/>
                  <a:pt x="7061596" y="1008975"/>
                  <a:pt x="7059215" y="1010959"/>
                </a:cubicBezTo>
                <a:lnTo>
                  <a:pt x="7058619" y="1012150"/>
                </a:lnTo>
                <a:lnTo>
                  <a:pt x="7059215" y="1012150"/>
                </a:lnTo>
                <a:cubicBezTo>
                  <a:pt x="7059215" y="1012547"/>
                  <a:pt x="7059215" y="1012944"/>
                  <a:pt x="7059215" y="1013341"/>
                </a:cubicBezTo>
                <a:cubicBezTo>
                  <a:pt x="7059215" y="1016119"/>
                  <a:pt x="7058223" y="1018500"/>
                  <a:pt x="7056238" y="1020484"/>
                </a:cubicBezTo>
                <a:cubicBezTo>
                  <a:pt x="7055047" y="1022469"/>
                  <a:pt x="7053261" y="1023461"/>
                  <a:pt x="7050881" y="1023461"/>
                </a:cubicBezTo>
                <a:cubicBezTo>
                  <a:pt x="7050087" y="1023461"/>
                  <a:pt x="7049095" y="1023263"/>
                  <a:pt x="7047904" y="1022866"/>
                </a:cubicBezTo>
                <a:cubicBezTo>
                  <a:pt x="7046316" y="1022469"/>
                  <a:pt x="7044530" y="1021873"/>
                  <a:pt x="7042546" y="1021080"/>
                </a:cubicBezTo>
                <a:cubicBezTo>
                  <a:pt x="7036593" y="1025445"/>
                  <a:pt x="7031433" y="1029613"/>
                  <a:pt x="7027068" y="1033581"/>
                </a:cubicBezTo>
                <a:cubicBezTo>
                  <a:pt x="7020717" y="1039534"/>
                  <a:pt x="7014170" y="1046480"/>
                  <a:pt x="7007423" y="1054417"/>
                </a:cubicBezTo>
                <a:cubicBezTo>
                  <a:pt x="6999088" y="1063545"/>
                  <a:pt x="6993532" y="1068705"/>
                  <a:pt x="6990754" y="1069895"/>
                </a:cubicBezTo>
                <a:cubicBezTo>
                  <a:pt x="6990754" y="1069895"/>
                  <a:pt x="6989960" y="1070292"/>
                  <a:pt x="6988373" y="1071086"/>
                </a:cubicBezTo>
                <a:cubicBezTo>
                  <a:pt x="6987182" y="1073070"/>
                  <a:pt x="6985595" y="1074459"/>
                  <a:pt x="6983610" y="1075253"/>
                </a:cubicBezTo>
                <a:cubicBezTo>
                  <a:pt x="6979245" y="1077634"/>
                  <a:pt x="6973689" y="1078825"/>
                  <a:pt x="6966941" y="1078825"/>
                </a:cubicBezTo>
                <a:cubicBezTo>
                  <a:pt x="6966147" y="1078825"/>
                  <a:pt x="6965155" y="1078825"/>
                  <a:pt x="6963965" y="1078825"/>
                </a:cubicBezTo>
                <a:cubicBezTo>
                  <a:pt x="6951265" y="1078428"/>
                  <a:pt x="6932612" y="1074459"/>
                  <a:pt x="6908005" y="1066919"/>
                </a:cubicBezTo>
                <a:cubicBezTo>
                  <a:pt x="6895703" y="1063347"/>
                  <a:pt x="6878439" y="1057592"/>
                  <a:pt x="6856213" y="1049655"/>
                </a:cubicBezTo>
                <a:cubicBezTo>
                  <a:pt x="6832797" y="1041717"/>
                  <a:pt x="6815732" y="1035963"/>
                  <a:pt x="6805017" y="1032391"/>
                </a:cubicBezTo>
                <a:cubicBezTo>
                  <a:pt x="6803825" y="1032788"/>
                  <a:pt x="6802834" y="1032986"/>
                  <a:pt x="6802039" y="1032986"/>
                </a:cubicBezTo>
                <a:lnTo>
                  <a:pt x="6801445" y="1032986"/>
                </a:lnTo>
                <a:cubicBezTo>
                  <a:pt x="6799460" y="1032192"/>
                  <a:pt x="6798468" y="1030803"/>
                  <a:pt x="6798468" y="1028819"/>
                </a:cubicBezTo>
                <a:cubicBezTo>
                  <a:pt x="6798865" y="1026834"/>
                  <a:pt x="6799659" y="1025445"/>
                  <a:pt x="6800849" y="1024652"/>
                </a:cubicBezTo>
                <a:cubicBezTo>
                  <a:pt x="6799659" y="1023064"/>
                  <a:pt x="6799063" y="1021477"/>
                  <a:pt x="6799063" y="1019889"/>
                </a:cubicBezTo>
                <a:cubicBezTo>
                  <a:pt x="6799063" y="1009570"/>
                  <a:pt x="6803825" y="996077"/>
                  <a:pt x="6813351" y="979408"/>
                </a:cubicBezTo>
                <a:cubicBezTo>
                  <a:pt x="6818113" y="971073"/>
                  <a:pt x="6826845" y="958374"/>
                  <a:pt x="6839545" y="941308"/>
                </a:cubicBezTo>
                <a:cubicBezTo>
                  <a:pt x="6854626" y="920670"/>
                  <a:pt x="6872683" y="892492"/>
                  <a:pt x="6893718" y="856773"/>
                </a:cubicBezTo>
                <a:cubicBezTo>
                  <a:pt x="6907609" y="832961"/>
                  <a:pt x="6926262" y="800020"/>
                  <a:pt x="6949677" y="757952"/>
                </a:cubicBezTo>
                <a:cubicBezTo>
                  <a:pt x="6975475" y="710327"/>
                  <a:pt x="6993731" y="677188"/>
                  <a:pt x="7004446" y="658534"/>
                </a:cubicBezTo>
                <a:cubicBezTo>
                  <a:pt x="7026275" y="620434"/>
                  <a:pt x="7046118" y="587295"/>
                  <a:pt x="7063977" y="559117"/>
                </a:cubicBezTo>
                <a:cubicBezTo>
                  <a:pt x="7067152" y="554355"/>
                  <a:pt x="7074891" y="542250"/>
                  <a:pt x="7087195" y="522803"/>
                </a:cubicBezTo>
                <a:cubicBezTo>
                  <a:pt x="7096323" y="507722"/>
                  <a:pt x="7104061" y="495617"/>
                  <a:pt x="7110411" y="486489"/>
                </a:cubicBezTo>
                <a:cubicBezTo>
                  <a:pt x="7110411" y="485695"/>
                  <a:pt x="7110809" y="485100"/>
                  <a:pt x="7111602" y="484703"/>
                </a:cubicBezTo>
                <a:cubicBezTo>
                  <a:pt x="7115174" y="479147"/>
                  <a:pt x="7118349" y="474583"/>
                  <a:pt x="7121127" y="471011"/>
                </a:cubicBezTo>
                <a:cubicBezTo>
                  <a:pt x="7119143" y="471408"/>
                  <a:pt x="7116563" y="472003"/>
                  <a:pt x="7113388" y="472797"/>
                </a:cubicBezTo>
                <a:cubicBezTo>
                  <a:pt x="7086401" y="478750"/>
                  <a:pt x="7050483" y="482917"/>
                  <a:pt x="7005637" y="485298"/>
                </a:cubicBezTo>
                <a:cubicBezTo>
                  <a:pt x="6947296" y="488473"/>
                  <a:pt x="6912768" y="490855"/>
                  <a:pt x="6902052" y="492442"/>
                </a:cubicBezTo>
                <a:cubicBezTo>
                  <a:pt x="6858793" y="498395"/>
                  <a:pt x="6828233" y="501769"/>
                  <a:pt x="6810374" y="502563"/>
                </a:cubicBezTo>
                <a:cubicBezTo>
                  <a:pt x="6801246" y="502959"/>
                  <a:pt x="6792912" y="503158"/>
                  <a:pt x="6785371" y="503158"/>
                </a:cubicBezTo>
                <a:cubicBezTo>
                  <a:pt x="6777433" y="503158"/>
                  <a:pt x="6770290" y="502959"/>
                  <a:pt x="6763939" y="502563"/>
                </a:cubicBezTo>
                <a:cubicBezTo>
                  <a:pt x="6753224" y="501372"/>
                  <a:pt x="6745089" y="500181"/>
                  <a:pt x="6739532" y="498991"/>
                </a:cubicBezTo>
                <a:cubicBezTo>
                  <a:pt x="6737945" y="500181"/>
                  <a:pt x="6736159" y="500777"/>
                  <a:pt x="6734174" y="500777"/>
                </a:cubicBezTo>
                <a:cubicBezTo>
                  <a:pt x="6733381" y="500777"/>
                  <a:pt x="6732388" y="500578"/>
                  <a:pt x="6731197" y="500181"/>
                </a:cubicBezTo>
                <a:cubicBezTo>
                  <a:pt x="6728420" y="499388"/>
                  <a:pt x="6726832" y="497800"/>
                  <a:pt x="6726435" y="495419"/>
                </a:cubicBezTo>
                <a:cubicBezTo>
                  <a:pt x="6726039" y="495419"/>
                  <a:pt x="6725839" y="495022"/>
                  <a:pt x="6725839" y="494228"/>
                </a:cubicBezTo>
                <a:cubicBezTo>
                  <a:pt x="6725443" y="493831"/>
                  <a:pt x="6724848" y="493434"/>
                  <a:pt x="6724054" y="493038"/>
                </a:cubicBezTo>
                <a:cubicBezTo>
                  <a:pt x="6722467" y="491847"/>
                  <a:pt x="6721673" y="490259"/>
                  <a:pt x="6721673" y="488275"/>
                </a:cubicBezTo>
                <a:cubicBezTo>
                  <a:pt x="6722069" y="485894"/>
                  <a:pt x="6723062" y="484505"/>
                  <a:pt x="6724649" y="484108"/>
                </a:cubicBezTo>
                <a:cubicBezTo>
                  <a:pt x="6724649" y="483314"/>
                  <a:pt x="6724649" y="482322"/>
                  <a:pt x="6724649" y="481131"/>
                </a:cubicBezTo>
                <a:cubicBezTo>
                  <a:pt x="6724649" y="467638"/>
                  <a:pt x="6729015" y="431522"/>
                  <a:pt x="6737746" y="372784"/>
                </a:cubicBezTo>
                <a:cubicBezTo>
                  <a:pt x="6738937" y="365244"/>
                  <a:pt x="6739532" y="358695"/>
                  <a:pt x="6739532" y="353139"/>
                </a:cubicBezTo>
                <a:cubicBezTo>
                  <a:pt x="6739532" y="351552"/>
                  <a:pt x="6739532" y="350163"/>
                  <a:pt x="6739532" y="348972"/>
                </a:cubicBezTo>
                <a:lnTo>
                  <a:pt x="6739532" y="344209"/>
                </a:lnTo>
                <a:lnTo>
                  <a:pt x="6737151" y="345400"/>
                </a:lnTo>
                <a:cubicBezTo>
                  <a:pt x="6736754" y="345400"/>
                  <a:pt x="6736555" y="345400"/>
                  <a:pt x="6736555" y="345400"/>
                </a:cubicBezTo>
                <a:cubicBezTo>
                  <a:pt x="6735762" y="345400"/>
                  <a:pt x="6734968" y="345003"/>
                  <a:pt x="6734174" y="344209"/>
                </a:cubicBezTo>
                <a:cubicBezTo>
                  <a:pt x="6733777" y="343813"/>
                  <a:pt x="6733579" y="343416"/>
                  <a:pt x="6733579" y="343019"/>
                </a:cubicBezTo>
                <a:cubicBezTo>
                  <a:pt x="6733579" y="342622"/>
                  <a:pt x="6733976" y="342225"/>
                  <a:pt x="6734769" y="341828"/>
                </a:cubicBezTo>
                <a:cubicBezTo>
                  <a:pt x="6736357" y="341034"/>
                  <a:pt x="6737945" y="340042"/>
                  <a:pt x="6739532" y="338852"/>
                </a:cubicBezTo>
                <a:cubicBezTo>
                  <a:pt x="6739532" y="335677"/>
                  <a:pt x="6739731" y="332898"/>
                  <a:pt x="6740127" y="330517"/>
                </a:cubicBezTo>
                <a:cubicBezTo>
                  <a:pt x="6741715" y="318214"/>
                  <a:pt x="6745089" y="312063"/>
                  <a:pt x="6750247" y="312063"/>
                </a:cubicBezTo>
                <a:cubicBezTo>
                  <a:pt x="6751438" y="312063"/>
                  <a:pt x="6752629" y="312261"/>
                  <a:pt x="6753819" y="312658"/>
                </a:cubicBezTo>
                <a:cubicBezTo>
                  <a:pt x="6754217" y="312658"/>
                  <a:pt x="6756597" y="310673"/>
                  <a:pt x="6760963" y="306705"/>
                </a:cubicBezTo>
                <a:cubicBezTo>
                  <a:pt x="6764139" y="303927"/>
                  <a:pt x="6768305" y="300156"/>
                  <a:pt x="6773465" y="295394"/>
                </a:cubicBezTo>
                <a:lnTo>
                  <a:pt x="6785371" y="283488"/>
                </a:lnTo>
                <a:cubicBezTo>
                  <a:pt x="6787355" y="281900"/>
                  <a:pt x="6790133" y="279519"/>
                  <a:pt x="6793705" y="276344"/>
                </a:cubicBezTo>
                <a:cubicBezTo>
                  <a:pt x="6797675" y="272772"/>
                  <a:pt x="6800254" y="270391"/>
                  <a:pt x="6801445" y="269200"/>
                </a:cubicBezTo>
                <a:cubicBezTo>
                  <a:pt x="6808191" y="263247"/>
                  <a:pt x="6812755" y="259873"/>
                  <a:pt x="6815137" y="259080"/>
                </a:cubicBezTo>
                <a:cubicBezTo>
                  <a:pt x="6815931" y="258683"/>
                  <a:pt x="6816526" y="258484"/>
                  <a:pt x="6816923" y="258484"/>
                </a:cubicBezTo>
                <a:cubicBezTo>
                  <a:pt x="6818510" y="258484"/>
                  <a:pt x="6819899" y="259278"/>
                  <a:pt x="6821089" y="260866"/>
                </a:cubicBezTo>
                <a:cubicBezTo>
                  <a:pt x="6825852" y="260072"/>
                  <a:pt x="6830417" y="259675"/>
                  <a:pt x="6834782" y="259675"/>
                </a:cubicBezTo>
                <a:cubicBezTo>
                  <a:pt x="6841925" y="259675"/>
                  <a:pt x="6877446" y="258881"/>
                  <a:pt x="6941343" y="257294"/>
                </a:cubicBezTo>
                <a:cubicBezTo>
                  <a:pt x="6953646" y="257294"/>
                  <a:pt x="6973887" y="256897"/>
                  <a:pt x="7002065" y="256103"/>
                </a:cubicBezTo>
                <a:cubicBezTo>
                  <a:pt x="7028259" y="255706"/>
                  <a:pt x="7048499" y="255309"/>
                  <a:pt x="7062787" y="254913"/>
                </a:cubicBezTo>
                <a:cubicBezTo>
                  <a:pt x="7081837" y="254516"/>
                  <a:pt x="7099894" y="254317"/>
                  <a:pt x="7116960" y="254317"/>
                </a:cubicBezTo>
                <a:cubicBezTo>
                  <a:pt x="7134026" y="254317"/>
                  <a:pt x="7150099" y="254516"/>
                  <a:pt x="7165181" y="254913"/>
                </a:cubicBezTo>
                <a:cubicBezTo>
                  <a:pt x="7188993" y="255706"/>
                  <a:pt x="7211019" y="256103"/>
                  <a:pt x="7231260" y="256103"/>
                </a:cubicBezTo>
                <a:cubicBezTo>
                  <a:pt x="7286029" y="256103"/>
                  <a:pt x="7326907" y="253325"/>
                  <a:pt x="7353895" y="247769"/>
                </a:cubicBezTo>
                <a:cubicBezTo>
                  <a:pt x="7354689" y="246578"/>
                  <a:pt x="7355879" y="245784"/>
                  <a:pt x="7357467" y="245388"/>
                </a:cubicBezTo>
                <a:close/>
                <a:moveTo>
                  <a:pt x="5533429" y="241816"/>
                </a:moveTo>
                <a:cubicBezTo>
                  <a:pt x="5540969" y="241816"/>
                  <a:pt x="5546724" y="242212"/>
                  <a:pt x="5550693" y="243006"/>
                </a:cubicBezTo>
                <a:cubicBezTo>
                  <a:pt x="5551487" y="242212"/>
                  <a:pt x="5552479" y="241816"/>
                  <a:pt x="5553669" y="241816"/>
                </a:cubicBezTo>
                <a:cubicBezTo>
                  <a:pt x="5554463" y="241816"/>
                  <a:pt x="5555455" y="242014"/>
                  <a:pt x="5556646" y="242411"/>
                </a:cubicBezTo>
                <a:cubicBezTo>
                  <a:pt x="5558630" y="242808"/>
                  <a:pt x="5559623" y="243998"/>
                  <a:pt x="5559623" y="245983"/>
                </a:cubicBezTo>
                <a:cubicBezTo>
                  <a:pt x="5559623" y="246380"/>
                  <a:pt x="5559425" y="246975"/>
                  <a:pt x="5559027" y="247769"/>
                </a:cubicBezTo>
                <a:lnTo>
                  <a:pt x="5558432" y="248959"/>
                </a:lnTo>
                <a:cubicBezTo>
                  <a:pt x="5558432" y="249356"/>
                  <a:pt x="5558432" y="249952"/>
                  <a:pt x="5558432" y="250745"/>
                </a:cubicBezTo>
                <a:cubicBezTo>
                  <a:pt x="5558432" y="252730"/>
                  <a:pt x="5557837" y="254516"/>
                  <a:pt x="5556646" y="256103"/>
                </a:cubicBezTo>
                <a:cubicBezTo>
                  <a:pt x="5555455" y="261262"/>
                  <a:pt x="5554662" y="275550"/>
                  <a:pt x="5554265" y="298966"/>
                </a:cubicBezTo>
                <a:cubicBezTo>
                  <a:pt x="5553867" y="307697"/>
                  <a:pt x="5553273" y="319206"/>
                  <a:pt x="5552479" y="333494"/>
                </a:cubicBezTo>
                <a:cubicBezTo>
                  <a:pt x="5551288" y="350559"/>
                  <a:pt x="5550495" y="361870"/>
                  <a:pt x="5550097" y="367427"/>
                </a:cubicBezTo>
                <a:cubicBezTo>
                  <a:pt x="5548510" y="402352"/>
                  <a:pt x="5547717" y="439459"/>
                  <a:pt x="5547717" y="478750"/>
                </a:cubicBezTo>
                <a:cubicBezTo>
                  <a:pt x="5547717" y="491847"/>
                  <a:pt x="5547717" y="505142"/>
                  <a:pt x="5547717" y="518636"/>
                </a:cubicBezTo>
                <a:cubicBezTo>
                  <a:pt x="5548510" y="591661"/>
                  <a:pt x="5551685" y="663098"/>
                  <a:pt x="5557241" y="732948"/>
                </a:cubicBezTo>
                <a:cubicBezTo>
                  <a:pt x="5560416" y="770255"/>
                  <a:pt x="5564187" y="805775"/>
                  <a:pt x="5568552" y="839509"/>
                </a:cubicBezTo>
                <a:cubicBezTo>
                  <a:pt x="5571727" y="865306"/>
                  <a:pt x="5574307" y="882769"/>
                  <a:pt x="5576291" y="891897"/>
                </a:cubicBezTo>
                <a:cubicBezTo>
                  <a:pt x="5579069" y="905787"/>
                  <a:pt x="5583038" y="921067"/>
                  <a:pt x="5588197" y="937736"/>
                </a:cubicBezTo>
                <a:cubicBezTo>
                  <a:pt x="5588991" y="938927"/>
                  <a:pt x="5589388" y="940316"/>
                  <a:pt x="5589388" y="941903"/>
                </a:cubicBezTo>
                <a:lnTo>
                  <a:pt x="5589388" y="943689"/>
                </a:lnTo>
                <a:cubicBezTo>
                  <a:pt x="5589388" y="948848"/>
                  <a:pt x="5586610" y="951428"/>
                  <a:pt x="5581054" y="951428"/>
                </a:cubicBezTo>
                <a:cubicBezTo>
                  <a:pt x="5580260" y="953016"/>
                  <a:pt x="5577879" y="956191"/>
                  <a:pt x="5573910" y="960953"/>
                </a:cubicBezTo>
                <a:cubicBezTo>
                  <a:pt x="5570338" y="965319"/>
                  <a:pt x="5564583" y="971669"/>
                  <a:pt x="5556646" y="980003"/>
                </a:cubicBezTo>
                <a:cubicBezTo>
                  <a:pt x="5546327" y="991116"/>
                  <a:pt x="5538985" y="999648"/>
                  <a:pt x="5534619" y="1005602"/>
                </a:cubicBezTo>
                <a:cubicBezTo>
                  <a:pt x="5536603" y="1007189"/>
                  <a:pt x="5537596" y="1008777"/>
                  <a:pt x="5537596" y="1010364"/>
                </a:cubicBezTo>
                <a:cubicBezTo>
                  <a:pt x="5537596" y="1011952"/>
                  <a:pt x="5536803" y="1013341"/>
                  <a:pt x="5535215" y="1014531"/>
                </a:cubicBezTo>
                <a:cubicBezTo>
                  <a:pt x="5532833" y="1016516"/>
                  <a:pt x="5529857" y="1018103"/>
                  <a:pt x="5526285" y="1019294"/>
                </a:cubicBezTo>
                <a:cubicBezTo>
                  <a:pt x="5525491" y="1020881"/>
                  <a:pt x="5524301" y="1021675"/>
                  <a:pt x="5522713" y="1021675"/>
                </a:cubicBezTo>
                <a:cubicBezTo>
                  <a:pt x="5522316" y="1021675"/>
                  <a:pt x="5521721" y="1021477"/>
                  <a:pt x="5520927" y="1021080"/>
                </a:cubicBezTo>
                <a:lnTo>
                  <a:pt x="5515569" y="1022866"/>
                </a:lnTo>
                <a:cubicBezTo>
                  <a:pt x="5512395" y="1023659"/>
                  <a:pt x="5510410" y="1024056"/>
                  <a:pt x="5509617" y="1024056"/>
                </a:cubicBezTo>
                <a:cubicBezTo>
                  <a:pt x="5500885" y="1026438"/>
                  <a:pt x="5492154" y="1028620"/>
                  <a:pt x="5483423" y="1030605"/>
                </a:cubicBezTo>
                <a:cubicBezTo>
                  <a:pt x="5466357" y="1034177"/>
                  <a:pt x="5447704" y="1037352"/>
                  <a:pt x="5427463" y="1040130"/>
                </a:cubicBezTo>
                <a:cubicBezTo>
                  <a:pt x="5408413" y="1042511"/>
                  <a:pt x="5389363" y="1044098"/>
                  <a:pt x="5370313" y="1044892"/>
                </a:cubicBezTo>
                <a:cubicBezTo>
                  <a:pt x="5358010" y="1045686"/>
                  <a:pt x="5347294" y="1046083"/>
                  <a:pt x="5338167" y="1046083"/>
                </a:cubicBezTo>
                <a:cubicBezTo>
                  <a:pt x="5329039" y="1046083"/>
                  <a:pt x="5321696" y="1045686"/>
                  <a:pt x="5316139" y="1044892"/>
                </a:cubicBezTo>
                <a:cubicBezTo>
                  <a:pt x="5313361" y="1044495"/>
                  <a:pt x="5311973" y="1043106"/>
                  <a:pt x="5311973" y="1040725"/>
                </a:cubicBezTo>
                <a:cubicBezTo>
                  <a:pt x="5311973" y="1039931"/>
                  <a:pt x="5312171" y="1039138"/>
                  <a:pt x="5312568" y="1038344"/>
                </a:cubicBezTo>
                <a:cubicBezTo>
                  <a:pt x="5312171" y="1037947"/>
                  <a:pt x="5311575" y="1037550"/>
                  <a:pt x="5310782" y="1037153"/>
                </a:cubicBezTo>
                <a:cubicBezTo>
                  <a:pt x="5304829" y="1033581"/>
                  <a:pt x="5297089" y="1025247"/>
                  <a:pt x="5287565" y="1012150"/>
                </a:cubicBezTo>
                <a:cubicBezTo>
                  <a:pt x="5280818" y="1002625"/>
                  <a:pt x="5274269" y="991909"/>
                  <a:pt x="5267919" y="980003"/>
                </a:cubicBezTo>
                <a:cubicBezTo>
                  <a:pt x="5259188" y="962938"/>
                  <a:pt x="5248274" y="938530"/>
                  <a:pt x="5235177" y="906780"/>
                </a:cubicBezTo>
                <a:cubicBezTo>
                  <a:pt x="5221287" y="872649"/>
                  <a:pt x="5211167" y="849233"/>
                  <a:pt x="5204817" y="836533"/>
                </a:cubicBezTo>
                <a:cubicBezTo>
                  <a:pt x="5199657" y="826214"/>
                  <a:pt x="5193703" y="814903"/>
                  <a:pt x="5186957" y="802600"/>
                </a:cubicBezTo>
                <a:cubicBezTo>
                  <a:pt x="5195689" y="858956"/>
                  <a:pt x="5209976" y="922853"/>
                  <a:pt x="5229819" y="994291"/>
                </a:cubicBezTo>
                <a:lnTo>
                  <a:pt x="5231605" y="999053"/>
                </a:lnTo>
                <a:cubicBezTo>
                  <a:pt x="5233193" y="1000641"/>
                  <a:pt x="5233987" y="1002625"/>
                  <a:pt x="5233987" y="1005006"/>
                </a:cubicBezTo>
                <a:cubicBezTo>
                  <a:pt x="5233987" y="1006197"/>
                  <a:pt x="5233789" y="1007388"/>
                  <a:pt x="5233391" y="1008578"/>
                </a:cubicBezTo>
                <a:cubicBezTo>
                  <a:pt x="5232201" y="1011753"/>
                  <a:pt x="5229621" y="1013539"/>
                  <a:pt x="5225652" y="1013936"/>
                </a:cubicBezTo>
                <a:lnTo>
                  <a:pt x="5223867" y="1013936"/>
                </a:lnTo>
                <a:cubicBezTo>
                  <a:pt x="5222675" y="1013936"/>
                  <a:pt x="5221287" y="1013539"/>
                  <a:pt x="5219699" y="1012745"/>
                </a:cubicBezTo>
                <a:cubicBezTo>
                  <a:pt x="5217318" y="1016317"/>
                  <a:pt x="5213746" y="1021080"/>
                  <a:pt x="5208983" y="1027033"/>
                </a:cubicBezTo>
                <a:cubicBezTo>
                  <a:pt x="5207396" y="1029414"/>
                  <a:pt x="5202633" y="1035169"/>
                  <a:pt x="5194696" y="1044297"/>
                </a:cubicBezTo>
                <a:cubicBezTo>
                  <a:pt x="5194299" y="1044694"/>
                  <a:pt x="5193703" y="1045488"/>
                  <a:pt x="5192910" y="1046678"/>
                </a:cubicBezTo>
                <a:cubicBezTo>
                  <a:pt x="5193703" y="1046678"/>
                  <a:pt x="5194497" y="1046678"/>
                  <a:pt x="5195291" y="1046678"/>
                </a:cubicBezTo>
                <a:cubicBezTo>
                  <a:pt x="5196482" y="1046678"/>
                  <a:pt x="5197673" y="1046877"/>
                  <a:pt x="5198863" y="1047273"/>
                </a:cubicBezTo>
                <a:cubicBezTo>
                  <a:pt x="5202435" y="1048861"/>
                  <a:pt x="5204221" y="1050845"/>
                  <a:pt x="5204221" y="1053227"/>
                </a:cubicBezTo>
                <a:cubicBezTo>
                  <a:pt x="5204221" y="1054417"/>
                  <a:pt x="5203427" y="1056005"/>
                  <a:pt x="5201839" y="1057989"/>
                </a:cubicBezTo>
                <a:cubicBezTo>
                  <a:pt x="5199855" y="1060370"/>
                  <a:pt x="5192315" y="1062752"/>
                  <a:pt x="5179218" y="1065133"/>
                </a:cubicBezTo>
                <a:cubicBezTo>
                  <a:pt x="5171677" y="1066720"/>
                  <a:pt x="5164137" y="1067911"/>
                  <a:pt x="5156596" y="1068705"/>
                </a:cubicBezTo>
                <a:cubicBezTo>
                  <a:pt x="5144293" y="1069895"/>
                  <a:pt x="5128617" y="1071086"/>
                  <a:pt x="5109567" y="1072277"/>
                </a:cubicBezTo>
                <a:cubicBezTo>
                  <a:pt x="5083769" y="1073467"/>
                  <a:pt x="5067101" y="1074261"/>
                  <a:pt x="5059560" y="1074658"/>
                </a:cubicBezTo>
                <a:lnTo>
                  <a:pt x="5036343" y="1076444"/>
                </a:lnTo>
                <a:cubicBezTo>
                  <a:pt x="5021262" y="1078031"/>
                  <a:pt x="5013721" y="1078825"/>
                  <a:pt x="5013721" y="1078825"/>
                </a:cubicBezTo>
                <a:cubicBezTo>
                  <a:pt x="5010943" y="1078825"/>
                  <a:pt x="5009355" y="1077238"/>
                  <a:pt x="5008959" y="1074063"/>
                </a:cubicBezTo>
                <a:cubicBezTo>
                  <a:pt x="5008959" y="1073666"/>
                  <a:pt x="5008959" y="1073269"/>
                  <a:pt x="5008959" y="1072872"/>
                </a:cubicBezTo>
                <a:cubicBezTo>
                  <a:pt x="5008959" y="1070888"/>
                  <a:pt x="5010149" y="1069300"/>
                  <a:pt x="5012531" y="1068109"/>
                </a:cubicBezTo>
                <a:cubicBezTo>
                  <a:pt x="5017293" y="1066522"/>
                  <a:pt x="5025429" y="1064934"/>
                  <a:pt x="5036938" y="1063347"/>
                </a:cubicBezTo>
                <a:cubicBezTo>
                  <a:pt x="5038526" y="1062950"/>
                  <a:pt x="5040312" y="1062553"/>
                  <a:pt x="5042296" y="1062156"/>
                </a:cubicBezTo>
                <a:cubicBezTo>
                  <a:pt x="5042296" y="1061759"/>
                  <a:pt x="5042296" y="1061363"/>
                  <a:pt x="5042296" y="1060966"/>
                </a:cubicBezTo>
                <a:cubicBezTo>
                  <a:pt x="5042296" y="1060172"/>
                  <a:pt x="5042494" y="1059577"/>
                  <a:pt x="5042891" y="1059180"/>
                </a:cubicBezTo>
                <a:cubicBezTo>
                  <a:pt x="5045669" y="1056005"/>
                  <a:pt x="5049638" y="1051242"/>
                  <a:pt x="5054797" y="1044892"/>
                </a:cubicBezTo>
                <a:cubicBezTo>
                  <a:pt x="5059957" y="1038145"/>
                  <a:pt x="5063925" y="1033184"/>
                  <a:pt x="5066704" y="1030009"/>
                </a:cubicBezTo>
                <a:cubicBezTo>
                  <a:pt x="5069482" y="1026438"/>
                  <a:pt x="5071467" y="1024056"/>
                  <a:pt x="5072657" y="1022866"/>
                </a:cubicBezTo>
                <a:lnTo>
                  <a:pt x="5063727" y="1022866"/>
                </a:lnTo>
                <a:cubicBezTo>
                  <a:pt x="5061743" y="1024850"/>
                  <a:pt x="5058567" y="1028223"/>
                  <a:pt x="5054202" y="1032986"/>
                </a:cubicBezTo>
                <a:lnTo>
                  <a:pt x="5044082" y="1043106"/>
                </a:lnTo>
                <a:cubicBezTo>
                  <a:pt x="5037335" y="1050647"/>
                  <a:pt x="5032175" y="1055806"/>
                  <a:pt x="5028604" y="1058584"/>
                </a:cubicBezTo>
                <a:cubicBezTo>
                  <a:pt x="5023444" y="1062553"/>
                  <a:pt x="5019476" y="1064736"/>
                  <a:pt x="5016697" y="1065133"/>
                </a:cubicBezTo>
                <a:cubicBezTo>
                  <a:pt x="5016301" y="1065133"/>
                  <a:pt x="5015904" y="1065133"/>
                  <a:pt x="5015507" y="1065133"/>
                </a:cubicBezTo>
                <a:cubicBezTo>
                  <a:pt x="5013919" y="1065133"/>
                  <a:pt x="5012729" y="1064141"/>
                  <a:pt x="5011935" y="1062156"/>
                </a:cubicBezTo>
                <a:cubicBezTo>
                  <a:pt x="5011935" y="1061759"/>
                  <a:pt x="5011935" y="1061363"/>
                  <a:pt x="5011935" y="1060966"/>
                </a:cubicBezTo>
                <a:cubicBezTo>
                  <a:pt x="5011935" y="1059378"/>
                  <a:pt x="5012927" y="1058584"/>
                  <a:pt x="5014911" y="1058584"/>
                </a:cubicBezTo>
                <a:cubicBezTo>
                  <a:pt x="5018087" y="1057791"/>
                  <a:pt x="5022253" y="1054814"/>
                  <a:pt x="5027413" y="1049655"/>
                </a:cubicBezTo>
                <a:cubicBezTo>
                  <a:pt x="5030985" y="1046083"/>
                  <a:pt x="5036145" y="1040725"/>
                  <a:pt x="5042891" y="1033581"/>
                </a:cubicBezTo>
                <a:cubicBezTo>
                  <a:pt x="5043685" y="1032391"/>
                  <a:pt x="5045273" y="1030406"/>
                  <a:pt x="5047654" y="1027628"/>
                </a:cubicBezTo>
                <a:cubicBezTo>
                  <a:pt x="5049638" y="1025247"/>
                  <a:pt x="5051225" y="1023263"/>
                  <a:pt x="5052417" y="1021675"/>
                </a:cubicBezTo>
                <a:cubicBezTo>
                  <a:pt x="5049241" y="1021278"/>
                  <a:pt x="5046066" y="1020683"/>
                  <a:pt x="5042891" y="1019889"/>
                </a:cubicBezTo>
                <a:lnTo>
                  <a:pt x="5036938" y="1018698"/>
                </a:lnTo>
                <a:cubicBezTo>
                  <a:pt x="5035747" y="1020683"/>
                  <a:pt x="5033961" y="1023461"/>
                  <a:pt x="5031581" y="1027033"/>
                </a:cubicBezTo>
                <a:cubicBezTo>
                  <a:pt x="5026025" y="1034970"/>
                  <a:pt x="5022253" y="1040130"/>
                  <a:pt x="5020269" y="1042511"/>
                </a:cubicBezTo>
                <a:cubicBezTo>
                  <a:pt x="5016301" y="1048861"/>
                  <a:pt x="5013324" y="1054219"/>
                  <a:pt x="5011339" y="1058584"/>
                </a:cubicBezTo>
                <a:cubicBezTo>
                  <a:pt x="5010546" y="1059775"/>
                  <a:pt x="5009355" y="1062355"/>
                  <a:pt x="5007768" y="1066323"/>
                </a:cubicBezTo>
                <a:cubicBezTo>
                  <a:pt x="5006577" y="1069498"/>
                  <a:pt x="5005387" y="1072078"/>
                  <a:pt x="5004196" y="1074063"/>
                </a:cubicBezTo>
                <a:cubicBezTo>
                  <a:pt x="5003403" y="1075253"/>
                  <a:pt x="5002410" y="1075848"/>
                  <a:pt x="5001219" y="1075848"/>
                </a:cubicBezTo>
                <a:cubicBezTo>
                  <a:pt x="5000823" y="1075848"/>
                  <a:pt x="5000426" y="1075848"/>
                  <a:pt x="5000029" y="1075848"/>
                </a:cubicBezTo>
                <a:cubicBezTo>
                  <a:pt x="4998045" y="1075848"/>
                  <a:pt x="4996854" y="1074856"/>
                  <a:pt x="4996457" y="1072872"/>
                </a:cubicBezTo>
                <a:cubicBezTo>
                  <a:pt x="4996060" y="1070888"/>
                  <a:pt x="4995861" y="1068705"/>
                  <a:pt x="4995861" y="1066323"/>
                </a:cubicBezTo>
                <a:cubicBezTo>
                  <a:pt x="4994671" y="1067514"/>
                  <a:pt x="4993083" y="1068109"/>
                  <a:pt x="4991099" y="1068109"/>
                </a:cubicBezTo>
                <a:cubicBezTo>
                  <a:pt x="4990702" y="1068109"/>
                  <a:pt x="4990305" y="1068109"/>
                  <a:pt x="4989909" y="1068109"/>
                </a:cubicBezTo>
                <a:cubicBezTo>
                  <a:pt x="4987527" y="1067713"/>
                  <a:pt x="4986139" y="1066125"/>
                  <a:pt x="4985741" y="1063347"/>
                </a:cubicBezTo>
                <a:cubicBezTo>
                  <a:pt x="4981773" y="1034375"/>
                  <a:pt x="4977209" y="989131"/>
                  <a:pt x="4972049" y="927616"/>
                </a:cubicBezTo>
                <a:cubicBezTo>
                  <a:pt x="4970461" y="911741"/>
                  <a:pt x="4968279" y="890111"/>
                  <a:pt x="4965501" y="862727"/>
                </a:cubicBezTo>
                <a:cubicBezTo>
                  <a:pt x="4962326" y="831373"/>
                  <a:pt x="4960143" y="809744"/>
                  <a:pt x="4958952" y="797838"/>
                </a:cubicBezTo>
                <a:cubicBezTo>
                  <a:pt x="4954587" y="751006"/>
                  <a:pt x="4949625" y="681752"/>
                  <a:pt x="4944069" y="590073"/>
                </a:cubicBezTo>
                <a:cubicBezTo>
                  <a:pt x="4943673" y="587692"/>
                  <a:pt x="4943276" y="581739"/>
                  <a:pt x="4942879" y="572214"/>
                </a:cubicBezTo>
                <a:cubicBezTo>
                  <a:pt x="4942481" y="572611"/>
                  <a:pt x="4941887" y="572809"/>
                  <a:pt x="4941093" y="572809"/>
                </a:cubicBezTo>
                <a:cubicBezTo>
                  <a:pt x="4940299" y="572809"/>
                  <a:pt x="4939505" y="572611"/>
                  <a:pt x="4938711" y="572214"/>
                </a:cubicBezTo>
                <a:cubicBezTo>
                  <a:pt x="4937918" y="571420"/>
                  <a:pt x="4937521" y="570627"/>
                  <a:pt x="4937521" y="569833"/>
                </a:cubicBezTo>
                <a:cubicBezTo>
                  <a:pt x="4937521" y="569436"/>
                  <a:pt x="4937719" y="568841"/>
                  <a:pt x="4938117" y="568047"/>
                </a:cubicBezTo>
                <a:cubicBezTo>
                  <a:pt x="4938910" y="567253"/>
                  <a:pt x="4940299" y="565467"/>
                  <a:pt x="4942283" y="562689"/>
                </a:cubicBezTo>
                <a:cubicBezTo>
                  <a:pt x="4940299" y="530145"/>
                  <a:pt x="4938711" y="505142"/>
                  <a:pt x="4937521" y="487680"/>
                </a:cubicBezTo>
                <a:cubicBezTo>
                  <a:pt x="4937124" y="483314"/>
                  <a:pt x="4936529" y="474980"/>
                  <a:pt x="4935735" y="462677"/>
                </a:cubicBezTo>
                <a:cubicBezTo>
                  <a:pt x="4934941" y="452358"/>
                  <a:pt x="4934346" y="444222"/>
                  <a:pt x="4933949" y="438269"/>
                </a:cubicBezTo>
                <a:cubicBezTo>
                  <a:pt x="4931965" y="410091"/>
                  <a:pt x="4930973" y="394017"/>
                  <a:pt x="4930973" y="390048"/>
                </a:cubicBezTo>
                <a:cubicBezTo>
                  <a:pt x="4931369" y="388064"/>
                  <a:pt x="4932361" y="386675"/>
                  <a:pt x="4933949" y="385881"/>
                </a:cubicBezTo>
                <a:cubicBezTo>
                  <a:pt x="4934743" y="385484"/>
                  <a:pt x="4935338" y="385286"/>
                  <a:pt x="4935735" y="385286"/>
                </a:cubicBezTo>
                <a:cubicBezTo>
                  <a:pt x="4936529" y="385286"/>
                  <a:pt x="4937323" y="385683"/>
                  <a:pt x="4938117" y="386477"/>
                </a:cubicBezTo>
                <a:lnTo>
                  <a:pt x="4941688" y="378738"/>
                </a:lnTo>
                <a:cubicBezTo>
                  <a:pt x="4942879" y="376753"/>
                  <a:pt x="4944467" y="373777"/>
                  <a:pt x="4946451" y="369808"/>
                </a:cubicBezTo>
                <a:cubicBezTo>
                  <a:pt x="4948039" y="365839"/>
                  <a:pt x="4949427" y="362664"/>
                  <a:pt x="4950618" y="360283"/>
                </a:cubicBezTo>
                <a:cubicBezTo>
                  <a:pt x="4954587" y="352345"/>
                  <a:pt x="4957761" y="346392"/>
                  <a:pt x="4960143" y="342423"/>
                </a:cubicBezTo>
                <a:cubicBezTo>
                  <a:pt x="4964509" y="335677"/>
                  <a:pt x="4968279" y="332303"/>
                  <a:pt x="4971454" y="332303"/>
                </a:cubicBezTo>
                <a:cubicBezTo>
                  <a:pt x="4971057" y="331509"/>
                  <a:pt x="4970859" y="330716"/>
                  <a:pt x="4970859" y="329922"/>
                </a:cubicBezTo>
                <a:cubicBezTo>
                  <a:pt x="4970859" y="329128"/>
                  <a:pt x="4971057" y="328334"/>
                  <a:pt x="4971454" y="327541"/>
                </a:cubicBezTo>
                <a:cubicBezTo>
                  <a:pt x="4972247" y="325953"/>
                  <a:pt x="4973637" y="325159"/>
                  <a:pt x="4975621" y="325159"/>
                </a:cubicBezTo>
                <a:cubicBezTo>
                  <a:pt x="5000624" y="325159"/>
                  <a:pt x="5035351" y="320397"/>
                  <a:pt x="5079801" y="310872"/>
                </a:cubicBezTo>
                <a:cubicBezTo>
                  <a:pt x="5095279" y="307697"/>
                  <a:pt x="5114726" y="303331"/>
                  <a:pt x="5138141" y="297775"/>
                </a:cubicBezTo>
                <a:cubicBezTo>
                  <a:pt x="5154017" y="293806"/>
                  <a:pt x="5162549" y="291822"/>
                  <a:pt x="5163739" y="291822"/>
                </a:cubicBezTo>
                <a:cubicBezTo>
                  <a:pt x="5174059" y="289441"/>
                  <a:pt x="5181202" y="288250"/>
                  <a:pt x="5185171" y="288250"/>
                </a:cubicBezTo>
                <a:cubicBezTo>
                  <a:pt x="5186361" y="288250"/>
                  <a:pt x="5187155" y="288250"/>
                  <a:pt x="5187552" y="288250"/>
                </a:cubicBezTo>
                <a:cubicBezTo>
                  <a:pt x="5189933" y="288647"/>
                  <a:pt x="5191521" y="290234"/>
                  <a:pt x="5192315" y="293013"/>
                </a:cubicBezTo>
                <a:cubicBezTo>
                  <a:pt x="5192712" y="293806"/>
                  <a:pt x="5192910" y="294600"/>
                  <a:pt x="5192910" y="295394"/>
                </a:cubicBezTo>
                <a:cubicBezTo>
                  <a:pt x="5192910" y="296981"/>
                  <a:pt x="5192117" y="298370"/>
                  <a:pt x="5190529" y="299561"/>
                </a:cubicBezTo>
                <a:cubicBezTo>
                  <a:pt x="5188941" y="300752"/>
                  <a:pt x="5187155" y="301744"/>
                  <a:pt x="5185171" y="302538"/>
                </a:cubicBezTo>
                <a:cubicBezTo>
                  <a:pt x="5185965" y="304125"/>
                  <a:pt x="5187155" y="306308"/>
                  <a:pt x="5188743" y="309086"/>
                </a:cubicBezTo>
                <a:cubicBezTo>
                  <a:pt x="5190727" y="311864"/>
                  <a:pt x="5191917" y="313650"/>
                  <a:pt x="5192315" y="314444"/>
                </a:cubicBezTo>
                <a:cubicBezTo>
                  <a:pt x="5202633" y="332700"/>
                  <a:pt x="5233589" y="389850"/>
                  <a:pt x="5285183" y="485894"/>
                </a:cubicBezTo>
                <a:cubicBezTo>
                  <a:pt x="5293121" y="499784"/>
                  <a:pt x="5303638" y="520422"/>
                  <a:pt x="5316735" y="547806"/>
                </a:cubicBezTo>
                <a:lnTo>
                  <a:pt x="5316139" y="543639"/>
                </a:lnTo>
                <a:cubicBezTo>
                  <a:pt x="5314949" y="532923"/>
                  <a:pt x="5312568" y="507920"/>
                  <a:pt x="5308996" y="468630"/>
                </a:cubicBezTo>
                <a:cubicBezTo>
                  <a:pt x="5306217" y="436483"/>
                  <a:pt x="5303638" y="411678"/>
                  <a:pt x="5301257" y="394216"/>
                </a:cubicBezTo>
                <a:cubicBezTo>
                  <a:pt x="5300067" y="385881"/>
                  <a:pt x="5298082" y="374372"/>
                  <a:pt x="5295304" y="359688"/>
                </a:cubicBezTo>
                <a:cubicBezTo>
                  <a:pt x="5292525" y="343416"/>
                  <a:pt x="5290541" y="332105"/>
                  <a:pt x="5289351" y="325755"/>
                </a:cubicBezTo>
                <a:cubicBezTo>
                  <a:pt x="5289351" y="324167"/>
                  <a:pt x="5289946" y="322977"/>
                  <a:pt x="5291137" y="322183"/>
                </a:cubicBezTo>
                <a:cubicBezTo>
                  <a:pt x="5291533" y="321786"/>
                  <a:pt x="5291930" y="321588"/>
                  <a:pt x="5292327" y="321588"/>
                </a:cubicBezTo>
                <a:cubicBezTo>
                  <a:pt x="5293121" y="321588"/>
                  <a:pt x="5293716" y="321984"/>
                  <a:pt x="5294113" y="322778"/>
                </a:cubicBezTo>
                <a:cubicBezTo>
                  <a:pt x="5296495" y="317619"/>
                  <a:pt x="5299273" y="312658"/>
                  <a:pt x="5302447" y="307895"/>
                </a:cubicBezTo>
                <a:cubicBezTo>
                  <a:pt x="5306417" y="301545"/>
                  <a:pt x="5310187" y="295791"/>
                  <a:pt x="5313759" y="290631"/>
                </a:cubicBezTo>
                <a:cubicBezTo>
                  <a:pt x="5317331" y="284678"/>
                  <a:pt x="5321101" y="278527"/>
                  <a:pt x="5325069" y="272177"/>
                </a:cubicBezTo>
                <a:cubicBezTo>
                  <a:pt x="5331023" y="262255"/>
                  <a:pt x="5333999" y="256897"/>
                  <a:pt x="5333999" y="256103"/>
                </a:cubicBezTo>
                <a:cubicBezTo>
                  <a:pt x="5335189" y="254516"/>
                  <a:pt x="5336777" y="253722"/>
                  <a:pt x="5338761" y="253722"/>
                </a:cubicBezTo>
                <a:cubicBezTo>
                  <a:pt x="5339159" y="253722"/>
                  <a:pt x="5339555" y="253722"/>
                  <a:pt x="5339952" y="253722"/>
                </a:cubicBezTo>
                <a:cubicBezTo>
                  <a:pt x="5342333" y="254516"/>
                  <a:pt x="5343723" y="256103"/>
                  <a:pt x="5344119" y="258484"/>
                </a:cubicBezTo>
                <a:lnTo>
                  <a:pt x="5344119" y="257889"/>
                </a:lnTo>
                <a:lnTo>
                  <a:pt x="5344715" y="257294"/>
                </a:lnTo>
                <a:cubicBezTo>
                  <a:pt x="5344317" y="256897"/>
                  <a:pt x="5344119" y="256302"/>
                  <a:pt x="5344119" y="255508"/>
                </a:cubicBezTo>
                <a:cubicBezTo>
                  <a:pt x="5343723" y="255111"/>
                  <a:pt x="5343524" y="254516"/>
                  <a:pt x="5343524" y="253722"/>
                </a:cubicBezTo>
                <a:cubicBezTo>
                  <a:pt x="5343524" y="252928"/>
                  <a:pt x="5344119" y="252134"/>
                  <a:pt x="5345310" y="251341"/>
                </a:cubicBezTo>
                <a:cubicBezTo>
                  <a:pt x="5346897" y="250547"/>
                  <a:pt x="5349279" y="250150"/>
                  <a:pt x="5352454" y="250150"/>
                </a:cubicBezTo>
                <a:cubicBezTo>
                  <a:pt x="5353645" y="250150"/>
                  <a:pt x="5354835" y="250150"/>
                  <a:pt x="5356025" y="250150"/>
                </a:cubicBezTo>
                <a:cubicBezTo>
                  <a:pt x="5358407" y="250547"/>
                  <a:pt x="5362376" y="250944"/>
                  <a:pt x="5367932" y="251341"/>
                </a:cubicBezTo>
                <a:cubicBezTo>
                  <a:pt x="5375869" y="251737"/>
                  <a:pt x="5385394" y="251936"/>
                  <a:pt x="5396507" y="251936"/>
                </a:cubicBezTo>
                <a:cubicBezTo>
                  <a:pt x="5416351" y="251539"/>
                  <a:pt x="5434409" y="250547"/>
                  <a:pt x="5450681" y="248959"/>
                </a:cubicBezTo>
                <a:cubicBezTo>
                  <a:pt x="5455840" y="248563"/>
                  <a:pt x="5465166" y="247570"/>
                  <a:pt x="5478660" y="245983"/>
                </a:cubicBezTo>
                <a:cubicBezTo>
                  <a:pt x="5490567" y="244395"/>
                  <a:pt x="5499893" y="243403"/>
                  <a:pt x="5506639" y="243006"/>
                </a:cubicBezTo>
                <a:cubicBezTo>
                  <a:pt x="5517753" y="242212"/>
                  <a:pt x="5526682" y="241816"/>
                  <a:pt x="5533429" y="241816"/>
                </a:cubicBezTo>
                <a:close/>
                <a:moveTo>
                  <a:pt x="3030140" y="241816"/>
                </a:moveTo>
                <a:cubicBezTo>
                  <a:pt x="3038474" y="241816"/>
                  <a:pt x="3044229" y="243006"/>
                  <a:pt x="3047404" y="245388"/>
                </a:cubicBezTo>
                <a:cubicBezTo>
                  <a:pt x="3050182" y="247372"/>
                  <a:pt x="3051571" y="249952"/>
                  <a:pt x="3051571" y="253127"/>
                </a:cubicBezTo>
                <a:cubicBezTo>
                  <a:pt x="3051571" y="253523"/>
                  <a:pt x="3051571" y="253920"/>
                  <a:pt x="3051571" y="254317"/>
                </a:cubicBezTo>
                <a:cubicBezTo>
                  <a:pt x="3051174" y="257889"/>
                  <a:pt x="3049587" y="260469"/>
                  <a:pt x="3046809" y="262056"/>
                </a:cubicBezTo>
                <a:cubicBezTo>
                  <a:pt x="3046809" y="266025"/>
                  <a:pt x="3046610" y="271780"/>
                  <a:pt x="3046213" y="279320"/>
                </a:cubicBezTo>
                <a:cubicBezTo>
                  <a:pt x="3045816" y="287258"/>
                  <a:pt x="3045618" y="293013"/>
                  <a:pt x="3045618" y="296584"/>
                </a:cubicBezTo>
                <a:cubicBezTo>
                  <a:pt x="3045618" y="308491"/>
                  <a:pt x="3046412" y="321984"/>
                  <a:pt x="3047999" y="337066"/>
                </a:cubicBezTo>
                <a:cubicBezTo>
                  <a:pt x="3050380" y="365244"/>
                  <a:pt x="3053357" y="390247"/>
                  <a:pt x="3056929" y="412075"/>
                </a:cubicBezTo>
                <a:cubicBezTo>
                  <a:pt x="3057723" y="413266"/>
                  <a:pt x="3058119" y="414655"/>
                  <a:pt x="3058119" y="416242"/>
                </a:cubicBezTo>
                <a:cubicBezTo>
                  <a:pt x="3057723" y="416639"/>
                  <a:pt x="3057524" y="417234"/>
                  <a:pt x="3057524" y="418028"/>
                </a:cubicBezTo>
                <a:cubicBezTo>
                  <a:pt x="3057524" y="422394"/>
                  <a:pt x="3055539" y="425172"/>
                  <a:pt x="3051571" y="426363"/>
                </a:cubicBezTo>
                <a:cubicBezTo>
                  <a:pt x="3050380" y="426759"/>
                  <a:pt x="3049190" y="426958"/>
                  <a:pt x="3047999" y="426958"/>
                </a:cubicBezTo>
                <a:cubicBezTo>
                  <a:pt x="3045618" y="426958"/>
                  <a:pt x="3043435" y="425966"/>
                  <a:pt x="3041451" y="423981"/>
                </a:cubicBezTo>
                <a:cubicBezTo>
                  <a:pt x="3040657" y="424775"/>
                  <a:pt x="3039268" y="425767"/>
                  <a:pt x="3037283" y="426958"/>
                </a:cubicBezTo>
                <a:cubicBezTo>
                  <a:pt x="3036093" y="428148"/>
                  <a:pt x="3035101" y="428942"/>
                  <a:pt x="3034307" y="429339"/>
                </a:cubicBezTo>
                <a:cubicBezTo>
                  <a:pt x="3020416" y="440452"/>
                  <a:pt x="3013471" y="446008"/>
                  <a:pt x="3013471" y="446008"/>
                </a:cubicBezTo>
                <a:cubicBezTo>
                  <a:pt x="3013471" y="446008"/>
                  <a:pt x="3013669" y="446008"/>
                  <a:pt x="3014066" y="446008"/>
                </a:cubicBezTo>
                <a:cubicBezTo>
                  <a:pt x="3000175" y="458311"/>
                  <a:pt x="2989063" y="470019"/>
                  <a:pt x="2980729" y="481131"/>
                </a:cubicBezTo>
                <a:cubicBezTo>
                  <a:pt x="2980332" y="481925"/>
                  <a:pt x="2979737" y="482719"/>
                  <a:pt x="2978943" y="483513"/>
                </a:cubicBezTo>
                <a:lnTo>
                  <a:pt x="2978943" y="484108"/>
                </a:lnTo>
                <a:lnTo>
                  <a:pt x="2978347" y="484108"/>
                </a:lnTo>
                <a:cubicBezTo>
                  <a:pt x="2977157" y="486092"/>
                  <a:pt x="2975569" y="487084"/>
                  <a:pt x="2973585" y="487084"/>
                </a:cubicBezTo>
                <a:cubicBezTo>
                  <a:pt x="2973585" y="487084"/>
                  <a:pt x="2973387" y="487084"/>
                  <a:pt x="2972990" y="487084"/>
                </a:cubicBezTo>
                <a:cubicBezTo>
                  <a:pt x="2958305" y="493434"/>
                  <a:pt x="2933898" y="498792"/>
                  <a:pt x="2899766" y="503158"/>
                </a:cubicBezTo>
                <a:cubicBezTo>
                  <a:pt x="2896195" y="503555"/>
                  <a:pt x="2882899" y="504745"/>
                  <a:pt x="2859880" y="506730"/>
                </a:cubicBezTo>
                <a:cubicBezTo>
                  <a:pt x="2858293" y="507127"/>
                  <a:pt x="2855713" y="507325"/>
                  <a:pt x="2852141" y="507325"/>
                </a:cubicBezTo>
                <a:lnTo>
                  <a:pt x="2850951" y="508516"/>
                </a:lnTo>
                <a:cubicBezTo>
                  <a:pt x="2850157" y="508913"/>
                  <a:pt x="2849562" y="509111"/>
                  <a:pt x="2849165" y="509111"/>
                </a:cubicBezTo>
                <a:cubicBezTo>
                  <a:pt x="2847974" y="509111"/>
                  <a:pt x="2846982" y="508714"/>
                  <a:pt x="2846188" y="507920"/>
                </a:cubicBezTo>
                <a:lnTo>
                  <a:pt x="2844998" y="507920"/>
                </a:lnTo>
                <a:cubicBezTo>
                  <a:pt x="2846585" y="519033"/>
                  <a:pt x="2847776" y="527169"/>
                  <a:pt x="2848570" y="532328"/>
                </a:cubicBezTo>
                <a:cubicBezTo>
                  <a:pt x="2851348" y="552966"/>
                  <a:pt x="2853927" y="584517"/>
                  <a:pt x="2856309" y="626983"/>
                </a:cubicBezTo>
                <a:cubicBezTo>
                  <a:pt x="2858690" y="679767"/>
                  <a:pt x="2860873" y="715883"/>
                  <a:pt x="2862857" y="735330"/>
                </a:cubicBezTo>
                <a:cubicBezTo>
                  <a:pt x="2863254" y="739298"/>
                  <a:pt x="2864246" y="747633"/>
                  <a:pt x="2865834" y="760333"/>
                </a:cubicBezTo>
                <a:cubicBezTo>
                  <a:pt x="2867024" y="770255"/>
                  <a:pt x="2868016" y="778391"/>
                  <a:pt x="2868810" y="784741"/>
                </a:cubicBezTo>
                <a:cubicBezTo>
                  <a:pt x="2869207" y="794663"/>
                  <a:pt x="2870398" y="814308"/>
                  <a:pt x="2872382" y="843677"/>
                </a:cubicBezTo>
                <a:cubicBezTo>
                  <a:pt x="2873969" y="868283"/>
                  <a:pt x="2875557" y="887730"/>
                  <a:pt x="2877145" y="902017"/>
                </a:cubicBezTo>
                <a:cubicBezTo>
                  <a:pt x="2879129" y="928211"/>
                  <a:pt x="2881113" y="946666"/>
                  <a:pt x="2883098" y="957381"/>
                </a:cubicBezTo>
                <a:cubicBezTo>
                  <a:pt x="2884288" y="964922"/>
                  <a:pt x="2885082" y="971669"/>
                  <a:pt x="2885479" y="977622"/>
                </a:cubicBezTo>
                <a:lnTo>
                  <a:pt x="2886074" y="977622"/>
                </a:lnTo>
                <a:lnTo>
                  <a:pt x="2886074" y="980003"/>
                </a:lnTo>
                <a:cubicBezTo>
                  <a:pt x="2886074" y="980003"/>
                  <a:pt x="2886273" y="980797"/>
                  <a:pt x="2886670" y="982384"/>
                </a:cubicBezTo>
                <a:lnTo>
                  <a:pt x="2886670" y="982980"/>
                </a:lnTo>
                <a:cubicBezTo>
                  <a:pt x="2887860" y="984170"/>
                  <a:pt x="2888455" y="985361"/>
                  <a:pt x="2888455" y="986552"/>
                </a:cubicBezTo>
                <a:cubicBezTo>
                  <a:pt x="2888455" y="986948"/>
                  <a:pt x="2888257" y="987544"/>
                  <a:pt x="2887860" y="988338"/>
                </a:cubicBezTo>
                <a:cubicBezTo>
                  <a:pt x="2889448" y="990719"/>
                  <a:pt x="2890241" y="992902"/>
                  <a:pt x="2890241" y="994886"/>
                </a:cubicBezTo>
                <a:cubicBezTo>
                  <a:pt x="2890241" y="998061"/>
                  <a:pt x="2887860" y="1000641"/>
                  <a:pt x="2883098" y="1002625"/>
                </a:cubicBezTo>
                <a:cubicBezTo>
                  <a:pt x="2882304" y="1005006"/>
                  <a:pt x="2877541" y="1010563"/>
                  <a:pt x="2868810" y="1019294"/>
                </a:cubicBezTo>
                <a:cubicBezTo>
                  <a:pt x="2866826" y="1021278"/>
                  <a:pt x="2864246" y="1024056"/>
                  <a:pt x="2861071" y="1027628"/>
                </a:cubicBezTo>
                <a:lnTo>
                  <a:pt x="2827734" y="1060966"/>
                </a:lnTo>
                <a:cubicBezTo>
                  <a:pt x="2826940" y="1063744"/>
                  <a:pt x="2825154" y="1065530"/>
                  <a:pt x="2822376" y="1066323"/>
                </a:cubicBezTo>
                <a:lnTo>
                  <a:pt x="2820590" y="1066919"/>
                </a:lnTo>
                <a:cubicBezTo>
                  <a:pt x="2819002" y="1068506"/>
                  <a:pt x="2817613" y="1069697"/>
                  <a:pt x="2816423" y="1070491"/>
                </a:cubicBezTo>
                <a:cubicBezTo>
                  <a:pt x="2815232" y="1071681"/>
                  <a:pt x="2814041" y="1072277"/>
                  <a:pt x="2812851" y="1072277"/>
                </a:cubicBezTo>
                <a:cubicBezTo>
                  <a:pt x="2811263" y="1072277"/>
                  <a:pt x="2809874" y="1071284"/>
                  <a:pt x="2808684" y="1069300"/>
                </a:cubicBezTo>
                <a:cubicBezTo>
                  <a:pt x="2807096" y="1069697"/>
                  <a:pt x="2803127" y="1070292"/>
                  <a:pt x="2796777" y="1071086"/>
                </a:cubicBezTo>
                <a:cubicBezTo>
                  <a:pt x="2788443" y="1071880"/>
                  <a:pt x="2779513" y="1072475"/>
                  <a:pt x="2769988" y="1072872"/>
                </a:cubicBezTo>
                <a:cubicBezTo>
                  <a:pt x="2765226" y="1073269"/>
                  <a:pt x="2756098" y="1073666"/>
                  <a:pt x="2742604" y="1074063"/>
                </a:cubicBezTo>
                <a:cubicBezTo>
                  <a:pt x="2731094" y="1074459"/>
                  <a:pt x="2721966" y="1074856"/>
                  <a:pt x="2715220" y="1075253"/>
                </a:cubicBezTo>
                <a:cubicBezTo>
                  <a:pt x="2686645" y="1077634"/>
                  <a:pt x="2672158" y="1078825"/>
                  <a:pt x="2671762" y="1078825"/>
                </a:cubicBezTo>
                <a:cubicBezTo>
                  <a:pt x="2655490" y="1078428"/>
                  <a:pt x="2644774" y="1076642"/>
                  <a:pt x="2639615" y="1073467"/>
                </a:cubicBezTo>
                <a:cubicBezTo>
                  <a:pt x="2638424" y="1072673"/>
                  <a:pt x="2637829" y="1071483"/>
                  <a:pt x="2637829" y="1069895"/>
                </a:cubicBezTo>
                <a:cubicBezTo>
                  <a:pt x="2637829" y="1068705"/>
                  <a:pt x="2638424" y="1067911"/>
                  <a:pt x="2639615" y="1067514"/>
                </a:cubicBezTo>
                <a:cubicBezTo>
                  <a:pt x="2634456" y="1064736"/>
                  <a:pt x="2631876" y="1058386"/>
                  <a:pt x="2631876" y="1048464"/>
                </a:cubicBezTo>
                <a:cubicBezTo>
                  <a:pt x="2631876" y="1046877"/>
                  <a:pt x="2630884" y="1035566"/>
                  <a:pt x="2628899" y="1014531"/>
                </a:cubicBezTo>
                <a:cubicBezTo>
                  <a:pt x="2626518" y="991116"/>
                  <a:pt x="2624137" y="965716"/>
                  <a:pt x="2621755" y="938331"/>
                </a:cubicBezTo>
                <a:cubicBezTo>
                  <a:pt x="2621359" y="933172"/>
                  <a:pt x="2618382" y="892492"/>
                  <a:pt x="2612826" y="816292"/>
                </a:cubicBezTo>
                <a:cubicBezTo>
                  <a:pt x="2611238" y="796845"/>
                  <a:pt x="2609849" y="778986"/>
                  <a:pt x="2608659" y="762714"/>
                </a:cubicBezTo>
                <a:cubicBezTo>
                  <a:pt x="2606277" y="761127"/>
                  <a:pt x="2605087" y="759539"/>
                  <a:pt x="2605087" y="757952"/>
                </a:cubicBezTo>
                <a:cubicBezTo>
                  <a:pt x="2605087" y="756761"/>
                  <a:pt x="2605881" y="755570"/>
                  <a:pt x="2607468" y="754380"/>
                </a:cubicBezTo>
                <a:cubicBezTo>
                  <a:pt x="2605087" y="725408"/>
                  <a:pt x="2603896" y="708144"/>
                  <a:pt x="2603896" y="702588"/>
                </a:cubicBezTo>
                <a:cubicBezTo>
                  <a:pt x="2603896" y="698222"/>
                  <a:pt x="2603896" y="693459"/>
                  <a:pt x="2603896" y="688300"/>
                </a:cubicBezTo>
                <a:cubicBezTo>
                  <a:pt x="2603896" y="677981"/>
                  <a:pt x="2604095" y="666075"/>
                  <a:pt x="2604491" y="652581"/>
                </a:cubicBezTo>
                <a:cubicBezTo>
                  <a:pt x="2605285" y="623609"/>
                  <a:pt x="2605682" y="606941"/>
                  <a:pt x="2605682" y="602575"/>
                </a:cubicBezTo>
                <a:cubicBezTo>
                  <a:pt x="2606079" y="596225"/>
                  <a:pt x="2606277" y="590470"/>
                  <a:pt x="2606277" y="585311"/>
                </a:cubicBezTo>
                <a:cubicBezTo>
                  <a:pt x="2606277" y="579755"/>
                  <a:pt x="2606079" y="574794"/>
                  <a:pt x="2605682" y="570428"/>
                </a:cubicBezTo>
                <a:cubicBezTo>
                  <a:pt x="2604095" y="571619"/>
                  <a:pt x="2602904" y="572413"/>
                  <a:pt x="2602110" y="572809"/>
                </a:cubicBezTo>
                <a:cubicBezTo>
                  <a:pt x="2601316" y="573206"/>
                  <a:pt x="2600523" y="573405"/>
                  <a:pt x="2599729" y="573405"/>
                </a:cubicBezTo>
                <a:cubicBezTo>
                  <a:pt x="2598538" y="573405"/>
                  <a:pt x="2597546" y="572809"/>
                  <a:pt x="2596752" y="571619"/>
                </a:cubicBezTo>
                <a:cubicBezTo>
                  <a:pt x="2595958" y="570825"/>
                  <a:pt x="2595562" y="570031"/>
                  <a:pt x="2595562" y="569238"/>
                </a:cubicBezTo>
                <a:cubicBezTo>
                  <a:pt x="2595562" y="568047"/>
                  <a:pt x="2596356" y="567055"/>
                  <a:pt x="2597943" y="566261"/>
                </a:cubicBezTo>
                <a:cubicBezTo>
                  <a:pt x="2599927" y="564673"/>
                  <a:pt x="2602309" y="563086"/>
                  <a:pt x="2605087" y="561498"/>
                </a:cubicBezTo>
                <a:cubicBezTo>
                  <a:pt x="2604690" y="558720"/>
                  <a:pt x="2604491" y="556141"/>
                  <a:pt x="2604491" y="553759"/>
                </a:cubicBezTo>
                <a:cubicBezTo>
                  <a:pt x="2604095" y="549394"/>
                  <a:pt x="2602904" y="541258"/>
                  <a:pt x="2600920" y="529352"/>
                </a:cubicBezTo>
                <a:cubicBezTo>
                  <a:pt x="2600523" y="528161"/>
                  <a:pt x="2600126" y="525581"/>
                  <a:pt x="2599729" y="521613"/>
                </a:cubicBezTo>
                <a:cubicBezTo>
                  <a:pt x="2598935" y="518041"/>
                  <a:pt x="2598340" y="515461"/>
                  <a:pt x="2597943" y="513873"/>
                </a:cubicBezTo>
                <a:cubicBezTo>
                  <a:pt x="2597149" y="513080"/>
                  <a:pt x="2596752" y="512088"/>
                  <a:pt x="2596752" y="510897"/>
                </a:cubicBezTo>
                <a:cubicBezTo>
                  <a:pt x="2597149" y="510897"/>
                  <a:pt x="2597348" y="510897"/>
                  <a:pt x="2597348" y="510897"/>
                </a:cubicBezTo>
                <a:cubicBezTo>
                  <a:pt x="2597348" y="510500"/>
                  <a:pt x="2597348" y="510302"/>
                  <a:pt x="2597348" y="510302"/>
                </a:cubicBezTo>
                <a:cubicBezTo>
                  <a:pt x="2596554" y="510302"/>
                  <a:pt x="2595165" y="510500"/>
                  <a:pt x="2593180" y="510897"/>
                </a:cubicBezTo>
                <a:cubicBezTo>
                  <a:pt x="2586433" y="511691"/>
                  <a:pt x="2580282" y="512484"/>
                  <a:pt x="2574726" y="513278"/>
                </a:cubicBezTo>
                <a:cubicBezTo>
                  <a:pt x="2565598" y="514866"/>
                  <a:pt x="2554287" y="516850"/>
                  <a:pt x="2540793" y="519231"/>
                </a:cubicBezTo>
                <a:cubicBezTo>
                  <a:pt x="2520949" y="523200"/>
                  <a:pt x="2508845" y="525581"/>
                  <a:pt x="2504479" y="526375"/>
                </a:cubicBezTo>
                <a:cubicBezTo>
                  <a:pt x="2501701" y="526772"/>
                  <a:pt x="2496343" y="527566"/>
                  <a:pt x="2488405" y="528756"/>
                </a:cubicBezTo>
                <a:cubicBezTo>
                  <a:pt x="2481658" y="529947"/>
                  <a:pt x="2476301" y="530939"/>
                  <a:pt x="2472332" y="531733"/>
                </a:cubicBezTo>
                <a:cubicBezTo>
                  <a:pt x="2438995" y="538480"/>
                  <a:pt x="2420540" y="542250"/>
                  <a:pt x="2416968" y="543044"/>
                </a:cubicBezTo>
                <a:cubicBezTo>
                  <a:pt x="2405856" y="544631"/>
                  <a:pt x="2396331" y="545425"/>
                  <a:pt x="2388393" y="545425"/>
                </a:cubicBezTo>
                <a:cubicBezTo>
                  <a:pt x="2377678" y="545425"/>
                  <a:pt x="2369939" y="544036"/>
                  <a:pt x="2365176" y="541258"/>
                </a:cubicBezTo>
                <a:cubicBezTo>
                  <a:pt x="2363192" y="540067"/>
                  <a:pt x="2362199" y="538480"/>
                  <a:pt x="2362199" y="536495"/>
                </a:cubicBezTo>
                <a:cubicBezTo>
                  <a:pt x="2362199" y="535702"/>
                  <a:pt x="2362398" y="534908"/>
                  <a:pt x="2362795" y="534114"/>
                </a:cubicBezTo>
                <a:cubicBezTo>
                  <a:pt x="2363588" y="531336"/>
                  <a:pt x="2365176" y="529947"/>
                  <a:pt x="2367557" y="529947"/>
                </a:cubicBezTo>
                <a:cubicBezTo>
                  <a:pt x="2367557" y="529947"/>
                  <a:pt x="2367756" y="529947"/>
                  <a:pt x="2368153" y="529947"/>
                </a:cubicBezTo>
                <a:cubicBezTo>
                  <a:pt x="2365374" y="529153"/>
                  <a:pt x="2363588" y="527367"/>
                  <a:pt x="2362795" y="524589"/>
                </a:cubicBezTo>
                <a:cubicBezTo>
                  <a:pt x="2358032" y="513477"/>
                  <a:pt x="2355056" y="491252"/>
                  <a:pt x="2353865" y="457914"/>
                </a:cubicBezTo>
                <a:cubicBezTo>
                  <a:pt x="2353468" y="447198"/>
                  <a:pt x="2352079" y="435292"/>
                  <a:pt x="2349698" y="422195"/>
                </a:cubicBezTo>
                <a:lnTo>
                  <a:pt x="2349698" y="420409"/>
                </a:lnTo>
                <a:lnTo>
                  <a:pt x="2347317" y="422791"/>
                </a:lnTo>
                <a:cubicBezTo>
                  <a:pt x="2346920" y="423187"/>
                  <a:pt x="2346324" y="423386"/>
                  <a:pt x="2345531" y="423386"/>
                </a:cubicBezTo>
                <a:cubicBezTo>
                  <a:pt x="2344737" y="423386"/>
                  <a:pt x="2343943" y="422791"/>
                  <a:pt x="2343149" y="421600"/>
                </a:cubicBezTo>
                <a:cubicBezTo>
                  <a:pt x="2342752" y="421203"/>
                  <a:pt x="2342554" y="420608"/>
                  <a:pt x="2342554" y="419814"/>
                </a:cubicBezTo>
                <a:cubicBezTo>
                  <a:pt x="2342554" y="419020"/>
                  <a:pt x="2343149" y="418227"/>
                  <a:pt x="2344340" y="417433"/>
                </a:cubicBezTo>
                <a:cubicBezTo>
                  <a:pt x="2345531" y="416242"/>
                  <a:pt x="2346920" y="415052"/>
                  <a:pt x="2348507" y="413861"/>
                </a:cubicBezTo>
                <a:lnTo>
                  <a:pt x="2345531" y="398978"/>
                </a:lnTo>
                <a:cubicBezTo>
                  <a:pt x="2344340" y="401359"/>
                  <a:pt x="2343546" y="402550"/>
                  <a:pt x="2343149" y="402550"/>
                </a:cubicBezTo>
                <a:cubicBezTo>
                  <a:pt x="2342752" y="402947"/>
                  <a:pt x="2342356" y="403145"/>
                  <a:pt x="2341959" y="403145"/>
                </a:cubicBezTo>
                <a:cubicBezTo>
                  <a:pt x="2341562" y="403145"/>
                  <a:pt x="2341165" y="402947"/>
                  <a:pt x="2340768" y="402550"/>
                </a:cubicBezTo>
                <a:cubicBezTo>
                  <a:pt x="2340371" y="402153"/>
                  <a:pt x="2340173" y="401756"/>
                  <a:pt x="2340173" y="401359"/>
                </a:cubicBezTo>
                <a:cubicBezTo>
                  <a:pt x="2340173" y="400963"/>
                  <a:pt x="2340173" y="400566"/>
                  <a:pt x="2340173" y="400169"/>
                </a:cubicBezTo>
                <a:cubicBezTo>
                  <a:pt x="2341363" y="398184"/>
                  <a:pt x="2343149" y="395009"/>
                  <a:pt x="2345531" y="390644"/>
                </a:cubicBezTo>
                <a:cubicBezTo>
                  <a:pt x="2345928" y="389453"/>
                  <a:pt x="2346523" y="388461"/>
                  <a:pt x="2347317" y="387667"/>
                </a:cubicBezTo>
                <a:cubicBezTo>
                  <a:pt x="2349698" y="383302"/>
                  <a:pt x="2351881" y="379730"/>
                  <a:pt x="2353865" y="376952"/>
                </a:cubicBezTo>
                <a:cubicBezTo>
                  <a:pt x="2362199" y="361473"/>
                  <a:pt x="2368153" y="350956"/>
                  <a:pt x="2371724" y="345400"/>
                </a:cubicBezTo>
                <a:cubicBezTo>
                  <a:pt x="2377678" y="337066"/>
                  <a:pt x="2383432" y="330517"/>
                  <a:pt x="2388989" y="325755"/>
                </a:cubicBezTo>
                <a:cubicBezTo>
                  <a:pt x="2395338" y="320595"/>
                  <a:pt x="2400498" y="318016"/>
                  <a:pt x="2404466" y="318016"/>
                </a:cubicBezTo>
                <a:cubicBezTo>
                  <a:pt x="2404466" y="318016"/>
                  <a:pt x="2404665" y="318016"/>
                  <a:pt x="2405062" y="318016"/>
                </a:cubicBezTo>
                <a:cubicBezTo>
                  <a:pt x="2406252" y="317222"/>
                  <a:pt x="2407245" y="316825"/>
                  <a:pt x="2408039" y="316825"/>
                </a:cubicBezTo>
                <a:cubicBezTo>
                  <a:pt x="2412801" y="314444"/>
                  <a:pt x="2420738" y="312856"/>
                  <a:pt x="2431851" y="312063"/>
                </a:cubicBezTo>
                <a:lnTo>
                  <a:pt x="2480071" y="310872"/>
                </a:lnTo>
                <a:cubicBezTo>
                  <a:pt x="2489993" y="310475"/>
                  <a:pt x="2513409" y="308491"/>
                  <a:pt x="2550318" y="304919"/>
                </a:cubicBezTo>
                <a:cubicBezTo>
                  <a:pt x="2574130" y="302538"/>
                  <a:pt x="2601515" y="299561"/>
                  <a:pt x="2632471" y="295989"/>
                </a:cubicBezTo>
                <a:cubicBezTo>
                  <a:pt x="2706290" y="287258"/>
                  <a:pt x="2746573" y="282495"/>
                  <a:pt x="2753320" y="281702"/>
                </a:cubicBezTo>
                <a:cubicBezTo>
                  <a:pt x="2799754" y="276939"/>
                  <a:pt x="2839838" y="272177"/>
                  <a:pt x="2873573" y="267414"/>
                </a:cubicBezTo>
                <a:cubicBezTo>
                  <a:pt x="2916832" y="261064"/>
                  <a:pt x="2952154" y="254913"/>
                  <a:pt x="2979538" y="248959"/>
                </a:cubicBezTo>
                <a:cubicBezTo>
                  <a:pt x="2996207" y="245388"/>
                  <a:pt x="3009105" y="243205"/>
                  <a:pt x="3018233" y="242411"/>
                </a:cubicBezTo>
                <a:cubicBezTo>
                  <a:pt x="3022599" y="242014"/>
                  <a:pt x="3026568" y="241816"/>
                  <a:pt x="3030140" y="241816"/>
                </a:cubicBezTo>
                <a:close/>
                <a:moveTo>
                  <a:pt x="605432" y="237648"/>
                </a:moveTo>
                <a:cubicBezTo>
                  <a:pt x="605829" y="237648"/>
                  <a:pt x="606424" y="237847"/>
                  <a:pt x="607218" y="238244"/>
                </a:cubicBezTo>
                <a:cubicBezTo>
                  <a:pt x="608806" y="238641"/>
                  <a:pt x="609599" y="239831"/>
                  <a:pt x="609599" y="241816"/>
                </a:cubicBezTo>
                <a:cubicBezTo>
                  <a:pt x="609997" y="244991"/>
                  <a:pt x="611187" y="256302"/>
                  <a:pt x="613171" y="275748"/>
                </a:cubicBezTo>
                <a:cubicBezTo>
                  <a:pt x="614759" y="290036"/>
                  <a:pt x="615553" y="301545"/>
                  <a:pt x="615553" y="310277"/>
                </a:cubicBezTo>
                <a:cubicBezTo>
                  <a:pt x="616346" y="345598"/>
                  <a:pt x="617140" y="379134"/>
                  <a:pt x="617934" y="410884"/>
                </a:cubicBezTo>
                <a:cubicBezTo>
                  <a:pt x="618728" y="430331"/>
                  <a:pt x="620910" y="471408"/>
                  <a:pt x="624482" y="534114"/>
                </a:cubicBezTo>
                <a:cubicBezTo>
                  <a:pt x="625276" y="548005"/>
                  <a:pt x="626268" y="568642"/>
                  <a:pt x="627459" y="596027"/>
                </a:cubicBezTo>
                <a:cubicBezTo>
                  <a:pt x="629047" y="623808"/>
                  <a:pt x="630039" y="644644"/>
                  <a:pt x="630435" y="658534"/>
                </a:cubicBezTo>
                <a:cubicBezTo>
                  <a:pt x="633213" y="707350"/>
                  <a:pt x="636190" y="748625"/>
                  <a:pt x="639366" y="782359"/>
                </a:cubicBezTo>
                <a:cubicBezTo>
                  <a:pt x="641350" y="804188"/>
                  <a:pt x="643929" y="824230"/>
                  <a:pt x="647104" y="842486"/>
                </a:cubicBezTo>
                <a:cubicBezTo>
                  <a:pt x="647898" y="846455"/>
                  <a:pt x="649486" y="854988"/>
                  <a:pt x="651867" y="868084"/>
                </a:cubicBezTo>
                <a:cubicBezTo>
                  <a:pt x="653851" y="878800"/>
                  <a:pt x="655439" y="887333"/>
                  <a:pt x="656629" y="893683"/>
                </a:cubicBezTo>
                <a:cubicBezTo>
                  <a:pt x="657026" y="894477"/>
                  <a:pt x="657225" y="895072"/>
                  <a:pt x="657225" y="895469"/>
                </a:cubicBezTo>
                <a:lnTo>
                  <a:pt x="661987" y="894278"/>
                </a:lnTo>
                <a:cubicBezTo>
                  <a:pt x="662384" y="894278"/>
                  <a:pt x="662582" y="894278"/>
                  <a:pt x="662582" y="894278"/>
                </a:cubicBezTo>
                <a:cubicBezTo>
                  <a:pt x="665360" y="894278"/>
                  <a:pt x="666948" y="896064"/>
                  <a:pt x="667345" y="899636"/>
                </a:cubicBezTo>
                <a:cubicBezTo>
                  <a:pt x="667345" y="902414"/>
                  <a:pt x="664170" y="908367"/>
                  <a:pt x="657820" y="917495"/>
                </a:cubicBezTo>
                <a:cubicBezTo>
                  <a:pt x="649882" y="928211"/>
                  <a:pt x="645120" y="934561"/>
                  <a:pt x="643532" y="936545"/>
                </a:cubicBezTo>
                <a:cubicBezTo>
                  <a:pt x="635992" y="947658"/>
                  <a:pt x="629642" y="958175"/>
                  <a:pt x="624482" y="968097"/>
                </a:cubicBezTo>
                <a:lnTo>
                  <a:pt x="624482" y="969288"/>
                </a:lnTo>
                <a:cubicBezTo>
                  <a:pt x="624085" y="970875"/>
                  <a:pt x="623292" y="972066"/>
                  <a:pt x="622102" y="972859"/>
                </a:cubicBezTo>
                <a:cubicBezTo>
                  <a:pt x="622102" y="973653"/>
                  <a:pt x="621903" y="974447"/>
                  <a:pt x="621506" y="975241"/>
                </a:cubicBezTo>
                <a:cubicBezTo>
                  <a:pt x="620712" y="976828"/>
                  <a:pt x="619720" y="977622"/>
                  <a:pt x="618530" y="977622"/>
                </a:cubicBezTo>
                <a:cubicBezTo>
                  <a:pt x="617735" y="977622"/>
                  <a:pt x="616743" y="977423"/>
                  <a:pt x="615553" y="977027"/>
                </a:cubicBezTo>
                <a:cubicBezTo>
                  <a:pt x="613171" y="976233"/>
                  <a:pt x="611981" y="974645"/>
                  <a:pt x="611981" y="972264"/>
                </a:cubicBezTo>
                <a:cubicBezTo>
                  <a:pt x="611187" y="971867"/>
                  <a:pt x="610592" y="971669"/>
                  <a:pt x="610195" y="971669"/>
                </a:cubicBezTo>
                <a:lnTo>
                  <a:pt x="605432" y="971669"/>
                </a:lnTo>
                <a:cubicBezTo>
                  <a:pt x="600670" y="971669"/>
                  <a:pt x="594519" y="972661"/>
                  <a:pt x="586978" y="974645"/>
                </a:cubicBezTo>
                <a:cubicBezTo>
                  <a:pt x="581818" y="975836"/>
                  <a:pt x="563563" y="981987"/>
                  <a:pt x="532209" y="993100"/>
                </a:cubicBezTo>
                <a:cubicBezTo>
                  <a:pt x="508396" y="1001434"/>
                  <a:pt x="490339" y="1006594"/>
                  <a:pt x="478036" y="1008578"/>
                </a:cubicBezTo>
                <a:cubicBezTo>
                  <a:pt x="474067" y="1008975"/>
                  <a:pt x="470495" y="1009173"/>
                  <a:pt x="467320" y="1009173"/>
                </a:cubicBezTo>
                <a:cubicBezTo>
                  <a:pt x="459779" y="1009173"/>
                  <a:pt x="454025" y="1007983"/>
                  <a:pt x="450056" y="1005602"/>
                </a:cubicBezTo>
                <a:cubicBezTo>
                  <a:pt x="448865" y="1006792"/>
                  <a:pt x="447675" y="1007388"/>
                  <a:pt x="446484" y="1007388"/>
                </a:cubicBezTo>
                <a:cubicBezTo>
                  <a:pt x="445294" y="1007388"/>
                  <a:pt x="443904" y="1006792"/>
                  <a:pt x="442317" y="1005602"/>
                </a:cubicBezTo>
                <a:cubicBezTo>
                  <a:pt x="437157" y="1003617"/>
                  <a:pt x="433585" y="992108"/>
                  <a:pt x="431602" y="971073"/>
                </a:cubicBezTo>
                <a:cubicBezTo>
                  <a:pt x="430807" y="961152"/>
                  <a:pt x="430212" y="950436"/>
                  <a:pt x="429816" y="938927"/>
                </a:cubicBezTo>
                <a:cubicBezTo>
                  <a:pt x="428228" y="938530"/>
                  <a:pt x="427235" y="937538"/>
                  <a:pt x="426839" y="935950"/>
                </a:cubicBezTo>
                <a:cubicBezTo>
                  <a:pt x="426442" y="935553"/>
                  <a:pt x="426244" y="934958"/>
                  <a:pt x="426244" y="934164"/>
                </a:cubicBezTo>
                <a:cubicBezTo>
                  <a:pt x="426244" y="933370"/>
                  <a:pt x="426839" y="932577"/>
                  <a:pt x="428030" y="931783"/>
                </a:cubicBezTo>
                <a:lnTo>
                  <a:pt x="429220" y="930592"/>
                </a:lnTo>
                <a:cubicBezTo>
                  <a:pt x="429220" y="926623"/>
                  <a:pt x="429220" y="921067"/>
                  <a:pt x="429220" y="913923"/>
                </a:cubicBezTo>
                <a:cubicBezTo>
                  <a:pt x="429220" y="899239"/>
                  <a:pt x="429418" y="877411"/>
                  <a:pt x="429816" y="848439"/>
                </a:cubicBezTo>
                <a:cubicBezTo>
                  <a:pt x="429816" y="823436"/>
                  <a:pt x="429418" y="805180"/>
                  <a:pt x="428624" y="793670"/>
                </a:cubicBezTo>
                <a:cubicBezTo>
                  <a:pt x="428228" y="785733"/>
                  <a:pt x="427831" y="780177"/>
                  <a:pt x="427434" y="777002"/>
                </a:cubicBezTo>
                <a:cubicBezTo>
                  <a:pt x="426640" y="774223"/>
                  <a:pt x="426045" y="772438"/>
                  <a:pt x="425648" y="771644"/>
                </a:cubicBezTo>
                <a:lnTo>
                  <a:pt x="426244" y="771048"/>
                </a:lnTo>
                <a:cubicBezTo>
                  <a:pt x="424259" y="770652"/>
                  <a:pt x="423267" y="769659"/>
                  <a:pt x="423267" y="768072"/>
                </a:cubicBezTo>
                <a:cubicBezTo>
                  <a:pt x="423267" y="767675"/>
                  <a:pt x="423465" y="767080"/>
                  <a:pt x="423862" y="766286"/>
                </a:cubicBezTo>
                <a:cubicBezTo>
                  <a:pt x="421481" y="766683"/>
                  <a:pt x="418306" y="767080"/>
                  <a:pt x="414338" y="767477"/>
                </a:cubicBezTo>
                <a:cubicBezTo>
                  <a:pt x="405606" y="769064"/>
                  <a:pt x="395882" y="770255"/>
                  <a:pt x="385167" y="771048"/>
                </a:cubicBezTo>
                <a:cubicBezTo>
                  <a:pt x="382785" y="771048"/>
                  <a:pt x="373261" y="772041"/>
                  <a:pt x="356592" y="774025"/>
                </a:cubicBezTo>
                <a:cubicBezTo>
                  <a:pt x="343098" y="775216"/>
                  <a:pt x="336351" y="776009"/>
                  <a:pt x="336351" y="776406"/>
                </a:cubicBezTo>
                <a:cubicBezTo>
                  <a:pt x="336351" y="776406"/>
                  <a:pt x="336549" y="776406"/>
                  <a:pt x="336946" y="776406"/>
                </a:cubicBezTo>
                <a:cubicBezTo>
                  <a:pt x="336946" y="777200"/>
                  <a:pt x="337740" y="788709"/>
                  <a:pt x="339328" y="810934"/>
                </a:cubicBezTo>
                <a:cubicBezTo>
                  <a:pt x="340519" y="825619"/>
                  <a:pt x="341312" y="848836"/>
                  <a:pt x="341709" y="880586"/>
                </a:cubicBezTo>
                <a:cubicBezTo>
                  <a:pt x="342106" y="896064"/>
                  <a:pt x="342701" y="908367"/>
                  <a:pt x="343495" y="917495"/>
                </a:cubicBezTo>
                <a:cubicBezTo>
                  <a:pt x="343892" y="922258"/>
                  <a:pt x="344685" y="929005"/>
                  <a:pt x="345876" y="937736"/>
                </a:cubicBezTo>
                <a:cubicBezTo>
                  <a:pt x="347464" y="940117"/>
                  <a:pt x="348257" y="943292"/>
                  <a:pt x="348257" y="947261"/>
                </a:cubicBezTo>
                <a:cubicBezTo>
                  <a:pt x="348257" y="949642"/>
                  <a:pt x="348059" y="952023"/>
                  <a:pt x="347662" y="954405"/>
                </a:cubicBezTo>
                <a:cubicBezTo>
                  <a:pt x="346868" y="958770"/>
                  <a:pt x="344090" y="960953"/>
                  <a:pt x="339328" y="960953"/>
                </a:cubicBezTo>
                <a:cubicBezTo>
                  <a:pt x="334565" y="960556"/>
                  <a:pt x="331589" y="958373"/>
                  <a:pt x="330398" y="954405"/>
                </a:cubicBezTo>
                <a:cubicBezTo>
                  <a:pt x="326429" y="941705"/>
                  <a:pt x="324445" y="920075"/>
                  <a:pt x="324445" y="889516"/>
                </a:cubicBezTo>
                <a:cubicBezTo>
                  <a:pt x="324048" y="848638"/>
                  <a:pt x="323849" y="828198"/>
                  <a:pt x="323849" y="828198"/>
                </a:cubicBezTo>
                <a:cubicBezTo>
                  <a:pt x="322659" y="800417"/>
                  <a:pt x="321469" y="781169"/>
                  <a:pt x="320278" y="770453"/>
                </a:cubicBezTo>
                <a:cubicBezTo>
                  <a:pt x="319087" y="758150"/>
                  <a:pt x="317698" y="748427"/>
                  <a:pt x="316110" y="741283"/>
                </a:cubicBezTo>
                <a:cubicBezTo>
                  <a:pt x="313729" y="733345"/>
                  <a:pt x="312340" y="728980"/>
                  <a:pt x="311943" y="728186"/>
                </a:cubicBezTo>
                <a:lnTo>
                  <a:pt x="311943" y="726400"/>
                </a:lnTo>
                <a:cubicBezTo>
                  <a:pt x="311943" y="726003"/>
                  <a:pt x="311943" y="725606"/>
                  <a:pt x="311943" y="725209"/>
                </a:cubicBezTo>
                <a:cubicBezTo>
                  <a:pt x="311943" y="724813"/>
                  <a:pt x="311943" y="724416"/>
                  <a:pt x="311943" y="724019"/>
                </a:cubicBezTo>
                <a:lnTo>
                  <a:pt x="311943" y="722828"/>
                </a:lnTo>
                <a:cubicBezTo>
                  <a:pt x="309563" y="721638"/>
                  <a:pt x="308371" y="719852"/>
                  <a:pt x="308371" y="717470"/>
                </a:cubicBezTo>
                <a:cubicBezTo>
                  <a:pt x="308371" y="717073"/>
                  <a:pt x="308371" y="716677"/>
                  <a:pt x="308371" y="716280"/>
                </a:cubicBezTo>
                <a:cubicBezTo>
                  <a:pt x="308768" y="713105"/>
                  <a:pt x="310753" y="711319"/>
                  <a:pt x="314324" y="710922"/>
                </a:cubicBezTo>
                <a:cubicBezTo>
                  <a:pt x="371475" y="704175"/>
                  <a:pt x="400049" y="700802"/>
                  <a:pt x="400049" y="700802"/>
                </a:cubicBezTo>
                <a:cubicBezTo>
                  <a:pt x="411162" y="699214"/>
                  <a:pt x="425450" y="696833"/>
                  <a:pt x="442912" y="693658"/>
                </a:cubicBezTo>
                <a:cubicBezTo>
                  <a:pt x="456406" y="691277"/>
                  <a:pt x="463946" y="690086"/>
                  <a:pt x="465534" y="690086"/>
                </a:cubicBezTo>
                <a:cubicBezTo>
                  <a:pt x="466725" y="687308"/>
                  <a:pt x="468312" y="685919"/>
                  <a:pt x="470296" y="685919"/>
                </a:cubicBezTo>
                <a:cubicBezTo>
                  <a:pt x="471487" y="685919"/>
                  <a:pt x="472876" y="686713"/>
                  <a:pt x="474464" y="688300"/>
                </a:cubicBezTo>
                <a:cubicBezTo>
                  <a:pt x="479226" y="693063"/>
                  <a:pt x="483790" y="701794"/>
                  <a:pt x="488156" y="714494"/>
                </a:cubicBezTo>
                <a:cubicBezTo>
                  <a:pt x="490537" y="720050"/>
                  <a:pt x="492521" y="726003"/>
                  <a:pt x="494109" y="732353"/>
                </a:cubicBezTo>
                <a:cubicBezTo>
                  <a:pt x="494903" y="732750"/>
                  <a:pt x="495300" y="733345"/>
                  <a:pt x="495300" y="734139"/>
                </a:cubicBezTo>
                <a:cubicBezTo>
                  <a:pt x="495300" y="734536"/>
                  <a:pt x="495102" y="734933"/>
                  <a:pt x="494704" y="735330"/>
                </a:cubicBezTo>
                <a:cubicBezTo>
                  <a:pt x="495498" y="738505"/>
                  <a:pt x="496093" y="741481"/>
                  <a:pt x="496490" y="744259"/>
                </a:cubicBezTo>
                <a:cubicBezTo>
                  <a:pt x="500459" y="763706"/>
                  <a:pt x="503039" y="785931"/>
                  <a:pt x="504229" y="810934"/>
                </a:cubicBezTo>
                <a:cubicBezTo>
                  <a:pt x="504229" y="813713"/>
                  <a:pt x="504229" y="817284"/>
                  <a:pt x="504229" y="821650"/>
                </a:cubicBezTo>
                <a:cubicBezTo>
                  <a:pt x="504229" y="841891"/>
                  <a:pt x="503435" y="877212"/>
                  <a:pt x="501849" y="927616"/>
                </a:cubicBezTo>
                <a:cubicBezTo>
                  <a:pt x="510580" y="925234"/>
                  <a:pt x="527645" y="922655"/>
                  <a:pt x="553045" y="919877"/>
                </a:cubicBezTo>
                <a:cubicBezTo>
                  <a:pt x="567333" y="918289"/>
                  <a:pt x="578048" y="916702"/>
                  <a:pt x="585192" y="915114"/>
                </a:cubicBezTo>
                <a:cubicBezTo>
                  <a:pt x="594717" y="913130"/>
                  <a:pt x="601662" y="911741"/>
                  <a:pt x="606028" y="910947"/>
                </a:cubicBezTo>
                <a:lnTo>
                  <a:pt x="610195" y="906780"/>
                </a:lnTo>
                <a:cubicBezTo>
                  <a:pt x="614163" y="904795"/>
                  <a:pt x="617735" y="903406"/>
                  <a:pt x="620910" y="902613"/>
                </a:cubicBezTo>
                <a:cubicBezTo>
                  <a:pt x="629245" y="900628"/>
                  <a:pt x="635396" y="899636"/>
                  <a:pt x="639366" y="899636"/>
                </a:cubicBezTo>
                <a:cubicBezTo>
                  <a:pt x="631428" y="859155"/>
                  <a:pt x="626070" y="827405"/>
                  <a:pt x="623292" y="804386"/>
                </a:cubicBezTo>
                <a:cubicBezTo>
                  <a:pt x="620514" y="777398"/>
                  <a:pt x="617735" y="741878"/>
                  <a:pt x="614957" y="697825"/>
                </a:cubicBezTo>
                <a:cubicBezTo>
                  <a:pt x="613370" y="675600"/>
                  <a:pt x="611187" y="634325"/>
                  <a:pt x="608409" y="574000"/>
                </a:cubicBezTo>
                <a:cubicBezTo>
                  <a:pt x="608012" y="567650"/>
                  <a:pt x="606822" y="547013"/>
                  <a:pt x="604838" y="512088"/>
                </a:cubicBezTo>
                <a:cubicBezTo>
                  <a:pt x="603646" y="486687"/>
                  <a:pt x="602654" y="465852"/>
                  <a:pt x="601860" y="449580"/>
                </a:cubicBezTo>
                <a:cubicBezTo>
                  <a:pt x="600273" y="390842"/>
                  <a:pt x="599479" y="350163"/>
                  <a:pt x="599479" y="327541"/>
                </a:cubicBezTo>
                <a:cubicBezTo>
                  <a:pt x="599479" y="307300"/>
                  <a:pt x="599082" y="290830"/>
                  <a:pt x="598289" y="278130"/>
                </a:cubicBezTo>
                <a:cubicBezTo>
                  <a:pt x="597892" y="270192"/>
                  <a:pt x="597693" y="264041"/>
                  <a:pt x="597693" y="259675"/>
                </a:cubicBezTo>
                <a:cubicBezTo>
                  <a:pt x="597693" y="257294"/>
                  <a:pt x="597693" y="255508"/>
                  <a:pt x="597693" y="254317"/>
                </a:cubicBezTo>
                <a:cubicBezTo>
                  <a:pt x="595709" y="254714"/>
                  <a:pt x="589160" y="255508"/>
                  <a:pt x="578048" y="256698"/>
                </a:cubicBezTo>
                <a:cubicBezTo>
                  <a:pt x="565348" y="258286"/>
                  <a:pt x="555228" y="259477"/>
                  <a:pt x="547687" y="260270"/>
                </a:cubicBezTo>
                <a:cubicBezTo>
                  <a:pt x="533796" y="261461"/>
                  <a:pt x="523081" y="262056"/>
                  <a:pt x="515541" y="262056"/>
                </a:cubicBezTo>
                <a:cubicBezTo>
                  <a:pt x="513556" y="262056"/>
                  <a:pt x="511770" y="262056"/>
                  <a:pt x="510182" y="262056"/>
                </a:cubicBezTo>
                <a:cubicBezTo>
                  <a:pt x="484783" y="261659"/>
                  <a:pt x="470296" y="261461"/>
                  <a:pt x="466725" y="261461"/>
                </a:cubicBezTo>
                <a:cubicBezTo>
                  <a:pt x="459978" y="261461"/>
                  <a:pt x="454025" y="261659"/>
                  <a:pt x="448865" y="262056"/>
                </a:cubicBezTo>
                <a:lnTo>
                  <a:pt x="445294" y="262056"/>
                </a:lnTo>
                <a:cubicBezTo>
                  <a:pt x="445690" y="263644"/>
                  <a:pt x="445889" y="264636"/>
                  <a:pt x="445889" y="265033"/>
                </a:cubicBezTo>
                <a:cubicBezTo>
                  <a:pt x="446286" y="271383"/>
                  <a:pt x="446484" y="275352"/>
                  <a:pt x="446484" y="276939"/>
                </a:cubicBezTo>
                <a:cubicBezTo>
                  <a:pt x="446484" y="277336"/>
                  <a:pt x="446484" y="277534"/>
                  <a:pt x="446484" y="277534"/>
                </a:cubicBezTo>
                <a:cubicBezTo>
                  <a:pt x="447278" y="284281"/>
                  <a:pt x="452635" y="307498"/>
                  <a:pt x="462558" y="347186"/>
                </a:cubicBezTo>
                <a:cubicBezTo>
                  <a:pt x="466923" y="365442"/>
                  <a:pt x="469305" y="389652"/>
                  <a:pt x="469701" y="419814"/>
                </a:cubicBezTo>
                <a:cubicBezTo>
                  <a:pt x="469701" y="428942"/>
                  <a:pt x="469503" y="441245"/>
                  <a:pt x="469106" y="456723"/>
                </a:cubicBezTo>
                <a:cubicBezTo>
                  <a:pt x="469106" y="463867"/>
                  <a:pt x="468709" y="468630"/>
                  <a:pt x="467915" y="471011"/>
                </a:cubicBezTo>
                <a:cubicBezTo>
                  <a:pt x="467915" y="471408"/>
                  <a:pt x="467717" y="471805"/>
                  <a:pt x="467320" y="472202"/>
                </a:cubicBezTo>
                <a:cubicBezTo>
                  <a:pt x="468114" y="473392"/>
                  <a:pt x="468510" y="474384"/>
                  <a:pt x="468510" y="475178"/>
                </a:cubicBezTo>
                <a:cubicBezTo>
                  <a:pt x="468510" y="475972"/>
                  <a:pt x="467915" y="476766"/>
                  <a:pt x="466725" y="477559"/>
                </a:cubicBezTo>
                <a:cubicBezTo>
                  <a:pt x="467121" y="478353"/>
                  <a:pt x="467320" y="479147"/>
                  <a:pt x="467320" y="479941"/>
                </a:cubicBezTo>
                <a:cubicBezTo>
                  <a:pt x="467717" y="481131"/>
                  <a:pt x="467915" y="482322"/>
                  <a:pt x="467915" y="483513"/>
                </a:cubicBezTo>
                <a:cubicBezTo>
                  <a:pt x="467915" y="487481"/>
                  <a:pt x="465733" y="489863"/>
                  <a:pt x="461367" y="490656"/>
                </a:cubicBezTo>
                <a:cubicBezTo>
                  <a:pt x="452635" y="491847"/>
                  <a:pt x="442118" y="493831"/>
                  <a:pt x="429816" y="496609"/>
                </a:cubicBezTo>
                <a:cubicBezTo>
                  <a:pt x="429418" y="497403"/>
                  <a:pt x="429021" y="497998"/>
                  <a:pt x="428624" y="498395"/>
                </a:cubicBezTo>
                <a:cubicBezTo>
                  <a:pt x="426640" y="499983"/>
                  <a:pt x="424656" y="500777"/>
                  <a:pt x="422671" y="500777"/>
                </a:cubicBezTo>
                <a:cubicBezTo>
                  <a:pt x="421481" y="500777"/>
                  <a:pt x="420092" y="500380"/>
                  <a:pt x="418504" y="499586"/>
                </a:cubicBezTo>
                <a:lnTo>
                  <a:pt x="417909" y="499586"/>
                </a:lnTo>
                <a:cubicBezTo>
                  <a:pt x="373063" y="509508"/>
                  <a:pt x="337740" y="514469"/>
                  <a:pt x="311943" y="514469"/>
                </a:cubicBezTo>
                <a:cubicBezTo>
                  <a:pt x="305991" y="514469"/>
                  <a:pt x="300632" y="514270"/>
                  <a:pt x="295870" y="513873"/>
                </a:cubicBezTo>
                <a:cubicBezTo>
                  <a:pt x="289520" y="513080"/>
                  <a:pt x="286345" y="510103"/>
                  <a:pt x="286345" y="504944"/>
                </a:cubicBezTo>
                <a:cubicBezTo>
                  <a:pt x="286345" y="502166"/>
                  <a:pt x="286345" y="499388"/>
                  <a:pt x="286345" y="496609"/>
                </a:cubicBezTo>
                <a:cubicBezTo>
                  <a:pt x="286345" y="480338"/>
                  <a:pt x="284559" y="459700"/>
                  <a:pt x="280987" y="434697"/>
                </a:cubicBezTo>
                <a:cubicBezTo>
                  <a:pt x="280193" y="428744"/>
                  <a:pt x="279003" y="418425"/>
                  <a:pt x="277415" y="403741"/>
                </a:cubicBezTo>
                <a:cubicBezTo>
                  <a:pt x="275431" y="391041"/>
                  <a:pt x="273843" y="380920"/>
                  <a:pt x="272653" y="373380"/>
                </a:cubicBezTo>
                <a:cubicBezTo>
                  <a:pt x="266700" y="335280"/>
                  <a:pt x="263723" y="307498"/>
                  <a:pt x="263723" y="290036"/>
                </a:cubicBezTo>
                <a:cubicBezTo>
                  <a:pt x="263723" y="284877"/>
                  <a:pt x="263921" y="280511"/>
                  <a:pt x="264318" y="276939"/>
                </a:cubicBezTo>
                <a:cubicBezTo>
                  <a:pt x="240506" y="280511"/>
                  <a:pt x="216693" y="283686"/>
                  <a:pt x="192881" y="286464"/>
                </a:cubicBezTo>
                <a:cubicBezTo>
                  <a:pt x="163513" y="289639"/>
                  <a:pt x="143668" y="291227"/>
                  <a:pt x="133350" y="291227"/>
                </a:cubicBezTo>
                <a:cubicBezTo>
                  <a:pt x="117475" y="290830"/>
                  <a:pt x="101203" y="289837"/>
                  <a:pt x="84534" y="288250"/>
                </a:cubicBezTo>
                <a:cubicBezTo>
                  <a:pt x="74216" y="287456"/>
                  <a:pt x="67469" y="286266"/>
                  <a:pt x="64293" y="284678"/>
                </a:cubicBezTo>
                <a:lnTo>
                  <a:pt x="64293" y="285273"/>
                </a:lnTo>
                <a:lnTo>
                  <a:pt x="63103" y="286464"/>
                </a:lnTo>
                <a:cubicBezTo>
                  <a:pt x="65484" y="286464"/>
                  <a:pt x="67270" y="287456"/>
                  <a:pt x="68460" y="289441"/>
                </a:cubicBezTo>
                <a:cubicBezTo>
                  <a:pt x="70048" y="291028"/>
                  <a:pt x="70842" y="292616"/>
                  <a:pt x="70842" y="294203"/>
                </a:cubicBezTo>
                <a:cubicBezTo>
                  <a:pt x="70842" y="294997"/>
                  <a:pt x="70643" y="295791"/>
                  <a:pt x="70246" y="296584"/>
                </a:cubicBezTo>
                <a:cubicBezTo>
                  <a:pt x="77390" y="325953"/>
                  <a:pt x="83740" y="362664"/>
                  <a:pt x="89296" y="406717"/>
                </a:cubicBezTo>
                <a:cubicBezTo>
                  <a:pt x="93662" y="442833"/>
                  <a:pt x="97432" y="481925"/>
                  <a:pt x="100607" y="523994"/>
                </a:cubicBezTo>
                <a:cubicBezTo>
                  <a:pt x="101799" y="538281"/>
                  <a:pt x="102790" y="553164"/>
                  <a:pt x="103584" y="568642"/>
                </a:cubicBezTo>
                <a:cubicBezTo>
                  <a:pt x="103981" y="569436"/>
                  <a:pt x="104179" y="570230"/>
                  <a:pt x="104179" y="571023"/>
                </a:cubicBezTo>
                <a:cubicBezTo>
                  <a:pt x="104179" y="571023"/>
                  <a:pt x="104179" y="571222"/>
                  <a:pt x="104179" y="571619"/>
                </a:cubicBezTo>
                <a:cubicBezTo>
                  <a:pt x="104576" y="581541"/>
                  <a:pt x="105172" y="592455"/>
                  <a:pt x="105965" y="604361"/>
                </a:cubicBezTo>
                <a:cubicBezTo>
                  <a:pt x="107156" y="603567"/>
                  <a:pt x="108148" y="602972"/>
                  <a:pt x="108942" y="602575"/>
                </a:cubicBezTo>
                <a:cubicBezTo>
                  <a:pt x="109339" y="602575"/>
                  <a:pt x="109537" y="602575"/>
                  <a:pt x="109537" y="602575"/>
                </a:cubicBezTo>
                <a:cubicBezTo>
                  <a:pt x="109934" y="602575"/>
                  <a:pt x="110331" y="602773"/>
                  <a:pt x="110728" y="603170"/>
                </a:cubicBezTo>
                <a:cubicBezTo>
                  <a:pt x="111124" y="603567"/>
                  <a:pt x="111323" y="603964"/>
                  <a:pt x="111323" y="604361"/>
                </a:cubicBezTo>
                <a:cubicBezTo>
                  <a:pt x="111323" y="604758"/>
                  <a:pt x="111124" y="605155"/>
                  <a:pt x="110728" y="605552"/>
                </a:cubicBezTo>
                <a:cubicBezTo>
                  <a:pt x="109537" y="607139"/>
                  <a:pt x="108148" y="608727"/>
                  <a:pt x="106560" y="610314"/>
                </a:cubicBezTo>
                <a:cubicBezTo>
                  <a:pt x="106560" y="614680"/>
                  <a:pt x="106958" y="623808"/>
                  <a:pt x="107751" y="637698"/>
                </a:cubicBezTo>
                <a:lnTo>
                  <a:pt x="110132" y="636508"/>
                </a:lnTo>
                <a:cubicBezTo>
                  <a:pt x="110530" y="636111"/>
                  <a:pt x="110926" y="635913"/>
                  <a:pt x="111323" y="635913"/>
                </a:cubicBezTo>
                <a:cubicBezTo>
                  <a:pt x="112117" y="635913"/>
                  <a:pt x="112712" y="636309"/>
                  <a:pt x="113109" y="637103"/>
                </a:cubicBezTo>
                <a:cubicBezTo>
                  <a:pt x="113506" y="637500"/>
                  <a:pt x="113705" y="637897"/>
                  <a:pt x="113705" y="638294"/>
                </a:cubicBezTo>
                <a:cubicBezTo>
                  <a:pt x="113705" y="638691"/>
                  <a:pt x="113506" y="639088"/>
                  <a:pt x="113109" y="639484"/>
                </a:cubicBezTo>
                <a:cubicBezTo>
                  <a:pt x="112712" y="639484"/>
                  <a:pt x="110926" y="641072"/>
                  <a:pt x="107751" y="644247"/>
                </a:cubicBezTo>
                <a:cubicBezTo>
                  <a:pt x="108942" y="658931"/>
                  <a:pt x="110132" y="677584"/>
                  <a:pt x="111323" y="700206"/>
                </a:cubicBezTo>
                <a:cubicBezTo>
                  <a:pt x="112117" y="700603"/>
                  <a:pt x="112514" y="701198"/>
                  <a:pt x="112514" y="701992"/>
                </a:cubicBezTo>
                <a:cubicBezTo>
                  <a:pt x="112514" y="702389"/>
                  <a:pt x="112315" y="702786"/>
                  <a:pt x="111918" y="703183"/>
                </a:cubicBezTo>
                <a:lnTo>
                  <a:pt x="111323" y="704373"/>
                </a:lnTo>
                <a:cubicBezTo>
                  <a:pt x="112514" y="727789"/>
                  <a:pt x="113705" y="748228"/>
                  <a:pt x="114895" y="765691"/>
                </a:cubicBezTo>
                <a:cubicBezTo>
                  <a:pt x="115292" y="765691"/>
                  <a:pt x="115491" y="765691"/>
                  <a:pt x="115491" y="765691"/>
                </a:cubicBezTo>
                <a:cubicBezTo>
                  <a:pt x="116284" y="765691"/>
                  <a:pt x="116879" y="765889"/>
                  <a:pt x="117277" y="766286"/>
                </a:cubicBezTo>
                <a:cubicBezTo>
                  <a:pt x="117673" y="766683"/>
                  <a:pt x="117871" y="767278"/>
                  <a:pt x="117871" y="768072"/>
                </a:cubicBezTo>
                <a:cubicBezTo>
                  <a:pt x="117871" y="768469"/>
                  <a:pt x="117673" y="768866"/>
                  <a:pt x="117277" y="769263"/>
                </a:cubicBezTo>
                <a:cubicBezTo>
                  <a:pt x="116879" y="769659"/>
                  <a:pt x="116284" y="770453"/>
                  <a:pt x="115491" y="771644"/>
                </a:cubicBezTo>
                <a:cubicBezTo>
                  <a:pt x="115491" y="777200"/>
                  <a:pt x="115887" y="783748"/>
                  <a:pt x="116681" y="791289"/>
                </a:cubicBezTo>
                <a:cubicBezTo>
                  <a:pt x="117871" y="790495"/>
                  <a:pt x="119063" y="789900"/>
                  <a:pt x="120253" y="789503"/>
                </a:cubicBezTo>
                <a:cubicBezTo>
                  <a:pt x="121443" y="789503"/>
                  <a:pt x="122436" y="789900"/>
                  <a:pt x="123229" y="790694"/>
                </a:cubicBezTo>
                <a:cubicBezTo>
                  <a:pt x="123626" y="791091"/>
                  <a:pt x="123824" y="791488"/>
                  <a:pt x="123824" y="791884"/>
                </a:cubicBezTo>
                <a:cubicBezTo>
                  <a:pt x="123824" y="792281"/>
                  <a:pt x="123626" y="792877"/>
                  <a:pt x="123229" y="793670"/>
                </a:cubicBezTo>
                <a:cubicBezTo>
                  <a:pt x="121642" y="795655"/>
                  <a:pt x="119657" y="798036"/>
                  <a:pt x="117277" y="800814"/>
                </a:cubicBezTo>
                <a:cubicBezTo>
                  <a:pt x="118070" y="812323"/>
                  <a:pt x="118864" y="823634"/>
                  <a:pt x="119657" y="834747"/>
                </a:cubicBezTo>
                <a:cubicBezTo>
                  <a:pt x="121245" y="833953"/>
                  <a:pt x="122832" y="833556"/>
                  <a:pt x="124420" y="833556"/>
                </a:cubicBezTo>
                <a:cubicBezTo>
                  <a:pt x="126008" y="833556"/>
                  <a:pt x="126801" y="833953"/>
                  <a:pt x="126801" y="834747"/>
                </a:cubicBezTo>
                <a:cubicBezTo>
                  <a:pt x="126801" y="835144"/>
                  <a:pt x="126603" y="835739"/>
                  <a:pt x="126206" y="836533"/>
                </a:cubicBezTo>
                <a:lnTo>
                  <a:pt x="120253" y="842486"/>
                </a:lnTo>
                <a:cubicBezTo>
                  <a:pt x="125015" y="900827"/>
                  <a:pt x="130770" y="952420"/>
                  <a:pt x="137517" y="997267"/>
                </a:cubicBezTo>
                <a:cubicBezTo>
                  <a:pt x="137914" y="997267"/>
                  <a:pt x="138509" y="997069"/>
                  <a:pt x="139303" y="996672"/>
                </a:cubicBezTo>
                <a:cubicBezTo>
                  <a:pt x="141684" y="993894"/>
                  <a:pt x="142875" y="992306"/>
                  <a:pt x="142875" y="991909"/>
                </a:cubicBezTo>
                <a:cubicBezTo>
                  <a:pt x="146050" y="987544"/>
                  <a:pt x="148431" y="985163"/>
                  <a:pt x="150019" y="984766"/>
                </a:cubicBezTo>
                <a:cubicBezTo>
                  <a:pt x="151606" y="983972"/>
                  <a:pt x="152995" y="983575"/>
                  <a:pt x="154185" y="983575"/>
                </a:cubicBezTo>
                <a:cubicBezTo>
                  <a:pt x="156964" y="983575"/>
                  <a:pt x="158552" y="985559"/>
                  <a:pt x="158948" y="989528"/>
                </a:cubicBezTo>
                <a:cubicBezTo>
                  <a:pt x="158948" y="990322"/>
                  <a:pt x="158750" y="991314"/>
                  <a:pt x="158353" y="992505"/>
                </a:cubicBezTo>
                <a:cubicBezTo>
                  <a:pt x="178196" y="988536"/>
                  <a:pt x="204589" y="984170"/>
                  <a:pt x="237530" y="979408"/>
                </a:cubicBezTo>
                <a:cubicBezTo>
                  <a:pt x="239910" y="977423"/>
                  <a:pt x="242093" y="976233"/>
                  <a:pt x="244078" y="975836"/>
                </a:cubicBezTo>
                <a:cubicBezTo>
                  <a:pt x="244475" y="975439"/>
                  <a:pt x="244871" y="975241"/>
                  <a:pt x="245268" y="975241"/>
                </a:cubicBezTo>
                <a:cubicBezTo>
                  <a:pt x="246459" y="975241"/>
                  <a:pt x="247253" y="976233"/>
                  <a:pt x="247650" y="978217"/>
                </a:cubicBezTo>
                <a:lnTo>
                  <a:pt x="248245" y="978217"/>
                </a:lnTo>
                <a:cubicBezTo>
                  <a:pt x="290711" y="971867"/>
                  <a:pt x="311943" y="968692"/>
                  <a:pt x="311943" y="968692"/>
                </a:cubicBezTo>
                <a:cubicBezTo>
                  <a:pt x="313928" y="968295"/>
                  <a:pt x="318889" y="967105"/>
                  <a:pt x="326827" y="965120"/>
                </a:cubicBezTo>
                <a:cubicBezTo>
                  <a:pt x="332779" y="963930"/>
                  <a:pt x="337740" y="963136"/>
                  <a:pt x="341709" y="962739"/>
                </a:cubicBezTo>
                <a:lnTo>
                  <a:pt x="346471" y="962739"/>
                </a:lnTo>
                <a:cubicBezTo>
                  <a:pt x="347662" y="960358"/>
                  <a:pt x="349646" y="958969"/>
                  <a:pt x="352425" y="958572"/>
                </a:cubicBezTo>
                <a:cubicBezTo>
                  <a:pt x="353218" y="958175"/>
                  <a:pt x="353814" y="957977"/>
                  <a:pt x="354211" y="957977"/>
                </a:cubicBezTo>
                <a:cubicBezTo>
                  <a:pt x="356592" y="957977"/>
                  <a:pt x="358576" y="958969"/>
                  <a:pt x="360164" y="960953"/>
                </a:cubicBezTo>
                <a:cubicBezTo>
                  <a:pt x="363736" y="964128"/>
                  <a:pt x="365521" y="967899"/>
                  <a:pt x="365521" y="972264"/>
                </a:cubicBezTo>
                <a:cubicBezTo>
                  <a:pt x="365521" y="972661"/>
                  <a:pt x="365521" y="973058"/>
                  <a:pt x="365521" y="973455"/>
                </a:cubicBezTo>
                <a:cubicBezTo>
                  <a:pt x="365521" y="977423"/>
                  <a:pt x="363140" y="980003"/>
                  <a:pt x="358378" y="981194"/>
                </a:cubicBezTo>
                <a:cubicBezTo>
                  <a:pt x="355997" y="981987"/>
                  <a:pt x="353020" y="982384"/>
                  <a:pt x="349448" y="982384"/>
                </a:cubicBezTo>
                <a:cubicBezTo>
                  <a:pt x="342305" y="989925"/>
                  <a:pt x="327421" y="1005006"/>
                  <a:pt x="304799" y="1027628"/>
                </a:cubicBezTo>
                <a:cubicBezTo>
                  <a:pt x="304403" y="1029216"/>
                  <a:pt x="303410" y="1030406"/>
                  <a:pt x="301823" y="1031200"/>
                </a:cubicBezTo>
                <a:cubicBezTo>
                  <a:pt x="300632" y="1032391"/>
                  <a:pt x="299244" y="1032986"/>
                  <a:pt x="297656" y="1032986"/>
                </a:cubicBezTo>
                <a:cubicBezTo>
                  <a:pt x="296862" y="1032986"/>
                  <a:pt x="296068" y="1032788"/>
                  <a:pt x="295274" y="1032391"/>
                </a:cubicBezTo>
                <a:lnTo>
                  <a:pt x="288131" y="1032391"/>
                </a:lnTo>
                <a:cubicBezTo>
                  <a:pt x="285353" y="1032788"/>
                  <a:pt x="283170" y="1032986"/>
                  <a:pt x="281582" y="1032986"/>
                </a:cubicBezTo>
                <a:cubicBezTo>
                  <a:pt x="273645" y="1034177"/>
                  <a:pt x="265310" y="1036161"/>
                  <a:pt x="256579" y="1038939"/>
                </a:cubicBezTo>
                <a:cubicBezTo>
                  <a:pt x="249436" y="1040923"/>
                  <a:pt x="240506" y="1043702"/>
                  <a:pt x="229790" y="1047273"/>
                </a:cubicBezTo>
                <a:cubicBezTo>
                  <a:pt x="215503" y="1052036"/>
                  <a:pt x="206574" y="1054814"/>
                  <a:pt x="203002" y="1055608"/>
                </a:cubicBezTo>
                <a:cubicBezTo>
                  <a:pt x="197048" y="1057592"/>
                  <a:pt x="177403" y="1062752"/>
                  <a:pt x="144065" y="1071086"/>
                </a:cubicBezTo>
                <a:cubicBezTo>
                  <a:pt x="124222" y="1076245"/>
                  <a:pt x="108148" y="1078825"/>
                  <a:pt x="95845" y="1078825"/>
                </a:cubicBezTo>
                <a:cubicBezTo>
                  <a:pt x="88701" y="1078825"/>
                  <a:pt x="82947" y="1078031"/>
                  <a:pt x="78581" y="1076444"/>
                </a:cubicBezTo>
                <a:cubicBezTo>
                  <a:pt x="76200" y="1075650"/>
                  <a:pt x="75009" y="1074261"/>
                  <a:pt x="75009" y="1072277"/>
                </a:cubicBezTo>
                <a:cubicBezTo>
                  <a:pt x="75009" y="1071483"/>
                  <a:pt x="75207" y="1070689"/>
                  <a:pt x="75604" y="1069895"/>
                </a:cubicBezTo>
                <a:cubicBezTo>
                  <a:pt x="73620" y="1069895"/>
                  <a:pt x="72231" y="1068705"/>
                  <a:pt x="71437" y="1066323"/>
                </a:cubicBezTo>
                <a:cubicBezTo>
                  <a:pt x="65087" y="1052433"/>
                  <a:pt x="60325" y="1032391"/>
                  <a:pt x="57150" y="1006197"/>
                </a:cubicBezTo>
                <a:cubicBezTo>
                  <a:pt x="55959" y="994688"/>
                  <a:pt x="54371" y="971073"/>
                  <a:pt x="52387" y="935355"/>
                </a:cubicBezTo>
                <a:cubicBezTo>
                  <a:pt x="52387" y="935355"/>
                  <a:pt x="46434" y="882769"/>
                  <a:pt x="34528" y="777597"/>
                </a:cubicBezTo>
                <a:cubicBezTo>
                  <a:pt x="28971" y="731956"/>
                  <a:pt x="25201" y="691475"/>
                  <a:pt x="23217" y="656153"/>
                </a:cubicBezTo>
                <a:cubicBezTo>
                  <a:pt x="21233" y="626388"/>
                  <a:pt x="20240" y="592058"/>
                  <a:pt x="20240" y="553164"/>
                </a:cubicBezTo>
                <a:cubicBezTo>
                  <a:pt x="20240" y="546417"/>
                  <a:pt x="20240" y="539670"/>
                  <a:pt x="20240" y="532923"/>
                </a:cubicBezTo>
                <a:cubicBezTo>
                  <a:pt x="20240" y="477361"/>
                  <a:pt x="19049" y="436086"/>
                  <a:pt x="16668" y="409098"/>
                </a:cubicBezTo>
                <a:cubicBezTo>
                  <a:pt x="16271" y="403542"/>
                  <a:pt x="14486" y="391636"/>
                  <a:pt x="11310" y="373380"/>
                </a:cubicBezTo>
                <a:cubicBezTo>
                  <a:pt x="9723" y="373380"/>
                  <a:pt x="8929" y="372784"/>
                  <a:pt x="8929" y="371594"/>
                </a:cubicBezTo>
                <a:cubicBezTo>
                  <a:pt x="8929" y="371197"/>
                  <a:pt x="9128" y="370800"/>
                  <a:pt x="9524" y="370403"/>
                </a:cubicBezTo>
                <a:lnTo>
                  <a:pt x="10120" y="368022"/>
                </a:lnTo>
                <a:cubicBezTo>
                  <a:pt x="10120" y="366037"/>
                  <a:pt x="9921" y="364648"/>
                  <a:pt x="9524" y="363855"/>
                </a:cubicBezTo>
                <a:cubicBezTo>
                  <a:pt x="8334" y="355123"/>
                  <a:pt x="7739" y="348575"/>
                  <a:pt x="7739" y="344209"/>
                </a:cubicBezTo>
                <a:cubicBezTo>
                  <a:pt x="6945" y="345003"/>
                  <a:pt x="5953" y="345400"/>
                  <a:pt x="4762" y="345400"/>
                </a:cubicBezTo>
                <a:cubicBezTo>
                  <a:pt x="4365" y="345400"/>
                  <a:pt x="3969" y="345400"/>
                  <a:pt x="3571" y="345400"/>
                </a:cubicBezTo>
                <a:cubicBezTo>
                  <a:pt x="1587" y="345003"/>
                  <a:pt x="396" y="344011"/>
                  <a:pt x="0" y="342423"/>
                </a:cubicBezTo>
                <a:cubicBezTo>
                  <a:pt x="0" y="342027"/>
                  <a:pt x="0" y="341630"/>
                  <a:pt x="0" y="341233"/>
                </a:cubicBezTo>
                <a:cubicBezTo>
                  <a:pt x="0" y="338058"/>
                  <a:pt x="2381" y="333097"/>
                  <a:pt x="7143" y="326350"/>
                </a:cubicBezTo>
                <a:cubicBezTo>
                  <a:pt x="11112" y="321191"/>
                  <a:pt x="16073" y="315039"/>
                  <a:pt x="22026" y="307895"/>
                </a:cubicBezTo>
                <a:cubicBezTo>
                  <a:pt x="36314" y="291227"/>
                  <a:pt x="47625" y="280114"/>
                  <a:pt x="55959" y="274558"/>
                </a:cubicBezTo>
                <a:cubicBezTo>
                  <a:pt x="57150" y="273764"/>
                  <a:pt x="58142" y="273367"/>
                  <a:pt x="58936" y="273367"/>
                </a:cubicBezTo>
                <a:cubicBezTo>
                  <a:pt x="60126" y="273367"/>
                  <a:pt x="61317" y="273764"/>
                  <a:pt x="62508" y="274558"/>
                </a:cubicBezTo>
                <a:cubicBezTo>
                  <a:pt x="63698" y="273367"/>
                  <a:pt x="64889" y="272772"/>
                  <a:pt x="66079" y="272772"/>
                </a:cubicBezTo>
                <a:cubicBezTo>
                  <a:pt x="66873" y="272772"/>
                  <a:pt x="67667" y="272970"/>
                  <a:pt x="68460" y="273367"/>
                </a:cubicBezTo>
                <a:lnTo>
                  <a:pt x="69651" y="273963"/>
                </a:lnTo>
                <a:lnTo>
                  <a:pt x="76795" y="273963"/>
                </a:lnTo>
                <a:cubicBezTo>
                  <a:pt x="77192" y="274359"/>
                  <a:pt x="84137" y="274756"/>
                  <a:pt x="97631" y="275153"/>
                </a:cubicBezTo>
                <a:cubicBezTo>
                  <a:pt x="109537" y="275550"/>
                  <a:pt x="119856" y="275748"/>
                  <a:pt x="128587" y="275748"/>
                </a:cubicBezTo>
                <a:cubicBezTo>
                  <a:pt x="132556" y="275748"/>
                  <a:pt x="136326" y="275748"/>
                  <a:pt x="139898" y="275748"/>
                </a:cubicBezTo>
                <a:cubicBezTo>
                  <a:pt x="148629" y="275352"/>
                  <a:pt x="167878" y="273367"/>
                  <a:pt x="197643" y="269795"/>
                </a:cubicBezTo>
                <a:cubicBezTo>
                  <a:pt x="222250" y="266620"/>
                  <a:pt x="246459" y="263048"/>
                  <a:pt x="270272" y="259080"/>
                </a:cubicBezTo>
                <a:cubicBezTo>
                  <a:pt x="271859" y="257889"/>
                  <a:pt x="273447" y="257294"/>
                  <a:pt x="275034" y="257294"/>
                </a:cubicBezTo>
                <a:lnTo>
                  <a:pt x="278606" y="257889"/>
                </a:lnTo>
                <a:cubicBezTo>
                  <a:pt x="282971" y="257889"/>
                  <a:pt x="285750" y="260270"/>
                  <a:pt x="286940" y="265033"/>
                </a:cubicBezTo>
                <a:cubicBezTo>
                  <a:pt x="286940" y="265827"/>
                  <a:pt x="286940" y="266620"/>
                  <a:pt x="286940" y="267414"/>
                </a:cubicBezTo>
                <a:cubicBezTo>
                  <a:pt x="286940" y="270589"/>
                  <a:pt x="285353" y="272772"/>
                  <a:pt x="282178" y="273963"/>
                </a:cubicBezTo>
                <a:cubicBezTo>
                  <a:pt x="281384" y="279122"/>
                  <a:pt x="280987" y="285075"/>
                  <a:pt x="280987" y="291822"/>
                </a:cubicBezTo>
                <a:cubicBezTo>
                  <a:pt x="280987" y="300156"/>
                  <a:pt x="281582" y="309681"/>
                  <a:pt x="282773" y="320397"/>
                </a:cubicBezTo>
                <a:cubicBezTo>
                  <a:pt x="282773" y="321191"/>
                  <a:pt x="285552" y="338852"/>
                  <a:pt x="291107" y="373380"/>
                </a:cubicBezTo>
                <a:cubicBezTo>
                  <a:pt x="292298" y="381714"/>
                  <a:pt x="293885" y="392231"/>
                  <a:pt x="295870" y="404931"/>
                </a:cubicBezTo>
                <a:cubicBezTo>
                  <a:pt x="297854" y="421997"/>
                  <a:pt x="299244" y="432514"/>
                  <a:pt x="300037" y="436483"/>
                </a:cubicBezTo>
                <a:cubicBezTo>
                  <a:pt x="303212" y="459105"/>
                  <a:pt x="304799" y="477361"/>
                  <a:pt x="304799" y="491252"/>
                </a:cubicBezTo>
                <a:cubicBezTo>
                  <a:pt x="304799" y="492839"/>
                  <a:pt x="304799" y="494427"/>
                  <a:pt x="304799" y="496014"/>
                </a:cubicBezTo>
                <a:cubicBezTo>
                  <a:pt x="307181" y="496014"/>
                  <a:pt x="309563" y="496014"/>
                  <a:pt x="311943" y="496014"/>
                </a:cubicBezTo>
                <a:cubicBezTo>
                  <a:pt x="334168" y="496014"/>
                  <a:pt x="367506" y="491252"/>
                  <a:pt x="411956" y="481727"/>
                </a:cubicBezTo>
                <a:lnTo>
                  <a:pt x="411956" y="477559"/>
                </a:lnTo>
                <a:cubicBezTo>
                  <a:pt x="411162" y="470812"/>
                  <a:pt x="410368" y="462677"/>
                  <a:pt x="409574" y="453152"/>
                </a:cubicBezTo>
                <a:cubicBezTo>
                  <a:pt x="407193" y="418227"/>
                  <a:pt x="406003" y="399772"/>
                  <a:pt x="406003" y="397788"/>
                </a:cubicBezTo>
                <a:cubicBezTo>
                  <a:pt x="404019" y="375562"/>
                  <a:pt x="401439" y="357505"/>
                  <a:pt x="398264" y="343614"/>
                </a:cubicBezTo>
                <a:cubicBezTo>
                  <a:pt x="396279" y="336073"/>
                  <a:pt x="393898" y="328334"/>
                  <a:pt x="391120" y="320397"/>
                </a:cubicBezTo>
                <a:cubicBezTo>
                  <a:pt x="390723" y="318809"/>
                  <a:pt x="389532" y="315833"/>
                  <a:pt x="387548" y="311467"/>
                </a:cubicBezTo>
                <a:cubicBezTo>
                  <a:pt x="385960" y="307895"/>
                  <a:pt x="384770" y="304919"/>
                  <a:pt x="383976" y="302538"/>
                </a:cubicBezTo>
                <a:cubicBezTo>
                  <a:pt x="383976" y="302141"/>
                  <a:pt x="383976" y="301744"/>
                  <a:pt x="383976" y="301347"/>
                </a:cubicBezTo>
                <a:cubicBezTo>
                  <a:pt x="383976" y="300553"/>
                  <a:pt x="384571" y="299759"/>
                  <a:pt x="385762" y="298966"/>
                </a:cubicBezTo>
                <a:cubicBezTo>
                  <a:pt x="386556" y="298172"/>
                  <a:pt x="387350" y="297775"/>
                  <a:pt x="388143" y="297775"/>
                </a:cubicBezTo>
                <a:cubicBezTo>
                  <a:pt x="388541" y="297775"/>
                  <a:pt x="389135" y="297973"/>
                  <a:pt x="389929" y="298370"/>
                </a:cubicBezTo>
                <a:cubicBezTo>
                  <a:pt x="391914" y="299561"/>
                  <a:pt x="393898" y="301347"/>
                  <a:pt x="395882" y="303728"/>
                </a:cubicBezTo>
                <a:cubicBezTo>
                  <a:pt x="400248" y="294997"/>
                  <a:pt x="406003" y="286266"/>
                  <a:pt x="413146" y="277534"/>
                </a:cubicBezTo>
                <a:cubicBezTo>
                  <a:pt x="418703" y="269994"/>
                  <a:pt x="422671" y="264438"/>
                  <a:pt x="425053" y="260866"/>
                </a:cubicBezTo>
                <a:cubicBezTo>
                  <a:pt x="427037" y="257691"/>
                  <a:pt x="428228" y="255905"/>
                  <a:pt x="428624" y="255508"/>
                </a:cubicBezTo>
                <a:cubicBezTo>
                  <a:pt x="428624" y="251539"/>
                  <a:pt x="429617" y="248761"/>
                  <a:pt x="431602" y="247173"/>
                </a:cubicBezTo>
                <a:cubicBezTo>
                  <a:pt x="433585" y="245189"/>
                  <a:pt x="435371" y="244197"/>
                  <a:pt x="436959" y="244197"/>
                </a:cubicBezTo>
                <a:cubicBezTo>
                  <a:pt x="438547" y="244197"/>
                  <a:pt x="439935" y="244792"/>
                  <a:pt x="441126" y="245983"/>
                </a:cubicBezTo>
                <a:cubicBezTo>
                  <a:pt x="442714" y="247173"/>
                  <a:pt x="443706" y="248563"/>
                  <a:pt x="444103" y="250150"/>
                </a:cubicBezTo>
                <a:cubicBezTo>
                  <a:pt x="447675" y="248959"/>
                  <a:pt x="453032" y="247967"/>
                  <a:pt x="460176" y="247173"/>
                </a:cubicBezTo>
                <a:cubicBezTo>
                  <a:pt x="466923" y="246380"/>
                  <a:pt x="482203" y="245983"/>
                  <a:pt x="506015" y="245983"/>
                </a:cubicBezTo>
                <a:cubicBezTo>
                  <a:pt x="516334" y="245983"/>
                  <a:pt x="522882" y="245784"/>
                  <a:pt x="525660" y="245388"/>
                </a:cubicBezTo>
                <a:cubicBezTo>
                  <a:pt x="526058" y="245388"/>
                  <a:pt x="532805" y="244792"/>
                  <a:pt x="545901" y="243602"/>
                </a:cubicBezTo>
                <a:cubicBezTo>
                  <a:pt x="555030" y="242411"/>
                  <a:pt x="565745" y="241220"/>
                  <a:pt x="578048" y="240030"/>
                </a:cubicBezTo>
                <a:cubicBezTo>
                  <a:pt x="586382" y="238839"/>
                  <a:pt x="592931" y="238244"/>
                  <a:pt x="597693" y="238244"/>
                </a:cubicBezTo>
                <a:cubicBezTo>
                  <a:pt x="600074" y="238244"/>
                  <a:pt x="601860" y="238442"/>
                  <a:pt x="603052" y="238839"/>
                </a:cubicBezTo>
                <a:cubicBezTo>
                  <a:pt x="603845" y="238045"/>
                  <a:pt x="604638" y="237648"/>
                  <a:pt x="605432" y="237648"/>
                </a:cubicBezTo>
                <a:close/>
                <a:moveTo>
                  <a:pt x="4410074" y="208478"/>
                </a:moveTo>
                <a:lnTo>
                  <a:pt x="4408883" y="209073"/>
                </a:lnTo>
                <a:cubicBezTo>
                  <a:pt x="4405709" y="211058"/>
                  <a:pt x="4403525" y="212447"/>
                  <a:pt x="4402335" y="213240"/>
                </a:cubicBezTo>
                <a:lnTo>
                  <a:pt x="4409479" y="213240"/>
                </a:lnTo>
                <a:cubicBezTo>
                  <a:pt x="4408685" y="210859"/>
                  <a:pt x="4408883" y="209272"/>
                  <a:pt x="4410074" y="208478"/>
                </a:cubicBezTo>
                <a:close/>
                <a:moveTo>
                  <a:pt x="4488060" y="198953"/>
                </a:moveTo>
                <a:cubicBezTo>
                  <a:pt x="4485679" y="200143"/>
                  <a:pt x="4482702" y="201929"/>
                  <a:pt x="4479131" y="204311"/>
                </a:cubicBezTo>
                <a:cubicBezTo>
                  <a:pt x="4472781" y="207883"/>
                  <a:pt x="4467819" y="211058"/>
                  <a:pt x="4464247" y="213836"/>
                </a:cubicBezTo>
                <a:cubicBezTo>
                  <a:pt x="4470597" y="214233"/>
                  <a:pt x="4476749" y="214828"/>
                  <a:pt x="4482702" y="215622"/>
                </a:cubicBezTo>
                <a:lnTo>
                  <a:pt x="4486274" y="213240"/>
                </a:lnTo>
                <a:cubicBezTo>
                  <a:pt x="4483893" y="213240"/>
                  <a:pt x="4482702" y="212050"/>
                  <a:pt x="4482702" y="209668"/>
                </a:cubicBezTo>
                <a:cubicBezTo>
                  <a:pt x="4482702" y="208081"/>
                  <a:pt x="4483893" y="207287"/>
                  <a:pt x="4486274" y="207287"/>
                </a:cubicBezTo>
                <a:cubicBezTo>
                  <a:pt x="4487861" y="207287"/>
                  <a:pt x="4488655" y="208081"/>
                  <a:pt x="4488655" y="209668"/>
                </a:cubicBezTo>
                <a:cubicBezTo>
                  <a:pt x="4488655" y="210859"/>
                  <a:pt x="4488457" y="211851"/>
                  <a:pt x="4488060" y="212645"/>
                </a:cubicBezTo>
                <a:cubicBezTo>
                  <a:pt x="4493617" y="208676"/>
                  <a:pt x="4498775" y="204906"/>
                  <a:pt x="4503538" y="201334"/>
                </a:cubicBezTo>
                <a:lnTo>
                  <a:pt x="4505919" y="198953"/>
                </a:lnTo>
                <a:close/>
                <a:moveTo>
                  <a:pt x="4469605" y="197167"/>
                </a:moveTo>
                <a:cubicBezTo>
                  <a:pt x="4465239" y="200342"/>
                  <a:pt x="4456707" y="205700"/>
                  <a:pt x="4444007" y="213240"/>
                </a:cubicBezTo>
                <a:cubicBezTo>
                  <a:pt x="4448373" y="213240"/>
                  <a:pt x="4452341" y="213439"/>
                  <a:pt x="4455913" y="213836"/>
                </a:cubicBezTo>
                <a:cubicBezTo>
                  <a:pt x="4455913" y="213439"/>
                  <a:pt x="4456310" y="213240"/>
                  <a:pt x="4457104" y="213240"/>
                </a:cubicBezTo>
                <a:cubicBezTo>
                  <a:pt x="4465041" y="206890"/>
                  <a:pt x="4472185" y="201929"/>
                  <a:pt x="4478535" y="198358"/>
                </a:cubicBezTo>
                <a:cubicBezTo>
                  <a:pt x="4475757" y="197961"/>
                  <a:pt x="4472781" y="197564"/>
                  <a:pt x="4469605" y="197167"/>
                </a:cubicBezTo>
                <a:close/>
                <a:moveTo>
                  <a:pt x="4447579" y="196572"/>
                </a:moveTo>
                <a:lnTo>
                  <a:pt x="4436863" y="201929"/>
                </a:lnTo>
                <a:cubicBezTo>
                  <a:pt x="4431307" y="204311"/>
                  <a:pt x="4424361" y="208081"/>
                  <a:pt x="4416027" y="213240"/>
                </a:cubicBezTo>
                <a:lnTo>
                  <a:pt x="4432101" y="213240"/>
                </a:lnTo>
                <a:cubicBezTo>
                  <a:pt x="4432497" y="212447"/>
                  <a:pt x="4432895" y="211851"/>
                  <a:pt x="4433291" y="211454"/>
                </a:cubicBezTo>
                <a:cubicBezTo>
                  <a:pt x="4442419" y="205501"/>
                  <a:pt x="4450159" y="200739"/>
                  <a:pt x="4456509" y="197167"/>
                </a:cubicBezTo>
                <a:cubicBezTo>
                  <a:pt x="4452143" y="196770"/>
                  <a:pt x="4449166" y="196572"/>
                  <a:pt x="4447579" y="196572"/>
                </a:cubicBezTo>
                <a:close/>
                <a:moveTo>
                  <a:pt x="4688085" y="195381"/>
                </a:moveTo>
                <a:lnTo>
                  <a:pt x="4683323" y="195976"/>
                </a:lnTo>
                <a:cubicBezTo>
                  <a:pt x="4680147" y="195976"/>
                  <a:pt x="4677568" y="196175"/>
                  <a:pt x="4675583" y="196572"/>
                </a:cubicBezTo>
                <a:cubicBezTo>
                  <a:pt x="4675980" y="196175"/>
                  <a:pt x="4672409" y="198159"/>
                  <a:pt x="4664868" y="202525"/>
                </a:cubicBezTo>
                <a:cubicBezTo>
                  <a:pt x="4662090" y="204509"/>
                  <a:pt x="4657327" y="208081"/>
                  <a:pt x="4650581" y="213240"/>
                </a:cubicBezTo>
                <a:cubicBezTo>
                  <a:pt x="4648993" y="213637"/>
                  <a:pt x="4647604" y="213637"/>
                  <a:pt x="4646413" y="213240"/>
                </a:cubicBezTo>
                <a:cubicBezTo>
                  <a:pt x="4645619" y="212050"/>
                  <a:pt x="4645619" y="210859"/>
                  <a:pt x="4646413" y="209668"/>
                </a:cubicBezTo>
                <a:cubicBezTo>
                  <a:pt x="4653160" y="204509"/>
                  <a:pt x="4658716" y="200540"/>
                  <a:pt x="4663082" y="197762"/>
                </a:cubicBezTo>
                <a:lnTo>
                  <a:pt x="4664273" y="196572"/>
                </a:lnTo>
                <a:lnTo>
                  <a:pt x="4657129" y="196572"/>
                </a:lnTo>
                <a:cubicBezTo>
                  <a:pt x="4657129" y="197365"/>
                  <a:pt x="4653359" y="200143"/>
                  <a:pt x="4645818" y="204906"/>
                </a:cubicBezTo>
                <a:cubicBezTo>
                  <a:pt x="4640261" y="209272"/>
                  <a:pt x="4635301" y="213240"/>
                  <a:pt x="4630935" y="216812"/>
                </a:cubicBezTo>
                <a:cubicBezTo>
                  <a:pt x="4634110" y="217209"/>
                  <a:pt x="4637880" y="217209"/>
                  <a:pt x="4642246" y="216812"/>
                </a:cubicBezTo>
                <a:cubicBezTo>
                  <a:pt x="4641055" y="216812"/>
                  <a:pt x="4647009" y="215820"/>
                  <a:pt x="4660105" y="213836"/>
                </a:cubicBezTo>
                <a:cubicBezTo>
                  <a:pt x="4661296" y="213836"/>
                  <a:pt x="4662487" y="213637"/>
                  <a:pt x="4663677" y="213240"/>
                </a:cubicBezTo>
                <a:lnTo>
                  <a:pt x="4668439" y="213240"/>
                </a:lnTo>
                <a:cubicBezTo>
                  <a:pt x="4671615" y="210859"/>
                  <a:pt x="4675583" y="207287"/>
                  <a:pt x="4680346" y="202525"/>
                </a:cubicBezTo>
                <a:cubicBezTo>
                  <a:pt x="4683124" y="199747"/>
                  <a:pt x="4685704" y="197365"/>
                  <a:pt x="4688085" y="195381"/>
                </a:cubicBezTo>
                <a:close/>
                <a:moveTo>
                  <a:pt x="4703563" y="193595"/>
                </a:moveTo>
                <a:lnTo>
                  <a:pt x="4698801" y="194190"/>
                </a:lnTo>
                <a:lnTo>
                  <a:pt x="4698801" y="194786"/>
                </a:lnTo>
                <a:cubicBezTo>
                  <a:pt x="4697610" y="196373"/>
                  <a:pt x="4691657" y="201334"/>
                  <a:pt x="4680941" y="209668"/>
                </a:cubicBezTo>
                <a:cubicBezTo>
                  <a:pt x="4680545" y="209668"/>
                  <a:pt x="4680147" y="210264"/>
                  <a:pt x="4679751" y="211454"/>
                </a:cubicBezTo>
                <a:cubicBezTo>
                  <a:pt x="4685307" y="210264"/>
                  <a:pt x="4690863" y="210264"/>
                  <a:pt x="4696419" y="211454"/>
                </a:cubicBezTo>
                <a:lnTo>
                  <a:pt x="4703563" y="203120"/>
                </a:lnTo>
                <a:lnTo>
                  <a:pt x="4702968" y="203120"/>
                </a:lnTo>
                <a:cubicBezTo>
                  <a:pt x="4700587" y="203120"/>
                  <a:pt x="4699396" y="202525"/>
                  <a:pt x="4699396" y="201334"/>
                </a:cubicBezTo>
                <a:cubicBezTo>
                  <a:pt x="4699396" y="198556"/>
                  <a:pt x="4700587" y="196968"/>
                  <a:pt x="4702968" y="196572"/>
                </a:cubicBezTo>
                <a:cubicBezTo>
                  <a:pt x="4703365" y="196572"/>
                  <a:pt x="4704159" y="196373"/>
                  <a:pt x="4705349" y="195976"/>
                </a:cubicBezTo>
                <a:lnTo>
                  <a:pt x="4707731" y="193595"/>
                </a:lnTo>
                <a:close/>
                <a:moveTo>
                  <a:pt x="4612481" y="170973"/>
                </a:moveTo>
                <a:lnTo>
                  <a:pt x="4613075" y="170973"/>
                </a:lnTo>
                <a:lnTo>
                  <a:pt x="4613075" y="172164"/>
                </a:lnTo>
                <a:lnTo>
                  <a:pt x="4608909" y="176926"/>
                </a:lnTo>
                <a:lnTo>
                  <a:pt x="4607718" y="176926"/>
                </a:lnTo>
                <a:cubicBezTo>
                  <a:pt x="4607321" y="175339"/>
                  <a:pt x="4607321" y="174545"/>
                  <a:pt x="4607718" y="174545"/>
                </a:cubicBezTo>
                <a:cubicBezTo>
                  <a:pt x="4610496" y="172561"/>
                  <a:pt x="4612083" y="171370"/>
                  <a:pt x="4612481" y="170973"/>
                </a:cubicBezTo>
                <a:close/>
                <a:moveTo>
                  <a:pt x="4442221" y="162639"/>
                </a:moveTo>
                <a:cubicBezTo>
                  <a:pt x="4440237" y="163829"/>
                  <a:pt x="4438054" y="164822"/>
                  <a:pt x="4435673" y="165615"/>
                </a:cubicBezTo>
                <a:cubicBezTo>
                  <a:pt x="4429323" y="167997"/>
                  <a:pt x="4422774" y="169783"/>
                  <a:pt x="4416027" y="170973"/>
                </a:cubicBezTo>
                <a:lnTo>
                  <a:pt x="4415432" y="171569"/>
                </a:lnTo>
                <a:lnTo>
                  <a:pt x="4415432" y="172164"/>
                </a:lnTo>
                <a:cubicBezTo>
                  <a:pt x="4414241" y="173354"/>
                  <a:pt x="4411860" y="176331"/>
                  <a:pt x="4408288" y="181094"/>
                </a:cubicBezTo>
                <a:cubicBezTo>
                  <a:pt x="4413051" y="181490"/>
                  <a:pt x="4422575" y="180895"/>
                  <a:pt x="4436863" y="179308"/>
                </a:cubicBezTo>
                <a:cubicBezTo>
                  <a:pt x="4437260" y="174545"/>
                  <a:pt x="4439046" y="168989"/>
                  <a:pt x="4442221" y="162639"/>
                </a:cubicBezTo>
                <a:close/>
                <a:moveTo>
                  <a:pt x="4615457" y="154304"/>
                </a:moveTo>
                <a:cubicBezTo>
                  <a:pt x="4613473" y="155495"/>
                  <a:pt x="4610893" y="156686"/>
                  <a:pt x="4607718" y="157876"/>
                </a:cubicBezTo>
                <a:cubicBezTo>
                  <a:pt x="4602955" y="160258"/>
                  <a:pt x="4599185" y="161448"/>
                  <a:pt x="4596407" y="161448"/>
                </a:cubicBezTo>
                <a:cubicBezTo>
                  <a:pt x="4599979" y="167798"/>
                  <a:pt x="4604543" y="175934"/>
                  <a:pt x="4610099" y="185856"/>
                </a:cubicBezTo>
                <a:cubicBezTo>
                  <a:pt x="4611289" y="185062"/>
                  <a:pt x="4613075" y="184070"/>
                  <a:pt x="4615457" y="182879"/>
                </a:cubicBezTo>
                <a:cubicBezTo>
                  <a:pt x="4617838" y="181292"/>
                  <a:pt x="4619624" y="180300"/>
                  <a:pt x="4620815" y="179903"/>
                </a:cubicBezTo>
                <a:cubicBezTo>
                  <a:pt x="4621609" y="179506"/>
                  <a:pt x="4622601" y="179506"/>
                  <a:pt x="4623791" y="179903"/>
                </a:cubicBezTo>
                <a:cubicBezTo>
                  <a:pt x="4624188" y="180300"/>
                  <a:pt x="4624188" y="180895"/>
                  <a:pt x="4623791" y="181689"/>
                </a:cubicBezTo>
                <a:cubicBezTo>
                  <a:pt x="4621410" y="184864"/>
                  <a:pt x="4617838" y="187840"/>
                  <a:pt x="4613075" y="190619"/>
                </a:cubicBezTo>
                <a:cubicBezTo>
                  <a:pt x="4617045" y="198159"/>
                  <a:pt x="4620021" y="203715"/>
                  <a:pt x="4622005" y="207287"/>
                </a:cubicBezTo>
                <a:cubicBezTo>
                  <a:pt x="4625974" y="204509"/>
                  <a:pt x="4631133" y="200937"/>
                  <a:pt x="4637483" y="196572"/>
                </a:cubicBezTo>
                <a:cubicBezTo>
                  <a:pt x="4637483" y="196175"/>
                  <a:pt x="4638079" y="195778"/>
                  <a:pt x="4639269" y="195381"/>
                </a:cubicBezTo>
                <a:cubicBezTo>
                  <a:pt x="4636888" y="195381"/>
                  <a:pt x="4635102" y="193992"/>
                  <a:pt x="4633911" y="191214"/>
                </a:cubicBezTo>
                <a:cubicBezTo>
                  <a:pt x="4633515" y="190817"/>
                  <a:pt x="4633117" y="189229"/>
                  <a:pt x="4632721" y="186451"/>
                </a:cubicBezTo>
                <a:cubicBezTo>
                  <a:pt x="4631927" y="184467"/>
                  <a:pt x="4631332" y="183276"/>
                  <a:pt x="4630935" y="182879"/>
                </a:cubicBezTo>
                <a:cubicBezTo>
                  <a:pt x="4628951" y="179704"/>
                  <a:pt x="4626967" y="175736"/>
                  <a:pt x="4624982" y="170973"/>
                </a:cubicBezTo>
                <a:cubicBezTo>
                  <a:pt x="4621807" y="165020"/>
                  <a:pt x="4618632" y="159464"/>
                  <a:pt x="4615457" y="154304"/>
                </a:cubicBezTo>
                <a:close/>
                <a:moveTo>
                  <a:pt x="4457104" y="144184"/>
                </a:moveTo>
                <a:cubicBezTo>
                  <a:pt x="4455119" y="144184"/>
                  <a:pt x="4453731" y="144383"/>
                  <a:pt x="4452937" y="144779"/>
                </a:cubicBezTo>
                <a:cubicBezTo>
                  <a:pt x="4443015" y="148748"/>
                  <a:pt x="4434879" y="150931"/>
                  <a:pt x="4428529" y="151328"/>
                </a:cubicBezTo>
                <a:cubicBezTo>
                  <a:pt x="4428132" y="152519"/>
                  <a:pt x="4425751" y="156090"/>
                  <a:pt x="4421385" y="162044"/>
                </a:cubicBezTo>
                <a:cubicBezTo>
                  <a:pt x="4425353" y="161647"/>
                  <a:pt x="4429521" y="160853"/>
                  <a:pt x="4433887" y="159662"/>
                </a:cubicBezTo>
                <a:cubicBezTo>
                  <a:pt x="4435871" y="159265"/>
                  <a:pt x="4438649" y="158075"/>
                  <a:pt x="4442221" y="156090"/>
                </a:cubicBezTo>
                <a:cubicBezTo>
                  <a:pt x="4444602" y="155297"/>
                  <a:pt x="4447182" y="154701"/>
                  <a:pt x="4449960" y="154304"/>
                </a:cubicBezTo>
                <a:cubicBezTo>
                  <a:pt x="4451547" y="151526"/>
                  <a:pt x="4453929" y="148153"/>
                  <a:pt x="4457104" y="144184"/>
                </a:cubicBezTo>
                <a:close/>
                <a:moveTo>
                  <a:pt x="4607718" y="138826"/>
                </a:moveTo>
                <a:cubicBezTo>
                  <a:pt x="4602559" y="143986"/>
                  <a:pt x="4596605" y="147756"/>
                  <a:pt x="4589859" y="150137"/>
                </a:cubicBezTo>
                <a:cubicBezTo>
                  <a:pt x="4590653" y="151725"/>
                  <a:pt x="4592041" y="153709"/>
                  <a:pt x="4594025" y="156090"/>
                </a:cubicBezTo>
                <a:cubicBezTo>
                  <a:pt x="4594423" y="155694"/>
                  <a:pt x="4595217" y="155495"/>
                  <a:pt x="4596407" y="155495"/>
                </a:cubicBezTo>
                <a:cubicBezTo>
                  <a:pt x="4599185" y="155892"/>
                  <a:pt x="4602955" y="154304"/>
                  <a:pt x="4607718" y="150733"/>
                </a:cubicBezTo>
                <a:cubicBezTo>
                  <a:pt x="4608511" y="150733"/>
                  <a:pt x="4609305" y="150534"/>
                  <a:pt x="4610099" y="150137"/>
                </a:cubicBezTo>
                <a:cubicBezTo>
                  <a:pt x="4611289" y="149344"/>
                  <a:pt x="4612282" y="148947"/>
                  <a:pt x="4613075" y="148947"/>
                </a:cubicBezTo>
                <a:cubicBezTo>
                  <a:pt x="4611091" y="145375"/>
                  <a:pt x="4609305" y="142001"/>
                  <a:pt x="4607718" y="138826"/>
                </a:cubicBezTo>
                <a:close/>
                <a:moveTo>
                  <a:pt x="4601169" y="129301"/>
                </a:moveTo>
                <a:cubicBezTo>
                  <a:pt x="4599185" y="130889"/>
                  <a:pt x="4596010" y="133072"/>
                  <a:pt x="4591645" y="135850"/>
                </a:cubicBezTo>
                <a:cubicBezTo>
                  <a:pt x="4588073" y="137834"/>
                  <a:pt x="4585493" y="139422"/>
                  <a:pt x="4583905" y="140612"/>
                </a:cubicBezTo>
                <a:cubicBezTo>
                  <a:pt x="4584699" y="142200"/>
                  <a:pt x="4585493" y="143589"/>
                  <a:pt x="4586287" y="144779"/>
                </a:cubicBezTo>
                <a:cubicBezTo>
                  <a:pt x="4587081" y="144779"/>
                  <a:pt x="4587675" y="144581"/>
                  <a:pt x="4588073" y="144184"/>
                </a:cubicBezTo>
                <a:cubicBezTo>
                  <a:pt x="4588867" y="144184"/>
                  <a:pt x="4594224" y="141208"/>
                  <a:pt x="4604146" y="135254"/>
                </a:cubicBezTo>
                <a:close/>
                <a:moveTo>
                  <a:pt x="4473177" y="126325"/>
                </a:moveTo>
                <a:cubicBezTo>
                  <a:pt x="4470796" y="127119"/>
                  <a:pt x="4468216" y="128309"/>
                  <a:pt x="4465438" y="129897"/>
                </a:cubicBezTo>
                <a:cubicBezTo>
                  <a:pt x="4456707" y="133865"/>
                  <a:pt x="4448174" y="135850"/>
                  <a:pt x="4439839" y="135850"/>
                </a:cubicBezTo>
                <a:lnTo>
                  <a:pt x="4439245" y="135850"/>
                </a:lnTo>
                <a:cubicBezTo>
                  <a:pt x="4438847" y="136247"/>
                  <a:pt x="4436665" y="139422"/>
                  <a:pt x="4432696" y="145375"/>
                </a:cubicBezTo>
                <a:cubicBezTo>
                  <a:pt x="4437061" y="144581"/>
                  <a:pt x="4443015" y="142597"/>
                  <a:pt x="4450555" y="139422"/>
                </a:cubicBezTo>
                <a:cubicBezTo>
                  <a:pt x="4459683" y="135453"/>
                  <a:pt x="4465239" y="133469"/>
                  <a:pt x="4467224" y="133469"/>
                </a:cubicBezTo>
                <a:cubicBezTo>
                  <a:pt x="4469605" y="130294"/>
                  <a:pt x="4471590" y="127912"/>
                  <a:pt x="4473177" y="126325"/>
                </a:cubicBezTo>
                <a:close/>
                <a:moveTo>
                  <a:pt x="4594025" y="117395"/>
                </a:moveTo>
                <a:cubicBezTo>
                  <a:pt x="4592438" y="117792"/>
                  <a:pt x="4590454" y="118983"/>
                  <a:pt x="4588073" y="120967"/>
                </a:cubicBezTo>
                <a:cubicBezTo>
                  <a:pt x="4585295" y="122554"/>
                  <a:pt x="4583509" y="123944"/>
                  <a:pt x="4582715" y="125134"/>
                </a:cubicBezTo>
                <a:cubicBezTo>
                  <a:pt x="4579937" y="126722"/>
                  <a:pt x="4577555" y="128508"/>
                  <a:pt x="4575571" y="130492"/>
                </a:cubicBezTo>
                <a:cubicBezTo>
                  <a:pt x="4576761" y="132079"/>
                  <a:pt x="4577555" y="133072"/>
                  <a:pt x="4577952" y="133469"/>
                </a:cubicBezTo>
                <a:lnTo>
                  <a:pt x="4580929" y="137040"/>
                </a:lnTo>
                <a:cubicBezTo>
                  <a:pt x="4582913" y="135453"/>
                  <a:pt x="4585691" y="133667"/>
                  <a:pt x="4589263" y="131683"/>
                </a:cubicBezTo>
                <a:cubicBezTo>
                  <a:pt x="4594423" y="128111"/>
                  <a:pt x="4597399" y="126126"/>
                  <a:pt x="4598193" y="125729"/>
                </a:cubicBezTo>
                <a:close/>
                <a:moveTo>
                  <a:pt x="4492227" y="102512"/>
                </a:moveTo>
                <a:cubicBezTo>
                  <a:pt x="4489846" y="103703"/>
                  <a:pt x="4487068" y="104695"/>
                  <a:pt x="4483893" y="105489"/>
                </a:cubicBezTo>
                <a:cubicBezTo>
                  <a:pt x="4473574" y="109061"/>
                  <a:pt x="4464247" y="111045"/>
                  <a:pt x="4455913" y="111442"/>
                </a:cubicBezTo>
                <a:cubicBezTo>
                  <a:pt x="4452738" y="116601"/>
                  <a:pt x="4448373" y="122951"/>
                  <a:pt x="4442817" y="130492"/>
                </a:cubicBezTo>
                <a:cubicBezTo>
                  <a:pt x="4450754" y="130095"/>
                  <a:pt x="4458889" y="127714"/>
                  <a:pt x="4467224" y="123348"/>
                </a:cubicBezTo>
                <a:cubicBezTo>
                  <a:pt x="4468811" y="122158"/>
                  <a:pt x="4471193" y="120769"/>
                  <a:pt x="4474368" y="119181"/>
                </a:cubicBezTo>
                <a:cubicBezTo>
                  <a:pt x="4477543" y="117594"/>
                  <a:pt x="4479924" y="116601"/>
                  <a:pt x="4481511" y="116204"/>
                </a:cubicBezTo>
                <a:cubicBezTo>
                  <a:pt x="4484687" y="113029"/>
                  <a:pt x="4487068" y="109855"/>
                  <a:pt x="4488655" y="106679"/>
                </a:cubicBezTo>
                <a:cubicBezTo>
                  <a:pt x="4489052" y="105886"/>
                  <a:pt x="4490243" y="104497"/>
                  <a:pt x="4492227" y="102512"/>
                </a:cubicBezTo>
                <a:close/>
                <a:moveTo>
                  <a:pt x="4577357" y="95369"/>
                </a:moveTo>
                <a:cubicBezTo>
                  <a:pt x="4575373" y="98940"/>
                  <a:pt x="4571404" y="105092"/>
                  <a:pt x="4565451" y="113823"/>
                </a:cubicBezTo>
                <a:lnTo>
                  <a:pt x="4563069" y="116800"/>
                </a:lnTo>
                <a:cubicBezTo>
                  <a:pt x="4565054" y="119578"/>
                  <a:pt x="4567832" y="122554"/>
                  <a:pt x="4571404" y="125729"/>
                </a:cubicBezTo>
                <a:cubicBezTo>
                  <a:pt x="4572595" y="122951"/>
                  <a:pt x="4574579" y="121165"/>
                  <a:pt x="4577357" y="120372"/>
                </a:cubicBezTo>
                <a:cubicBezTo>
                  <a:pt x="4583310" y="115609"/>
                  <a:pt x="4587279" y="112633"/>
                  <a:pt x="4589263" y="111442"/>
                </a:cubicBezTo>
                <a:cubicBezTo>
                  <a:pt x="4588073" y="109061"/>
                  <a:pt x="4586683" y="107076"/>
                  <a:pt x="4585096" y="105489"/>
                </a:cubicBezTo>
                <a:cubicBezTo>
                  <a:pt x="4583509" y="102314"/>
                  <a:pt x="4581127" y="99139"/>
                  <a:pt x="4577952" y="95964"/>
                </a:cubicBezTo>
                <a:close/>
                <a:moveTo>
                  <a:pt x="4505919" y="79295"/>
                </a:moveTo>
                <a:cubicBezTo>
                  <a:pt x="4501157" y="81280"/>
                  <a:pt x="4497585" y="82669"/>
                  <a:pt x="4495204" y="83462"/>
                </a:cubicBezTo>
                <a:cubicBezTo>
                  <a:pt x="4484885" y="87431"/>
                  <a:pt x="4475955" y="90011"/>
                  <a:pt x="4468415" y="91201"/>
                </a:cubicBezTo>
                <a:cubicBezTo>
                  <a:pt x="4467224" y="93583"/>
                  <a:pt x="4464645" y="98345"/>
                  <a:pt x="4460675" y="105489"/>
                </a:cubicBezTo>
                <a:cubicBezTo>
                  <a:pt x="4467423" y="105092"/>
                  <a:pt x="4474765" y="103108"/>
                  <a:pt x="4482702" y="99536"/>
                </a:cubicBezTo>
                <a:cubicBezTo>
                  <a:pt x="4481909" y="100330"/>
                  <a:pt x="4486869" y="98147"/>
                  <a:pt x="4497585" y="92987"/>
                </a:cubicBezTo>
                <a:cubicBezTo>
                  <a:pt x="4499173" y="89812"/>
                  <a:pt x="4501951" y="85248"/>
                  <a:pt x="4505919" y="79295"/>
                </a:cubicBezTo>
                <a:close/>
                <a:moveTo>
                  <a:pt x="4527946" y="45362"/>
                </a:moveTo>
                <a:cubicBezTo>
                  <a:pt x="4525961" y="46156"/>
                  <a:pt x="4524573" y="46553"/>
                  <a:pt x="4523779" y="46553"/>
                </a:cubicBezTo>
                <a:cubicBezTo>
                  <a:pt x="4515047" y="50919"/>
                  <a:pt x="4509293" y="53697"/>
                  <a:pt x="4506515" y="54887"/>
                </a:cubicBezTo>
                <a:cubicBezTo>
                  <a:pt x="4499371" y="58459"/>
                  <a:pt x="4492823" y="61436"/>
                  <a:pt x="4486869" y="63817"/>
                </a:cubicBezTo>
                <a:cubicBezTo>
                  <a:pt x="4484091" y="68183"/>
                  <a:pt x="4479725" y="74929"/>
                  <a:pt x="4473773" y="84058"/>
                </a:cubicBezTo>
                <a:cubicBezTo>
                  <a:pt x="4479725" y="82867"/>
                  <a:pt x="4486869" y="80684"/>
                  <a:pt x="4495204" y="77509"/>
                </a:cubicBezTo>
                <a:cubicBezTo>
                  <a:pt x="4496791" y="76715"/>
                  <a:pt x="4499569" y="75525"/>
                  <a:pt x="4503538" y="73937"/>
                </a:cubicBezTo>
                <a:cubicBezTo>
                  <a:pt x="4507507" y="72350"/>
                  <a:pt x="4510087" y="71159"/>
                  <a:pt x="4511277" y="70365"/>
                </a:cubicBezTo>
                <a:cubicBezTo>
                  <a:pt x="4514453" y="66794"/>
                  <a:pt x="4516833" y="63023"/>
                  <a:pt x="4518421" y="59054"/>
                </a:cubicBezTo>
                <a:cubicBezTo>
                  <a:pt x="4521993" y="53498"/>
                  <a:pt x="4525168" y="48934"/>
                  <a:pt x="4527946" y="45362"/>
                </a:cubicBezTo>
                <a:close/>
                <a:moveTo>
                  <a:pt x="4545805" y="22145"/>
                </a:moveTo>
                <a:cubicBezTo>
                  <a:pt x="4536677" y="27701"/>
                  <a:pt x="4530129" y="31869"/>
                  <a:pt x="4526160" y="34647"/>
                </a:cubicBezTo>
                <a:cubicBezTo>
                  <a:pt x="4520207" y="38219"/>
                  <a:pt x="4513460" y="42187"/>
                  <a:pt x="4505919" y="46553"/>
                </a:cubicBezTo>
                <a:cubicBezTo>
                  <a:pt x="4498379" y="50919"/>
                  <a:pt x="4493219" y="53498"/>
                  <a:pt x="4490441" y="54292"/>
                </a:cubicBezTo>
                <a:cubicBezTo>
                  <a:pt x="4489251" y="56276"/>
                  <a:pt x="4488655" y="57864"/>
                  <a:pt x="4488655" y="59054"/>
                </a:cubicBezTo>
                <a:cubicBezTo>
                  <a:pt x="4493418" y="57467"/>
                  <a:pt x="4499569" y="53895"/>
                  <a:pt x="4507110" y="48339"/>
                </a:cubicBezTo>
                <a:cubicBezTo>
                  <a:pt x="4514651" y="44767"/>
                  <a:pt x="4520207" y="41989"/>
                  <a:pt x="4523779" y="40004"/>
                </a:cubicBezTo>
                <a:cubicBezTo>
                  <a:pt x="4528145" y="37623"/>
                  <a:pt x="4531717" y="36234"/>
                  <a:pt x="4534495" y="35837"/>
                </a:cubicBezTo>
                <a:lnTo>
                  <a:pt x="4535089" y="35837"/>
                </a:lnTo>
                <a:lnTo>
                  <a:pt x="4535089" y="35242"/>
                </a:lnTo>
                <a:cubicBezTo>
                  <a:pt x="4539455" y="29289"/>
                  <a:pt x="4543027" y="24923"/>
                  <a:pt x="4545805" y="22145"/>
                </a:cubicBezTo>
                <a:close/>
                <a:moveTo>
                  <a:pt x="4623196" y="12025"/>
                </a:moveTo>
                <a:cubicBezTo>
                  <a:pt x="4621211" y="12422"/>
                  <a:pt x="4616052" y="13017"/>
                  <a:pt x="4607718" y="13811"/>
                </a:cubicBezTo>
                <a:cubicBezTo>
                  <a:pt x="4594621" y="14605"/>
                  <a:pt x="4586882" y="15200"/>
                  <a:pt x="4584501" y="15597"/>
                </a:cubicBezTo>
                <a:cubicBezTo>
                  <a:pt x="4572991" y="16787"/>
                  <a:pt x="4565054" y="16787"/>
                  <a:pt x="4560688" y="15597"/>
                </a:cubicBezTo>
                <a:cubicBezTo>
                  <a:pt x="4563069" y="17978"/>
                  <a:pt x="4563268" y="20359"/>
                  <a:pt x="4561283" y="22740"/>
                </a:cubicBezTo>
                <a:cubicBezTo>
                  <a:pt x="4559696" y="25122"/>
                  <a:pt x="4557117" y="28495"/>
                  <a:pt x="4553545" y="32861"/>
                </a:cubicBezTo>
                <a:cubicBezTo>
                  <a:pt x="4549575" y="37623"/>
                  <a:pt x="4546797" y="41394"/>
                  <a:pt x="4545210" y="44172"/>
                </a:cubicBezTo>
                <a:cubicBezTo>
                  <a:pt x="4540051" y="50125"/>
                  <a:pt x="4534693" y="57467"/>
                  <a:pt x="4529137" y="66198"/>
                </a:cubicBezTo>
                <a:cubicBezTo>
                  <a:pt x="4529137" y="65801"/>
                  <a:pt x="4528541" y="66794"/>
                  <a:pt x="4527351" y="69175"/>
                </a:cubicBezTo>
                <a:lnTo>
                  <a:pt x="4527351" y="70365"/>
                </a:lnTo>
                <a:lnTo>
                  <a:pt x="4524969" y="70365"/>
                </a:lnTo>
                <a:cubicBezTo>
                  <a:pt x="4511475" y="93781"/>
                  <a:pt x="4503141" y="107672"/>
                  <a:pt x="4499967" y="112037"/>
                </a:cubicBezTo>
                <a:cubicBezTo>
                  <a:pt x="4494013" y="120769"/>
                  <a:pt x="4483297" y="133072"/>
                  <a:pt x="4467819" y="148947"/>
                </a:cubicBezTo>
                <a:cubicBezTo>
                  <a:pt x="4452738" y="164822"/>
                  <a:pt x="4444205" y="176331"/>
                  <a:pt x="4442221" y="183475"/>
                </a:cubicBezTo>
                <a:cubicBezTo>
                  <a:pt x="4441427" y="184269"/>
                  <a:pt x="4440038" y="184665"/>
                  <a:pt x="4438054" y="184665"/>
                </a:cubicBezTo>
                <a:cubicBezTo>
                  <a:pt x="4436467" y="184665"/>
                  <a:pt x="4435673" y="184070"/>
                  <a:pt x="4435673" y="182879"/>
                </a:cubicBezTo>
                <a:lnTo>
                  <a:pt x="4435673" y="181094"/>
                </a:lnTo>
                <a:cubicBezTo>
                  <a:pt x="4424560" y="185062"/>
                  <a:pt x="4414837" y="186848"/>
                  <a:pt x="4406502" y="186451"/>
                </a:cubicBezTo>
                <a:cubicBezTo>
                  <a:pt x="4405709" y="186451"/>
                  <a:pt x="4405113" y="186253"/>
                  <a:pt x="4404717" y="185856"/>
                </a:cubicBezTo>
                <a:cubicBezTo>
                  <a:pt x="4399954" y="193397"/>
                  <a:pt x="4395985" y="199548"/>
                  <a:pt x="4392810" y="204311"/>
                </a:cubicBezTo>
                <a:cubicBezTo>
                  <a:pt x="4392413" y="205104"/>
                  <a:pt x="4391619" y="206295"/>
                  <a:pt x="4390429" y="207883"/>
                </a:cubicBezTo>
                <a:cubicBezTo>
                  <a:pt x="4391223" y="207883"/>
                  <a:pt x="4391619" y="207684"/>
                  <a:pt x="4391619" y="207287"/>
                </a:cubicBezTo>
                <a:cubicBezTo>
                  <a:pt x="4395985" y="204906"/>
                  <a:pt x="4401343" y="201731"/>
                  <a:pt x="4407693" y="197762"/>
                </a:cubicBezTo>
                <a:cubicBezTo>
                  <a:pt x="4414043" y="193794"/>
                  <a:pt x="4419797" y="191214"/>
                  <a:pt x="4424957" y="190023"/>
                </a:cubicBezTo>
                <a:cubicBezTo>
                  <a:pt x="4427735" y="188436"/>
                  <a:pt x="4430315" y="187444"/>
                  <a:pt x="4432696" y="187047"/>
                </a:cubicBezTo>
                <a:cubicBezTo>
                  <a:pt x="4434681" y="186253"/>
                  <a:pt x="4440038" y="185459"/>
                  <a:pt x="4448769" y="184665"/>
                </a:cubicBezTo>
                <a:lnTo>
                  <a:pt x="4468415" y="184665"/>
                </a:lnTo>
                <a:cubicBezTo>
                  <a:pt x="4478733" y="185062"/>
                  <a:pt x="4486274" y="185459"/>
                  <a:pt x="4491037" y="185856"/>
                </a:cubicBezTo>
                <a:lnTo>
                  <a:pt x="4505919" y="185856"/>
                </a:lnTo>
                <a:cubicBezTo>
                  <a:pt x="4510285" y="182681"/>
                  <a:pt x="4514254" y="178117"/>
                  <a:pt x="4517825" y="172164"/>
                </a:cubicBezTo>
                <a:cubicBezTo>
                  <a:pt x="4521795" y="164226"/>
                  <a:pt x="4527152" y="154106"/>
                  <a:pt x="4533899" y="141803"/>
                </a:cubicBezTo>
                <a:cubicBezTo>
                  <a:pt x="4535089" y="139819"/>
                  <a:pt x="4538067" y="135453"/>
                  <a:pt x="4542829" y="128706"/>
                </a:cubicBezTo>
                <a:cubicBezTo>
                  <a:pt x="4544416" y="123547"/>
                  <a:pt x="4546599" y="119380"/>
                  <a:pt x="4549377" y="116204"/>
                </a:cubicBezTo>
                <a:cubicBezTo>
                  <a:pt x="4548981" y="114617"/>
                  <a:pt x="4548981" y="113228"/>
                  <a:pt x="4549377" y="112037"/>
                </a:cubicBezTo>
                <a:cubicBezTo>
                  <a:pt x="4550568" y="111244"/>
                  <a:pt x="4551560" y="110847"/>
                  <a:pt x="4552354" y="110847"/>
                </a:cubicBezTo>
                <a:lnTo>
                  <a:pt x="4552949" y="110847"/>
                </a:lnTo>
                <a:cubicBezTo>
                  <a:pt x="4556521" y="104497"/>
                  <a:pt x="4559299" y="99734"/>
                  <a:pt x="4561283" y="96559"/>
                </a:cubicBezTo>
                <a:cubicBezTo>
                  <a:pt x="4562474" y="94972"/>
                  <a:pt x="4563466" y="93186"/>
                  <a:pt x="4564260" y="91201"/>
                </a:cubicBezTo>
                <a:lnTo>
                  <a:pt x="4564855" y="89415"/>
                </a:lnTo>
                <a:cubicBezTo>
                  <a:pt x="4565252" y="89415"/>
                  <a:pt x="4565451" y="89019"/>
                  <a:pt x="4565451" y="88225"/>
                </a:cubicBezTo>
                <a:lnTo>
                  <a:pt x="4565451" y="87629"/>
                </a:lnTo>
                <a:cubicBezTo>
                  <a:pt x="4567038" y="84058"/>
                  <a:pt x="4569817" y="82669"/>
                  <a:pt x="4573785" y="83462"/>
                </a:cubicBezTo>
                <a:cubicBezTo>
                  <a:pt x="4575769" y="83859"/>
                  <a:pt x="4577159" y="85050"/>
                  <a:pt x="4577952" y="87034"/>
                </a:cubicBezTo>
                <a:cubicBezTo>
                  <a:pt x="4586287" y="87828"/>
                  <a:pt x="4598391" y="100925"/>
                  <a:pt x="4614267" y="126325"/>
                </a:cubicBezTo>
                <a:cubicBezTo>
                  <a:pt x="4622601" y="139025"/>
                  <a:pt x="4629943" y="151129"/>
                  <a:pt x="4636293" y="162639"/>
                </a:cubicBezTo>
                <a:cubicBezTo>
                  <a:pt x="4639865" y="169386"/>
                  <a:pt x="4642246" y="174942"/>
                  <a:pt x="4643437" y="179308"/>
                </a:cubicBezTo>
                <a:cubicBezTo>
                  <a:pt x="4645024" y="182879"/>
                  <a:pt x="4645818" y="185459"/>
                  <a:pt x="4645818" y="187047"/>
                </a:cubicBezTo>
                <a:cubicBezTo>
                  <a:pt x="4646215" y="186650"/>
                  <a:pt x="4646810" y="186451"/>
                  <a:pt x="4647604" y="186451"/>
                </a:cubicBezTo>
                <a:lnTo>
                  <a:pt x="4648795" y="186451"/>
                </a:lnTo>
                <a:cubicBezTo>
                  <a:pt x="4653557" y="184070"/>
                  <a:pt x="4657327" y="182483"/>
                  <a:pt x="4660105" y="181689"/>
                </a:cubicBezTo>
                <a:cubicBezTo>
                  <a:pt x="4661693" y="181292"/>
                  <a:pt x="4662883" y="181689"/>
                  <a:pt x="4663677" y="182879"/>
                </a:cubicBezTo>
                <a:cubicBezTo>
                  <a:pt x="4664471" y="183673"/>
                  <a:pt x="4664868" y="184269"/>
                  <a:pt x="4664868" y="184665"/>
                </a:cubicBezTo>
                <a:cubicBezTo>
                  <a:pt x="4667249" y="184665"/>
                  <a:pt x="4670623" y="184467"/>
                  <a:pt x="4674988" y="184070"/>
                </a:cubicBezTo>
                <a:cubicBezTo>
                  <a:pt x="4678957" y="183673"/>
                  <a:pt x="4682331" y="183276"/>
                  <a:pt x="4685109" y="182879"/>
                </a:cubicBezTo>
                <a:cubicBezTo>
                  <a:pt x="4694633" y="181689"/>
                  <a:pt x="4701182" y="180895"/>
                  <a:pt x="4704754" y="180498"/>
                </a:cubicBezTo>
                <a:cubicBezTo>
                  <a:pt x="4711103" y="180101"/>
                  <a:pt x="4714477" y="179903"/>
                  <a:pt x="4714874" y="179903"/>
                </a:cubicBezTo>
                <a:cubicBezTo>
                  <a:pt x="4716065" y="179109"/>
                  <a:pt x="4717454" y="178117"/>
                  <a:pt x="4719041" y="176926"/>
                </a:cubicBezTo>
                <a:cubicBezTo>
                  <a:pt x="4716660" y="171370"/>
                  <a:pt x="4714874" y="167600"/>
                  <a:pt x="4713683" y="165615"/>
                </a:cubicBezTo>
                <a:cubicBezTo>
                  <a:pt x="4710905" y="166806"/>
                  <a:pt x="4708325" y="165814"/>
                  <a:pt x="4705945" y="162639"/>
                </a:cubicBezTo>
                <a:cubicBezTo>
                  <a:pt x="4704754" y="161845"/>
                  <a:pt x="4703761" y="160654"/>
                  <a:pt x="4702968" y="159067"/>
                </a:cubicBezTo>
                <a:cubicBezTo>
                  <a:pt x="4700983" y="156289"/>
                  <a:pt x="4695030" y="144383"/>
                  <a:pt x="4685109" y="123348"/>
                </a:cubicBezTo>
                <a:cubicBezTo>
                  <a:pt x="4673996" y="99536"/>
                  <a:pt x="4665860" y="83661"/>
                  <a:pt x="4660701" y="75723"/>
                </a:cubicBezTo>
                <a:cubicBezTo>
                  <a:pt x="4649191" y="56673"/>
                  <a:pt x="4641055" y="42386"/>
                  <a:pt x="4636293" y="32861"/>
                </a:cubicBezTo>
                <a:cubicBezTo>
                  <a:pt x="4635102" y="30083"/>
                  <a:pt x="4633117" y="25519"/>
                  <a:pt x="4630339" y="19169"/>
                </a:cubicBezTo>
                <a:cubicBezTo>
                  <a:pt x="4628753" y="16787"/>
                  <a:pt x="4627363" y="15200"/>
                  <a:pt x="4626173" y="14406"/>
                </a:cubicBezTo>
                <a:cubicBezTo>
                  <a:pt x="4624585" y="14009"/>
                  <a:pt x="4623791" y="13215"/>
                  <a:pt x="4623791" y="12025"/>
                </a:cubicBezTo>
                <a:close/>
                <a:moveTo>
                  <a:pt x="4624982" y="119"/>
                </a:moveTo>
                <a:cubicBezTo>
                  <a:pt x="4630935" y="-278"/>
                  <a:pt x="4635102" y="317"/>
                  <a:pt x="4637483" y="1904"/>
                </a:cubicBezTo>
                <a:cubicBezTo>
                  <a:pt x="4640659" y="2698"/>
                  <a:pt x="4642246" y="3492"/>
                  <a:pt x="4642246" y="4286"/>
                </a:cubicBezTo>
                <a:cubicBezTo>
                  <a:pt x="4641849" y="5476"/>
                  <a:pt x="4641254" y="6469"/>
                  <a:pt x="4640460" y="7262"/>
                </a:cubicBezTo>
                <a:cubicBezTo>
                  <a:pt x="4639666" y="8453"/>
                  <a:pt x="4638475" y="9644"/>
                  <a:pt x="4636888" y="10834"/>
                </a:cubicBezTo>
                <a:cubicBezTo>
                  <a:pt x="4641254" y="14406"/>
                  <a:pt x="4647009" y="23137"/>
                  <a:pt x="4654152" y="37028"/>
                </a:cubicBezTo>
                <a:cubicBezTo>
                  <a:pt x="4658121" y="46156"/>
                  <a:pt x="4666853" y="61833"/>
                  <a:pt x="4680346" y="84058"/>
                </a:cubicBezTo>
                <a:cubicBezTo>
                  <a:pt x="4683124" y="90011"/>
                  <a:pt x="4686696" y="97551"/>
                  <a:pt x="4691061" y="106679"/>
                </a:cubicBezTo>
                <a:cubicBezTo>
                  <a:pt x="4698602" y="120173"/>
                  <a:pt x="4702968" y="128111"/>
                  <a:pt x="4704159" y="130492"/>
                </a:cubicBezTo>
                <a:cubicBezTo>
                  <a:pt x="4704159" y="129698"/>
                  <a:pt x="4706341" y="134262"/>
                  <a:pt x="4710707" y="144184"/>
                </a:cubicBezTo>
                <a:cubicBezTo>
                  <a:pt x="4714279" y="145772"/>
                  <a:pt x="4718843" y="151526"/>
                  <a:pt x="4724399" y="161448"/>
                </a:cubicBezTo>
                <a:cubicBezTo>
                  <a:pt x="4728367" y="167798"/>
                  <a:pt x="4728765" y="173553"/>
                  <a:pt x="4725589" y="178712"/>
                </a:cubicBezTo>
                <a:lnTo>
                  <a:pt x="4727971" y="177522"/>
                </a:lnTo>
                <a:cubicBezTo>
                  <a:pt x="4729955" y="177125"/>
                  <a:pt x="4731543" y="177323"/>
                  <a:pt x="4732733" y="178117"/>
                </a:cubicBezTo>
                <a:cubicBezTo>
                  <a:pt x="4733527" y="178911"/>
                  <a:pt x="4733924" y="179903"/>
                  <a:pt x="4733924" y="181094"/>
                </a:cubicBezTo>
                <a:cubicBezTo>
                  <a:pt x="4734321" y="183475"/>
                  <a:pt x="4730947" y="189626"/>
                  <a:pt x="4723804" y="199548"/>
                </a:cubicBezTo>
                <a:cubicBezTo>
                  <a:pt x="4720629" y="202723"/>
                  <a:pt x="4715668" y="207883"/>
                  <a:pt x="4708921" y="215026"/>
                </a:cubicBezTo>
                <a:cubicBezTo>
                  <a:pt x="4704555" y="219789"/>
                  <a:pt x="4702174" y="222369"/>
                  <a:pt x="4701777" y="222765"/>
                </a:cubicBezTo>
                <a:cubicBezTo>
                  <a:pt x="4700587" y="223162"/>
                  <a:pt x="4697809" y="223361"/>
                  <a:pt x="4693443" y="223361"/>
                </a:cubicBezTo>
                <a:cubicBezTo>
                  <a:pt x="4689077" y="222567"/>
                  <a:pt x="4684117" y="222567"/>
                  <a:pt x="4678560" y="223361"/>
                </a:cubicBezTo>
                <a:cubicBezTo>
                  <a:pt x="4676575" y="223361"/>
                  <a:pt x="4671019" y="223956"/>
                  <a:pt x="4661891" y="225147"/>
                </a:cubicBezTo>
                <a:cubicBezTo>
                  <a:pt x="4654747" y="225543"/>
                  <a:pt x="4648993" y="225940"/>
                  <a:pt x="4644627" y="226337"/>
                </a:cubicBezTo>
                <a:cubicBezTo>
                  <a:pt x="4636293" y="226734"/>
                  <a:pt x="4629347" y="225940"/>
                  <a:pt x="4623791" y="223956"/>
                </a:cubicBezTo>
                <a:cubicBezTo>
                  <a:pt x="4622997" y="224750"/>
                  <a:pt x="4621609" y="224750"/>
                  <a:pt x="4619624" y="223956"/>
                </a:cubicBezTo>
                <a:cubicBezTo>
                  <a:pt x="4616846" y="223559"/>
                  <a:pt x="4615060" y="222369"/>
                  <a:pt x="4614267" y="220384"/>
                </a:cubicBezTo>
                <a:cubicBezTo>
                  <a:pt x="4611488" y="215622"/>
                  <a:pt x="4606924" y="206692"/>
                  <a:pt x="4600574" y="193595"/>
                </a:cubicBezTo>
                <a:cubicBezTo>
                  <a:pt x="4593827" y="182483"/>
                  <a:pt x="4588668" y="173553"/>
                  <a:pt x="4585096" y="166806"/>
                </a:cubicBezTo>
                <a:cubicBezTo>
                  <a:pt x="4579539" y="155694"/>
                  <a:pt x="4573587" y="146962"/>
                  <a:pt x="4567237" y="140612"/>
                </a:cubicBezTo>
                <a:cubicBezTo>
                  <a:pt x="4566046" y="142597"/>
                  <a:pt x="4564657" y="142994"/>
                  <a:pt x="4563069" y="141803"/>
                </a:cubicBezTo>
                <a:cubicBezTo>
                  <a:pt x="4563466" y="140215"/>
                  <a:pt x="4562871" y="138826"/>
                  <a:pt x="4561283" y="137636"/>
                </a:cubicBezTo>
                <a:cubicBezTo>
                  <a:pt x="4561680" y="136842"/>
                  <a:pt x="4562275" y="135850"/>
                  <a:pt x="4563069" y="134659"/>
                </a:cubicBezTo>
                <a:cubicBezTo>
                  <a:pt x="4557910" y="129103"/>
                  <a:pt x="4555529" y="126325"/>
                  <a:pt x="4555925" y="126325"/>
                </a:cubicBezTo>
                <a:cubicBezTo>
                  <a:pt x="4554735" y="128706"/>
                  <a:pt x="4553941" y="131683"/>
                  <a:pt x="4553545" y="135254"/>
                </a:cubicBezTo>
                <a:cubicBezTo>
                  <a:pt x="4550369" y="139620"/>
                  <a:pt x="4548187" y="142398"/>
                  <a:pt x="4546996" y="143589"/>
                </a:cubicBezTo>
                <a:cubicBezTo>
                  <a:pt x="4539455" y="156686"/>
                  <a:pt x="4534891" y="166608"/>
                  <a:pt x="4533304" y="173354"/>
                </a:cubicBezTo>
                <a:cubicBezTo>
                  <a:pt x="4527747" y="177720"/>
                  <a:pt x="4525961" y="181887"/>
                  <a:pt x="4527946" y="185856"/>
                </a:cubicBezTo>
                <a:lnTo>
                  <a:pt x="4525565" y="188237"/>
                </a:lnTo>
                <a:cubicBezTo>
                  <a:pt x="4525961" y="189031"/>
                  <a:pt x="4526160" y="189825"/>
                  <a:pt x="4526160" y="190619"/>
                </a:cubicBezTo>
                <a:cubicBezTo>
                  <a:pt x="4526160" y="193397"/>
                  <a:pt x="4524374" y="196572"/>
                  <a:pt x="4520802" y="200143"/>
                </a:cubicBezTo>
                <a:cubicBezTo>
                  <a:pt x="4517627" y="203319"/>
                  <a:pt x="4514254" y="206295"/>
                  <a:pt x="4510682" y="209073"/>
                </a:cubicBezTo>
                <a:cubicBezTo>
                  <a:pt x="4502745" y="215820"/>
                  <a:pt x="4495005" y="221773"/>
                  <a:pt x="4487465" y="226933"/>
                </a:cubicBezTo>
                <a:cubicBezTo>
                  <a:pt x="4486671" y="227329"/>
                  <a:pt x="4482107" y="227329"/>
                  <a:pt x="4473773" y="226933"/>
                </a:cubicBezTo>
                <a:cubicBezTo>
                  <a:pt x="4468216" y="226139"/>
                  <a:pt x="4463453" y="225742"/>
                  <a:pt x="4459485" y="225742"/>
                </a:cubicBezTo>
                <a:cubicBezTo>
                  <a:pt x="4447975" y="225345"/>
                  <a:pt x="4438451" y="225147"/>
                  <a:pt x="4430910" y="225147"/>
                </a:cubicBezTo>
                <a:cubicBezTo>
                  <a:pt x="4416623" y="225147"/>
                  <a:pt x="4405510" y="224750"/>
                  <a:pt x="4397573" y="223956"/>
                </a:cubicBezTo>
                <a:cubicBezTo>
                  <a:pt x="4389238" y="223559"/>
                  <a:pt x="4384277" y="223162"/>
                  <a:pt x="4382689" y="222765"/>
                </a:cubicBezTo>
                <a:cubicBezTo>
                  <a:pt x="4382293" y="222765"/>
                  <a:pt x="4381103" y="222567"/>
                  <a:pt x="4379118" y="222170"/>
                </a:cubicBezTo>
                <a:cubicBezTo>
                  <a:pt x="4377531" y="222170"/>
                  <a:pt x="4376538" y="221575"/>
                  <a:pt x="4376141" y="220384"/>
                </a:cubicBezTo>
                <a:cubicBezTo>
                  <a:pt x="4374554" y="219987"/>
                  <a:pt x="4373760" y="219193"/>
                  <a:pt x="4373760" y="218003"/>
                </a:cubicBezTo>
                <a:lnTo>
                  <a:pt x="4373760" y="217408"/>
                </a:lnTo>
                <a:cubicBezTo>
                  <a:pt x="4373363" y="216217"/>
                  <a:pt x="4373165" y="215423"/>
                  <a:pt x="4373165" y="215026"/>
                </a:cubicBezTo>
                <a:cubicBezTo>
                  <a:pt x="4373561" y="214629"/>
                  <a:pt x="4373760" y="214034"/>
                  <a:pt x="4373760" y="213240"/>
                </a:cubicBezTo>
                <a:cubicBezTo>
                  <a:pt x="4374554" y="210859"/>
                  <a:pt x="4375546" y="209073"/>
                  <a:pt x="4376737" y="207883"/>
                </a:cubicBezTo>
                <a:cubicBezTo>
                  <a:pt x="4379118" y="204311"/>
                  <a:pt x="4383285" y="198159"/>
                  <a:pt x="4389238" y="189428"/>
                </a:cubicBezTo>
                <a:cubicBezTo>
                  <a:pt x="4421782" y="141406"/>
                  <a:pt x="4439839" y="115212"/>
                  <a:pt x="4443411" y="110847"/>
                </a:cubicBezTo>
                <a:cubicBezTo>
                  <a:pt x="4449365" y="101322"/>
                  <a:pt x="4457501" y="88423"/>
                  <a:pt x="4467819" y="72151"/>
                </a:cubicBezTo>
                <a:cubicBezTo>
                  <a:pt x="4469407" y="70961"/>
                  <a:pt x="4470995" y="68976"/>
                  <a:pt x="4472582" y="66198"/>
                </a:cubicBezTo>
                <a:lnTo>
                  <a:pt x="4471391" y="66198"/>
                </a:lnTo>
                <a:cubicBezTo>
                  <a:pt x="4470597" y="66595"/>
                  <a:pt x="4470201" y="66198"/>
                  <a:pt x="4470201" y="65008"/>
                </a:cubicBezTo>
                <a:cubicBezTo>
                  <a:pt x="4469804" y="64214"/>
                  <a:pt x="4470201" y="63817"/>
                  <a:pt x="4471391" y="63817"/>
                </a:cubicBezTo>
                <a:lnTo>
                  <a:pt x="4473773" y="63817"/>
                </a:lnTo>
                <a:cubicBezTo>
                  <a:pt x="4474169" y="63023"/>
                  <a:pt x="4474567" y="61833"/>
                  <a:pt x="4474963" y="60245"/>
                </a:cubicBezTo>
                <a:lnTo>
                  <a:pt x="4476154" y="59054"/>
                </a:lnTo>
                <a:cubicBezTo>
                  <a:pt x="4478535" y="55879"/>
                  <a:pt x="4480123" y="53895"/>
                  <a:pt x="4480917" y="53101"/>
                </a:cubicBezTo>
                <a:cubicBezTo>
                  <a:pt x="4481313" y="51911"/>
                  <a:pt x="4481710" y="51315"/>
                  <a:pt x="4482107" y="51315"/>
                </a:cubicBezTo>
                <a:lnTo>
                  <a:pt x="4482702" y="50125"/>
                </a:lnTo>
                <a:cubicBezTo>
                  <a:pt x="4483496" y="48140"/>
                  <a:pt x="4485083" y="47347"/>
                  <a:pt x="4487465" y="47744"/>
                </a:cubicBezTo>
                <a:cubicBezTo>
                  <a:pt x="4486671" y="48140"/>
                  <a:pt x="4491235" y="45362"/>
                  <a:pt x="4501157" y="39409"/>
                </a:cubicBezTo>
                <a:cubicBezTo>
                  <a:pt x="4503935" y="37425"/>
                  <a:pt x="4510682" y="32861"/>
                  <a:pt x="4521397" y="25717"/>
                </a:cubicBezTo>
                <a:cubicBezTo>
                  <a:pt x="4526160" y="22939"/>
                  <a:pt x="4532907" y="18573"/>
                  <a:pt x="4541638" y="12620"/>
                </a:cubicBezTo>
                <a:cubicBezTo>
                  <a:pt x="4549973" y="5476"/>
                  <a:pt x="4555529" y="1904"/>
                  <a:pt x="4558307" y="1904"/>
                </a:cubicBezTo>
                <a:cubicBezTo>
                  <a:pt x="4559497" y="1904"/>
                  <a:pt x="4560489" y="2500"/>
                  <a:pt x="4561283" y="3690"/>
                </a:cubicBezTo>
                <a:cubicBezTo>
                  <a:pt x="4562474" y="4881"/>
                  <a:pt x="4563069" y="6072"/>
                  <a:pt x="4563069" y="7262"/>
                </a:cubicBezTo>
                <a:lnTo>
                  <a:pt x="4561879" y="8453"/>
                </a:lnTo>
                <a:cubicBezTo>
                  <a:pt x="4563466" y="7659"/>
                  <a:pt x="4565451" y="7262"/>
                  <a:pt x="4567832" y="7262"/>
                </a:cubicBezTo>
                <a:cubicBezTo>
                  <a:pt x="4577753" y="5278"/>
                  <a:pt x="4583111" y="4286"/>
                  <a:pt x="4583905" y="4286"/>
                </a:cubicBezTo>
                <a:cubicBezTo>
                  <a:pt x="4586287" y="3492"/>
                  <a:pt x="4594621" y="2698"/>
                  <a:pt x="4608909" y="1904"/>
                </a:cubicBezTo>
                <a:close/>
              </a:path>
            </a:pathLst>
          </a:custGeom>
          <a:solidFill>
            <a:srgbClr val="6C86DD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lnSpc>
                <a:spcPts val="8587"/>
              </a:lnSpc>
              <a:defRPr/>
            </a:pPr>
            <a:endParaRPr lang="en-US" sz="9600">
              <a:solidFill>
                <a:srgbClr val="6C86DD"/>
              </a:solidFill>
              <a:latin typeface="SVN-Doodly" panose="02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245451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B4A6548-FC48-424A-FC9B-1B3480C4B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4" r="827" b="21013"/>
          <a:stretch/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9EC98770-7608-7486-3F0B-EA6D8BC40A1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75849" y="728530"/>
            <a:ext cx="16936302" cy="8829940"/>
            <a:chOff x="2888962" y="1735540"/>
            <a:chExt cx="12510076" cy="681591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276F5230-C613-17EA-9BB0-8B6A408EA0D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8962" y="1735540"/>
              <a:ext cx="12510076" cy="6815919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F7E12D6F-5D5A-E08B-402A-BA56B0A536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124200" y="1866900"/>
              <a:ext cx="1676400" cy="533400"/>
            </a:xfrm>
            <a:prstGeom prst="rect">
              <a:avLst/>
            </a:prstGeom>
            <a:solidFill>
              <a:srgbClr val="FDF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01B582A4-57E2-28C2-5628-1F8037C4F9B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39000" y="6819900"/>
              <a:ext cx="3733800" cy="1446550"/>
            </a:xfrm>
            <a:prstGeom prst="rect">
              <a:avLst/>
            </a:prstGeom>
            <a:solidFill>
              <a:srgbClr val="FDF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76B763B-C2B5-11A7-D2D6-66E5D2A0EB24}"/>
              </a:ext>
            </a:extLst>
          </p:cNvPr>
          <p:cNvSpPr/>
          <p:nvPr/>
        </p:nvSpPr>
        <p:spPr>
          <a:xfrm>
            <a:off x="2630026" y="1136539"/>
            <a:ext cx="13618813" cy="14957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95000"/>
              </a:lnSpc>
            </a:pPr>
            <a:r>
              <a:rPr lang="vi-VN" sz="4800" spc="-20">
                <a:ln w="0"/>
              </a:rPr>
              <a:t>Xác định công việc tham gia kế hoạch kinh doanh trong “Hội chợ xuân” do nhà trường tổ chức.</a:t>
            </a:r>
            <a:endParaRPr lang="vi-VN" sz="4800" b="0" cap="none" spc="-20">
              <a:ln w="0"/>
              <a:solidFill>
                <a:schemeClr val="tx1"/>
              </a:solidFill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DDCD702-5573-7E6F-13BB-3555CE940342}"/>
              </a:ext>
            </a:extLst>
          </p:cNvPr>
          <p:cNvSpPr/>
          <p:nvPr/>
        </p:nvSpPr>
        <p:spPr>
          <a:xfrm>
            <a:off x="1000777" y="1008904"/>
            <a:ext cx="1622789" cy="1619996"/>
          </a:xfrm>
          <a:custGeom>
            <a:avLst/>
            <a:gdLst/>
            <a:ahLst/>
            <a:cxnLst/>
            <a:rect l="l" t="t" r="r" b="b"/>
            <a:pathLst>
              <a:path w="1540295" h="1540295">
                <a:moveTo>
                  <a:pt x="0" y="0"/>
                </a:moveTo>
                <a:lnTo>
                  <a:pt x="1540295" y="0"/>
                </a:lnTo>
                <a:lnTo>
                  <a:pt x="1540295" y="1540295"/>
                </a:lnTo>
                <a:lnTo>
                  <a:pt x="0" y="15402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058DDBC5-156C-D7AE-780D-BF3F6973967E}"/>
              </a:ext>
            </a:extLst>
          </p:cNvPr>
          <p:cNvSpPr/>
          <p:nvPr/>
        </p:nvSpPr>
        <p:spPr>
          <a:xfrm>
            <a:off x="16242380" y="75212"/>
            <a:ext cx="2089683" cy="1867383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7"/>
                </a:lnTo>
                <a:lnTo>
                  <a:pt x="0" y="16988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D7180B5-648D-AA4A-4EC2-5C451AD4EACC}"/>
              </a:ext>
            </a:extLst>
          </p:cNvPr>
          <p:cNvSpPr/>
          <p:nvPr/>
        </p:nvSpPr>
        <p:spPr>
          <a:xfrm rot="1045462">
            <a:off x="231743" y="8390965"/>
            <a:ext cx="1356227" cy="1755634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64FEE55-E067-6D26-3F00-4B1118E64C20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A02D519-951C-3644-16B4-46F4D10DE7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3076273"/>
            <a:ext cx="8182275" cy="4763770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1" name="Freeform 4">
            <a:extLst>
              <a:ext uri="{FF2B5EF4-FFF2-40B4-BE49-F238E27FC236}">
                <a16:creationId xmlns:a16="http://schemas.microsoft.com/office/drawing/2014/main" id="{7BFAE3CD-2A52-AA7C-B9D3-19A34B68F797}"/>
              </a:ext>
            </a:extLst>
          </p:cNvPr>
          <p:cNvSpPr/>
          <p:nvPr/>
        </p:nvSpPr>
        <p:spPr>
          <a:xfrm>
            <a:off x="1000777" y="3305522"/>
            <a:ext cx="943876" cy="968078"/>
          </a:xfrm>
          <a:custGeom>
            <a:avLst/>
            <a:gdLst/>
            <a:ahLst/>
            <a:cxnLst/>
            <a:rect l="l" t="t" r="r" b="b"/>
            <a:pathLst>
              <a:path w="2388362" h="2449602">
                <a:moveTo>
                  <a:pt x="0" y="0"/>
                </a:moveTo>
                <a:lnTo>
                  <a:pt x="2388362" y="0"/>
                </a:lnTo>
                <a:lnTo>
                  <a:pt x="2388362" y="2449601"/>
                </a:lnTo>
                <a:lnTo>
                  <a:pt x="0" y="2449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16C7548B-9041-CFE5-4F20-815ABEA20D8B}"/>
              </a:ext>
            </a:extLst>
          </p:cNvPr>
          <p:cNvSpPr/>
          <p:nvPr/>
        </p:nvSpPr>
        <p:spPr>
          <a:xfrm>
            <a:off x="1807732" y="3505776"/>
            <a:ext cx="70519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i="1">
                <a:ln w="0"/>
                <a:latin typeface="+mj-lt"/>
              </a:rPr>
              <a:t>Mặt hàng kinh doanh: ...</a:t>
            </a:r>
            <a:endParaRPr lang="vi-VN" sz="5400" b="0" i="1" cap="none" spc="0">
              <a:ln w="0"/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8DA62F55-43F6-2B31-91A4-DC41362907DB}"/>
              </a:ext>
            </a:extLst>
          </p:cNvPr>
          <p:cNvSpPr/>
          <p:nvPr/>
        </p:nvSpPr>
        <p:spPr>
          <a:xfrm>
            <a:off x="1000777" y="4752796"/>
            <a:ext cx="943876" cy="968078"/>
          </a:xfrm>
          <a:custGeom>
            <a:avLst/>
            <a:gdLst/>
            <a:ahLst/>
            <a:cxnLst/>
            <a:rect l="l" t="t" r="r" b="b"/>
            <a:pathLst>
              <a:path w="2388362" h="2449602">
                <a:moveTo>
                  <a:pt x="0" y="0"/>
                </a:moveTo>
                <a:lnTo>
                  <a:pt x="2388362" y="0"/>
                </a:lnTo>
                <a:lnTo>
                  <a:pt x="2388362" y="2449601"/>
                </a:lnTo>
                <a:lnTo>
                  <a:pt x="0" y="2449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48DADB11-635C-CA04-8F38-FA6BC9574F2B}"/>
              </a:ext>
            </a:extLst>
          </p:cNvPr>
          <p:cNvSpPr/>
          <p:nvPr/>
        </p:nvSpPr>
        <p:spPr>
          <a:xfrm>
            <a:off x="1807732" y="4953050"/>
            <a:ext cx="3805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i="1">
                <a:ln w="0"/>
                <a:latin typeface="+mj-lt"/>
              </a:rPr>
              <a:t>Thuận lợi: ...</a:t>
            </a:r>
            <a:endParaRPr lang="vi-VN" sz="5400" b="0" i="1" cap="none" spc="0">
              <a:ln w="0"/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87CB4FAB-9FDF-BB64-9878-DA830F0CB77D}"/>
              </a:ext>
            </a:extLst>
          </p:cNvPr>
          <p:cNvSpPr/>
          <p:nvPr/>
        </p:nvSpPr>
        <p:spPr>
          <a:xfrm>
            <a:off x="1000777" y="6329444"/>
            <a:ext cx="943876" cy="968078"/>
          </a:xfrm>
          <a:custGeom>
            <a:avLst/>
            <a:gdLst/>
            <a:ahLst/>
            <a:cxnLst/>
            <a:rect l="l" t="t" r="r" b="b"/>
            <a:pathLst>
              <a:path w="2388362" h="2449602">
                <a:moveTo>
                  <a:pt x="0" y="0"/>
                </a:moveTo>
                <a:lnTo>
                  <a:pt x="2388362" y="0"/>
                </a:lnTo>
                <a:lnTo>
                  <a:pt x="2388362" y="2449601"/>
                </a:lnTo>
                <a:lnTo>
                  <a:pt x="0" y="24496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3BF787C2-9FB8-A52C-02F3-A45EEFE8FA29}"/>
              </a:ext>
            </a:extLst>
          </p:cNvPr>
          <p:cNvSpPr/>
          <p:nvPr/>
        </p:nvSpPr>
        <p:spPr>
          <a:xfrm>
            <a:off x="1807732" y="6529698"/>
            <a:ext cx="37818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i="1">
                <a:ln w="0"/>
                <a:latin typeface="+mj-lt"/>
              </a:rPr>
              <a:t>Khó khăn: ...</a:t>
            </a:r>
            <a:endParaRPr lang="vi-VN" sz="5400" b="0" i="1" cap="none" spc="0">
              <a:ln w="0"/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0362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5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6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2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6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3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/>
          <p:bldP spid="15" grpId="0" animBg="1"/>
          <p:bldP spid="16" grpId="0"/>
          <p:bldP spid="17" grpId="0" animBg="1"/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4" grpId="0"/>
          <p:bldP spid="15" grpId="0" animBg="1"/>
          <p:bldP spid="16" grpId="0"/>
          <p:bldP spid="17" grpId="0" animBg="1"/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B4A6548-FC48-424A-FC9B-1B3480C4B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4" r="827" b="21013"/>
          <a:stretch/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E93F265-0FB9-7492-6CA1-69EF85D1EB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38200" y="723899"/>
            <a:ext cx="16764000" cy="939549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64FEE55-E067-6D26-3F00-4B1118E64C20}"/>
              </a:ext>
            </a:extLst>
          </p:cNvPr>
          <p:cNvSpPr txBox="1"/>
          <p:nvPr/>
        </p:nvSpPr>
        <p:spPr>
          <a:xfrm>
            <a:off x="0" y="-850900"/>
            <a:ext cx="635000" cy="635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7BFAE3CD-2A52-AA7C-B9D3-19A34B68F797}"/>
              </a:ext>
            </a:extLst>
          </p:cNvPr>
          <p:cNvSpPr/>
          <p:nvPr/>
        </p:nvSpPr>
        <p:spPr>
          <a:xfrm>
            <a:off x="3040170" y="1104900"/>
            <a:ext cx="943876" cy="968078"/>
          </a:xfrm>
          <a:custGeom>
            <a:avLst/>
            <a:gdLst/>
            <a:ahLst/>
            <a:cxnLst/>
            <a:rect l="l" t="t" r="r" b="b"/>
            <a:pathLst>
              <a:path w="2388362" h="2449602">
                <a:moveTo>
                  <a:pt x="0" y="0"/>
                </a:moveTo>
                <a:lnTo>
                  <a:pt x="2388362" y="0"/>
                </a:lnTo>
                <a:lnTo>
                  <a:pt x="2388362" y="2449601"/>
                </a:lnTo>
                <a:lnTo>
                  <a:pt x="0" y="24496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16C7548B-9041-CFE5-4F20-815ABEA20D8B}"/>
              </a:ext>
            </a:extLst>
          </p:cNvPr>
          <p:cNvSpPr/>
          <p:nvPr/>
        </p:nvSpPr>
        <p:spPr>
          <a:xfrm>
            <a:off x="3847125" y="1305154"/>
            <a:ext cx="63594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i="1">
                <a:ln w="0"/>
                <a:latin typeface="+mj-lt"/>
              </a:rPr>
              <a:t>Mặt hàng kinh doanh</a:t>
            </a:r>
            <a:endParaRPr lang="vi-VN" sz="5400" b="0" i="1" cap="none" spc="0">
              <a:ln w="0"/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8DA62F55-43F6-2B31-91A4-DC41362907DB}"/>
              </a:ext>
            </a:extLst>
          </p:cNvPr>
          <p:cNvSpPr/>
          <p:nvPr/>
        </p:nvSpPr>
        <p:spPr>
          <a:xfrm>
            <a:off x="3040170" y="2849221"/>
            <a:ext cx="943876" cy="968078"/>
          </a:xfrm>
          <a:custGeom>
            <a:avLst/>
            <a:gdLst/>
            <a:ahLst/>
            <a:cxnLst/>
            <a:rect l="l" t="t" r="r" b="b"/>
            <a:pathLst>
              <a:path w="2388362" h="2449602">
                <a:moveTo>
                  <a:pt x="0" y="0"/>
                </a:moveTo>
                <a:lnTo>
                  <a:pt x="2388362" y="0"/>
                </a:lnTo>
                <a:lnTo>
                  <a:pt x="2388362" y="2449601"/>
                </a:lnTo>
                <a:lnTo>
                  <a:pt x="0" y="24496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48DADB11-635C-CA04-8F38-FA6BC9574F2B}"/>
              </a:ext>
            </a:extLst>
          </p:cNvPr>
          <p:cNvSpPr/>
          <p:nvPr/>
        </p:nvSpPr>
        <p:spPr>
          <a:xfrm>
            <a:off x="3847125" y="3049475"/>
            <a:ext cx="2882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i="1">
                <a:ln w="0"/>
                <a:latin typeface="+mj-lt"/>
              </a:rPr>
              <a:t>Thuận lợi</a:t>
            </a:r>
            <a:endParaRPr lang="vi-VN" sz="5400" b="0" i="1" cap="none" spc="0">
              <a:ln w="0"/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87CB4FAB-9FDF-BB64-9878-DA830F0CB77D}"/>
              </a:ext>
            </a:extLst>
          </p:cNvPr>
          <p:cNvSpPr/>
          <p:nvPr/>
        </p:nvSpPr>
        <p:spPr>
          <a:xfrm>
            <a:off x="10775445" y="2849221"/>
            <a:ext cx="943876" cy="968078"/>
          </a:xfrm>
          <a:custGeom>
            <a:avLst/>
            <a:gdLst/>
            <a:ahLst/>
            <a:cxnLst/>
            <a:rect l="l" t="t" r="r" b="b"/>
            <a:pathLst>
              <a:path w="2388362" h="2449602">
                <a:moveTo>
                  <a:pt x="0" y="0"/>
                </a:moveTo>
                <a:lnTo>
                  <a:pt x="2388362" y="0"/>
                </a:lnTo>
                <a:lnTo>
                  <a:pt x="2388362" y="2449601"/>
                </a:lnTo>
                <a:lnTo>
                  <a:pt x="0" y="24496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3BF787C2-9FB8-A52C-02F3-A45EEFE8FA29}"/>
              </a:ext>
            </a:extLst>
          </p:cNvPr>
          <p:cNvSpPr/>
          <p:nvPr/>
        </p:nvSpPr>
        <p:spPr>
          <a:xfrm>
            <a:off x="11582400" y="3049475"/>
            <a:ext cx="2858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i="1">
                <a:ln w="0"/>
                <a:latin typeface="+mj-lt"/>
              </a:rPr>
              <a:t>Khó khăn</a:t>
            </a:r>
            <a:endParaRPr lang="vi-VN" sz="5400" b="0" i="1" cap="none" spc="0">
              <a:ln w="0"/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Freeform 2"/>
          <p:cNvSpPr/>
          <p:nvPr/>
        </p:nvSpPr>
        <p:spPr>
          <a:xfrm>
            <a:off x="61206" y="7450838"/>
            <a:ext cx="2174871" cy="2668553"/>
          </a:xfrm>
          <a:custGeom>
            <a:avLst/>
            <a:gdLst/>
            <a:ahLst/>
            <a:cxnLst/>
            <a:rect l="l" t="t" r="r" b="b"/>
            <a:pathLst>
              <a:path w="3497429" h="4291324">
                <a:moveTo>
                  <a:pt x="0" y="0"/>
                </a:moveTo>
                <a:lnTo>
                  <a:pt x="3497430" y="0"/>
                </a:lnTo>
                <a:lnTo>
                  <a:pt x="3497430" y="4291324"/>
                </a:lnTo>
                <a:lnTo>
                  <a:pt x="0" y="42913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/>
          <p:cNvSpPr/>
          <p:nvPr/>
        </p:nvSpPr>
        <p:spPr>
          <a:xfrm rot="20730506">
            <a:off x="15604279" y="490988"/>
            <a:ext cx="2185309" cy="3163149"/>
          </a:xfrm>
          <a:custGeom>
            <a:avLst/>
            <a:gdLst/>
            <a:ahLst/>
            <a:cxnLst/>
            <a:rect l="l" t="t" r="r" b="b"/>
            <a:pathLst>
              <a:path w="2723714" h="4306266">
                <a:moveTo>
                  <a:pt x="0" y="0"/>
                </a:moveTo>
                <a:lnTo>
                  <a:pt x="2723713" y="0"/>
                </a:lnTo>
                <a:lnTo>
                  <a:pt x="2723713" y="4306266"/>
                </a:lnTo>
                <a:lnTo>
                  <a:pt x="0" y="43062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/>
          <p:cNvSpPr/>
          <p:nvPr/>
        </p:nvSpPr>
        <p:spPr>
          <a:xfrm>
            <a:off x="9144000" y="2811122"/>
            <a:ext cx="726405" cy="2436113"/>
          </a:xfrm>
          <a:custGeom>
            <a:avLst/>
            <a:gdLst/>
            <a:ahLst/>
            <a:cxnLst/>
            <a:rect l="l" t="t" r="r" b="b"/>
            <a:pathLst>
              <a:path w="1226959" h="4114800">
                <a:moveTo>
                  <a:pt x="0" y="0"/>
                </a:moveTo>
                <a:lnTo>
                  <a:pt x="1226958" y="0"/>
                </a:lnTo>
                <a:lnTo>
                  <a:pt x="12269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402EFF64-458E-840C-81C0-3985C3727198}"/>
              </a:ext>
            </a:extLst>
          </p:cNvPr>
          <p:cNvSpPr/>
          <p:nvPr/>
        </p:nvSpPr>
        <p:spPr>
          <a:xfrm>
            <a:off x="9738687" y="1305154"/>
            <a:ext cx="4722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5400" i="1">
                <a:ln w="0"/>
                <a:latin typeface="+mj-lt"/>
              </a:rPr>
              <a:t>: </a:t>
            </a:r>
            <a:r>
              <a:rPr lang="vi-VN" sz="5400" i="1">
                <a:ln w="0"/>
                <a:solidFill>
                  <a:srgbClr val="FF0000"/>
                </a:solidFill>
                <a:latin typeface="+mj-lt"/>
              </a:rPr>
              <a:t>Nước giải khát</a:t>
            </a:r>
            <a:endParaRPr lang="vi-VN" sz="5400" b="0" i="1" cap="none" spc="0">
              <a:ln w="0"/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CE388324-612D-5EE4-B98D-AFC9D675D235}"/>
              </a:ext>
            </a:extLst>
          </p:cNvPr>
          <p:cNvSpPr/>
          <p:nvPr/>
        </p:nvSpPr>
        <p:spPr>
          <a:xfrm>
            <a:off x="1653233" y="4062201"/>
            <a:ext cx="703356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5400" i="1">
                <a:ln w="0"/>
                <a:solidFill>
                  <a:srgbClr val="0070C0"/>
                </a:solidFill>
                <a:latin typeface="+mj-lt"/>
              </a:rPr>
              <a:t>Sản phẩm đa dạng: nước trái cây, nước ngọt, nước khoáng,...</a:t>
            </a:r>
            <a:endParaRPr lang="vi-VN" sz="5400" b="0" i="1" cap="none" spc="0">
              <a:ln w="0"/>
              <a:solidFill>
                <a:srgbClr val="0070C0"/>
              </a:solidFill>
              <a:latin typeface="+mj-lt"/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A56AB01E-3196-1551-2ADA-0D0951EE6F05}"/>
              </a:ext>
            </a:extLst>
          </p:cNvPr>
          <p:cNvSpPr/>
          <p:nvPr/>
        </p:nvSpPr>
        <p:spPr>
          <a:xfrm>
            <a:off x="1653233" y="6821563"/>
            <a:ext cx="70335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5400" i="1">
                <a:ln w="0"/>
                <a:solidFill>
                  <a:srgbClr val="0070C0"/>
                </a:solidFill>
                <a:latin typeface="+mj-lt"/>
              </a:rPr>
              <a:t>Dễ bảo quản, dễ bán.</a:t>
            </a:r>
            <a:endParaRPr lang="vi-VN" sz="5400" b="0" i="1" cap="none" spc="0">
              <a:ln w="0"/>
              <a:solidFill>
                <a:srgbClr val="0070C0"/>
              </a:solidFill>
              <a:latin typeface="+mj-lt"/>
            </a:endParaRP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3EFC8993-2878-9B50-CC7F-0338DCD2DEAB}"/>
              </a:ext>
            </a:extLst>
          </p:cNvPr>
          <p:cNvSpPr/>
          <p:nvPr/>
        </p:nvSpPr>
        <p:spPr>
          <a:xfrm>
            <a:off x="1653233" y="7951269"/>
            <a:ext cx="703356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5400" i="1">
                <a:ln w="0"/>
                <a:solidFill>
                  <a:srgbClr val="0070C0"/>
                </a:solidFill>
                <a:latin typeface="+mj-lt"/>
              </a:rPr>
              <a:t>Đảm bảo an toàn vệ sinh thực phẩm.</a:t>
            </a:r>
            <a:endParaRPr lang="vi-VN" sz="5400" b="0" i="1" cap="none" spc="0">
              <a:ln w="0"/>
              <a:solidFill>
                <a:srgbClr val="0070C0"/>
              </a:solidFill>
              <a:latin typeface="+mj-lt"/>
            </a:endParaRPr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D82020EA-E91D-C093-D84E-82D71DCC2CFF}"/>
              </a:ext>
            </a:extLst>
          </p:cNvPr>
          <p:cNvSpPr/>
          <p:nvPr/>
        </p:nvSpPr>
        <p:spPr>
          <a:xfrm>
            <a:off x="9144000" y="5256793"/>
            <a:ext cx="726405" cy="2436113"/>
          </a:xfrm>
          <a:custGeom>
            <a:avLst/>
            <a:gdLst/>
            <a:ahLst/>
            <a:cxnLst/>
            <a:rect l="l" t="t" r="r" b="b"/>
            <a:pathLst>
              <a:path w="1226959" h="4114800">
                <a:moveTo>
                  <a:pt x="0" y="0"/>
                </a:moveTo>
                <a:lnTo>
                  <a:pt x="1226958" y="0"/>
                </a:lnTo>
                <a:lnTo>
                  <a:pt x="12269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0640FC06-1887-70B1-05B8-540E6AC1F36B}"/>
              </a:ext>
            </a:extLst>
          </p:cNvPr>
          <p:cNvSpPr/>
          <p:nvPr/>
        </p:nvSpPr>
        <p:spPr>
          <a:xfrm>
            <a:off x="9144000" y="7679160"/>
            <a:ext cx="726405" cy="2436113"/>
          </a:xfrm>
          <a:custGeom>
            <a:avLst/>
            <a:gdLst/>
            <a:ahLst/>
            <a:cxnLst/>
            <a:rect l="l" t="t" r="r" b="b"/>
            <a:pathLst>
              <a:path w="1226959" h="4114800">
                <a:moveTo>
                  <a:pt x="0" y="0"/>
                </a:moveTo>
                <a:lnTo>
                  <a:pt x="1226958" y="0"/>
                </a:lnTo>
                <a:lnTo>
                  <a:pt x="12269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985AD3F6-ECE8-29E4-B4E1-6D712002CA93}"/>
              </a:ext>
            </a:extLst>
          </p:cNvPr>
          <p:cNvSpPr/>
          <p:nvPr/>
        </p:nvSpPr>
        <p:spPr>
          <a:xfrm>
            <a:off x="9954503" y="4062201"/>
            <a:ext cx="764769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5400" i="1">
                <a:ln w="0"/>
                <a:solidFill>
                  <a:srgbClr val="0070C0"/>
                </a:solidFill>
                <a:latin typeface="+mj-lt"/>
              </a:rPr>
              <a:t>Tiền vốn tương đối cao.</a:t>
            </a: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BF9EF235-12B9-4709-49E3-0CAED67CA1D8}"/>
              </a:ext>
            </a:extLst>
          </p:cNvPr>
          <p:cNvSpPr/>
          <p:nvPr/>
        </p:nvSpPr>
        <p:spPr>
          <a:xfrm>
            <a:off x="9954503" y="5298770"/>
            <a:ext cx="764769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5400" i="1">
                <a:ln w="0"/>
                <a:solidFill>
                  <a:srgbClr val="0070C0"/>
                </a:solidFill>
                <a:latin typeface="+mj-lt"/>
              </a:rPr>
              <a:t>Có thể có nhiều người cùng bán, có sự cạnh tranh. </a:t>
            </a:r>
          </a:p>
        </p:txBody>
      </p:sp>
    </p:spTree>
    <p:extLst>
      <p:ext uri="{BB962C8B-B14F-4D97-AF65-F5344CB8AC3E}">
        <p14:creationId xmlns:p14="http://schemas.microsoft.com/office/powerpoint/2010/main" val="21118458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1B4A6548-FC48-424A-FC9B-1B3480C4BF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94" r="827" b="21013"/>
          <a:stretch/>
        </p:blipFill>
        <p:spPr>
          <a:xfrm>
            <a:off x="0" y="1"/>
            <a:ext cx="18288000" cy="10287000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9EC98770-7608-7486-3F0B-EA6D8BC40A15}"/>
              </a:ext>
            </a:extLst>
          </p:cNvPr>
          <p:cNvGrpSpPr/>
          <p:nvPr/>
        </p:nvGrpSpPr>
        <p:grpSpPr>
          <a:xfrm>
            <a:off x="675849" y="728530"/>
            <a:ext cx="16936302" cy="8829940"/>
            <a:chOff x="2888962" y="1735540"/>
            <a:chExt cx="12510076" cy="6815919"/>
          </a:xfrm>
        </p:grpSpPr>
        <p:pic>
          <p:nvPicPr>
            <p:cNvPr id="2" name="Hình ảnh 1">
              <a:extLst>
                <a:ext uri="{FF2B5EF4-FFF2-40B4-BE49-F238E27FC236}">
                  <a16:creationId xmlns:a16="http://schemas.microsoft.com/office/drawing/2014/main" id="{276F5230-C613-17EA-9BB0-8B6A408EA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88962" y="1735540"/>
              <a:ext cx="12510076" cy="6815919"/>
            </a:xfrm>
            <a:prstGeom prst="rect">
              <a:avLst/>
            </a:prstGeom>
          </p:spPr>
        </p:pic>
        <p:sp>
          <p:nvSpPr>
            <p:cNvPr id="7" name="Hình chữ nhật 6">
              <a:extLst>
                <a:ext uri="{FF2B5EF4-FFF2-40B4-BE49-F238E27FC236}">
                  <a16:creationId xmlns:a16="http://schemas.microsoft.com/office/drawing/2014/main" id="{F7E12D6F-5D5A-E08B-402A-BA56B0A53652}"/>
                </a:ext>
              </a:extLst>
            </p:cNvPr>
            <p:cNvSpPr/>
            <p:nvPr/>
          </p:nvSpPr>
          <p:spPr>
            <a:xfrm>
              <a:off x="3124200" y="1866900"/>
              <a:ext cx="1676400" cy="533400"/>
            </a:xfrm>
            <a:prstGeom prst="rect">
              <a:avLst/>
            </a:prstGeom>
            <a:solidFill>
              <a:srgbClr val="FDF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01B582A4-57E2-28C2-5628-1F8037C4F9BB}"/>
                </a:ext>
              </a:extLst>
            </p:cNvPr>
            <p:cNvSpPr/>
            <p:nvPr/>
          </p:nvSpPr>
          <p:spPr>
            <a:xfrm>
              <a:off x="7239000" y="6819900"/>
              <a:ext cx="3733800" cy="1446550"/>
            </a:xfrm>
            <a:prstGeom prst="rect">
              <a:avLst/>
            </a:prstGeom>
            <a:solidFill>
              <a:srgbClr val="FDFD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276B763B-C2B5-11A7-D2D6-66E5D2A0EB24}"/>
              </a:ext>
            </a:extLst>
          </p:cNvPr>
          <p:cNvSpPr/>
          <p:nvPr/>
        </p:nvSpPr>
        <p:spPr>
          <a:xfrm>
            <a:off x="2985526" y="1008904"/>
            <a:ext cx="1309267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vi-VN" sz="5400">
                <a:ln w="0"/>
              </a:rPr>
              <a:t>Lập kế hoạch kinh doanh trong “Hội chợ xuân” theo những công việc đã xác định.</a:t>
            </a:r>
            <a:endParaRPr lang="vi-VN" sz="5400" b="0" cap="none" spc="0">
              <a:ln w="0"/>
              <a:solidFill>
                <a:schemeClr val="tx1"/>
              </a:solidFill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058DDBC5-156C-D7AE-780D-BF3F6973967E}"/>
              </a:ext>
            </a:extLst>
          </p:cNvPr>
          <p:cNvSpPr/>
          <p:nvPr/>
        </p:nvSpPr>
        <p:spPr>
          <a:xfrm>
            <a:off x="16242380" y="75212"/>
            <a:ext cx="2089683" cy="1867383"/>
          </a:xfrm>
          <a:custGeom>
            <a:avLst/>
            <a:gdLst/>
            <a:ahLst/>
            <a:cxnLst/>
            <a:rect l="l" t="t" r="r" b="b"/>
            <a:pathLst>
              <a:path w="2013483" h="1698876">
                <a:moveTo>
                  <a:pt x="0" y="0"/>
                </a:moveTo>
                <a:lnTo>
                  <a:pt x="2013483" y="0"/>
                </a:lnTo>
                <a:lnTo>
                  <a:pt x="2013483" y="1698877"/>
                </a:lnTo>
                <a:lnTo>
                  <a:pt x="0" y="16988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AD7180B5-648D-AA4A-4EC2-5C451AD4EACC}"/>
              </a:ext>
            </a:extLst>
          </p:cNvPr>
          <p:cNvSpPr/>
          <p:nvPr/>
        </p:nvSpPr>
        <p:spPr>
          <a:xfrm rot="1045462">
            <a:off x="231743" y="8390965"/>
            <a:ext cx="1356227" cy="1755634"/>
          </a:xfrm>
          <a:custGeom>
            <a:avLst/>
            <a:gdLst/>
            <a:ahLst/>
            <a:cxnLst/>
            <a:rect l="l" t="t" r="r" b="b"/>
            <a:pathLst>
              <a:path w="2067473" h="2676341">
                <a:moveTo>
                  <a:pt x="0" y="0"/>
                </a:moveTo>
                <a:lnTo>
                  <a:pt x="2067473" y="0"/>
                </a:lnTo>
                <a:lnTo>
                  <a:pt x="2067473" y="2676340"/>
                </a:lnTo>
                <a:lnTo>
                  <a:pt x="0" y="2676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D3348C18-D3AF-57D0-926D-0B9B8404340C}"/>
              </a:ext>
            </a:extLst>
          </p:cNvPr>
          <p:cNvSpPr/>
          <p:nvPr/>
        </p:nvSpPr>
        <p:spPr>
          <a:xfrm>
            <a:off x="989281" y="1027271"/>
            <a:ext cx="1590223" cy="1590223"/>
          </a:xfrm>
          <a:custGeom>
            <a:avLst/>
            <a:gdLst/>
            <a:ahLst/>
            <a:cxnLst/>
            <a:rect l="l" t="t" r="r" b="b"/>
            <a:pathLst>
              <a:path w="1590223" h="1590223">
                <a:moveTo>
                  <a:pt x="0" y="0"/>
                </a:moveTo>
                <a:lnTo>
                  <a:pt x="1590224" y="0"/>
                </a:lnTo>
                <a:lnTo>
                  <a:pt x="1590224" y="1590223"/>
                </a:lnTo>
                <a:lnTo>
                  <a:pt x="0" y="1590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6941FF94-DB29-119F-4966-AC53E22875C4}"/>
              </a:ext>
            </a:extLst>
          </p:cNvPr>
          <p:cNvGrpSpPr/>
          <p:nvPr/>
        </p:nvGrpSpPr>
        <p:grpSpPr>
          <a:xfrm>
            <a:off x="1752600" y="3034079"/>
            <a:ext cx="4648200" cy="1129697"/>
            <a:chOff x="1447800" y="3384123"/>
            <a:chExt cx="4648200" cy="1129697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0E81651F-7607-222C-C76D-705ED46EF988}"/>
                </a:ext>
              </a:extLst>
            </p:cNvPr>
            <p:cNvSpPr/>
            <p:nvPr/>
          </p:nvSpPr>
          <p:spPr>
            <a:xfrm flipH="1">
              <a:off x="1447800" y="3384123"/>
              <a:ext cx="1215688" cy="964952"/>
            </a:xfrm>
            <a:custGeom>
              <a:avLst/>
              <a:gdLst/>
              <a:ahLst/>
              <a:cxnLst/>
              <a:rect l="l" t="t" r="r" b="b"/>
              <a:pathLst>
                <a:path w="3887260" h="3085513">
                  <a:moveTo>
                    <a:pt x="0" y="0"/>
                  </a:moveTo>
                  <a:lnTo>
                    <a:pt x="3887260" y="0"/>
                  </a:lnTo>
                  <a:lnTo>
                    <a:pt x="3887260" y="3085513"/>
                  </a:lnTo>
                  <a:lnTo>
                    <a:pt x="0" y="3085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FCA426BD-727D-0602-30E1-9F2C43EB9D35}"/>
                </a:ext>
              </a:extLst>
            </p:cNvPr>
            <p:cNvSpPr/>
            <p:nvPr/>
          </p:nvSpPr>
          <p:spPr>
            <a:xfrm>
              <a:off x="2266004" y="3405824"/>
              <a:ext cx="3829996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6600" i="1">
                  <a:ln w="0"/>
                  <a:latin typeface="+mj-lt"/>
                </a:rPr>
                <a:t>Mục tiêu;</a:t>
              </a:r>
              <a:endParaRPr lang="vi-VN" sz="6600" i="1" cap="none" spc="0">
                <a:ln w="0"/>
                <a:latin typeface="+mj-lt"/>
              </a:endParaRPr>
            </a:p>
          </p:txBody>
        </p:sp>
        <p:sp>
          <p:nvSpPr>
            <p:cNvPr id="21" name="Hình tự do: Hình 20">
              <a:extLst>
                <a:ext uri="{FF2B5EF4-FFF2-40B4-BE49-F238E27FC236}">
                  <a16:creationId xmlns:a16="http://schemas.microsoft.com/office/drawing/2014/main" id="{701F2C98-5ECC-E7FC-A09A-AA9119C1B764}"/>
                </a:ext>
              </a:extLst>
            </p:cNvPr>
            <p:cNvSpPr/>
            <p:nvPr/>
          </p:nvSpPr>
          <p:spPr>
            <a:xfrm>
              <a:off x="2638424" y="4295775"/>
              <a:ext cx="3000375" cy="53300"/>
            </a:xfrm>
            <a:custGeom>
              <a:avLst/>
              <a:gdLst>
                <a:gd name="connsiteX0" fmla="*/ 0 w 3000375"/>
                <a:gd name="connsiteY0" fmla="*/ 53300 h 53300"/>
                <a:gd name="connsiteX1" fmla="*/ 500063 w 3000375"/>
                <a:gd name="connsiteY1" fmla="*/ 50339 h 53300"/>
                <a:gd name="connsiteX2" fmla="*/ 940118 w 3000375"/>
                <a:gd name="connsiteY2" fmla="*/ 47733 h 53300"/>
                <a:gd name="connsiteX3" fmla="*/ 1500188 w 3000375"/>
                <a:gd name="connsiteY3" fmla="*/ 44416 h 53300"/>
                <a:gd name="connsiteX4" fmla="*/ 1910239 w 3000375"/>
                <a:gd name="connsiteY4" fmla="*/ 41988 h 53300"/>
                <a:gd name="connsiteX5" fmla="*/ 2380298 w 3000375"/>
                <a:gd name="connsiteY5" fmla="*/ 39204 h 53300"/>
                <a:gd name="connsiteX6" fmla="*/ 3000375 w 3000375"/>
                <a:gd name="connsiteY6" fmla="*/ 35532 h 53300"/>
                <a:gd name="connsiteX7" fmla="*/ 3000375 w 3000375"/>
                <a:gd name="connsiteY7" fmla="*/ 0 h 53300"/>
                <a:gd name="connsiteX8" fmla="*/ 3000375 w 3000375"/>
                <a:gd name="connsiteY8" fmla="*/ 0 h 53300"/>
                <a:gd name="connsiteX9" fmla="*/ 3000375 w 3000375"/>
                <a:gd name="connsiteY9" fmla="*/ 0 h 53300"/>
                <a:gd name="connsiteX10" fmla="*/ 3000375 w 3000375"/>
                <a:gd name="connsiteY10" fmla="*/ 0 h 5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000375" h="53300" extrusionOk="0">
                  <a:moveTo>
                    <a:pt x="0" y="53300"/>
                  </a:moveTo>
                  <a:cubicBezTo>
                    <a:pt x="195397" y="51125"/>
                    <a:pt x="267487" y="102892"/>
                    <a:pt x="500063" y="50339"/>
                  </a:cubicBezTo>
                  <a:cubicBezTo>
                    <a:pt x="732639" y="-2214"/>
                    <a:pt x="794795" y="79721"/>
                    <a:pt x="940118" y="47733"/>
                  </a:cubicBezTo>
                  <a:cubicBezTo>
                    <a:pt x="1085441" y="15745"/>
                    <a:pt x="1377904" y="89072"/>
                    <a:pt x="1500188" y="44416"/>
                  </a:cubicBezTo>
                  <a:cubicBezTo>
                    <a:pt x="1622472" y="-240"/>
                    <a:pt x="1778755" y="74244"/>
                    <a:pt x="1910239" y="41988"/>
                  </a:cubicBezTo>
                  <a:cubicBezTo>
                    <a:pt x="2041723" y="9731"/>
                    <a:pt x="2207661" y="75026"/>
                    <a:pt x="2380298" y="39204"/>
                  </a:cubicBezTo>
                  <a:cubicBezTo>
                    <a:pt x="2552935" y="3382"/>
                    <a:pt x="2752160" y="81068"/>
                    <a:pt x="3000375" y="35532"/>
                  </a:cubicBezTo>
                  <a:cubicBezTo>
                    <a:pt x="2996203" y="17842"/>
                    <a:pt x="3002445" y="9282"/>
                    <a:pt x="3000375" y="0"/>
                  </a:cubicBezTo>
                  <a:lnTo>
                    <a:pt x="3000375" y="0"/>
                  </a:lnTo>
                  <a:lnTo>
                    <a:pt x="3000375" y="0"/>
                  </a:lnTo>
                  <a:lnTo>
                    <a:pt x="3000375" y="0"/>
                  </a:lnTo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496681395">
                    <a:custGeom>
                      <a:avLst/>
                      <a:gdLst>
                        <a:gd name="connsiteX0" fmla="*/ 0 w 2490788"/>
                        <a:gd name="connsiteY0" fmla="*/ 14288 h 14288"/>
                        <a:gd name="connsiteX1" fmla="*/ 2490788 w 2490788"/>
                        <a:gd name="connsiteY1" fmla="*/ 9525 h 14288"/>
                        <a:gd name="connsiteX2" fmla="*/ 2490788 w 2490788"/>
                        <a:gd name="connsiteY2" fmla="*/ 0 h 14288"/>
                        <a:gd name="connsiteX3" fmla="*/ 2490788 w 2490788"/>
                        <a:gd name="connsiteY3" fmla="*/ 0 h 14288"/>
                        <a:gd name="connsiteX4" fmla="*/ 2490788 w 2490788"/>
                        <a:gd name="connsiteY4" fmla="*/ 0 h 14288"/>
                        <a:gd name="connsiteX5" fmla="*/ 2490788 w 2490788"/>
                        <a:gd name="connsiteY5" fmla="*/ 0 h 142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90788" h="14288">
                          <a:moveTo>
                            <a:pt x="0" y="14288"/>
                          </a:moveTo>
                          <a:lnTo>
                            <a:pt x="2490788" y="9525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D426B558-1472-E08A-30D6-8D272A4DDB64}"/>
              </a:ext>
            </a:extLst>
          </p:cNvPr>
          <p:cNvGrpSpPr/>
          <p:nvPr/>
        </p:nvGrpSpPr>
        <p:grpSpPr>
          <a:xfrm>
            <a:off x="1752600" y="4373792"/>
            <a:ext cx="7915131" cy="1129697"/>
            <a:chOff x="1447800" y="3384123"/>
            <a:chExt cx="7915131" cy="1129697"/>
          </a:xfrm>
        </p:grpSpPr>
        <p:sp>
          <p:nvSpPr>
            <p:cNvPr id="24" name="Freeform 2">
              <a:extLst>
                <a:ext uri="{FF2B5EF4-FFF2-40B4-BE49-F238E27FC236}">
                  <a16:creationId xmlns:a16="http://schemas.microsoft.com/office/drawing/2014/main" id="{11591856-0BF5-6161-AD23-0AC8276CE1DF}"/>
                </a:ext>
              </a:extLst>
            </p:cNvPr>
            <p:cNvSpPr/>
            <p:nvPr/>
          </p:nvSpPr>
          <p:spPr>
            <a:xfrm flipH="1">
              <a:off x="1447800" y="3384123"/>
              <a:ext cx="1215688" cy="964952"/>
            </a:xfrm>
            <a:custGeom>
              <a:avLst/>
              <a:gdLst/>
              <a:ahLst/>
              <a:cxnLst/>
              <a:rect l="l" t="t" r="r" b="b"/>
              <a:pathLst>
                <a:path w="3887260" h="3085513">
                  <a:moveTo>
                    <a:pt x="0" y="0"/>
                  </a:moveTo>
                  <a:lnTo>
                    <a:pt x="3887260" y="0"/>
                  </a:lnTo>
                  <a:lnTo>
                    <a:pt x="3887260" y="3085513"/>
                  </a:lnTo>
                  <a:lnTo>
                    <a:pt x="0" y="3085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Hình chữ nhật 24">
              <a:extLst>
                <a:ext uri="{FF2B5EF4-FFF2-40B4-BE49-F238E27FC236}">
                  <a16:creationId xmlns:a16="http://schemas.microsoft.com/office/drawing/2014/main" id="{036F566E-0637-AA56-BE7B-20C7F467EF12}"/>
                </a:ext>
              </a:extLst>
            </p:cNvPr>
            <p:cNvSpPr/>
            <p:nvPr/>
          </p:nvSpPr>
          <p:spPr>
            <a:xfrm>
              <a:off x="2339855" y="3405824"/>
              <a:ext cx="702307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vi-VN" sz="6600" i="1" cap="none" spc="0">
                  <a:ln w="0"/>
                  <a:latin typeface="+mj-lt"/>
                </a:rPr>
                <a:t>Nội dung công việc;</a:t>
              </a:r>
            </a:p>
          </p:txBody>
        </p:sp>
        <p:sp>
          <p:nvSpPr>
            <p:cNvPr id="26" name="Hình tự do: Hình 25">
              <a:extLst>
                <a:ext uri="{FF2B5EF4-FFF2-40B4-BE49-F238E27FC236}">
                  <a16:creationId xmlns:a16="http://schemas.microsoft.com/office/drawing/2014/main" id="{131E7FB5-A2E5-2711-673C-AFCBF2D8BFA4}"/>
                </a:ext>
              </a:extLst>
            </p:cNvPr>
            <p:cNvSpPr/>
            <p:nvPr/>
          </p:nvSpPr>
          <p:spPr>
            <a:xfrm>
              <a:off x="2582099" y="4279232"/>
              <a:ext cx="6388700" cy="60540"/>
            </a:xfrm>
            <a:custGeom>
              <a:avLst/>
              <a:gdLst>
                <a:gd name="connsiteX0" fmla="*/ 0 w 6388700"/>
                <a:gd name="connsiteY0" fmla="*/ 60540 h 60540"/>
                <a:gd name="connsiteX1" fmla="*/ 580791 w 6388700"/>
                <a:gd name="connsiteY1" fmla="*/ 58705 h 60540"/>
                <a:gd name="connsiteX2" fmla="*/ 1033808 w 6388700"/>
                <a:gd name="connsiteY2" fmla="*/ 57274 h 60540"/>
                <a:gd name="connsiteX3" fmla="*/ 1742372 w 6388700"/>
                <a:gd name="connsiteY3" fmla="*/ 55036 h 60540"/>
                <a:gd name="connsiteX4" fmla="*/ 2131502 w 6388700"/>
                <a:gd name="connsiteY4" fmla="*/ 53807 h 60540"/>
                <a:gd name="connsiteX5" fmla="*/ 2648406 w 6388700"/>
                <a:gd name="connsiteY5" fmla="*/ 52174 h 60540"/>
                <a:gd name="connsiteX6" fmla="*/ 3229197 w 6388700"/>
                <a:gd name="connsiteY6" fmla="*/ 50339 h 60540"/>
                <a:gd name="connsiteX7" fmla="*/ 3937762 w 6388700"/>
                <a:gd name="connsiteY7" fmla="*/ 48101 h 60540"/>
                <a:gd name="connsiteX8" fmla="*/ 4326892 w 6388700"/>
                <a:gd name="connsiteY8" fmla="*/ 46871 h 60540"/>
                <a:gd name="connsiteX9" fmla="*/ 4843795 w 6388700"/>
                <a:gd name="connsiteY9" fmla="*/ 45238 h 60540"/>
                <a:gd name="connsiteX10" fmla="*/ 5232925 w 6388700"/>
                <a:gd name="connsiteY10" fmla="*/ 44009 h 60540"/>
                <a:gd name="connsiteX11" fmla="*/ 5813716 w 6388700"/>
                <a:gd name="connsiteY11" fmla="*/ 42174 h 60540"/>
                <a:gd name="connsiteX12" fmla="*/ 6388699 w 6388700"/>
                <a:gd name="connsiteY12" fmla="*/ 40358 h 60540"/>
                <a:gd name="connsiteX13" fmla="*/ 6388699 w 6388700"/>
                <a:gd name="connsiteY13" fmla="*/ 0 h 60540"/>
                <a:gd name="connsiteX14" fmla="*/ 6388699 w 6388700"/>
                <a:gd name="connsiteY14" fmla="*/ 0 h 60540"/>
                <a:gd name="connsiteX15" fmla="*/ 6388699 w 6388700"/>
                <a:gd name="connsiteY15" fmla="*/ 0 h 60540"/>
                <a:gd name="connsiteX16" fmla="*/ 6388699 w 6388700"/>
                <a:gd name="connsiteY16" fmla="*/ 0 h 60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388700" h="60540" extrusionOk="0">
                  <a:moveTo>
                    <a:pt x="0" y="60540"/>
                  </a:moveTo>
                  <a:cubicBezTo>
                    <a:pt x="206595" y="17721"/>
                    <a:pt x="415371" y="61154"/>
                    <a:pt x="580791" y="58705"/>
                  </a:cubicBezTo>
                  <a:cubicBezTo>
                    <a:pt x="746211" y="56256"/>
                    <a:pt x="911749" y="101087"/>
                    <a:pt x="1033808" y="57274"/>
                  </a:cubicBezTo>
                  <a:cubicBezTo>
                    <a:pt x="1155867" y="13461"/>
                    <a:pt x="1578161" y="134195"/>
                    <a:pt x="1742372" y="55036"/>
                  </a:cubicBezTo>
                  <a:cubicBezTo>
                    <a:pt x="1906583" y="-24122"/>
                    <a:pt x="2038389" y="61677"/>
                    <a:pt x="2131502" y="53807"/>
                  </a:cubicBezTo>
                  <a:cubicBezTo>
                    <a:pt x="2224615" y="45937"/>
                    <a:pt x="2408016" y="68553"/>
                    <a:pt x="2648406" y="52174"/>
                  </a:cubicBezTo>
                  <a:cubicBezTo>
                    <a:pt x="2888796" y="35795"/>
                    <a:pt x="2941848" y="83934"/>
                    <a:pt x="3229197" y="50339"/>
                  </a:cubicBezTo>
                  <a:cubicBezTo>
                    <a:pt x="3516546" y="16745"/>
                    <a:pt x="3715715" y="88993"/>
                    <a:pt x="3937762" y="48101"/>
                  </a:cubicBezTo>
                  <a:cubicBezTo>
                    <a:pt x="4159809" y="7208"/>
                    <a:pt x="4168016" y="88282"/>
                    <a:pt x="4326892" y="46871"/>
                  </a:cubicBezTo>
                  <a:cubicBezTo>
                    <a:pt x="4485768" y="5460"/>
                    <a:pt x="4729240" y="81926"/>
                    <a:pt x="4843795" y="45238"/>
                  </a:cubicBezTo>
                  <a:cubicBezTo>
                    <a:pt x="4958350" y="8550"/>
                    <a:pt x="5052183" y="63021"/>
                    <a:pt x="5232925" y="44009"/>
                  </a:cubicBezTo>
                  <a:cubicBezTo>
                    <a:pt x="5413667" y="24997"/>
                    <a:pt x="5592390" y="97246"/>
                    <a:pt x="5813716" y="42174"/>
                  </a:cubicBezTo>
                  <a:cubicBezTo>
                    <a:pt x="6035043" y="-12898"/>
                    <a:pt x="6201045" y="75371"/>
                    <a:pt x="6388699" y="40358"/>
                  </a:cubicBezTo>
                  <a:cubicBezTo>
                    <a:pt x="6386969" y="23365"/>
                    <a:pt x="6389667" y="9534"/>
                    <a:pt x="6388699" y="0"/>
                  </a:cubicBezTo>
                  <a:lnTo>
                    <a:pt x="6388699" y="0"/>
                  </a:lnTo>
                  <a:lnTo>
                    <a:pt x="6388699" y="0"/>
                  </a:lnTo>
                  <a:lnTo>
                    <a:pt x="6388699" y="0"/>
                  </a:lnTo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496681395">
                    <a:custGeom>
                      <a:avLst/>
                      <a:gdLst>
                        <a:gd name="connsiteX0" fmla="*/ 0 w 2490788"/>
                        <a:gd name="connsiteY0" fmla="*/ 14288 h 14288"/>
                        <a:gd name="connsiteX1" fmla="*/ 2490788 w 2490788"/>
                        <a:gd name="connsiteY1" fmla="*/ 9525 h 14288"/>
                        <a:gd name="connsiteX2" fmla="*/ 2490788 w 2490788"/>
                        <a:gd name="connsiteY2" fmla="*/ 0 h 14288"/>
                        <a:gd name="connsiteX3" fmla="*/ 2490788 w 2490788"/>
                        <a:gd name="connsiteY3" fmla="*/ 0 h 14288"/>
                        <a:gd name="connsiteX4" fmla="*/ 2490788 w 2490788"/>
                        <a:gd name="connsiteY4" fmla="*/ 0 h 14288"/>
                        <a:gd name="connsiteX5" fmla="*/ 2490788 w 2490788"/>
                        <a:gd name="connsiteY5" fmla="*/ 0 h 142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90788" h="14288">
                          <a:moveTo>
                            <a:pt x="0" y="14288"/>
                          </a:moveTo>
                          <a:lnTo>
                            <a:pt x="2490788" y="9525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7C0EF025-558A-3CE2-C87C-96FFC23B1BE4}"/>
              </a:ext>
            </a:extLst>
          </p:cNvPr>
          <p:cNvGrpSpPr/>
          <p:nvPr/>
        </p:nvGrpSpPr>
        <p:grpSpPr>
          <a:xfrm>
            <a:off x="1752600" y="5713505"/>
            <a:ext cx="14094708" cy="1129697"/>
            <a:chOff x="1447800" y="3384123"/>
            <a:chExt cx="14094708" cy="1129697"/>
          </a:xfrm>
        </p:grpSpPr>
        <p:sp>
          <p:nvSpPr>
            <p:cNvPr id="28" name="Freeform 2">
              <a:extLst>
                <a:ext uri="{FF2B5EF4-FFF2-40B4-BE49-F238E27FC236}">
                  <a16:creationId xmlns:a16="http://schemas.microsoft.com/office/drawing/2014/main" id="{3497AB88-732B-7E3F-E988-3A10C616088F}"/>
                </a:ext>
              </a:extLst>
            </p:cNvPr>
            <p:cNvSpPr/>
            <p:nvPr/>
          </p:nvSpPr>
          <p:spPr>
            <a:xfrm flipH="1">
              <a:off x="1447800" y="3384123"/>
              <a:ext cx="1215688" cy="964952"/>
            </a:xfrm>
            <a:custGeom>
              <a:avLst/>
              <a:gdLst/>
              <a:ahLst/>
              <a:cxnLst/>
              <a:rect l="l" t="t" r="r" b="b"/>
              <a:pathLst>
                <a:path w="3887260" h="3085513">
                  <a:moveTo>
                    <a:pt x="0" y="0"/>
                  </a:moveTo>
                  <a:lnTo>
                    <a:pt x="3887260" y="0"/>
                  </a:lnTo>
                  <a:lnTo>
                    <a:pt x="3887260" y="3085513"/>
                  </a:lnTo>
                  <a:lnTo>
                    <a:pt x="0" y="3085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CE5CE624-C704-E904-0738-7F8646B3F89D}"/>
                </a:ext>
              </a:extLst>
            </p:cNvPr>
            <p:cNvSpPr/>
            <p:nvPr/>
          </p:nvSpPr>
          <p:spPr>
            <a:xfrm>
              <a:off x="2339855" y="3405824"/>
              <a:ext cx="1320265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r>
                <a:rPr lang="vi-VN" sz="6600" i="1" cap="none" spc="0">
                  <a:ln w="0"/>
                  <a:latin typeface="+mj-lt"/>
                </a:rPr>
                <a:t>Người tham gia, phân công công việc;</a:t>
              </a:r>
            </a:p>
          </p:txBody>
        </p:sp>
        <p:sp>
          <p:nvSpPr>
            <p:cNvPr id="30" name="Hình tự do: Hình 29">
              <a:extLst>
                <a:ext uri="{FF2B5EF4-FFF2-40B4-BE49-F238E27FC236}">
                  <a16:creationId xmlns:a16="http://schemas.microsoft.com/office/drawing/2014/main" id="{459C2294-13E9-79DB-14BA-9611AD145653}"/>
                </a:ext>
              </a:extLst>
            </p:cNvPr>
            <p:cNvSpPr/>
            <p:nvPr/>
          </p:nvSpPr>
          <p:spPr>
            <a:xfrm>
              <a:off x="2582099" y="4269963"/>
              <a:ext cx="12440474" cy="53301"/>
            </a:xfrm>
            <a:custGeom>
              <a:avLst/>
              <a:gdLst>
                <a:gd name="connsiteX0" fmla="*/ 0 w 12440474"/>
                <a:gd name="connsiteY0" fmla="*/ 53301 h 53301"/>
                <a:gd name="connsiteX1" fmla="*/ 592404 w 12440474"/>
                <a:gd name="connsiteY1" fmla="*/ 52455 h 53301"/>
                <a:gd name="connsiteX2" fmla="*/ 935998 w 12440474"/>
                <a:gd name="connsiteY2" fmla="*/ 51964 h 53301"/>
                <a:gd name="connsiteX3" fmla="*/ 1777211 w 12440474"/>
                <a:gd name="connsiteY3" fmla="*/ 50763 h 53301"/>
                <a:gd name="connsiteX4" fmla="*/ 1996400 w 12440474"/>
                <a:gd name="connsiteY4" fmla="*/ 50449 h 53301"/>
                <a:gd name="connsiteX5" fmla="*/ 2464399 w 12440474"/>
                <a:gd name="connsiteY5" fmla="*/ 49781 h 53301"/>
                <a:gd name="connsiteX6" fmla="*/ 3056802 w 12440474"/>
                <a:gd name="connsiteY6" fmla="*/ 48935 h 53301"/>
                <a:gd name="connsiteX7" fmla="*/ 3898015 w 12440474"/>
                <a:gd name="connsiteY7" fmla="*/ 47733 h 53301"/>
                <a:gd name="connsiteX8" fmla="*/ 4117204 w 12440474"/>
                <a:gd name="connsiteY8" fmla="*/ 47420 h 53301"/>
                <a:gd name="connsiteX9" fmla="*/ 4585203 w 12440474"/>
                <a:gd name="connsiteY9" fmla="*/ 46752 h 53301"/>
                <a:gd name="connsiteX10" fmla="*/ 4804393 w 12440474"/>
                <a:gd name="connsiteY10" fmla="*/ 46439 h 53301"/>
                <a:gd name="connsiteX11" fmla="*/ 5396796 w 12440474"/>
                <a:gd name="connsiteY11" fmla="*/ 45593 h 53301"/>
                <a:gd name="connsiteX12" fmla="*/ 6238009 w 12440474"/>
                <a:gd name="connsiteY12" fmla="*/ 44391 h 53301"/>
                <a:gd name="connsiteX13" fmla="*/ 6830413 w 12440474"/>
                <a:gd name="connsiteY13" fmla="*/ 43545 h 53301"/>
                <a:gd name="connsiteX14" fmla="*/ 7049602 w 12440474"/>
                <a:gd name="connsiteY14" fmla="*/ 43232 h 53301"/>
                <a:gd name="connsiteX15" fmla="*/ 7517601 w 12440474"/>
                <a:gd name="connsiteY15" fmla="*/ 42563 h 53301"/>
                <a:gd name="connsiteX16" fmla="*/ 7985600 w 12440474"/>
                <a:gd name="connsiteY16" fmla="*/ 41895 h 53301"/>
                <a:gd name="connsiteX17" fmla="*/ 8702408 w 12440474"/>
                <a:gd name="connsiteY17" fmla="*/ 40871 h 53301"/>
                <a:gd name="connsiteX18" fmla="*/ 8921597 w 12440474"/>
                <a:gd name="connsiteY18" fmla="*/ 40558 h 53301"/>
                <a:gd name="connsiteX19" fmla="*/ 9762810 w 12440474"/>
                <a:gd name="connsiteY19" fmla="*/ 39357 h 53301"/>
                <a:gd name="connsiteX20" fmla="*/ 10355214 w 12440474"/>
                <a:gd name="connsiteY20" fmla="*/ 38510 h 53301"/>
                <a:gd name="connsiteX21" fmla="*/ 10947617 w 12440474"/>
                <a:gd name="connsiteY21" fmla="*/ 37664 h 53301"/>
                <a:gd name="connsiteX22" fmla="*/ 11415616 w 12440474"/>
                <a:gd name="connsiteY22" fmla="*/ 36996 h 53301"/>
                <a:gd name="connsiteX23" fmla="*/ 11634805 w 12440474"/>
                <a:gd name="connsiteY23" fmla="*/ 36683 h 53301"/>
                <a:gd name="connsiteX24" fmla="*/ 12440474 w 12440474"/>
                <a:gd name="connsiteY24" fmla="*/ 35532 h 53301"/>
                <a:gd name="connsiteX25" fmla="*/ 12440474 w 12440474"/>
                <a:gd name="connsiteY25" fmla="*/ 0 h 53301"/>
                <a:gd name="connsiteX26" fmla="*/ 12440474 w 12440474"/>
                <a:gd name="connsiteY26" fmla="*/ 0 h 53301"/>
                <a:gd name="connsiteX27" fmla="*/ 12440474 w 12440474"/>
                <a:gd name="connsiteY27" fmla="*/ 0 h 53301"/>
                <a:gd name="connsiteX28" fmla="*/ 12440474 w 12440474"/>
                <a:gd name="connsiteY28" fmla="*/ 0 h 5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440474" h="53301" extrusionOk="0">
                  <a:moveTo>
                    <a:pt x="0" y="53301"/>
                  </a:moveTo>
                  <a:cubicBezTo>
                    <a:pt x="239670" y="48552"/>
                    <a:pt x="379281" y="54774"/>
                    <a:pt x="592404" y="52455"/>
                  </a:cubicBezTo>
                  <a:cubicBezTo>
                    <a:pt x="805527" y="50136"/>
                    <a:pt x="866903" y="91426"/>
                    <a:pt x="935998" y="51964"/>
                  </a:cubicBezTo>
                  <a:cubicBezTo>
                    <a:pt x="1005093" y="12502"/>
                    <a:pt x="1599550" y="145372"/>
                    <a:pt x="1777211" y="50763"/>
                  </a:cubicBezTo>
                  <a:cubicBezTo>
                    <a:pt x="1954871" y="-43847"/>
                    <a:pt x="1933497" y="74110"/>
                    <a:pt x="1996400" y="50449"/>
                  </a:cubicBezTo>
                  <a:cubicBezTo>
                    <a:pt x="2059303" y="26789"/>
                    <a:pt x="2350581" y="80629"/>
                    <a:pt x="2464399" y="49781"/>
                  </a:cubicBezTo>
                  <a:cubicBezTo>
                    <a:pt x="2578217" y="18933"/>
                    <a:pt x="2778310" y="53332"/>
                    <a:pt x="3056802" y="48935"/>
                  </a:cubicBezTo>
                  <a:cubicBezTo>
                    <a:pt x="3335294" y="44538"/>
                    <a:pt x="3698313" y="62503"/>
                    <a:pt x="3898015" y="47733"/>
                  </a:cubicBezTo>
                  <a:cubicBezTo>
                    <a:pt x="4097717" y="32963"/>
                    <a:pt x="4038955" y="59266"/>
                    <a:pt x="4117204" y="47420"/>
                  </a:cubicBezTo>
                  <a:cubicBezTo>
                    <a:pt x="4195453" y="35574"/>
                    <a:pt x="4478313" y="48596"/>
                    <a:pt x="4585203" y="46752"/>
                  </a:cubicBezTo>
                  <a:cubicBezTo>
                    <a:pt x="4692093" y="44908"/>
                    <a:pt x="4717544" y="58401"/>
                    <a:pt x="4804393" y="46439"/>
                  </a:cubicBezTo>
                  <a:cubicBezTo>
                    <a:pt x="4891242" y="34477"/>
                    <a:pt x="5220274" y="89391"/>
                    <a:pt x="5396796" y="45593"/>
                  </a:cubicBezTo>
                  <a:cubicBezTo>
                    <a:pt x="5573318" y="1795"/>
                    <a:pt x="5928423" y="144588"/>
                    <a:pt x="6238009" y="44391"/>
                  </a:cubicBezTo>
                  <a:cubicBezTo>
                    <a:pt x="6547595" y="-55805"/>
                    <a:pt x="6621795" y="94613"/>
                    <a:pt x="6830413" y="43545"/>
                  </a:cubicBezTo>
                  <a:cubicBezTo>
                    <a:pt x="7039031" y="-7523"/>
                    <a:pt x="6981373" y="51283"/>
                    <a:pt x="7049602" y="43232"/>
                  </a:cubicBezTo>
                  <a:cubicBezTo>
                    <a:pt x="7117831" y="35181"/>
                    <a:pt x="7375472" y="78604"/>
                    <a:pt x="7517601" y="42563"/>
                  </a:cubicBezTo>
                  <a:cubicBezTo>
                    <a:pt x="7659730" y="6522"/>
                    <a:pt x="7754277" y="42528"/>
                    <a:pt x="7985600" y="41895"/>
                  </a:cubicBezTo>
                  <a:cubicBezTo>
                    <a:pt x="8216923" y="41261"/>
                    <a:pt x="8457713" y="54755"/>
                    <a:pt x="8702408" y="40871"/>
                  </a:cubicBezTo>
                  <a:cubicBezTo>
                    <a:pt x="8947103" y="26987"/>
                    <a:pt x="8859832" y="53434"/>
                    <a:pt x="8921597" y="40558"/>
                  </a:cubicBezTo>
                  <a:cubicBezTo>
                    <a:pt x="8983362" y="27682"/>
                    <a:pt x="9419215" y="63158"/>
                    <a:pt x="9762810" y="39357"/>
                  </a:cubicBezTo>
                  <a:cubicBezTo>
                    <a:pt x="10106405" y="15555"/>
                    <a:pt x="10114670" y="97460"/>
                    <a:pt x="10355214" y="38510"/>
                  </a:cubicBezTo>
                  <a:cubicBezTo>
                    <a:pt x="10595758" y="-20440"/>
                    <a:pt x="10763421" y="75225"/>
                    <a:pt x="10947617" y="37664"/>
                  </a:cubicBezTo>
                  <a:cubicBezTo>
                    <a:pt x="11131813" y="103"/>
                    <a:pt x="11227540" y="63144"/>
                    <a:pt x="11415616" y="36996"/>
                  </a:cubicBezTo>
                  <a:cubicBezTo>
                    <a:pt x="11603692" y="10848"/>
                    <a:pt x="11549874" y="50545"/>
                    <a:pt x="11634805" y="36683"/>
                  </a:cubicBezTo>
                  <a:cubicBezTo>
                    <a:pt x="11719736" y="22821"/>
                    <a:pt x="12214944" y="68815"/>
                    <a:pt x="12440474" y="35532"/>
                  </a:cubicBezTo>
                  <a:cubicBezTo>
                    <a:pt x="12439574" y="28377"/>
                    <a:pt x="12443446" y="8404"/>
                    <a:pt x="12440474" y="0"/>
                  </a:cubicBezTo>
                  <a:lnTo>
                    <a:pt x="12440474" y="0"/>
                  </a:lnTo>
                  <a:lnTo>
                    <a:pt x="12440474" y="0"/>
                  </a:lnTo>
                  <a:lnTo>
                    <a:pt x="12440474" y="0"/>
                  </a:lnTo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496681395">
                    <a:custGeom>
                      <a:avLst/>
                      <a:gdLst>
                        <a:gd name="connsiteX0" fmla="*/ 0 w 2490788"/>
                        <a:gd name="connsiteY0" fmla="*/ 14288 h 14288"/>
                        <a:gd name="connsiteX1" fmla="*/ 2490788 w 2490788"/>
                        <a:gd name="connsiteY1" fmla="*/ 9525 h 14288"/>
                        <a:gd name="connsiteX2" fmla="*/ 2490788 w 2490788"/>
                        <a:gd name="connsiteY2" fmla="*/ 0 h 14288"/>
                        <a:gd name="connsiteX3" fmla="*/ 2490788 w 2490788"/>
                        <a:gd name="connsiteY3" fmla="*/ 0 h 14288"/>
                        <a:gd name="connsiteX4" fmla="*/ 2490788 w 2490788"/>
                        <a:gd name="connsiteY4" fmla="*/ 0 h 14288"/>
                        <a:gd name="connsiteX5" fmla="*/ 2490788 w 2490788"/>
                        <a:gd name="connsiteY5" fmla="*/ 0 h 142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90788" h="14288">
                          <a:moveTo>
                            <a:pt x="0" y="14288"/>
                          </a:moveTo>
                          <a:lnTo>
                            <a:pt x="2490788" y="9525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0DD07469-B4F3-A7A2-3867-529AD93B5FEB}"/>
              </a:ext>
            </a:extLst>
          </p:cNvPr>
          <p:cNvGrpSpPr/>
          <p:nvPr/>
        </p:nvGrpSpPr>
        <p:grpSpPr>
          <a:xfrm>
            <a:off x="1752600" y="7053218"/>
            <a:ext cx="12488099" cy="1129697"/>
            <a:chOff x="1447800" y="3384123"/>
            <a:chExt cx="12488099" cy="1129697"/>
          </a:xfrm>
        </p:grpSpPr>
        <p:sp>
          <p:nvSpPr>
            <p:cNvPr id="32" name="Freeform 2">
              <a:extLst>
                <a:ext uri="{FF2B5EF4-FFF2-40B4-BE49-F238E27FC236}">
                  <a16:creationId xmlns:a16="http://schemas.microsoft.com/office/drawing/2014/main" id="{8A74307A-DF31-6E66-EFC3-52FDEB8FF52E}"/>
                </a:ext>
              </a:extLst>
            </p:cNvPr>
            <p:cNvSpPr/>
            <p:nvPr/>
          </p:nvSpPr>
          <p:spPr>
            <a:xfrm flipH="1">
              <a:off x="1447800" y="3384123"/>
              <a:ext cx="1215688" cy="964952"/>
            </a:xfrm>
            <a:custGeom>
              <a:avLst/>
              <a:gdLst/>
              <a:ahLst/>
              <a:cxnLst/>
              <a:rect l="l" t="t" r="r" b="b"/>
              <a:pathLst>
                <a:path w="3887260" h="3085513">
                  <a:moveTo>
                    <a:pt x="0" y="0"/>
                  </a:moveTo>
                  <a:lnTo>
                    <a:pt x="3887260" y="0"/>
                  </a:lnTo>
                  <a:lnTo>
                    <a:pt x="3887260" y="3085513"/>
                  </a:lnTo>
                  <a:lnTo>
                    <a:pt x="0" y="3085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Hình chữ nhật 32">
              <a:extLst>
                <a:ext uri="{FF2B5EF4-FFF2-40B4-BE49-F238E27FC236}">
                  <a16:creationId xmlns:a16="http://schemas.microsoft.com/office/drawing/2014/main" id="{94874EE3-146B-B8C7-F273-0C6EDE97769D}"/>
                </a:ext>
              </a:extLst>
            </p:cNvPr>
            <p:cNvSpPr/>
            <p:nvPr/>
          </p:nvSpPr>
          <p:spPr>
            <a:xfrm>
              <a:off x="2266003" y="3405824"/>
              <a:ext cx="11669896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6600" i="1" cap="none" spc="0">
                  <a:ln w="0"/>
                  <a:latin typeface="+mj-lt"/>
                </a:rPr>
                <a:t>Thời gian, địa điểm tham gia;</a:t>
              </a:r>
            </a:p>
          </p:txBody>
        </p:sp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DB12A3DF-9D3B-DA34-8517-A10408712393}"/>
                </a:ext>
              </a:extLst>
            </p:cNvPr>
            <p:cNvSpPr/>
            <p:nvPr/>
          </p:nvSpPr>
          <p:spPr>
            <a:xfrm>
              <a:off x="2582099" y="4245035"/>
              <a:ext cx="10383074" cy="53301"/>
            </a:xfrm>
            <a:custGeom>
              <a:avLst/>
              <a:gdLst>
                <a:gd name="connsiteX0" fmla="*/ 0 w 10383074"/>
                <a:gd name="connsiteY0" fmla="*/ 53301 h 53301"/>
                <a:gd name="connsiteX1" fmla="*/ 576837 w 10383074"/>
                <a:gd name="connsiteY1" fmla="*/ 52314 h 53301"/>
                <a:gd name="connsiteX2" fmla="*/ 946013 w 10383074"/>
                <a:gd name="connsiteY2" fmla="*/ 51682 h 53301"/>
                <a:gd name="connsiteX3" fmla="*/ 1730512 w 10383074"/>
                <a:gd name="connsiteY3" fmla="*/ 50340 h 53301"/>
                <a:gd name="connsiteX4" fmla="*/ 1995858 w 10383074"/>
                <a:gd name="connsiteY4" fmla="*/ 49885 h 53301"/>
                <a:gd name="connsiteX5" fmla="*/ 2468864 w 10383074"/>
                <a:gd name="connsiteY5" fmla="*/ 49076 h 53301"/>
                <a:gd name="connsiteX6" fmla="*/ 3045702 w 10383074"/>
                <a:gd name="connsiteY6" fmla="*/ 48089 h 53301"/>
                <a:gd name="connsiteX7" fmla="*/ 3830201 w 10383074"/>
                <a:gd name="connsiteY7" fmla="*/ 46746 h 53301"/>
                <a:gd name="connsiteX8" fmla="*/ 4095546 w 10383074"/>
                <a:gd name="connsiteY8" fmla="*/ 46292 h 53301"/>
                <a:gd name="connsiteX9" fmla="*/ 4568553 w 10383074"/>
                <a:gd name="connsiteY9" fmla="*/ 45483 h 53301"/>
                <a:gd name="connsiteX10" fmla="*/ 4833898 w 10383074"/>
                <a:gd name="connsiteY10" fmla="*/ 45029 h 53301"/>
                <a:gd name="connsiteX11" fmla="*/ 5410735 w 10383074"/>
                <a:gd name="connsiteY11" fmla="*/ 44041 h 53301"/>
                <a:gd name="connsiteX12" fmla="*/ 6195234 w 10383074"/>
                <a:gd name="connsiteY12" fmla="*/ 42699 h 53301"/>
                <a:gd name="connsiteX13" fmla="*/ 6772072 w 10383074"/>
                <a:gd name="connsiteY13" fmla="*/ 41712 h 53301"/>
                <a:gd name="connsiteX14" fmla="*/ 7037417 w 10383074"/>
                <a:gd name="connsiteY14" fmla="*/ 41258 h 53301"/>
                <a:gd name="connsiteX15" fmla="*/ 7510424 w 10383074"/>
                <a:gd name="connsiteY15" fmla="*/ 40448 h 53301"/>
                <a:gd name="connsiteX16" fmla="*/ 7983430 w 10383074"/>
                <a:gd name="connsiteY16" fmla="*/ 39639 h 53301"/>
                <a:gd name="connsiteX17" fmla="*/ 8664098 w 10383074"/>
                <a:gd name="connsiteY17" fmla="*/ 38474 h 53301"/>
                <a:gd name="connsiteX18" fmla="*/ 8929444 w 10383074"/>
                <a:gd name="connsiteY18" fmla="*/ 38020 h 53301"/>
                <a:gd name="connsiteX19" fmla="*/ 9713943 w 10383074"/>
                <a:gd name="connsiteY19" fmla="*/ 36677 h 53301"/>
                <a:gd name="connsiteX20" fmla="*/ 10383074 w 10383074"/>
                <a:gd name="connsiteY20" fmla="*/ 35532 h 53301"/>
                <a:gd name="connsiteX21" fmla="*/ 10383074 w 10383074"/>
                <a:gd name="connsiteY21" fmla="*/ 0 h 53301"/>
                <a:gd name="connsiteX22" fmla="*/ 10383074 w 10383074"/>
                <a:gd name="connsiteY22" fmla="*/ 0 h 53301"/>
                <a:gd name="connsiteX23" fmla="*/ 10383074 w 10383074"/>
                <a:gd name="connsiteY23" fmla="*/ 0 h 53301"/>
                <a:gd name="connsiteX24" fmla="*/ 10383074 w 10383074"/>
                <a:gd name="connsiteY24" fmla="*/ 0 h 5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83074" h="53301" extrusionOk="0">
                  <a:moveTo>
                    <a:pt x="0" y="53301"/>
                  </a:moveTo>
                  <a:cubicBezTo>
                    <a:pt x="172081" y="7084"/>
                    <a:pt x="369605" y="57227"/>
                    <a:pt x="576837" y="52314"/>
                  </a:cubicBezTo>
                  <a:cubicBezTo>
                    <a:pt x="784069" y="47401"/>
                    <a:pt x="794718" y="82645"/>
                    <a:pt x="946013" y="51682"/>
                  </a:cubicBezTo>
                  <a:cubicBezTo>
                    <a:pt x="1097308" y="20719"/>
                    <a:pt x="1464559" y="55983"/>
                    <a:pt x="1730512" y="50340"/>
                  </a:cubicBezTo>
                  <a:cubicBezTo>
                    <a:pt x="1996465" y="44696"/>
                    <a:pt x="1865647" y="81910"/>
                    <a:pt x="1995858" y="49885"/>
                  </a:cubicBezTo>
                  <a:cubicBezTo>
                    <a:pt x="2126069" y="17861"/>
                    <a:pt x="2297541" y="77088"/>
                    <a:pt x="2468864" y="49076"/>
                  </a:cubicBezTo>
                  <a:cubicBezTo>
                    <a:pt x="2640187" y="21064"/>
                    <a:pt x="2806570" y="64944"/>
                    <a:pt x="3045702" y="48089"/>
                  </a:cubicBezTo>
                  <a:cubicBezTo>
                    <a:pt x="3284834" y="31234"/>
                    <a:pt x="3452546" y="127114"/>
                    <a:pt x="3830201" y="46746"/>
                  </a:cubicBezTo>
                  <a:cubicBezTo>
                    <a:pt x="4207856" y="-33621"/>
                    <a:pt x="4011558" y="62525"/>
                    <a:pt x="4095546" y="46292"/>
                  </a:cubicBezTo>
                  <a:cubicBezTo>
                    <a:pt x="4179534" y="30059"/>
                    <a:pt x="4361879" y="58250"/>
                    <a:pt x="4568553" y="45483"/>
                  </a:cubicBezTo>
                  <a:cubicBezTo>
                    <a:pt x="4775227" y="32716"/>
                    <a:pt x="4734643" y="52852"/>
                    <a:pt x="4833898" y="45029"/>
                  </a:cubicBezTo>
                  <a:cubicBezTo>
                    <a:pt x="4933153" y="37205"/>
                    <a:pt x="5250074" y="100756"/>
                    <a:pt x="5410735" y="44041"/>
                  </a:cubicBezTo>
                  <a:cubicBezTo>
                    <a:pt x="5571396" y="-12674"/>
                    <a:pt x="5833240" y="54475"/>
                    <a:pt x="6195234" y="42699"/>
                  </a:cubicBezTo>
                  <a:cubicBezTo>
                    <a:pt x="6557228" y="30923"/>
                    <a:pt x="6605331" y="92600"/>
                    <a:pt x="6772072" y="41712"/>
                  </a:cubicBezTo>
                  <a:cubicBezTo>
                    <a:pt x="6938813" y="-9176"/>
                    <a:pt x="6966374" y="66213"/>
                    <a:pt x="7037417" y="41258"/>
                  </a:cubicBezTo>
                  <a:cubicBezTo>
                    <a:pt x="7108460" y="16302"/>
                    <a:pt x="7309936" y="82163"/>
                    <a:pt x="7510424" y="40448"/>
                  </a:cubicBezTo>
                  <a:cubicBezTo>
                    <a:pt x="7710912" y="-1267"/>
                    <a:pt x="7824009" y="50908"/>
                    <a:pt x="7983430" y="39639"/>
                  </a:cubicBezTo>
                  <a:cubicBezTo>
                    <a:pt x="8142851" y="28370"/>
                    <a:pt x="8356139" y="77715"/>
                    <a:pt x="8664098" y="38474"/>
                  </a:cubicBezTo>
                  <a:cubicBezTo>
                    <a:pt x="8972057" y="-767"/>
                    <a:pt x="8870907" y="50863"/>
                    <a:pt x="8929444" y="38020"/>
                  </a:cubicBezTo>
                  <a:cubicBezTo>
                    <a:pt x="8987981" y="25176"/>
                    <a:pt x="9437832" y="42389"/>
                    <a:pt x="9713943" y="36677"/>
                  </a:cubicBezTo>
                  <a:cubicBezTo>
                    <a:pt x="9990054" y="30965"/>
                    <a:pt x="10178930" y="98965"/>
                    <a:pt x="10383074" y="35532"/>
                  </a:cubicBezTo>
                  <a:cubicBezTo>
                    <a:pt x="10382460" y="23420"/>
                    <a:pt x="10385643" y="9351"/>
                    <a:pt x="10383074" y="0"/>
                  </a:cubicBezTo>
                  <a:lnTo>
                    <a:pt x="10383074" y="0"/>
                  </a:lnTo>
                  <a:lnTo>
                    <a:pt x="10383074" y="0"/>
                  </a:lnTo>
                  <a:lnTo>
                    <a:pt x="10383074" y="0"/>
                  </a:lnTo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496681395">
                    <a:custGeom>
                      <a:avLst/>
                      <a:gdLst>
                        <a:gd name="connsiteX0" fmla="*/ 0 w 2490788"/>
                        <a:gd name="connsiteY0" fmla="*/ 14288 h 14288"/>
                        <a:gd name="connsiteX1" fmla="*/ 2490788 w 2490788"/>
                        <a:gd name="connsiteY1" fmla="*/ 9525 h 14288"/>
                        <a:gd name="connsiteX2" fmla="*/ 2490788 w 2490788"/>
                        <a:gd name="connsiteY2" fmla="*/ 0 h 14288"/>
                        <a:gd name="connsiteX3" fmla="*/ 2490788 w 2490788"/>
                        <a:gd name="connsiteY3" fmla="*/ 0 h 14288"/>
                        <a:gd name="connsiteX4" fmla="*/ 2490788 w 2490788"/>
                        <a:gd name="connsiteY4" fmla="*/ 0 h 14288"/>
                        <a:gd name="connsiteX5" fmla="*/ 2490788 w 2490788"/>
                        <a:gd name="connsiteY5" fmla="*/ 0 h 142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90788" h="14288">
                          <a:moveTo>
                            <a:pt x="0" y="14288"/>
                          </a:moveTo>
                          <a:lnTo>
                            <a:pt x="2490788" y="9525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9FAE797B-3C33-FE4F-ABC9-8233EB0E6D99}"/>
              </a:ext>
            </a:extLst>
          </p:cNvPr>
          <p:cNvGrpSpPr/>
          <p:nvPr/>
        </p:nvGrpSpPr>
        <p:grpSpPr>
          <a:xfrm>
            <a:off x="1752600" y="8392931"/>
            <a:ext cx="12488099" cy="1129697"/>
            <a:chOff x="1447800" y="3384123"/>
            <a:chExt cx="12488099" cy="1129697"/>
          </a:xfrm>
        </p:grpSpPr>
        <p:sp>
          <p:nvSpPr>
            <p:cNvPr id="19" name="Freeform 2">
              <a:extLst>
                <a:ext uri="{FF2B5EF4-FFF2-40B4-BE49-F238E27FC236}">
                  <a16:creationId xmlns:a16="http://schemas.microsoft.com/office/drawing/2014/main" id="{D57251BC-C07E-DC8B-46B9-715912F6DFF5}"/>
                </a:ext>
              </a:extLst>
            </p:cNvPr>
            <p:cNvSpPr/>
            <p:nvPr/>
          </p:nvSpPr>
          <p:spPr>
            <a:xfrm flipH="1">
              <a:off x="1447800" y="3384123"/>
              <a:ext cx="1215688" cy="964952"/>
            </a:xfrm>
            <a:custGeom>
              <a:avLst/>
              <a:gdLst/>
              <a:ahLst/>
              <a:cxnLst/>
              <a:rect l="l" t="t" r="r" b="b"/>
              <a:pathLst>
                <a:path w="3887260" h="3085513">
                  <a:moveTo>
                    <a:pt x="0" y="0"/>
                  </a:moveTo>
                  <a:lnTo>
                    <a:pt x="3887260" y="0"/>
                  </a:lnTo>
                  <a:lnTo>
                    <a:pt x="3887260" y="3085513"/>
                  </a:lnTo>
                  <a:lnTo>
                    <a:pt x="0" y="30855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Hình chữ nhật 19">
              <a:extLst>
                <a:ext uri="{FF2B5EF4-FFF2-40B4-BE49-F238E27FC236}">
                  <a16:creationId xmlns:a16="http://schemas.microsoft.com/office/drawing/2014/main" id="{0A4E73B0-213D-8AF0-4E1B-D5AC342FFEBB}"/>
                </a:ext>
              </a:extLst>
            </p:cNvPr>
            <p:cNvSpPr/>
            <p:nvPr/>
          </p:nvSpPr>
          <p:spPr>
            <a:xfrm>
              <a:off x="2266003" y="3405824"/>
              <a:ext cx="11669896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vi-VN" sz="6600" i="1" cap="none" spc="0">
                  <a:ln w="0"/>
                  <a:latin typeface="+mj-lt"/>
                </a:rPr>
                <a:t>Vật liệu, đồ dùng cần chuẩn bị,...</a:t>
              </a:r>
            </a:p>
          </p:txBody>
        </p:sp>
        <p:sp>
          <p:nvSpPr>
            <p:cNvPr id="51" name="Hình tự do: Hình 50">
              <a:extLst>
                <a:ext uri="{FF2B5EF4-FFF2-40B4-BE49-F238E27FC236}">
                  <a16:creationId xmlns:a16="http://schemas.microsoft.com/office/drawing/2014/main" id="{20E46FD6-6247-3038-600C-51365679E52F}"/>
                </a:ext>
              </a:extLst>
            </p:cNvPr>
            <p:cNvSpPr/>
            <p:nvPr/>
          </p:nvSpPr>
          <p:spPr>
            <a:xfrm>
              <a:off x="2582099" y="4245035"/>
              <a:ext cx="10383074" cy="53301"/>
            </a:xfrm>
            <a:custGeom>
              <a:avLst/>
              <a:gdLst>
                <a:gd name="connsiteX0" fmla="*/ 0 w 10383074"/>
                <a:gd name="connsiteY0" fmla="*/ 53301 h 53301"/>
                <a:gd name="connsiteX1" fmla="*/ 576837 w 10383074"/>
                <a:gd name="connsiteY1" fmla="*/ 52314 h 53301"/>
                <a:gd name="connsiteX2" fmla="*/ 946013 w 10383074"/>
                <a:gd name="connsiteY2" fmla="*/ 51682 h 53301"/>
                <a:gd name="connsiteX3" fmla="*/ 1730512 w 10383074"/>
                <a:gd name="connsiteY3" fmla="*/ 50340 h 53301"/>
                <a:gd name="connsiteX4" fmla="*/ 1995858 w 10383074"/>
                <a:gd name="connsiteY4" fmla="*/ 49885 h 53301"/>
                <a:gd name="connsiteX5" fmla="*/ 2468864 w 10383074"/>
                <a:gd name="connsiteY5" fmla="*/ 49076 h 53301"/>
                <a:gd name="connsiteX6" fmla="*/ 3045702 w 10383074"/>
                <a:gd name="connsiteY6" fmla="*/ 48089 h 53301"/>
                <a:gd name="connsiteX7" fmla="*/ 3830201 w 10383074"/>
                <a:gd name="connsiteY7" fmla="*/ 46746 h 53301"/>
                <a:gd name="connsiteX8" fmla="*/ 4095546 w 10383074"/>
                <a:gd name="connsiteY8" fmla="*/ 46292 h 53301"/>
                <a:gd name="connsiteX9" fmla="*/ 4568553 w 10383074"/>
                <a:gd name="connsiteY9" fmla="*/ 45483 h 53301"/>
                <a:gd name="connsiteX10" fmla="*/ 4833898 w 10383074"/>
                <a:gd name="connsiteY10" fmla="*/ 45029 h 53301"/>
                <a:gd name="connsiteX11" fmla="*/ 5410735 w 10383074"/>
                <a:gd name="connsiteY11" fmla="*/ 44041 h 53301"/>
                <a:gd name="connsiteX12" fmla="*/ 6195234 w 10383074"/>
                <a:gd name="connsiteY12" fmla="*/ 42699 h 53301"/>
                <a:gd name="connsiteX13" fmla="*/ 6772072 w 10383074"/>
                <a:gd name="connsiteY13" fmla="*/ 41712 h 53301"/>
                <a:gd name="connsiteX14" fmla="*/ 7037417 w 10383074"/>
                <a:gd name="connsiteY14" fmla="*/ 41258 h 53301"/>
                <a:gd name="connsiteX15" fmla="*/ 7510424 w 10383074"/>
                <a:gd name="connsiteY15" fmla="*/ 40448 h 53301"/>
                <a:gd name="connsiteX16" fmla="*/ 7983430 w 10383074"/>
                <a:gd name="connsiteY16" fmla="*/ 39639 h 53301"/>
                <a:gd name="connsiteX17" fmla="*/ 8664098 w 10383074"/>
                <a:gd name="connsiteY17" fmla="*/ 38474 h 53301"/>
                <a:gd name="connsiteX18" fmla="*/ 8929444 w 10383074"/>
                <a:gd name="connsiteY18" fmla="*/ 38020 h 53301"/>
                <a:gd name="connsiteX19" fmla="*/ 9713943 w 10383074"/>
                <a:gd name="connsiteY19" fmla="*/ 36677 h 53301"/>
                <a:gd name="connsiteX20" fmla="*/ 10383074 w 10383074"/>
                <a:gd name="connsiteY20" fmla="*/ 35532 h 53301"/>
                <a:gd name="connsiteX21" fmla="*/ 10383074 w 10383074"/>
                <a:gd name="connsiteY21" fmla="*/ 0 h 53301"/>
                <a:gd name="connsiteX22" fmla="*/ 10383074 w 10383074"/>
                <a:gd name="connsiteY22" fmla="*/ 0 h 53301"/>
                <a:gd name="connsiteX23" fmla="*/ 10383074 w 10383074"/>
                <a:gd name="connsiteY23" fmla="*/ 0 h 53301"/>
                <a:gd name="connsiteX24" fmla="*/ 10383074 w 10383074"/>
                <a:gd name="connsiteY24" fmla="*/ 0 h 53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383074" h="53301" extrusionOk="0">
                  <a:moveTo>
                    <a:pt x="0" y="53301"/>
                  </a:moveTo>
                  <a:cubicBezTo>
                    <a:pt x="172081" y="7084"/>
                    <a:pt x="369605" y="57227"/>
                    <a:pt x="576837" y="52314"/>
                  </a:cubicBezTo>
                  <a:cubicBezTo>
                    <a:pt x="784069" y="47401"/>
                    <a:pt x="794718" y="82645"/>
                    <a:pt x="946013" y="51682"/>
                  </a:cubicBezTo>
                  <a:cubicBezTo>
                    <a:pt x="1097308" y="20719"/>
                    <a:pt x="1464559" y="55983"/>
                    <a:pt x="1730512" y="50340"/>
                  </a:cubicBezTo>
                  <a:cubicBezTo>
                    <a:pt x="1996465" y="44696"/>
                    <a:pt x="1865647" y="81910"/>
                    <a:pt x="1995858" y="49885"/>
                  </a:cubicBezTo>
                  <a:cubicBezTo>
                    <a:pt x="2126069" y="17861"/>
                    <a:pt x="2297541" y="77088"/>
                    <a:pt x="2468864" y="49076"/>
                  </a:cubicBezTo>
                  <a:cubicBezTo>
                    <a:pt x="2640187" y="21064"/>
                    <a:pt x="2806570" y="64944"/>
                    <a:pt x="3045702" y="48089"/>
                  </a:cubicBezTo>
                  <a:cubicBezTo>
                    <a:pt x="3284834" y="31234"/>
                    <a:pt x="3452546" y="127114"/>
                    <a:pt x="3830201" y="46746"/>
                  </a:cubicBezTo>
                  <a:cubicBezTo>
                    <a:pt x="4207856" y="-33621"/>
                    <a:pt x="4011558" y="62525"/>
                    <a:pt x="4095546" y="46292"/>
                  </a:cubicBezTo>
                  <a:cubicBezTo>
                    <a:pt x="4179534" y="30059"/>
                    <a:pt x="4361879" y="58250"/>
                    <a:pt x="4568553" y="45483"/>
                  </a:cubicBezTo>
                  <a:cubicBezTo>
                    <a:pt x="4775227" y="32716"/>
                    <a:pt x="4734643" y="52852"/>
                    <a:pt x="4833898" y="45029"/>
                  </a:cubicBezTo>
                  <a:cubicBezTo>
                    <a:pt x="4933153" y="37205"/>
                    <a:pt x="5250074" y="100756"/>
                    <a:pt x="5410735" y="44041"/>
                  </a:cubicBezTo>
                  <a:cubicBezTo>
                    <a:pt x="5571396" y="-12674"/>
                    <a:pt x="5833240" y="54475"/>
                    <a:pt x="6195234" y="42699"/>
                  </a:cubicBezTo>
                  <a:cubicBezTo>
                    <a:pt x="6557228" y="30923"/>
                    <a:pt x="6605331" y="92600"/>
                    <a:pt x="6772072" y="41712"/>
                  </a:cubicBezTo>
                  <a:cubicBezTo>
                    <a:pt x="6938813" y="-9176"/>
                    <a:pt x="6966374" y="66213"/>
                    <a:pt x="7037417" y="41258"/>
                  </a:cubicBezTo>
                  <a:cubicBezTo>
                    <a:pt x="7108460" y="16302"/>
                    <a:pt x="7309936" y="82163"/>
                    <a:pt x="7510424" y="40448"/>
                  </a:cubicBezTo>
                  <a:cubicBezTo>
                    <a:pt x="7710912" y="-1267"/>
                    <a:pt x="7824009" y="50908"/>
                    <a:pt x="7983430" y="39639"/>
                  </a:cubicBezTo>
                  <a:cubicBezTo>
                    <a:pt x="8142851" y="28370"/>
                    <a:pt x="8356139" y="77715"/>
                    <a:pt x="8664098" y="38474"/>
                  </a:cubicBezTo>
                  <a:cubicBezTo>
                    <a:pt x="8972057" y="-767"/>
                    <a:pt x="8870907" y="50863"/>
                    <a:pt x="8929444" y="38020"/>
                  </a:cubicBezTo>
                  <a:cubicBezTo>
                    <a:pt x="8987981" y="25176"/>
                    <a:pt x="9437832" y="42389"/>
                    <a:pt x="9713943" y="36677"/>
                  </a:cubicBezTo>
                  <a:cubicBezTo>
                    <a:pt x="9990054" y="30965"/>
                    <a:pt x="10178930" y="98965"/>
                    <a:pt x="10383074" y="35532"/>
                  </a:cubicBezTo>
                  <a:cubicBezTo>
                    <a:pt x="10382460" y="23420"/>
                    <a:pt x="10385643" y="9351"/>
                    <a:pt x="10383074" y="0"/>
                  </a:cubicBezTo>
                  <a:lnTo>
                    <a:pt x="10383074" y="0"/>
                  </a:lnTo>
                  <a:lnTo>
                    <a:pt x="10383074" y="0"/>
                  </a:lnTo>
                  <a:lnTo>
                    <a:pt x="10383074" y="0"/>
                  </a:lnTo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496681395">
                    <a:custGeom>
                      <a:avLst/>
                      <a:gdLst>
                        <a:gd name="connsiteX0" fmla="*/ 0 w 2490788"/>
                        <a:gd name="connsiteY0" fmla="*/ 14288 h 14288"/>
                        <a:gd name="connsiteX1" fmla="*/ 2490788 w 2490788"/>
                        <a:gd name="connsiteY1" fmla="*/ 9525 h 14288"/>
                        <a:gd name="connsiteX2" fmla="*/ 2490788 w 2490788"/>
                        <a:gd name="connsiteY2" fmla="*/ 0 h 14288"/>
                        <a:gd name="connsiteX3" fmla="*/ 2490788 w 2490788"/>
                        <a:gd name="connsiteY3" fmla="*/ 0 h 14288"/>
                        <a:gd name="connsiteX4" fmla="*/ 2490788 w 2490788"/>
                        <a:gd name="connsiteY4" fmla="*/ 0 h 14288"/>
                        <a:gd name="connsiteX5" fmla="*/ 2490788 w 2490788"/>
                        <a:gd name="connsiteY5" fmla="*/ 0 h 1428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490788" h="14288">
                          <a:moveTo>
                            <a:pt x="0" y="14288"/>
                          </a:moveTo>
                          <a:lnTo>
                            <a:pt x="2490788" y="9525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  <a:lnTo>
                            <a:pt x="2490788" y="0"/>
                          </a:ln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1725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1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2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1011</TotalTime>
  <Words>381</Words>
  <Application>Microsoft Office PowerPoint</Application>
  <PresentationFormat>Tùy chỉnh</PresentationFormat>
  <Paragraphs>56</Paragraphs>
  <Slides>14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14</vt:i4>
      </vt:variant>
    </vt:vector>
  </HeadingPairs>
  <TitlesOfParts>
    <vt:vector size="24" baseType="lpstr">
      <vt:lpstr>Calibri</vt:lpstr>
      <vt:lpstr>SVN-Doodly</vt:lpstr>
      <vt:lpstr>Arial</vt:lpstr>
      <vt:lpstr>#9Slide03 Arima Madurai ExtraBo</vt:lpstr>
      <vt:lpstr>Wingdings</vt:lpstr>
      <vt:lpstr>Times New Roman</vt:lpstr>
      <vt:lpstr>#9Slide03 Prompt Black</vt:lpstr>
      <vt:lpstr>1_Office Theme</vt:lpstr>
      <vt:lpstr>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CHUDE 7 - TUAN 24 - SHDC</dc:title>
  <dc:subject>9Slide.vn</dc:subject>
  <dc:creator>Hi There</dc:creator>
  <dc:description>9Slide.vn</dc:description>
  <cp:lastModifiedBy>Kim Tuyền Phạm</cp:lastModifiedBy>
  <cp:revision>68</cp:revision>
  <dcterms:created xsi:type="dcterms:W3CDTF">2006-08-16T00:00:00Z</dcterms:created>
  <dcterms:modified xsi:type="dcterms:W3CDTF">2024-04-20T13:34:10Z</dcterms:modified>
  <cp:category>9Slide.vn</cp:category>
  <dc:identifier>DAFqNt_XBVA</dc:identifier>
</cp:coreProperties>
</file>