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302" r:id="rId3"/>
    <p:sldId id="303" r:id="rId4"/>
    <p:sldId id="279" r:id="rId5"/>
    <p:sldId id="262" r:id="rId6"/>
    <p:sldId id="283" r:id="rId7"/>
    <p:sldId id="312" r:id="rId8"/>
    <p:sldId id="269" r:id="rId9"/>
    <p:sldId id="259" r:id="rId10"/>
    <p:sldId id="266" r:id="rId11"/>
    <p:sldId id="286" r:id="rId12"/>
    <p:sldId id="276" r:id="rId13"/>
    <p:sldId id="274" r:id="rId14"/>
    <p:sldId id="304" r:id="rId15"/>
    <p:sldId id="305" r:id="rId16"/>
    <p:sldId id="306" r:id="rId17"/>
    <p:sldId id="307" r:id="rId18"/>
    <p:sldId id="310" r:id="rId19"/>
    <p:sldId id="311" r:id="rId20"/>
    <p:sldId id="308" r:id="rId21"/>
    <p:sldId id="309" r:id="rId22"/>
    <p:sldId id="270" r:id="rId23"/>
    <p:sldId id="271" r:id="rId24"/>
    <p:sldId id="284" r:id="rId25"/>
  </p:sldIdLst>
  <p:sldSz cx="9144000" cy="6858000" type="screen4x3"/>
  <p:notesSz cx="6858000" cy="9144000"/>
  <p:defaultTextStyle>
    <a:defPPr>
      <a:defRPr lang="vi-VN"/>
    </a:defPPr>
    <a:lvl1pPr marL="0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92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86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78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70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64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56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48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42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C65A"/>
    <a:srgbClr val="C25EA5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944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15/09/2024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15/09/2024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15/09/2024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15/09/2024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15/09/2024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15/09/2024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6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0" indent="0">
              <a:buNone/>
              <a:defRPr sz="1600" b="1"/>
            </a:lvl5pPr>
            <a:lvl6pPr marL="2285964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6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0" indent="0">
              <a:buNone/>
              <a:defRPr sz="1600" b="1"/>
            </a:lvl5pPr>
            <a:lvl6pPr marL="2285964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15/09/2024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15/09/2024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15/09/2024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6" indent="0">
              <a:buNone/>
              <a:defRPr sz="1000"/>
            </a:lvl3pPr>
            <a:lvl4pPr marL="1371578" indent="0">
              <a:buNone/>
              <a:defRPr sz="900"/>
            </a:lvl4pPr>
            <a:lvl5pPr marL="1828770" indent="0">
              <a:buNone/>
              <a:defRPr sz="900"/>
            </a:lvl5pPr>
            <a:lvl6pPr marL="2285964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15/09/2024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2" indent="0">
              <a:buNone/>
              <a:defRPr sz="2800"/>
            </a:lvl2pPr>
            <a:lvl3pPr marL="914386" indent="0">
              <a:buNone/>
              <a:defRPr sz="2400"/>
            </a:lvl3pPr>
            <a:lvl4pPr marL="1371578" indent="0">
              <a:buNone/>
              <a:defRPr sz="2000"/>
            </a:lvl4pPr>
            <a:lvl5pPr marL="1828770" indent="0">
              <a:buNone/>
              <a:defRPr sz="2000"/>
            </a:lvl5pPr>
            <a:lvl6pPr marL="2285964" indent="0">
              <a:buNone/>
              <a:defRPr sz="2000"/>
            </a:lvl6pPr>
            <a:lvl7pPr marL="2743156" indent="0">
              <a:buNone/>
              <a:defRPr sz="2000"/>
            </a:lvl7pPr>
            <a:lvl8pPr marL="3200348" indent="0">
              <a:buNone/>
              <a:defRPr sz="2000"/>
            </a:lvl8pPr>
            <a:lvl9pPr marL="3657542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6" indent="0">
              <a:buNone/>
              <a:defRPr sz="1000"/>
            </a:lvl3pPr>
            <a:lvl4pPr marL="1371578" indent="0">
              <a:buNone/>
              <a:defRPr sz="900"/>
            </a:lvl4pPr>
            <a:lvl5pPr marL="1828770" indent="0">
              <a:buNone/>
              <a:defRPr sz="900"/>
            </a:lvl5pPr>
            <a:lvl6pPr marL="2285964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15/09/2024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8" tIns="45720" rIns="91438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38" tIns="45720" rIns="91438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38" tIns="45720" rIns="91438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2F953-2194-4103-93E8-DEB7F6227C24}" type="datetimeFigureOut">
              <a:rPr lang="vi-VN" smtClean="0"/>
              <a:pPr/>
              <a:t>15/09/2024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38" tIns="45720" rIns="91438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8" tIns="45720" rIns="91438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8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5" indent="-342895" algn="l" defTabSz="91438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8" indent="-285746" algn="l" defTabSz="91438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2" indent="-228596" algn="l" defTabSz="91438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74" indent="-228596" algn="l" defTabSz="91438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67" indent="-228596" algn="l" defTabSz="91438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60" indent="-228596" algn="l" defTabSz="9143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52" indent="-228596" algn="l" defTabSz="9143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44" indent="-228596" algn="l" defTabSz="9143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38" indent="-228596" algn="l" defTabSz="9143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2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6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8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0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4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6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48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42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f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f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1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3" r="24286"/>
          <a:stretch>
            <a:fillRect/>
          </a:stretch>
        </p:blipFill>
        <p:spPr>
          <a:xfrm>
            <a:off x="0" y="0"/>
            <a:ext cx="4154078" cy="6784776"/>
          </a:xfrm>
          <a:custGeom>
            <a:avLst/>
            <a:gdLst>
              <a:gd name="connsiteX0" fmla="*/ 0 w 4864674"/>
              <a:gd name="connsiteY0" fmla="*/ 0 h 6858000"/>
              <a:gd name="connsiteX1" fmla="*/ 4864674 w 4864674"/>
              <a:gd name="connsiteY1" fmla="*/ 0 h 6858000"/>
              <a:gd name="connsiteX2" fmla="*/ 3027078 w 4864674"/>
              <a:gd name="connsiteY2" fmla="*/ 6858000 h 6858000"/>
              <a:gd name="connsiteX3" fmla="*/ 0 w 486467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4674" h="6858000">
                <a:moveTo>
                  <a:pt x="0" y="0"/>
                </a:moveTo>
                <a:lnTo>
                  <a:pt x="4864674" y="0"/>
                </a:lnTo>
                <a:lnTo>
                  <a:pt x="302707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3" r="24286"/>
          <a:stretch>
            <a:fillRect/>
          </a:stretch>
        </p:blipFill>
        <p:spPr>
          <a:xfrm flipH="1" flipV="1">
            <a:off x="4728278" y="0"/>
            <a:ext cx="4406293" cy="6858000"/>
          </a:xfrm>
          <a:custGeom>
            <a:avLst/>
            <a:gdLst>
              <a:gd name="connsiteX0" fmla="*/ 0 w 4864674"/>
              <a:gd name="connsiteY0" fmla="*/ 0 h 6858000"/>
              <a:gd name="connsiteX1" fmla="*/ 4864674 w 4864674"/>
              <a:gd name="connsiteY1" fmla="*/ 0 h 6858000"/>
              <a:gd name="connsiteX2" fmla="*/ 3027078 w 4864674"/>
              <a:gd name="connsiteY2" fmla="*/ 6858000 h 6858000"/>
              <a:gd name="connsiteX3" fmla="*/ 0 w 486467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4674" h="6858000">
                <a:moveTo>
                  <a:pt x="0" y="0"/>
                </a:moveTo>
                <a:lnTo>
                  <a:pt x="4864674" y="0"/>
                </a:lnTo>
                <a:lnTo>
                  <a:pt x="302707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Oval 4"/>
          <p:cNvSpPr/>
          <p:nvPr/>
        </p:nvSpPr>
        <p:spPr>
          <a:xfrm>
            <a:off x="3515619" y="2359224"/>
            <a:ext cx="2139554" cy="2139554"/>
          </a:xfrm>
          <a:prstGeom prst="ellipse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13"/>
          </a:p>
        </p:txBody>
      </p:sp>
      <p:grpSp>
        <p:nvGrpSpPr>
          <p:cNvPr id="9" name="Group 8"/>
          <p:cNvGrpSpPr/>
          <p:nvPr/>
        </p:nvGrpSpPr>
        <p:grpSpPr>
          <a:xfrm>
            <a:off x="2369144" y="1158587"/>
            <a:ext cx="4675893" cy="4533275"/>
            <a:chOff x="2975388" y="308389"/>
            <a:chExt cx="6241222" cy="6330916"/>
          </a:xfrm>
          <a:solidFill>
            <a:srgbClr val="00B0F0"/>
          </a:solidFill>
        </p:grpSpPr>
        <p:grpSp>
          <p:nvGrpSpPr>
            <p:cNvPr id="7" name="Group 6"/>
            <p:cNvGrpSpPr/>
            <p:nvPr/>
          </p:nvGrpSpPr>
          <p:grpSpPr>
            <a:xfrm>
              <a:off x="5759313" y="308389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6" name="Teardrop 5"/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  <p:sp>
            <p:nvSpPr>
              <p:cNvPr id="30" name="Teardrop 29"/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 rot="900000">
              <a:off x="5759313" y="316543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33" name="Teardrop 32"/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  <p:sp>
            <p:nvSpPr>
              <p:cNvPr id="35" name="Teardrop 34"/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 rot="1800000">
              <a:off x="5759313" y="324697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39" name="Teardrop 38"/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  <p:sp>
            <p:nvSpPr>
              <p:cNvPr id="41" name="Teardrop 40"/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2700000">
              <a:off x="5759313" y="332851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44" name="Teardrop 43"/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  <p:sp>
            <p:nvSpPr>
              <p:cNvPr id="45" name="Teardrop 44"/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 rot="3600000">
              <a:off x="5759313" y="341005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47" name="Teardrop 46"/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  <p:sp>
            <p:nvSpPr>
              <p:cNvPr id="48" name="Teardrop 47"/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 rot="4500000">
              <a:off x="5759313" y="349159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51" name="Teardrop 50"/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  <p:sp>
            <p:nvSpPr>
              <p:cNvPr id="54" name="Teardrop 53"/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 rot="5400000">
              <a:off x="5759313" y="357313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56" name="Teardrop 55"/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  <p:sp>
            <p:nvSpPr>
              <p:cNvPr id="57" name="Teardrop 56"/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 rot="6300000">
              <a:off x="5759313" y="365467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59" name="Teardrop 58"/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  <p:sp>
            <p:nvSpPr>
              <p:cNvPr id="60" name="Teardrop 59"/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 rot="7200000">
              <a:off x="5759313" y="373621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62" name="Teardrop 61"/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  <p:sp>
            <p:nvSpPr>
              <p:cNvPr id="63" name="Teardrop 62"/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 rot="8100000">
              <a:off x="5759313" y="381775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65" name="Teardrop 64"/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  <p:sp>
            <p:nvSpPr>
              <p:cNvPr id="66" name="Teardrop 65"/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 rot="9000000">
              <a:off x="5759313" y="389929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68" name="Teardrop 67"/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  <p:sp>
            <p:nvSpPr>
              <p:cNvPr id="69" name="Teardrop 68"/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rot="9900000">
              <a:off x="5759313" y="398083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71" name="Teardrop 70"/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  <p:sp>
            <p:nvSpPr>
              <p:cNvPr id="72" name="Teardrop 71"/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</p:grpSp>
      </p:grpSp>
      <p:sp>
        <p:nvSpPr>
          <p:cNvPr id="73" name="Oval 72"/>
          <p:cNvSpPr/>
          <p:nvPr/>
        </p:nvSpPr>
        <p:spPr>
          <a:xfrm>
            <a:off x="3728664" y="2574585"/>
            <a:ext cx="1743075" cy="17430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13"/>
          </a:p>
        </p:txBody>
      </p:sp>
      <p:sp>
        <p:nvSpPr>
          <p:cNvPr id="74" name="Oval 73"/>
          <p:cNvSpPr/>
          <p:nvPr/>
        </p:nvSpPr>
        <p:spPr>
          <a:xfrm>
            <a:off x="4548784" y="3147716"/>
            <a:ext cx="73224" cy="732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13"/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3569197" y="2412802"/>
            <a:ext cx="2032398" cy="2023467"/>
            <a:chOff x="4303696" y="1644666"/>
            <a:chExt cx="3613934" cy="3597649"/>
          </a:xfrm>
        </p:grpSpPr>
        <p:grpSp>
          <p:nvGrpSpPr>
            <p:cNvPr id="4109" name="Group 12"/>
            <p:cNvGrpSpPr>
              <a:grpSpLocks/>
            </p:cNvGrpSpPr>
            <p:nvPr/>
          </p:nvGrpSpPr>
          <p:grpSpPr bwMode="auto">
            <a:xfrm>
              <a:off x="6030767" y="1644666"/>
              <a:ext cx="130462" cy="3597639"/>
              <a:chOff x="6030767" y="1644666"/>
              <a:chExt cx="130462" cy="3597639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6031271" y="1644666"/>
                <a:ext cx="130203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6031271" y="5112126"/>
                <a:ext cx="130203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</p:grpSp>
        <p:grpSp>
          <p:nvGrpSpPr>
            <p:cNvPr id="4110" name="Group 84"/>
            <p:cNvGrpSpPr>
              <a:grpSpLocks/>
            </p:cNvGrpSpPr>
            <p:nvPr/>
          </p:nvGrpSpPr>
          <p:grpSpPr bwMode="auto">
            <a:xfrm rot="900000">
              <a:off x="6030767" y="1644666"/>
              <a:ext cx="130462" cy="3597639"/>
              <a:chOff x="6030767" y="1644666"/>
              <a:chExt cx="130462" cy="3597639"/>
            </a:xfrm>
          </p:grpSpPr>
          <p:sp>
            <p:nvSpPr>
              <p:cNvPr id="86" name="Oval 85"/>
              <p:cNvSpPr/>
              <p:nvPr/>
            </p:nvSpPr>
            <p:spPr>
              <a:xfrm>
                <a:off x="6030234" y="1644713"/>
                <a:ext cx="128615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6016205" y="5089102"/>
                <a:ext cx="125439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</p:grpSp>
        <p:grpSp>
          <p:nvGrpSpPr>
            <p:cNvPr id="4111" name="Group 87"/>
            <p:cNvGrpSpPr>
              <a:grpSpLocks/>
            </p:cNvGrpSpPr>
            <p:nvPr/>
          </p:nvGrpSpPr>
          <p:grpSpPr bwMode="auto">
            <a:xfrm rot="1800000">
              <a:off x="6034026" y="1644667"/>
              <a:ext cx="130462" cy="3597639"/>
              <a:chOff x="6030767" y="1644666"/>
              <a:chExt cx="130462" cy="3597639"/>
            </a:xfrm>
          </p:grpSpPr>
          <p:sp>
            <p:nvSpPr>
              <p:cNvPr id="89" name="Oval 88"/>
              <p:cNvSpPr/>
              <p:nvPr/>
            </p:nvSpPr>
            <p:spPr>
              <a:xfrm>
                <a:off x="6030912" y="1644106"/>
                <a:ext cx="130203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6029007" y="5108268"/>
                <a:ext cx="130203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</p:grpSp>
        <p:grpSp>
          <p:nvGrpSpPr>
            <p:cNvPr id="4112" name="Group 90"/>
            <p:cNvGrpSpPr>
              <a:grpSpLocks/>
            </p:cNvGrpSpPr>
            <p:nvPr/>
          </p:nvGrpSpPr>
          <p:grpSpPr bwMode="auto">
            <a:xfrm rot="2700000">
              <a:off x="6037285" y="1644668"/>
              <a:ext cx="130462" cy="3597639"/>
              <a:chOff x="6030767" y="1644666"/>
              <a:chExt cx="130462" cy="3597639"/>
            </a:xfrm>
          </p:grpSpPr>
          <p:sp>
            <p:nvSpPr>
              <p:cNvPr id="92" name="Oval 91"/>
              <p:cNvSpPr/>
              <p:nvPr/>
            </p:nvSpPr>
            <p:spPr>
              <a:xfrm>
                <a:off x="6028807" y="1642428"/>
                <a:ext cx="130189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6028807" y="5114050"/>
                <a:ext cx="130189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</p:grpSp>
        <p:grpSp>
          <p:nvGrpSpPr>
            <p:cNvPr id="4113" name="Group 93"/>
            <p:cNvGrpSpPr>
              <a:grpSpLocks/>
            </p:cNvGrpSpPr>
            <p:nvPr/>
          </p:nvGrpSpPr>
          <p:grpSpPr bwMode="auto">
            <a:xfrm rot="3600000">
              <a:off x="6040544" y="1644669"/>
              <a:ext cx="130462" cy="3597639"/>
              <a:chOff x="6030767" y="1644666"/>
              <a:chExt cx="130462" cy="3597639"/>
            </a:xfrm>
          </p:grpSpPr>
          <p:sp>
            <p:nvSpPr>
              <p:cNvPr id="95" name="Oval 94"/>
              <p:cNvSpPr/>
              <p:nvPr/>
            </p:nvSpPr>
            <p:spPr>
              <a:xfrm>
                <a:off x="6029037" y="1644520"/>
                <a:ext cx="130189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6030729" y="5112616"/>
                <a:ext cx="130189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</p:grpSp>
        <p:grpSp>
          <p:nvGrpSpPr>
            <p:cNvPr id="4114" name="Group 96"/>
            <p:cNvGrpSpPr>
              <a:grpSpLocks/>
            </p:cNvGrpSpPr>
            <p:nvPr/>
          </p:nvGrpSpPr>
          <p:grpSpPr bwMode="auto">
            <a:xfrm rot="4500000">
              <a:off x="6043803" y="1644670"/>
              <a:ext cx="130462" cy="3597639"/>
              <a:chOff x="6030767" y="1644666"/>
              <a:chExt cx="130462" cy="3597639"/>
            </a:xfrm>
          </p:grpSpPr>
          <p:sp>
            <p:nvSpPr>
              <p:cNvPr id="98" name="Oval 97"/>
              <p:cNvSpPr/>
              <p:nvPr/>
            </p:nvSpPr>
            <p:spPr>
              <a:xfrm>
                <a:off x="6013072" y="1647299"/>
                <a:ext cx="128601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6005554" y="5134159"/>
                <a:ext cx="120663" cy="13179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</p:grpSp>
        <p:grpSp>
          <p:nvGrpSpPr>
            <p:cNvPr id="4115" name="Group 99"/>
            <p:cNvGrpSpPr>
              <a:grpSpLocks/>
            </p:cNvGrpSpPr>
            <p:nvPr/>
          </p:nvGrpSpPr>
          <p:grpSpPr bwMode="auto">
            <a:xfrm rot="5400000">
              <a:off x="6047062" y="1644671"/>
              <a:ext cx="130462" cy="3597639"/>
              <a:chOff x="6030767" y="1644666"/>
              <a:chExt cx="130462" cy="3597639"/>
            </a:xfrm>
          </p:grpSpPr>
          <p:sp>
            <p:nvSpPr>
              <p:cNvPr id="101" name="Oval 100"/>
              <p:cNvSpPr/>
              <p:nvPr/>
            </p:nvSpPr>
            <p:spPr>
              <a:xfrm>
                <a:off x="6030904" y="1644499"/>
                <a:ext cx="130189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6030904" y="5112351"/>
                <a:ext cx="130189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</p:grpSp>
        <p:grpSp>
          <p:nvGrpSpPr>
            <p:cNvPr id="4116" name="Group 102"/>
            <p:cNvGrpSpPr>
              <a:grpSpLocks/>
            </p:cNvGrpSpPr>
            <p:nvPr/>
          </p:nvGrpSpPr>
          <p:grpSpPr bwMode="auto">
            <a:xfrm rot="6300000">
              <a:off x="6050321" y="1644672"/>
              <a:ext cx="130462" cy="3597639"/>
              <a:chOff x="6030767" y="1644666"/>
              <a:chExt cx="130462" cy="3597639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6025639" y="1665594"/>
                <a:ext cx="128602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6028871" y="5173202"/>
                <a:ext cx="125426" cy="1333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</p:grpSp>
        <p:grpSp>
          <p:nvGrpSpPr>
            <p:cNvPr id="4117" name="Group 105"/>
            <p:cNvGrpSpPr>
              <a:grpSpLocks/>
            </p:cNvGrpSpPr>
            <p:nvPr/>
          </p:nvGrpSpPr>
          <p:grpSpPr bwMode="auto">
            <a:xfrm rot="7200000">
              <a:off x="6053580" y="1644673"/>
              <a:ext cx="130462" cy="3597639"/>
              <a:chOff x="6030767" y="1644666"/>
              <a:chExt cx="130462" cy="3597639"/>
            </a:xfrm>
          </p:grpSpPr>
          <p:sp>
            <p:nvSpPr>
              <p:cNvPr id="107" name="Oval 106"/>
              <p:cNvSpPr/>
              <p:nvPr/>
            </p:nvSpPr>
            <p:spPr>
              <a:xfrm>
                <a:off x="6030881" y="1667079"/>
                <a:ext cx="127014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6030978" y="5184688"/>
                <a:ext cx="130189" cy="13179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</p:grpSp>
        <p:grpSp>
          <p:nvGrpSpPr>
            <p:cNvPr id="4118" name="Group 108"/>
            <p:cNvGrpSpPr>
              <a:grpSpLocks/>
            </p:cNvGrpSpPr>
            <p:nvPr/>
          </p:nvGrpSpPr>
          <p:grpSpPr bwMode="auto">
            <a:xfrm rot="8100000">
              <a:off x="6056839" y="1644674"/>
              <a:ext cx="130462" cy="3597639"/>
              <a:chOff x="6030767" y="1644666"/>
              <a:chExt cx="130462" cy="3597639"/>
            </a:xfrm>
          </p:grpSpPr>
          <p:sp>
            <p:nvSpPr>
              <p:cNvPr id="110" name="Oval 109"/>
              <p:cNvSpPr/>
              <p:nvPr/>
            </p:nvSpPr>
            <p:spPr>
              <a:xfrm>
                <a:off x="6031101" y="1645231"/>
                <a:ext cx="130203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6031102" y="5114215"/>
                <a:ext cx="130203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</p:grpSp>
        <p:grpSp>
          <p:nvGrpSpPr>
            <p:cNvPr id="4119" name="Group 111"/>
            <p:cNvGrpSpPr>
              <a:grpSpLocks/>
            </p:cNvGrpSpPr>
            <p:nvPr/>
          </p:nvGrpSpPr>
          <p:grpSpPr bwMode="auto">
            <a:xfrm rot="9000000">
              <a:off x="6060098" y="1644675"/>
              <a:ext cx="130462" cy="3597639"/>
              <a:chOff x="6030767" y="1644666"/>
              <a:chExt cx="130462" cy="3597639"/>
            </a:xfrm>
          </p:grpSpPr>
          <p:sp>
            <p:nvSpPr>
              <p:cNvPr id="113" name="Oval 112"/>
              <p:cNvSpPr/>
              <p:nvPr/>
            </p:nvSpPr>
            <p:spPr>
              <a:xfrm>
                <a:off x="6047109" y="1673640"/>
                <a:ext cx="123852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6032938" y="5115688"/>
                <a:ext cx="130203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</p:grpSp>
        <p:grpSp>
          <p:nvGrpSpPr>
            <p:cNvPr id="4120" name="Group 114"/>
            <p:cNvGrpSpPr>
              <a:grpSpLocks/>
            </p:cNvGrpSpPr>
            <p:nvPr/>
          </p:nvGrpSpPr>
          <p:grpSpPr bwMode="auto">
            <a:xfrm rot="9900000">
              <a:off x="6063357" y="1644676"/>
              <a:ext cx="130462" cy="3597639"/>
              <a:chOff x="6030767" y="1644666"/>
              <a:chExt cx="130462" cy="3597639"/>
            </a:xfrm>
          </p:grpSpPr>
          <p:sp>
            <p:nvSpPr>
              <p:cNvPr id="116" name="Oval 115"/>
              <p:cNvSpPr/>
              <p:nvPr/>
            </p:nvSpPr>
            <p:spPr>
              <a:xfrm>
                <a:off x="6071171" y="1677698"/>
                <a:ext cx="127027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6070652" y="5145282"/>
                <a:ext cx="123852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13"/>
              </a:p>
            </p:txBody>
          </p:sp>
        </p:grpSp>
      </p:grpSp>
      <p:sp>
        <p:nvSpPr>
          <p:cNvPr id="88" name="TextBox 87"/>
          <p:cNvSpPr txBox="1"/>
          <p:nvPr/>
        </p:nvSpPr>
        <p:spPr>
          <a:xfrm>
            <a:off x="2671258" y="2894765"/>
            <a:ext cx="4009161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6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</a:rPr>
              <a:t>MĨ THUẬT</a:t>
            </a:r>
            <a:endParaRPr lang="en-US" sz="6000" dirty="0">
              <a:solidFill>
                <a:srgbClr val="FFFF00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UTM Alberta Heav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9830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6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5334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10" name="TextBox 9"/>
          <p:cNvSpPr txBox="1"/>
          <p:nvPr/>
        </p:nvSpPr>
        <p:spPr>
          <a:xfrm>
            <a:off x="609600" y="1066800"/>
            <a:ext cx="2819400" cy="707886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vi-VN" sz="2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33800" y="4168914"/>
            <a:ext cx="2514600" cy="707886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endParaRPr lang="en-US" sz="2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vi-VN" sz="2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828800"/>
            <a:ext cx="2743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2153573"/>
            <a:ext cx="2896365" cy="2037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736" y="5334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762002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en-US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</a:p>
          <a:p>
            <a:pPr>
              <a:buNone/>
            </a:pP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vi-VN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2133600"/>
            <a:ext cx="49530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457200" y="1905000"/>
            <a:ext cx="6781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 bước vẽ tranh quang cảnh một góc của trường học.</a:t>
            </a:r>
            <a:endParaRPr lang="vi-VN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/>
              <a:t>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3200400"/>
            <a:ext cx="44196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762000" y="2743200"/>
            <a:ext cx="5791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sz="2000" b="1" u="sng" dirty="0">
                <a:solidFill>
                  <a:srgbClr val="FFFF00"/>
                </a:solidFill>
                <a:latin typeface="+mj-lt"/>
              </a:rPr>
              <a:t>Ghi nhớ</a:t>
            </a:r>
            <a:r>
              <a:rPr lang="vi-VN" sz="2000" dirty="0">
                <a:solidFill>
                  <a:srgbClr val="FFFF00"/>
                </a:solidFill>
                <a:latin typeface="+mj-lt"/>
              </a:rPr>
              <a:t>:</a:t>
            </a:r>
            <a:r>
              <a:rPr lang="vi-VN" sz="20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000" b="1" i="1" dirty="0">
                <a:solidFill>
                  <a:srgbClr val="FFFF00"/>
                </a:solidFill>
                <a:latin typeface="+mj-lt"/>
              </a:rPr>
              <a:t>Vẽ một góc cảnh trước rồi thêm hoạt động của con người là một trong những cách để tạo bức tranh theo đề tài.</a:t>
            </a:r>
            <a:endParaRPr lang="vi-VN" sz="2000" i="1" dirty="0">
              <a:solidFill>
                <a:srgbClr val="FFFF00"/>
              </a:solidFill>
              <a:latin typeface="+mj-lt"/>
            </a:endParaRPr>
          </a:p>
          <a:p>
            <a:r>
              <a:rPr lang="vi-VN" sz="2000" b="1" i="1" dirty="0">
                <a:solidFill>
                  <a:srgbClr val="FFFF00"/>
                </a:solidFill>
                <a:latin typeface="+mj-lt"/>
              </a:rPr>
              <a:t> </a:t>
            </a:r>
            <a:endParaRPr lang="vi-VN" sz="2000" i="1" dirty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736" y="5334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762002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en-US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3</a:t>
            </a:r>
          </a:p>
          <a:p>
            <a:pPr>
              <a:buNone/>
            </a:pP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vi-VN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vi-VN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2133600"/>
            <a:ext cx="49530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533400" y="1905000"/>
            <a:ext cx="59436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b="1" dirty="0">
                <a:solidFill>
                  <a:srgbClr val="FFFF00"/>
                </a:solidFill>
                <a:latin typeface="+mj-lt"/>
              </a:rPr>
              <a:t>   Các bước vẽ tranh quang cảnh một góc của trường học.</a:t>
            </a:r>
            <a:endParaRPr lang="vi-VN" dirty="0">
              <a:solidFill>
                <a:srgbClr val="FFFF00"/>
              </a:solidFill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b="1" dirty="0">
              <a:solidFill>
                <a:srgbClr val="FFFF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800" y="3048000"/>
            <a:ext cx="48006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762000" y="2819402"/>
            <a:ext cx="5638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sz="2400" i="1" dirty="0">
                <a:solidFill>
                  <a:schemeClr val="bg1"/>
                </a:solidFill>
                <a:latin typeface="+mj-lt"/>
              </a:rPr>
              <a:t>+</a:t>
            </a:r>
            <a:r>
              <a:rPr lang="vi-VN" sz="2000" i="1" dirty="0">
                <a:solidFill>
                  <a:schemeClr val="bg1"/>
                </a:solidFill>
                <a:latin typeface="+mj-lt"/>
              </a:rPr>
              <a:t>Vẽ  quang cảnh? </a:t>
            </a:r>
          </a:p>
          <a:p>
            <a:r>
              <a:rPr lang="vi-VN" sz="2000" i="1" dirty="0">
                <a:solidFill>
                  <a:schemeClr val="bg1"/>
                </a:solidFill>
                <a:latin typeface="+mj-lt"/>
              </a:rPr>
              <a:t>+ Vẽ thêm hoạt động </a:t>
            </a:r>
          </a:p>
          <a:p>
            <a:r>
              <a:rPr lang="vi-VN" sz="2000" i="1" dirty="0">
                <a:solidFill>
                  <a:schemeClr val="bg1"/>
                </a:solidFill>
                <a:latin typeface="+mj-lt"/>
              </a:rPr>
              <a:t>+Vẽ màu </a:t>
            </a:r>
          </a:p>
          <a:p>
            <a:r>
              <a:rPr lang="vi-VN" sz="2000" i="1" dirty="0">
                <a:solidFill>
                  <a:schemeClr val="bg1"/>
                </a:solidFill>
                <a:latin typeface="+mj-lt"/>
              </a:rPr>
              <a:t>+ Thêm chi tiết hoàn thiện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572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609602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en-US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                                        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vi-VN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2133600"/>
            <a:ext cx="49530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556" y="1447800"/>
            <a:ext cx="258624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2912" y="1447800"/>
            <a:ext cx="244548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3429000"/>
            <a:ext cx="2362200" cy="166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136" y="5334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762002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en-US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</a:t>
            </a:r>
          </a:p>
          <a:p>
            <a:pPr>
              <a:buNone/>
            </a:pPr>
            <a:r>
              <a:rPr lang="fr-F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vi-VN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2133600"/>
            <a:ext cx="49530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905000" y="1828800"/>
            <a:ext cx="5410200" cy="136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715"/>
              </a:lnSpc>
            </a:pP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pc="116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15"/>
              </a:lnSpc>
            </a:pP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vi-VN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b="1" dirty="0">
              <a:solidFill>
                <a:srgbClr val="FFFF00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123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72"/>
          <a:stretch/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9" name="Rectangle 5"/>
          <p:cNvSpPr>
            <a:spLocks noChangeArrowheads="1"/>
          </p:cNvSpPr>
          <p:nvPr/>
        </p:nvSpPr>
        <p:spPr bwMode="auto">
          <a:xfrm>
            <a:off x="3157538" y="1800225"/>
            <a:ext cx="1928813" cy="115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700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670" name="WordArt 6"/>
          <p:cNvSpPr>
            <a:spLocks noChangeArrowheads="1" noChangeShapeType="1" noTextEdit="1"/>
          </p:cNvSpPr>
          <p:nvPr/>
        </p:nvSpPr>
        <p:spPr bwMode="auto">
          <a:xfrm>
            <a:off x="2740602" y="2807494"/>
            <a:ext cx="3205758" cy="942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Calibri" panose="020F0502020204030204" pitchFamily="34" charset="0"/>
              </a:rPr>
              <a:t>Khởi</a:t>
            </a:r>
            <a:r>
              <a:rPr lang="en-US" sz="2025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025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Calibri" panose="020F0502020204030204" pitchFamily="34" charset="0"/>
              </a:rPr>
              <a:t>động</a:t>
            </a:r>
            <a:endParaRPr lang="en-US" sz="2025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pic>
        <p:nvPicPr>
          <p:cNvPr id="45061" name="Picture 7" descr="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5251550"/>
            <a:ext cx="5143500" cy="10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2" name="Rectangle 8"/>
          <p:cNvSpPr>
            <a:spLocks noChangeArrowheads="1"/>
          </p:cNvSpPr>
          <p:nvPr/>
        </p:nvSpPr>
        <p:spPr bwMode="auto">
          <a:xfrm>
            <a:off x="2557463" y="3686175"/>
            <a:ext cx="312896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575" b="1" i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65221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9" grpId="0"/>
      <p:bldP spid="11367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9C4DCF-8879-4001-D94C-65892FEB7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21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E3FC09-E157-288F-ABC0-9EF07C4D89DD}"/>
              </a:ext>
            </a:extLst>
          </p:cNvPr>
          <p:cNvSpPr txBox="1"/>
          <p:nvPr/>
        </p:nvSpPr>
        <p:spPr>
          <a:xfrm>
            <a:off x="2152650" y="152400"/>
            <a:ext cx="3962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>
                <a:solidFill>
                  <a:srgbClr val="0000FF"/>
                </a:solidFill>
              </a:rPr>
              <a:t>Hát</a:t>
            </a:r>
            <a:r>
              <a:rPr lang="en-US" sz="2700" dirty="0">
                <a:solidFill>
                  <a:srgbClr val="0000FF"/>
                </a:solidFill>
              </a:rPr>
              <a:t> </a:t>
            </a:r>
            <a:r>
              <a:rPr lang="en-US" sz="2700" dirty="0" err="1">
                <a:solidFill>
                  <a:srgbClr val="0000FF"/>
                </a:solidFill>
              </a:rPr>
              <a:t>và</a:t>
            </a:r>
            <a:r>
              <a:rPr lang="en-US" sz="2700" dirty="0">
                <a:solidFill>
                  <a:srgbClr val="0000FF"/>
                </a:solidFill>
              </a:rPr>
              <a:t> </a:t>
            </a:r>
            <a:r>
              <a:rPr lang="en-US" sz="2700" dirty="0" err="1">
                <a:solidFill>
                  <a:srgbClr val="0000FF"/>
                </a:solidFill>
              </a:rPr>
              <a:t>vận</a:t>
            </a:r>
            <a:r>
              <a:rPr lang="en-US" sz="2700" dirty="0">
                <a:solidFill>
                  <a:srgbClr val="0000FF"/>
                </a:solidFill>
              </a:rPr>
              <a:t> </a:t>
            </a:r>
            <a:r>
              <a:rPr lang="en-US" sz="2700" dirty="0" err="1">
                <a:solidFill>
                  <a:srgbClr val="0000FF"/>
                </a:solidFill>
              </a:rPr>
              <a:t>động</a:t>
            </a:r>
            <a:r>
              <a:rPr lang="en-US" sz="2700" dirty="0">
                <a:solidFill>
                  <a:srgbClr val="0000FF"/>
                </a:solidFill>
              </a:rPr>
              <a:t> </a:t>
            </a:r>
            <a:r>
              <a:rPr lang="en-US" sz="2700" dirty="0" err="1">
                <a:solidFill>
                  <a:srgbClr val="0000FF"/>
                </a:solidFill>
              </a:rPr>
              <a:t>theo</a:t>
            </a:r>
            <a:r>
              <a:rPr lang="en-US" sz="2700" dirty="0">
                <a:solidFill>
                  <a:srgbClr val="0000FF"/>
                </a:solidFill>
              </a:rPr>
              <a:t> </a:t>
            </a:r>
            <a:r>
              <a:rPr lang="en-US" sz="2700" dirty="0" err="1">
                <a:solidFill>
                  <a:srgbClr val="0000FF"/>
                </a:solidFill>
              </a:rPr>
              <a:t>nhạc</a:t>
            </a:r>
            <a:endParaRPr lang="en-US" sz="2700" dirty="0">
              <a:solidFill>
                <a:srgbClr val="0000FF"/>
              </a:solidFill>
            </a:endParaRPr>
          </a:p>
        </p:txBody>
      </p:sp>
      <p:pic>
        <p:nvPicPr>
          <p:cNvPr id="7" name="Ice Breaking Dreamer Jungkook">
            <a:hlinkClick r:id="" action="ppaction://media"/>
            <a:extLst>
              <a:ext uri="{FF2B5EF4-FFF2-40B4-BE49-F238E27FC236}">
                <a16:creationId xmlns:a16="http://schemas.microsoft.com/office/drawing/2014/main" id="{CE423B00-0F72-9F11-AC42-57970AB12D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1311473"/>
            <a:ext cx="8077200" cy="423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89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0"/>
            <a:ext cx="8229600" cy="1143000"/>
          </a:xfrm>
        </p:spPr>
        <p:txBody>
          <a:bodyPr/>
          <a:lstStyle/>
          <a:p>
            <a:r>
              <a:rPr lang="en-US" dirty="0" err="1"/>
              <a:t>NNN</a:t>
            </a:r>
            <a:endParaRPr lang="vi-VN" dirty="0"/>
          </a:p>
        </p:txBody>
      </p:sp>
      <p:pic>
        <p:nvPicPr>
          <p:cNvPr id="1026" name="Picture 2" descr="C:\Users\laptop binh hang\Desktop\z5123138753986_b1350194676faf6714d7a2b57220cbf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7150"/>
            <a:ext cx="9144000" cy="69151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sp>
        <p:nvSpPr>
          <p:cNvPr id="8" name="TextBox 7"/>
          <p:cNvSpPr txBox="1"/>
          <p:nvPr/>
        </p:nvSpPr>
        <p:spPr>
          <a:xfrm>
            <a:off x="3276600" y="2355231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j-lt"/>
              </a:rPr>
              <a:t>    </a:t>
            </a:r>
            <a:endParaRPr lang="vi-VN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4029" y="1448506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2732768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BÀI 1: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QUANG CẢNH TRƯỜNG EM 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215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572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7" name="TextBox 6"/>
          <p:cNvSpPr txBox="1"/>
          <p:nvPr/>
        </p:nvSpPr>
        <p:spPr>
          <a:xfrm>
            <a:off x="685800" y="1066800"/>
            <a:ext cx="2667000" cy="707886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phác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vi-VN" sz="2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4200" y="4038600"/>
            <a:ext cx="2971800" cy="707886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05000"/>
            <a:ext cx="2590800" cy="1873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1981200"/>
            <a:ext cx="2819400" cy="198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01259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5334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10" name="TextBox 9"/>
          <p:cNvSpPr txBox="1"/>
          <p:nvPr/>
        </p:nvSpPr>
        <p:spPr>
          <a:xfrm>
            <a:off x="609600" y="1066800"/>
            <a:ext cx="2819400" cy="707886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vi-VN" sz="2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33800" y="4168914"/>
            <a:ext cx="2514600" cy="707886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endParaRPr lang="en-US" sz="2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vi-VN" sz="2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828800"/>
            <a:ext cx="2743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2153573"/>
            <a:ext cx="2896365" cy="2037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61811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72"/>
          <a:stretch/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9" name="Rectangle 5"/>
          <p:cNvSpPr>
            <a:spLocks noChangeArrowheads="1"/>
          </p:cNvSpPr>
          <p:nvPr/>
        </p:nvSpPr>
        <p:spPr bwMode="auto">
          <a:xfrm>
            <a:off x="3157538" y="1800225"/>
            <a:ext cx="1928813" cy="115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700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670" name="WordArt 6"/>
          <p:cNvSpPr>
            <a:spLocks noChangeArrowheads="1" noChangeShapeType="1" noTextEdit="1"/>
          </p:cNvSpPr>
          <p:nvPr/>
        </p:nvSpPr>
        <p:spPr bwMode="auto">
          <a:xfrm>
            <a:off x="2740602" y="2807494"/>
            <a:ext cx="3205758" cy="942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Calibri" panose="020F0502020204030204" pitchFamily="34" charset="0"/>
              </a:rPr>
              <a:t>Khởi</a:t>
            </a:r>
            <a:r>
              <a:rPr lang="en-US" sz="2025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025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Calibri" panose="020F0502020204030204" pitchFamily="34" charset="0"/>
              </a:rPr>
              <a:t>động</a:t>
            </a:r>
            <a:endParaRPr lang="en-US" sz="2025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pic>
        <p:nvPicPr>
          <p:cNvPr id="45061" name="Picture 7" descr="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5251550"/>
            <a:ext cx="5143500" cy="10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2" name="Rectangle 8"/>
          <p:cNvSpPr>
            <a:spLocks noChangeArrowheads="1"/>
          </p:cNvSpPr>
          <p:nvPr/>
        </p:nvSpPr>
        <p:spPr bwMode="auto">
          <a:xfrm>
            <a:off x="2557463" y="3686175"/>
            <a:ext cx="312896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575" b="1" i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52079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9" grpId="0"/>
      <p:bldP spid="11367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736" y="5334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762002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en-US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3</a:t>
            </a:r>
          </a:p>
          <a:p>
            <a:pPr>
              <a:buNone/>
            </a:pP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vi-VN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vi-VN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2133600"/>
            <a:ext cx="49530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533400" y="1905000"/>
            <a:ext cx="59436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b="1" dirty="0">
                <a:solidFill>
                  <a:srgbClr val="FFFF00"/>
                </a:solidFill>
                <a:latin typeface="+mj-lt"/>
              </a:rPr>
              <a:t>   Các bước vẽ tranh quang cảnh một góc của trường học.</a:t>
            </a:r>
            <a:endParaRPr lang="vi-VN" dirty="0">
              <a:solidFill>
                <a:srgbClr val="FFFF00"/>
              </a:solidFill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b="1" dirty="0">
              <a:solidFill>
                <a:srgbClr val="FFFF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800" y="3048000"/>
            <a:ext cx="48006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762000" y="2819402"/>
            <a:ext cx="5638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sz="2400" i="1" dirty="0">
                <a:solidFill>
                  <a:schemeClr val="bg1"/>
                </a:solidFill>
                <a:latin typeface="+mj-lt"/>
              </a:rPr>
              <a:t>+</a:t>
            </a:r>
            <a:r>
              <a:rPr lang="vi-VN" sz="2000" i="1" dirty="0">
                <a:solidFill>
                  <a:schemeClr val="bg1"/>
                </a:solidFill>
                <a:latin typeface="+mj-lt"/>
              </a:rPr>
              <a:t>Vẽ  quang cảnh? </a:t>
            </a:r>
          </a:p>
          <a:p>
            <a:r>
              <a:rPr lang="vi-VN" sz="2000" i="1" dirty="0">
                <a:solidFill>
                  <a:schemeClr val="bg1"/>
                </a:solidFill>
                <a:latin typeface="+mj-lt"/>
              </a:rPr>
              <a:t>+ Vẽ thêm hoạt động </a:t>
            </a:r>
          </a:p>
          <a:p>
            <a:r>
              <a:rPr lang="vi-VN" sz="2000" i="1" dirty="0">
                <a:solidFill>
                  <a:schemeClr val="bg1"/>
                </a:solidFill>
                <a:latin typeface="+mj-lt"/>
              </a:rPr>
              <a:t>+Vẽ màu </a:t>
            </a:r>
          </a:p>
          <a:p>
            <a:r>
              <a:rPr lang="vi-VN" sz="2000" i="1" dirty="0">
                <a:solidFill>
                  <a:schemeClr val="bg1"/>
                </a:solidFill>
                <a:latin typeface="+mj-lt"/>
              </a:rPr>
              <a:t>+ Thêm chi tiết hoàn thiện</a:t>
            </a:r>
          </a:p>
        </p:txBody>
      </p:sp>
    </p:spTree>
    <p:extLst>
      <p:ext uri="{BB962C8B-B14F-4D97-AF65-F5344CB8AC3E}">
        <p14:creationId xmlns:p14="http://schemas.microsoft.com/office/powerpoint/2010/main" val="3066024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572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609602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en-US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                                        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vi-VN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2133600"/>
            <a:ext cx="49530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556" y="1447800"/>
            <a:ext cx="258624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2912" y="1447800"/>
            <a:ext cx="244548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3429000"/>
            <a:ext cx="2362200" cy="166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411868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286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762002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en-US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pPr algn="ctr">
              <a:buNone/>
            </a:pP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endParaRPr lang="vi-VN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2209800"/>
            <a:ext cx="49530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524000" y="2133600"/>
            <a:ext cx="533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fr-FR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fr-FR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fr-FR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fr-FR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fr-FR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fr-FR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endParaRPr lang="vi-VN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1447800" y="2819400"/>
            <a:ext cx="5029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em yêu thích</a:t>
            </a:r>
            <a:endParaRPr lang="vi-VN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vi-VN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Cách tạo không gian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..</a:t>
            </a:r>
            <a:endParaRPr lang="vi-VN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Cách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endParaRPr lang="vi-VN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Ý tưởng điều chỉnh</a:t>
            </a:r>
            <a:endParaRPr lang="vi-VN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136" y="5334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762002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en-US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</a:t>
            </a:r>
            <a:r>
              <a:rPr lang="en-US" sz="16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5</a:t>
            </a:r>
          </a:p>
          <a:p>
            <a:pPr>
              <a:buNone/>
            </a:pPr>
            <a:r>
              <a:rPr lang="fr-F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r>
              <a:rPr lang="fr-FR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fr-F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fr-F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fr-FR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fr-F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endParaRPr lang="vi-VN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2133600"/>
            <a:ext cx="49530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524000" y="1828800"/>
            <a:ext cx="533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b="1" dirty="0">
                <a:solidFill>
                  <a:srgbClr val="FFFF00"/>
                </a:solidFill>
                <a:latin typeface="+mj-lt"/>
              </a:rPr>
              <a:t>                 Tìm hiểu các thể loại tranh</a:t>
            </a:r>
            <a:endParaRPr lang="vi-VN" dirty="0">
              <a:solidFill>
                <a:srgbClr val="FFFF00"/>
              </a:solidFill>
              <a:latin typeface="+mj-lt"/>
            </a:endParaRPr>
          </a:p>
          <a:p>
            <a:endParaRPr lang="vi-VN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b="1" dirty="0">
              <a:solidFill>
                <a:srgbClr val="FFFF0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296439"/>
            <a:ext cx="1520331" cy="1589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667000"/>
            <a:ext cx="1676400" cy="122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2514600"/>
            <a:ext cx="171626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838200" y="4038600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u="sng" dirty="0">
                <a:solidFill>
                  <a:schemeClr val="bg1"/>
                </a:solidFill>
              </a:rPr>
              <a:t>Ghi nhớ</a:t>
            </a:r>
            <a:r>
              <a:rPr lang="vi-VN" dirty="0">
                <a:solidFill>
                  <a:schemeClr val="bg1"/>
                </a:solidFill>
              </a:rPr>
              <a:t>: </a:t>
            </a:r>
            <a:r>
              <a:rPr lang="vi-VN" b="1" i="1" dirty="0">
                <a:solidFill>
                  <a:schemeClr val="bg1"/>
                </a:solidFill>
              </a:rPr>
              <a:t>Tranh là hình thức mĩ thuật được thể hiện trên mặt phẳng hai chiều với các chất liệu khác nhau như: sơn dầu, sơn mài, lụa, khắc gỗ, xé giấy, ghép vải,…</a:t>
            </a:r>
            <a:endParaRPr lang="vi-VN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136" y="5334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762002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en-US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</a:t>
            </a:r>
          </a:p>
          <a:p>
            <a:pPr>
              <a:buNone/>
            </a:pPr>
            <a:r>
              <a:rPr lang="fr-F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vi-VN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2133600"/>
            <a:ext cx="49530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905000" y="1828800"/>
            <a:ext cx="5410200" cy="136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715"/>
              </a:lnSpc>
            </a:pP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pc="116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15"/>
              </a:lnSpc>
            </a:pP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vi-VN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b="1" dirty="0">
              <a:solidFill>
                <a:srgbClr val="FFFF00"/>
              </a:solidFill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9C4DCF-8879-4001-D94C-65892FEB7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21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E3FC09-E157-288F-ABC0-9EF07C4D89DD}"/>
              </a:ext>
            </a:extLst>
          </p:cNvPr>
          <p:cNvSpPr txBox="1"/>
          <p:nvPr/>
        </p:nvSpPr>
        <p:spPr>
          <a:xfrm>
            <a:off x="2152650" y="152400"/>
            <a:ext cx="3962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>
                <a:solidFill>
                  <a:srgbClr val="0000FF"/>
                </a:solidFill>
              </a:rPr>
              <a:t>Hát</a:t>
            </a:r>
            <a:r>
              <a:rPr lang="en-US" sz="2700" dirty="0">
                <a:solidFill>
                  <a:srgbClr val="0000FF"/>
                </a:solidFill>
              </a:rPr>
              <a:t> </a:t>
            </a:r>
            <a:r>
              <a:rPr lang="en-US" sz="2700" dirty="0" err="1">
                <a:solidFill>
                  <a:srgbClr val="0000FF"/>
                </a:solidFill>
              </a:rPr>
              <a:t>và</a:t>
            </a:r>
            <a:r>
              <a:rPr lang="en-US" sz="2700" dirty="0">
                <a:solidFill>
                  <a:srgbClr val="0000FF"/>
                </a:solidFill>
              </a:rPr>
              <a:t> </a:t>
            </a:r>
            <a:r>
              <a:rPr lang="en-US" sz="2700" dirty="0" err="1">
                <a:solidFill>
                  <a:srgbClr val="0000FF"/>
                </a:solidFill>
              </a:rPr>
              <a:t>vận</a:t>
            </a:r>
            <a:r>
              <a:rPr lang="en-US" sz="2700" dirty="0">
                <a:solidFill>
                  <a:srgbClr val="0000FF"/>
                </a:solidFill>
              </a:rPr>
              <a:t> </a:t>
            </a:r>
            <a:r>
              <a:rPr lang="en-US" sz="2700" dirty="0" err="1">
                <a:solidFill>
                  <a:srgbClr val="0000FF"/>
                </a:solidFill>
              </a:rPr>
              <a:t>động</a:t>
            </a:r>
            <a:r>
              <a:rPr lang="en-US" sz="2700" dirty="0">
                <a:solidFill>
                  <a:srgbClr val="0000FF"/>
                </a:solidFill>
              </a:rPr>
              <a:t> </a:t>
            </a:r>
            <a:r>
              <a:rPr lang="en-US" sz="2700" dirty="0" err="1">
                <a:solidFill>
                  <a:srgbClr val="0000FF"/>
                </a:solidFill>
              </a:rPr>
              <a:t>theo</a:t>
            </a:r>
            <a:r>
              <a:rPr lang="en-US" sz="2700" dirty="0">
                <a:solidFill>
                  <a:srgbClr val="0000FF"/>
                </a:solidFill>
              </a:rPr>
              <a:t> </a:t>
            </a:r>
            <a:r>
              <a:rPr lang="en-US" sz="2700" dirty="0" err="1">
                <a:solidFill>
                  <a:srgbClr val="0000FF"/>
                </a:solidFill>
              </a:rPr>
              <a:t>nhạc</a:t>
            </a:r>
            <a:endParaRPr lang="en-US" sz="2700" dirty="0">
              <a:solidFill>
                <a:srgbClr val="0000FF"/>
              </a:solidFill>
            </a:endParaRPr>
          </a:p>
        </p:txBody>
      </p:sp>
      <p:pic>
        <p:nvPicPr>
          <p:cNvPr id="7" name="Ice Breaking Dreamer Jungkook">
            <a:hlinkClick r:id="" action="ppaction://media"/>
            <a:extLst>
              <a:ext uri="{FF2B5EF4-FFF2-40B4-BE49-F238E27FC236}">
                <a16:creationId xmlns:a16="http://schemas.microsoft.com/office/drawing/2014/main" id="{CE423B00-0F72-9F11-AC42-57970AB12D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1311473"/>
            <a:ext cx="8077200" cy="423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0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0"/>
            <a:ext cx="8229600" cy="1143000"/>
          </a:xfrm>
        </p:spPr>
        <p:txBody>
          <a:bodyPr/>
          <a:lstStyle/>
          <a:p>
            <a:r>
              <a:rPr lang="en-US" dirty="0" err="1"/>
              <a:t>NNN</a:t>
            </a:r>
            <a:endParaRPr lang="vi-VN" dirty="0"/>
          </a:p>
        </p:txBody>
      </p:sp>
      <p:pic>
        <p:nvPicPr>
          <p:cNvPr id="1026" name="Picture 2" descr="C:\Users\laptop binh hang\Desktop\z5123138753986_b1350194676faf6714d7a2b57220cbf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7150"/>
            <a:ext cx="9144000" cy="69151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sp>
        <p:nvSpPr>
          <p:cNvPr id="8" name="TextBox 7"/>
          <p:cNvSpPr txBox="1"/>
          <p:nvPr/>
        </p:nvSpPr>
        <p:spPr>
          <a:xfrm>
            <a:off x="3276600" y="2355231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j-lt"/>
              </a:rPr>
              <a:t>    </a:t>
            </a:r>
            <a:endParaRPr lang="vi-VN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4029" y="1448506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2732768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BÀI 1: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QUANG CẢNH TRƯỜNG EM 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736" y="5334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884239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/>
              <a:t>		</a:t>
            </a:r>
            <a:r>
              <a:rPr lang="en-US" sz="1800" dirty="0"/>
              <a:t>                      </a:t>
            </a:r>
          </a:p>
          <a:p>
            <a:pPr>
              <a:buNone/>
            </a:pPr>
            <a:r>
              <a:rPr lang="en-US" sz="1800" dirty="0"/>
              <a:t>                             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: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vi-VN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2133600"/>
            <a:ext cx="49530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43543" y="1872688"/>
            <a:ext cx="66294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vi-VN" sz="2000" i="1" dirty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</a:t>
            </a:r>
            <a:r>
              <a:rPr lang="vi-VN" sz="2000" b="1" dirty="0">
                <a:solidFill>
                  <a:srgbClr val="FFFF00"/>
                </a:solidFill>
                <a:latin typeface="+mj-lt"/>
              </a:rPr>
              <a:t>Khám phá quang cảnh trường em.</a:t>
            </a:r>
            <a:endParaRPr lang="vi-VN" sz="2000" dirty="0">
              <a:solidFill>
                <a:srgbClr val="FFFF00"/>
              </a:solidFill>
              <a:latin typeface="+mj-l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i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i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i="1" dirty="0">
              <a:solidFill>
                <a:schemeClr val="bg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SGK?</a:t>
            </a:r>
            <a:endParaRPr lang="vi-VN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+ Quang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+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+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vi-VN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</p:spPr>
      </p:sp>
      <p:sp>
        <p:nvSpPr>
          <p:cNvPr id="5" name="Freeform 5"/>
          <p:cNvSpPr/>
          <p:nvPr/>
        </p:nvSpPr>
        <p:spPr>
          <a:xfrm rot="-3644006">
            <a:off x="8359926" y="5298821"/>
            <a:ext cx="2409111" cy="2758524"/>
          </a:xfrm>
          <a:custGeom>
            <a:avLst/>
            <a:gdLst/>
            <a:ahLst/>
            <a:cxnLst/>
            <a:rect l="l" t="t" r="r" b="b"/>
            <a:pathLst>
              <a:path w="3613666" h="5517048">
                <a:moveTo>
                  <a:pt x="0" y="0"/>
                </a:moveTo>
                <a:lnTo>
                  <a:pt x="3613666" y="0"/>
                </a:lnTo>
                <a:lnTo>
                  <a:pt x="3613666" y="5517048"/>
                </a:lnTo>
                <a:lnTo>
                  <a:pt x="0" y="55170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794809">
            <a:off x="-233972" y="-642646"/>
            <a:ext cx="2122123" cy="2429911"/>
          </a:xfrm>
          <a:custGeom>
            <a:avLst/>
            <a:gdLst/>
            <a:ahLst/>
            <a:cxnLst/>
            <a:rect l="l" t="t" r="r" b="b"/>
            <a:pathLst>
              <a:path w="3183184" h="4859822">
                <a:moveTo>
                  <a:pt x="0" y="0"/>
                </a:moveTo>
                <a:lnTo>
                  <a:pt x="3183184" y="0"/>
                </a:lnTo>
                <a:lnTo>
                  <a:pt x="3183184" y="4859822"/>
                </a:lnTo>
                <a:lnTo>
                  <a:pt x="0" y="48598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676400"/>
            <a:ext cx="3314700" cy="441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381000"/>
            <a:ext cx="4215689" cy="2464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3124260"/>
            <a:ext cx="4191000" cy="2666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 rot="-3644006">
            <a:off x="7833208" y="5424478"/>
            <a:ext cx="1219599" cy="1727491"/>
          </a:xfrm>
          <a:custGeom>
            <a:avLst/>
            <a:gdLst/>
            <a:ahLst/>
            <a:cxnLst/>
            <a:rect l="l" t="t" r="r" b="b"/>
            <a:pathLst>
              <a:path w="3613666" h="5517048">
                <a:moveTo>
                  <a:pt x="0" y="0"/>
                </a:moveTo>
                <a:lnTo>
                  <a:pt x="3613666" y="0"/>
                </a:lnTo>
                <a:lnTo>
                  <a:pt x="3613666" y="5517048"/>
                </a:lnTo>
                <a:lnTo>
                  <a:pt x="0" y="55170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138944">
            <a:off x="390790" y="-474926"/>
            <a:ext cx="1289283" cy="2429911"/>
          </a:xfrm>
          <a:custGeom>
            <a:avLst/>
            <a:gdLst/>
            <a:ahLst/>
            <a:cxnLst/>
            <a:rect l="l" t="t" r="r" b="b"/>
            <a:pathLst>
              <a:path w="3183184" h="4859822">
                <a:moveTo>
                  <a:pt x="0" y="0"/>
                </a:moveTo>
                <a:lnTo>
                  <a:pt x="3183184" y="0"/>
                </a:lnTo>
                <a:lnTo>
                  <a:pt x="3183184" y="4859822"/>
                </a:lnTo>
                <a:lnTo>
                  <a:pt x="0" y="48598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030F14-C0A8-0493-1726-C60C97B68354}"/>
              </a:ext>
            </a:extLst>
          </p:cNvPr>
          <p:cNvSpPr txBox="1"/>
          <p:nvPr/>
        </p:nvSpPr>
        <p:spPr>
          <a:xfrm>
            <a:off x="3735182" y="7618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CHIA SẺ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442AA0-6A0C-4DB2-AA02-36BADCCF7B84}"/>
              </a:ext>
            </a:extLst>
          </p:cNvPr>
          <p:cNvSpPr txBox="1"/>
          <p:nvPr/>
        </p:nvSpPr>
        <p:spPr>
          <a:xfrm>
            <a:off x="2363582" y="1976216"/>
            <a:ext cx="52578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Quang </a:t>
            </a:r>
            <a:r>
              <a:rPr lang="en-US" sz="32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2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0B98EB-5BC9-4D05-793A-BB7572A00B11}"/>
              </a:ext>
            </a:extLst>
          </p:cNvPr>
          <p:cNvSpPr txBox="1"/>
          <p:nvPr/>
        </p:nvSpPr>
        <p:spPr>
          <a:xfrm>
            <a:off x="1219200" y="2684102"/>
            <a:ext cx="7086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1856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736" y="5334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762002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en-US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</a:p>
          <a:p>
            <a:pPr>
              <a:buNone/>
            </a:pP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vi-VN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2133600"/>
            <a:ext cx="49530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457200" y="1905000"/>
            <a:ext cx="6781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 bước vẽ tranh quang cảnh một góc của trường học.</a:t>
            </a:r>
            <a:endParaRPr lang="vi-VN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/>
              <a:t>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3200400"/>
            <a:ext cx="44196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762000" y="2743200"/>
            <a:ext cx="5791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sz="2000" dirty="0">
                <a:solidFill>
                  <a:schemeClr val="bg1"/>
                </a:solidFill>
                <a:latin typeface="+mj-lt"/>
              </a:rPr>
              <a:t>+ Các </a:t>
            </a:r>
            <a:r>
              <a:rPr lang="vi-VN" sz="2000" i="1" dirty="0">
                <a:solidFill>
                  <a:schemeClr val="bg1"/>
                </a:solidFill>
                <a:latin typeface="+mj-lt"/>
              </a:rPr>
              <a:t>bước  vẽ tranh .</a:t>
            </a:r>
            <a:endParaRPr lang="vi-VN" sz="2000" dirty="0">
              <a:solidFill>
                <a:schemeClr val="bg1"/>
              </a:solidFill>
              <a:latin typeface="+mj-lt"/>
            </a:endParaRPr>
          </a:p>
          <a:p>
            <a:r>
              <a:rPr lang="vi-VN" sz="2000" i="1" dirty="0">
                <a:solidFill>
                  <a:schemeClr val="bg1"/>
                </a:solidFill>
                <a:latin typeface="+mj-lt"/>
              </a:rPr>
              <a:t>+Vẽ  quang cảnh? </a:t>
            </a:r>
            <a:endParaRPr lang="vi-VN" sz="2000" dirty="0">
              <a:solidFill>
                <a:schemeClr val="bg1"/>
              </a:solidFill>
              <a:latin typeface="+mj-lt"/>
            </a:endParaRPr>
          </a:p>
          <a:p>
            <a:r>
              <a:rPr lang="vi-VN" sz="2000" i="1" dirty="0">
                <a:solidFill>
                  <a:schemeClr val="bg1"/>
                </a:solidFill>
                <a:latin typeface="+mj-lt"/>
              </a:rPr>
              <a:t>+ Vẽ thêm hoạt động </a:t>
            </a:r>
            <a:endParaRPr lang="vi-VN" sz="2000" dirty="0">
              <a:solidFill>
                <a:schemeClr val="bg1"/>
              </a:solidFill>
              <a:latin typeface="+mj-lt"/>
            </a:endParaRPr>
          </a:p>
          <a:p>
            <a:r>
              <a:rPr lang="vi-VN" sz="2000" i="1" dirty="0">
                <a:solidFill>
                  <a:schemeClr val="bg1"/>
                </a:solidFill>
                <a:latin typeface="+mj-lt"/>
              </a:rPr>
              <a:t>+Vẽ màu </a:t>
            </a:r>
            <a:endParaRPr lang="vi-VN" sz="2000" dirty="0">
              <a:solidFill>
                <a:schemeClr val="bg1"/>
              </a:solidFill>
              <a:latin typeface="+mj-lt"/>
            </a:endParaRPr>
          </a:p>
          <a:p>
            <a:r>
              <a:rPr lang="vi-VN" sz="2000" i="1" dirty="0">
                <a:solidFill>
                  <a:schemeClr val="bg1"/>
                </a:solidFill>
                <a:latin typeface="+mj-lt"/>
              </a:rPr>
              <a:t>+ Thêm chi tiết hoàn thiện</a:t>
            </a:r>
            <a:endParaRPr lang="vi-VN" sz="2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572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7" name="TextBox 6"/>
          <p:cNvSpPr txBox="1"/>
          <p:nvPr/>
        </p:nvSpPr>
        <p:spPr>
          <a:xfrm>
            <a:off x="685800" y="1066800"/>
            <a:ext cx="2667000" cy="707886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phác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vi-VN" sz="2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4200" y="4038600"/>
            <a:ext cx="2971800" cy="707886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05000"/>
            <a:ext cx="2590800" cy="1873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1981200"/>
            <a:ext cx="2819400" cy="198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7600616</TotalTime>
  <Words>568</Words>
  <Application>Microsoft Office PowerPoint</Application>
  <PresentationFormat>On-screen Show (4:3)</PresentationFormat>
  <Paragraphs>100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Times New Roman</vt:lpstr>
      <vt:lpstr>UTM Alberta Heavy</vt:lpstr>
      <vt:lpstr>Office Theme</vt:lpstr>
      <vt:lpstr>PowerPoint Presentation</vt:lpstr>
      <vt:lpstr>PowerPoint Presentation</vt:lpstr>
      <vt:lpstr>PowerPoint Presentation</vt:lpstr>
      <vt:lpstr>NNN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NNN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Phoenix T</dc:creator>
  <cp:lastModifiedBy>Tam lc</cp:lastModifiedBy>
  <cp:revision>55</cp:revision>
  <dcterms:created xsi:type="dcterms:W3CDTF">2024-01-31T03:45:05Z</dcterms:created>
  <dcterms:modified xsi:type="dcterms:W3CDTF">2024-09-15T15:37:28Z</dcterms:modified>
</cp:coreProperties>
</file>