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5" r:id="rId3"/>
    <p:sldMasterId id="2147483680" r:id="rId4"/>
  </p:sldMasterIdLst>
  <p:notesMasterIdLst>
    <p:notesMasterId r:id="rId33"/>
  </p:notesMasterIdLst>
  <p:sldIdLst>
    <p:sldId id="388" r:id="rId5"/>
    <p:sldId id="389" r:id="rId6"/>
    <p:sldId id="381" r:id="rId7"/>
    <p:sldId id="383" r:id="rId8"/>
    <p:sldId id="385" r:id="rId9"/>
    <p:sldId id="384" r:id="rId10"/>
    <p:sldId id="386" r:id="rId11"/>
    <p:sldId id="398" r:id="rId12"/>
    <p:sldId id="399" r:id="rId13"/>
    <p:sldId id="262" r:id="rId14"/>
    <p:sldId id="407" r:id="rId15"/>
    <p:sldId id="261" r:id="rId16"/>
    <p:sldId id="270" r:id="rId17"/>
    <p:sldId id="267" r:id="rId18"/>
    <p:sldId id="400" r:id="rId19"/>
    <p:sldId id="269" r:id="rId20"/>
    <p:sldId id="402" r:id="rId21"/>
    <p:sldId id="401" r:id="rId22"/>
    <p:sldId id="403" r:id="rId23"/>
    <p:sldId id="404" r:id="rId24"/>
    <p:sldId id="405" r:id="rId25"/>
    <p:sldId id="406" r:id="rId26"/>
    <p:sldId id="408" r:id="rId27"/>
    <p:sldId id="409" r:id="rId28"/>
    <p:sldId id="361" r:id="rId29"/>
    <p:sldId id="393" r:id="rId30"/>
    <p:sldId id="410" r:id="rId31"/>
    <p:sldId id="26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080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C2B7FC-02B9-4AE1-8A70-3755DA46856E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95EE03-5C87-49FA-B90C-BA8BF2F44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55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DB654-4362-48BC-B638-435D685DE5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881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DB654-4362-48BC-B638-435D685DE5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56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907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85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4923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257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7557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7359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1459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165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6271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0358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DB654-4362-48BC-B638-435D685DE5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0872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1478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DB654-4362-48BC-B638-435D685DE5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8580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298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547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3847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1761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3426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8292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0338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6486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8210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29130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75719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267"/>
            </a:lvl1pPr>
            <a:lvl2pPr marL="1219170" lvl="1" indent="-541853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3733"/>
            </a:lvl2pPr>
            <a:lvl3pPr marL="1828754" lvl="2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3pPr>
            <a:lvl4pPr marL="2438339" lvl="3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4pPr>
            <a:lvl5pPr marL="3047924" lvl="4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667"/>
            </a:lvl5pPr>
            <a:lvl6pPr marL="3657509" lvl="5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6pPr>
            <a:lvl7pPr marL="4267093" lvl="6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7pPr>
            <a:lvl8pPr marL="4876678" lvl="7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8pPr>
            <a:lvl9pPr marL="5486263" lvl="8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marL="1219170" lvl="1" indent="-30479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2pPr>
            <a:lvl3pPr marL="1828754" lvl="2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3pPr>
            <a:lvl4pPr marL="2438339" lvl="3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4pPr>
            <a:lvl5pPr marL="3047924" lvl="4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5pPr>
            <a:lvl6pPr marL="3657509" lvl="5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6pPr>
            <a:lvl7pPr marL="4267093" lvl="6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7pPr>
            <a:lvl8pPr marL="4876678" lvl="7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8pPr>
            <a:lvl9pPr marL="5486263" lvl="8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11243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marL="1219170" lvl="1" indent="-30479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2pPr>
            <a:lvl3pPr marL="1828754" lvl="2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3pPr>
            <a:lvl4pPr marL="2438339" lvl="3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4pPr>
            <a:lvl5pPr marL="3047924" lvl="4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5pPr>
            <a:lvl6pPr marL="3657509" lvl="5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6pPr>
            <a:lvl7pPr marL="4267093" lvl="6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7pPr>
            <a:lvl8pPr marL="4876678" lvl="7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8pPr>
            <a:lvl9pPr marL="5486263" lvl="8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343486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935963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 rot="5400000">
            <a:off x="8016875" y="1028700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1"/>
          </p:nvPr>
        </p:nvSpPr>
        <p:spPr>
          <a:xfrm rot="5400000">
            <a:off x="2428875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991702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E513E0E-18FC-47DA-A2FC-D0EB4C859A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310DEE4-C6F3-425E-9EAA-E577619A7F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1" y="762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79154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5293013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022401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6332678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183609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580069541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648743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4903227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109319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873713"/>
      </p:ext>
    </p:extLst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979677"/>
      </p:ext>
    </p:extLst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9719359"/>
      </p:ext>
    </p:extLst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564783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23595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04467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0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5333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667">
                <a:solidFill>
                  <a:srgbClr val="888888"/>
                </a:solidFill>
              </a:defRPr>
            </a:lvl1pPr>
            <a:lvl2pPr marL="1219170" lvl="1" indent="-304792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2pPr>
            <a:lvl3pPr marL="1828754" lvl="2" indent="-304792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3">
                <a:solidFill>
                  <a:srgbClr val="888888"/>
                </a:solidFill>
              </a:defRPr>
            </a:lvl3pPr>
            <a:lvl4pPr marL="2438339" lvl="3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4pPr>
            <a:lvl5pPr marL="3047924" lvl="4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5pPr>
            <a:lvl6pPr marL="3657509" lvl="5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6pPr>
            <a:lvl7pPr marL="4267093" lvl="6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7pPr>
            <a:lvl8pPr marL="4876678" lvl="7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8pPr>
            <a:lvl9pPr marL="5486263" lvl="8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23114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41853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3733"/>
            </a:lvl1pPr>
            <a:lvl2pPr marL="1219170" lvl="1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200"/>
            </a:lvl2pPr>
            <a:lvl3pPr marL="1828754" lvl="2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400"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2400"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41853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3733"/>
            </a:lvl1pPr>
            <a:lvl2pPr marL="1219170" lvl="1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200"/>
            </a:lvl2pPr>
            <a:lvl3pPr marL="1828754" lvl="2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400"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2400"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9pPr>
          </a:lstStyle>
          <a:p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20570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2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marL="1219170" lvl="1" indent="-304792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/>
            </a:lvl2pPr>
            <a:lvl3pPr marL="1828754" lvl="2" indent="-304792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8339" lvl="3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4pPr>
            <a:lvl5pPr marL="3047924" lvl="4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5pPr>
            <a:lvl6pPr marL="3657509" lvl="5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6pPr>
            <a:lvl7pPr marL="4267093" lvl="6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7pPr>
            <a:lvl8pPr marL="4876678" lvl="7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8pPr>
            <a:lvl9pPr marL="5486263" lvl="8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170" lvl="1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2133"/>
            </a:lvl4pPr>
            <a:lvl5pPr marL="3047924" lvl="4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2133"/>
            </a:lvl5pPr>
            <a:lvl6pPr marL="3657509" lvl="5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6pPr>
            <a:lvl7pPr marL="4267093" lvl="6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7pPr>
            <a:lvl8pPr marL="4876678" lvl="7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8pPr>
            <a:lvl9pPr marL="5486263" lvl="8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marL="1219170" lvl="1" indent="-304792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/>
            </a:lvl2pPr>
            <a:lvl3pPr marL="1828754" lvl="2" indent="-304792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8339" lvl="3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4pPr>
            <a:lvl5pPr marL="3047924" lvl="4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5pPr>
            <a:lvl6pPr marL="3657509" lvl="5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6pPr>
            <a:lvl7pPr marL="4267093" lvl="6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7pPr>
            <a:lvl8pPr marL="4876678" lvl="7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8pPr>
            <a:lvl9pPr marL="5486263" lvl="8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170" lvl="1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2133"/>
            </a:lvl4pPr>
            <a:lvl5pPr marL="3047924" lvl="4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2133"/>
            </a:lvl5pPr>
            <a:lvl6pPr marL="3657509" lvl="5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6pPr>
            <a:lvl7pPr marL="4267093" lvl="6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7pPr>
            <a:lvl8pPr marL="4876678" lvl="7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8pPr>
            <a:lvl9pPr marL="5486263" lvl="8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55572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228399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61359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 userDrawn="1"/>
        </p:nvSpPr>
        <p:spPr>
          <a:xfrm>
            <a:off x="3869690" y="20256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4684" y="1560209"/>
            <a:ext cx="1598622" cy="141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55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>
    <p:random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11656DF7-C11A-4CD6-91C4-3224538EE4A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4BE1602F-719A-1415-8962-E27A38B1A47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75" y="304186"/>
            <a:ext cx="1641066" cy="164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68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 spd="slow"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2" name="Picture 1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D6BF95D8-B352-22ED-5B78-23E0E9CBED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4749" y="304186"/>
            <a:ext cx="1648440" cy="164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32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2EDBF0B3-262D-CF6C-9B03-523481E9AD3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1586" y="304185"/>
            <a:ext cx="2035277" cy="203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65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12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12" Type="http://schemas.openxmlformats.org/officeDocument/2006/relationships/slide" Target="slid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11" Type="http://schemas.openxmlformats.org/officeDocument/2006/relationships/slide" Target="slide5.xml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11" Type="http://schemas.openxmlformats.org/officeDocument/2006/relationships/slide" Target="slide5.xml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vvvv"/>
          <p:cNvPicPr>
            <a:picLocks noChangeAspect="1"/>
          </p:cNvPicPr>
          <p:nvPr/>
        </p:nvPicPr>
        <p:blipFill>
          <a:blip r:embed="rId3"/>
          <a:srcRect b="73034"/>
          <a:stretch>
            <a:fillRect/>
          </a:stretch>
        </p:blipFill>
        <p:spPr>
          <a:xfrm>
            <a:off x="0" y="5542280"/>
            <a:ext cx="12192000" cy="13716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737985" y="400050"/>
            <a:ext cx="4913630" cy="579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楷体"/>
              <a:cs typeface="+mn-cs"/>
            </a:endParaRPr>
          </a:p>
        </p:txBody>
      </p:sp>
      <p:pic>
        <p:nvPicPr>
          <p:cNvPr id="4" name="图片 3" descr="ccxz"/>
          <p:cNvPicPr>
            <a:picLocks noChangeAspect="1"/>
          </p:cNvPicPr>
          <p:nvPr/>
        </p:nvPicPr>
        <p:blipFill>
          <a:blip r:embed="rId4"/>
          <a:srcRect l="22863" t="18799" r="11123" b="16087"/>
          <a:stretch>
            <a:fillRect/>
          </a:stretch>
        </p:blipFill>
        <p:spPr>
          <a:xfrm>
            <a:off x="786765" y="623570"/>
            <a:ext cx="5426075" cy="5344160"/>
          </a:xfrm>
          <a:prstGeom prst="rect">
            <a:avLst/>
          </a:prstGeom>
        </p:spPr>
      </p:pic>
      <p:pic>
        <p:nvPicPr>
          <p:cNvPr id="64" name="图片 63" descr="8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15" y="4264660"/>
            <a:ext cx="2091690" cy="12776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8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8940" y="1678940"/>
            <a:ext cx="722630" cy="4413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498D32-84C5-DCAD-0A60-269ADAE847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9858" y="806359"/>
            <a:ext cx="6072142" cy="50357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789103" y="1528550"/>
            <a:ext cx="1542197" cy="1460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38DFD59-CB43-45CE-8EB9-D02B8E9375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96"/>
          <a:stretch/>
        </p:blipFill>
        <p:spPr>
          <a:xfrm>
            <a:off x="0" y="103695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5322B19-5AB3-4927-9800-BA3A98163C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0"/>
          <a:stretch/>
        </p:blipFill>
        <p:spPr>
          <a:xfrm>
            <a:off x="-350784" y="891755"/>
            <a:ext cx="6362639" cy="59662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04BE85-17AE-F428-C7F5-A904094924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2318" y="-202684"/>
            <a:ext cx="3512379" cy="1494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7FE046-230F-8066-A0BA-25BD8015EE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1156" y="683800"/>
            <a:ext cx="5553937" cy="2194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698B72-74D8-039F-1A61-57F4F585D3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9234" y="2743074"/>
            <a:ext cx="6968332" cy="28958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029126-EC0B-79B1-0C8E-D84A9E34EE04}"/>
              </a:ext>
            </a:extLst>
          </p:cNvPr>
          <p:cNvSpPr txBox="1"/>
          <p:nvPr/>
        </p:nvSpPr>
        <p:spPr>
          <a:xfrm>
            <a:off x="7372350" y="52578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(</a:t>
            </a:r>
            <a:r>
              <a:rPr lang="en-US" sz="3200" b="1" dirty="0" err="1"/>
              <a:t>Tiết</a:t>
            </a:r>
            <a:r>
              <a:rPr lang="en-US" sz="3200" b="1" dirty="0"/>
              <a:t> 2)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-2246933" y="-202684"/>
            <a:ext cx="2187700" cy="22382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1650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vvvv"/>
          <p:cNvPicPr>
            <a:picLocks noChangeAspect="1"/>
          </p:cNvPicPr>
          <p:nvPr/>
        </p:nvPicPr>
        <p:blipFill>
          <a:blip r:embed="rId3"/>
          <a:srcRect b="73034"/>
          <a:stretch>
            <a:fillRect/>
          </a:stretch>
        </p:blipFill>
        <p:spPr>
          <a:xfrm>
            <a:off x="0" y="5542280"/>
            <a:ext cx="12192000" cy="13716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737985" y="400050"/>
            <a:ext cx="4913630" cy="579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楷体"/>
              <a:cs typeface="+mn-cs"/>
            </a:endParaRPr>
          </a:p>
        </p:txBody>
      </p:sp>
      <p:pic>
        <p:nvPicPr>
          <p:cNvPr id="4" name="图片 3" descr="ccxz"/>
          <p:cNvPicPr>
            <a:picLocks noChangeAspect="1"/>
          </p:cNvPicPr>
          <p:nvPr/>
        </p:nvPicPr>
        <p:blipFill>
          <a:blip r:embed="rId4"/>
          <a:srcRect l="22863" t="18799" r="11123" b="16087"/>
          <a:stretch>
            <a:fillRect/>
          </a:stretch>
        </p:blipFill>
        <p:spPr>
          <a:xfrm>
            <a:off x="786765" y="623570"/>
            <a:ext cx="5426075" cy="5344160"/>
          </a:xfrm>
          <a:prstGeom prst="rect">
            <a:avLst/>
          </a:prstGeom>
        </p:spPr>
      </p:pic>
      <p:pic>
        <p:nvPicPr>
          <p:cNvPr id="64" name="图片 63" descr="8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15" y="4264660"/>
            <a:ext cx="2091690" cy="12776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8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8940" y="1678940"/>
            <a:ext cx="722630" cy="4413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3F32A7-DECE-4E5E-C0D6-44676BFC8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8788" y="1379045"/>
            <a:ext cx="5316173" cy="402370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-1951630" y="1379045"/>
            <a:ext cx="1746914" cy="16234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11413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CF20599-4D83-46FC-96AC-E5FA36F37816}"/>
              </a:ext>
            </a:extLst>
          </p:cNvPr>
          <p:cNvGrpSpPr/>
          <p:nvPr/>
        </p:nvGrpSpPr>
        <p:grpSpPr>
          <a:xfrm>
            <a:off x="-350784" y="0"/>
            <a:ext cx="12542784" cy="6858000"/>
            <a:chOff x="-350784" y="0"/>
            <a:chExt cx="12542784" cy="68580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497388C-8FBC-48F4-B186-1394C1A403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09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0195B-94CE-4DBD-BC83-A84F83029A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30"/>
            <a:stretch/>
          </p:blipFill>
          <p:spPr>
            <a:xfrm>
              <a:off x="-350784" y="891755"/>
              <a:ext cx="6362639" cy="5966245"/>
            </a:xfrm>
            <a:prstGeom prst="rect">
              <a:avLst/>
            </a:prstGeom>
          </p:spPr>
        </p:pic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D28BCFCC-99E0-40A1-9D25-DAA6DD6883D1}"/>
              </a:ext>
            </a:extLst>
          </p:cNvPr>
          <p:cNvSpPr/>
          <p:nvPr/>
        </p:nvSpPr>
        <p:spPr>
          <a:xfrm>
            <a:off x="5015103" y="3552825"/>
            <a:ext cx="6862158" cy="1785104"/>
          </a:xfrm>
          <a:prstGeom prst="rect">
            <a:avLst/>
          </a:prstGeom>
          <a:solidFill>
            <a:srgbClr val="017F4D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Một</a:t>
            </a:r>
            <a:r>
              <a:rPr kumimoji="0" lang="en-US" altLang="zh-CN" sz="5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55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số</a:t>
            </a:r>
            <a:r>
              <a:rPr kumimoji="0" lang="en-US" altLang="zh-CN" sz="5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55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làm</a:t>
            </a:r>
            <a:r>
              <a:rPr kumimoji="0" lang="en-US" altLang="zh-CN" sz="5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55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cách</a:t>
            </a:r>
            <a:r>
              <a:rPr kumimoji="0" lang="en-US" altLang="zh-CN" sz="5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55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làm</a:t>
            </a:r>
            <a:r>
              <a:rPr kumimoji="0" lang="en-US" altLang="zh-CN" sz="5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55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sạch</a:t>
            </a:r>
            <a:r>
              <a:rPr kumimoji="0" lang="en-US" altLang="zh-CN" sz="5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55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nước</a:t>
            </a:r>
            <a:endParaRPr kumimoji="0" lang="zh-CN" altLang="en-US" sz="55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D7B86F7-211A-471C-AD67-814B564EF7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529" y="461757"/>
            <a:ext cx="3382741" cy="338274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33C015A-8DC8-4DDE-B1DA-05E4E380480D}"/>
              </a:ext>
            </a:extLst>
          </p:cNvPr>
          <p:cNvSpPr txBox="1"/>
          <p:nvPr/>
        </p:nvSpPr>
        <p:spPr>
          <a:xfrm>
            <a:off x="7770718" y="1837326"/>
            <a:ext cx="1409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等线" panose="02010600030101010101" pitchFamily="2" charset="-122"/>
                <a:cs typeface="+mn-cs"/>
              </a:rPr>
              <a:t>03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Black" panose="020B0A04020102020204" pitchFamily="34" charset="0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1188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D41ED18-4490-C579-BCDD-464FF5CAC0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8851395" y="3709832"/>
            <a:ext cx="3340605" cy="3148168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62B40DD-795F-327F-F314-48A90B4C1899}"/>
              </a:ext>
            </a:extLst>
          </p:cNvPr>
          <p:cNvSpPr/>
          <p:nvPr/>
        </p:nvSpPr>
        <p:spPr>
          <a:xfrm>
            <a:off x="1743076" y="856044"/>
            <a:ext cx="8841250" cy="2893671"/>
          </a:xfrm>
          <a:custGeom>
            <a:avLst/>
            <a:gdLst>
              <a:gd name="connsiteX0" fmla="*/ 0 w 8841250"/>
              <a:gd name="connsiteY0" fmla="*/ 482288 h 2893671"/>
              <a:gd name="connsiteX1" fmla="*/ 482288 w 8841250"/>
              <a:gd name="connsiteY1" fmla="*/ 0 h 2893671"/>
              <a:gd name="connsiteX2" fmla="*/ 5157396 w 8841250"/>
              <a:gd name="connsiteY2" fmla="*/ 0 h 2893671"/>
              <a:gd name="connsiteX3" fmla="*/ 5157396 w 8841250"/>
              <a:gd name="connsiteY3" fmla="*/ 0 h 2893671"/>
              <a:gd name="connsiteX4" fmla="*/ 7367708 w 8841250"/>
              <a:gd name="connsiteY4" fmla="*/ 0 h 2893671"/>
              <a:gd name="connsiteX5" fmla="*/ 8358962 w 8841250"/>
              <a:gd name="connsiteY5" fmla="*/ 0 h 2893671"/>
              <a:gd name="connsiteX6" fmla="*/ 8841250 w 8841250"/>
              <a:gd name="connsiteY6" fmla="*/ 482288 h 2893671"/>
              <a:gd name="connsiteX7" fmla="*/ 8841250 w 8841250"/>
              <a:gd name="connsiteY7" fmla="*/ 1687975 h 2893671"/>
              <a:gd name="connsiteX8" fmla="*/ 8841250 w 8841250"/>
              <a:gd name="connsiteY8" fmla="*/ 1687975 h 2893671"/>
              <a:gd name="connsiteX9" fmla="*/ 8841250 w 8841250"/>
              <a:gd name="connsiteY9" fmla="*/ 2411393 h 2893671"/>
              <a:gd name="connsiteX10" fmla="*/ 8841250 w 8841250"/>
              <a:gd name="connsiteY10" fmla="*/ 2411383 h 2893671"/>
              <a:gd name="connsiteX11" fmla="*/ 8358962 w 8841250"/>
              <a:gd name="connsiteY11" fmla="*/ 2893671 h 2893671"/>
              <a:gd name="connsiteX12" fmla="*/ 7367708 w 8841250"/>
              <a:gd name="connsiteY12" fmla="*/ 2893671 h 2893671"/>
              <a:gd name="connsiteX13" fmla="*/ 7152748 w 8841250"/>
              <a:gd name="connsiteY13" fmla="*/ 3343753 h 2893671"/>
              <a:gd name="connsiteX14" fmla="*/ 5157396 w 8841250"/>
              <a:gd name="connsiteY14" fmla="*/ 2893671 h 2893671"/>
              <a:gd name="connsiteX15" fmla="*/ 482288 w 8841250"/>
              <a:gd name="connsiteY15" fmla="*/ 2893671 h 2893671"/>
              <a:gd name="connsiteX16" fmla="*/ 0 w 8841250"/>
              <a:gd name="connsiteY16" fmla="*/ 2411383 h 2893671"/>
              <a:gd name="connsiteX17" fmla="*/ 0 w 8841250"/>
              <a:gd name="connsiteY17" fmla="*/ 2411393 h 2893671"/>
              <a:gd name="connsiteX18" fmla="*/ 0 w 8841250"/>
              <a:gd name="connsiteY18" fmla="*/ 1687975 h 2893671"/>
              <a:gd name="connsiteX19" fmla="*/ 0 w 8841250"/>
              <a:gd name="connsiteY19" fmla="*/ 1687975 h 2893671"/>
              <a:gd name="connsiteX20" fmla="*/ 0 w 8841250"/>
              <a:gd name="connsiteY20" fmla="*/ 482288 h 2893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841250" h="2893671" fill="none" extrusionOk="0">
                <a:moveTo>
                  <a:pt x="0" y="482288"/>
                </a:moveTo>
                <a:cubicBezTo>
                  <a:pt x="-25282" y="200496"/>
                  <a:pt x="224515" y="13256"/>
                  <a:pt x="482288" y="0"/>
                </a:cubicBezTo>
                <a:cubicBezTo>
                  <a:pt x="1736444" y="-117130"/>
                  <a:pt x="3678923" y="123459"/>
                  <a:pt x="5157396" y="0"/>
                </a:cubicBezTo>
                <a:lnTo>
                  <a:pt x="5157396" y="0"/>
                </a:lnTo>
                <a:cubicBezTo>
                  <a:pt x="5546542" y="-95567"/>
                  <a:pt x="6350105" y="-3505"/>
                  <a:pt x="7367708" y="0"/>
                </a:cubicBezTo>
                <a:cubicBezTo>
                  <a:pt x="7630144" y="-20512"/>
                  <a:pt x="7933623" y="-84887"/>
                  <a:pt x="8358962" y="0"/>
                </a:cubicBezTo>
                <a:cubicBezTo>
                  <a:pt x="8660875" y="-8650"/>
                  <a:pt x="8841164" y="226465"/>
                  <a:pt x="8841250" y="482288"/>
                </a:cubicBezTo>
                <a:cubicBezTo>
                  <a:pt x="8732911" y="653370"/>
                  <a:pt x="8828266" y="1405918"/>
                  <a:pt x="8841250" y="1687975"/>
                </a:cubicBezTo>
                <a:lnTo>
                  <a:pt x="8841250" y="1687975"/>
                </a:lnTo>
                <a:cubicBezTo>
                  <a:pt x="8862973" y="1940766"/>
                  <a:pt x="8816259" y="2049954"/>
                  <a:pt x="8841250" y="2411393"/>
                </a:cubicBezTo>
                <a:cubicBezTo>
                  <a:pt x="8841249" y="2411389"/>
                  <a:pt x="8841250" y="2411384"/>
                  <a:pt x="8841250" y="2411383"/>
                </a:cubicBezTo>
                <a:cubicBezTo>
                  <a:pt x="8829986" y="2649112"/>
                  <a:pt x="8659113" y="2857559"/>
                  <a:pt x="8358962" y="2893671"/>
                </a:cubicBezTo>
                <a:cubicBezTo>
                  <a:pt x="8216578" y="2928359"/>
                  <a:pt x="7831838" y="2947142"/>
                  <a:pt x="7367708" y="2893671"/>
                </a:cubicBezTo>
                <a:cubicBezTo>
                  <a:pt x="7348151" y="3038167"/>
                  <a:pt x="7188142" y="3193433"/>
                  <a:pt x="7152748" y="3343753"/>
                </a:cubicBezTo>
                <a:cubicBezTo>
                  <a:pt x="6280926" y="3136011"/>
                  <a:pt x="5500254" y="2797949"/>
                  <a:pt x="5157396" y="2893671"/>
                </a:cubicBezTo>
                <a:cubicBezTo>
                  <a:pt x="4530599" y="2887127"/>
                  <a:pt x="2146081" y="2817378"/>
                  <a:pt x="482288" y="2893671"/>
                </a:cubicBezTo>
                <a:cubicBezTo>
                  <a:pt x="221513" y="2871510"/>
                  <a:pt x="13408" y="2703466"/>
                  <a:pt x="0" y="2411383"/>
                </a:cubicBezTo>
                <a:cubicBezTo>
                  <a:pt x="1" y="2411385"/>
                  <a:pt x="-1" y="2411388"/>
                  <a:pt x="0" y="2411393"/>
                </a:cubicBezTo>
                <a:cubicBezTo>
                  <a:pt x="-32835" y="2220823"/>
                  <a:pt x="-23464" y="1845630"/>
                  <a:pt x="0" y="1687975"/>
                </a:cubicBezTo>
                <a:lnTo>
                  <a:pt x="0" y="1687975"/>
                </a:lnTo>
                <a:cubicBezTo>
                  <a:pt x="87865" y="1218993"/>
                  <a:pt x="-58379" y="679244"/>
                  <a:pt x="0" y="482288"/>
                </a:cubicBezTo>
                <a:close/>
              </a:path>
              <a:path w="8841250" h="2893671" stroke="0" extrusionOk="0">
                <a:moveTo>
                  <a:pt x="0" y="482288"/>
                </a:moveTo>
                <a:cubicBezTo>
                  <a:pt x="-15507" y="242446"/>
                  <a:pt x="249098" y="-22432"/>
                  <a:pt x="482288" y="0"/>
                </a:cubicBezTo>
                <a:cubicBezTo>
                  <a:pt x="2357590" y="157056"/>
                  <a:pt x="4592229" y="-26874"/>
                  <a:pt x="5157396" y="0"/>
                </a:cubicBezTo>
                <a:lnTo>
                  <a:pt x="5157396" y="0"/>
                </a:lnTo>
                <a:cubicBezTo>
                  <a:pt x="5675177" y="-29929"/>
                  <a:pt x="6414467" y="-87481"/>
                  <a:pt x="7367708" y="0"/>
                </a:cubicBezTo>
                <a:cubicBezTo>
                  <a:pt x="7802849" y="-76273"/>
                  <a:pt x="8203144" y="-74902"/>
                  <a:pt x="8358962" y="0"/>
                </a:cubicBezTo>
                <a:cubicBezTo>
                  <a:pt x="8620589" y="-11157"/>
                  <a:pt x="8848642" y="210198"/>
                  <a:pt x="8841250" y="482288"/>
                </a:cubicBezTo>
                <a:cubicBezTo>
                  <a:pt x="8795692" y="644033"/>
                  <a:pt x="8806116" y="1101442"/>
                  <a:pt x="8841250" y="1687975"/>
                </a:cubicBezTo>
                <a:lnTo>
                  <a:pt x="8841250" y="1687975"/>
                </a:lnTo>
                <a:cubicBezTo>
                  <a:pt x="8894446" y="1919497"/>
                  <a:pt x="8817416" y="2125186"/>
                  <a:pt x="8841250" y="2411393"/>
                </a:cubicBezTo>
                <a:cubicBezTo>
                  <a:pt x="8841251" y="2411391"/>
                  <a:pt x="8841250" y="2411387"/>
                  <a:pt x="8841250" y="2411383"/>
                </a:cubicBezTo>
                <a:cubicBezTo>
                  <a:pt x="8845885" y="2639518"/>
                  <a:pt x="8662064" y="2892477"/>
                  <a:pt x="8358962" y="2893671"/>
                </a:cubicBezTo>
                <a:cubicBezTo>
                  <a:pt x="8146428" y="2956035"/>
                  <a:pt x="7516777" y="2859946"/>
                  <a:pt x="7367708" y="2893671"/>
                </a:cubicBezTo>
                <a:cubicBezTo>
                  <a:pt x="7369341" y="2968520"/>
                  <a:pt x="7222774" y="3262821"/>
                  <a:pt x="7152748" y="3343753"/>
                </a:cubicBezTo>
                <a:cubicBezTo>
                  <a:pt x="6388577" y="3147183"/>
                  <a:pt x="6116789" y="3252933"/>
                  <a:pt x="5157396" y="2893671"/>
                </a:cubicBezTo>
                <a:cubicBezTo>
                  <a:pt x="3350928" y="3038866"/>
                  <a:pt x="1149487" y="2744497"/>
                  <a:pt x="482288" y="2893671"/>
                </a:cubicBezTo>
                <a:cubicBezTo>
                  <a:pt x="181533" y="2870341"/>
                  <a:pt x="7931" y="2647671"/>
                  <a:pt x="0" y="2411383"/>
                </a:cubicBezTo>
                <a:cubicBezTo>
                  <a:pt x="-1" y="2411387"/>
                  <a:pt x="0" y="2411389"/>
                  <a:pt x="0" y="2411393"/>
                </a:cubicBezTo>
                <a:cubicBezTo>
                  <a:pt x="-37617" y="2288091"/>
                  <a:pt x="-60267" y="2022906"/>
                  <a:pt x="0" y="1687975"/>
                </a:cubicBezTo>
                <a:lnTo>
                  <a:pt x="0" y="1687975"/>
                </a:lnTo>
                <a:cubicBezTo>
                  <a:pt x="98719" y="1125988"/>
                  <a:pt x="-2433" y="894534"/>
                  <a:pt x="0" y="482288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842418190">
                  <a:prstGeom prst="wedgeRoundRectCallout">
                    <a:avLst>
                      <a:gd name="adj1" fmla="val 30902"/>
                      <a:gd name="adj2" fmla="val 65554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Calibri"/>
              </a:rPr>
              <a:t>Gia đình hoặc địa phương em đã sử dụng những cách nào để làm sạch nước?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444920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3.7037E-6 L -6.25E-7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7DDE2B7-F02C-CB80-48E9-3BD9EED41427}"/>
              </a:ext>
            </a:extLst>
          </p:cNvPr>
          <p:cNvSpPr/>
          <p:nvPr/>
        </p:nvSpPr>
        <p:spPr>
          <a:xfrm>
            <a:off x="447675" y="371475"/>
            <a:ext cx="11277600" cy="6200775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1664634-36D0-A5B0-9FC1-AADA36580871}"/>
              </a:ext>
            </a:extLst>
          </p:cNvPr>
          <p:cNvGrpSpPr/>
          <p:nvPr/>
        </p:nvGrpSpPr>
        <p:grpSpPr>
          <a:xfrm>
            <a:off x="598389" y="-39757"/>
            <a:ext cx="10583960" cy="1314451"/>
            <a:chOff x="2455764" y="552449"/>
            <a:chExt cx="10583960" cy="131445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3E3A0E8-05E0-38CA-4A3E-8B3936A99AAD}"/>
                </a:ext>
              </a:extLst>
            </p:cNvPr>
            <p:cNvSpPr/>
            <p:nvPr/>
          </p:nvSpPr>
          <p:spPr>
            <a:xfrm>
              <a:off x="3028949" y="897229"/>
              <a:ext cx="10010775" cy="969671"/>
            </a:xfrm>
            <a:custGeom>
              <a:avLst/>
              <a:gdLst>
                <a:gd name="connsiteX0" fmla="*/ 0 w 10010775"/>
                <a:gd name="connsiteY0" fmla="*/ 161615 h 969671"/>
                <a:gd name="connsiteX1" fmla="*/ 161615 w 10010775"/>
                <a:gd name="connsiteY1" fmla="*/ 0 h 969671"/>
                <a:gd name="connsiteX2" fmla="*/ 9849160 w 10010775"/>
                <a:gd name="connsiteY2" fmla="*/ 0 h 969671"/>
                <a:gd name="connsiteX3" fmla="*/ 10010775 w 10010775"/>
                <a:gd name="connsiteY3" fmla="*/ 161615 h 969671"/>
                <a:gd name="connsiteX4" fmla="*/ 10010775 w 10010775"/>
                <a:gd name="connsiteY4" fmla="*/ 808056 h 969671"/>
                <a:gd name="connsiteX5" fmla="*/ 9849160 w 10010775"/>
                <a:gd name="connsiteY5" fmla="*/ 969671 h 969671"/>
                <a:gd name="connsiteX6" fmla="*/ 161615 w 10010775"/>
                <a:gd name="connsiteY6" fmla="*/ 969671 h 969671"/>
                <a:gd name="connsiteX7" fmla="*/ 0 w 10010775"/>
                <a:gd name="connsiteY7" fmla="*/ 808056 h 969671"/>
                <a:gd name="connsiteX8" fmla="*/ 0 w 10010775"/>
                <a:gd name="connsiteY8" fmla="*/ 161615 h 96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10775" h="969671" fill="none" extrusionOk="0">
                  <a:moveTo>
                    <a:pt x="0" y="161615"/>
                  </a:moveTo>
                  <a:cubicBezTo>
                    <a:pt x="-8053" y="68990"/>
                    <a:pt x="76714" y="4958"/>
                    <a:pt x="161615" y="0"/>
                  </a:cubicBezTo>
                  <a:cubicBezTo>
                    <a:pt x="4085037" y="-61902"/>
                    <a:pt x="7218665" y="-101778"/>
                    <a:pt x="9849160" y="0"/>
                  </a:cubicBezTo>
                  <a:cubicBezTo>
                    <a:pt x="9923820" y="-4577"/>
                    <a:pt x="10013115" y="69240"/>
                    <a:pt x="10010775" y="161615"/>
                  </a:cubicBezTo>
                  <a:cubicBezTo>
                    <a:pt x="10062643" y="299025"/>
                    <a:pt x="10000463" y="623147"/>
                    <a:pt x="10010775" y="808056"/>
                  </a:cubicBezTo>
                  <a:cubicBezTo>
                    <a:pt x="10005848" y="894901"/>
                    <a:pt x="9935906" y="958064"/>
                    <a:pt x="9849160" y="969671"/>
                  </a:cubicBezTo>
                  <a:cubicBezTo>
                    <a:pt x="5715810" y="827279"/>
                    <a:pt x="2243237" y="1080772"/>
                    <a:pt x="161615" y="969671"/>
                  </a:cubicBezTo>
                  <a:cubicBezTo>
                    <a:pt x="66061" y="972821"/>
                    <a:pt x="-944" y="901616"/>
                    <a:pt x="0" y="808056"/>
                  </a:cubicBezTo>
                  <a:cubicBezTo>
                    <a:pt x="-31240" y="732583"/>
                    <a:pt x="-41581" y="337734"/>
                    <a:pt x="0" y="161615"/>
                  </a:cubicBezTo>
                  <a:close/>
                </a:path>
                <a:path w="10010775" h="969671" stroke="0" extrusionOk="0">
                  <a:moveTo>
                    <a:pt x="0" y="161615"/>
                  </a:moveTo>
                  <a:cubicBezTo>
                    <a:pt x="-10265" y="58792"/>
                    <a:pt x="63334" y="-15095"/>
                    <a:pt x="161615" y="0"/>
                  </a:cubicBezTo>
                  <a:cubicBezTo>
                    <a:pt x="3939307" y="-164947"/>
                    <a:pt x="7175113" y="-52288"/>
                    <a:pt x="9849160" y="0"/>
                  </a:cubicBezTo>
                  <a:cubicBezTo>
                    <a:pt x="9938124" y="-4594"/>
                    <a:pt x="10003572" y="73511"/>
                    <a:pt x="10010775" y="161615"/>
                  </a:cubicBezTo>
                  <a:cubicBezTo>
                    <a:pt x="10021671" y="426929"/>
                    <a:pt x="10065203" y="503134"/>
                    <a:pt x="10010775" y="808056"/>
                  </a:cubicBezTo>
                  <a:cubicBezTo>
                    <a:pt x="10013436" y="900749"/>
                    <a:pt x="9933426" y="960589"/>
                    <a:pt x="9849160" y="969671"/>
                  </a:cubicBezTo>
                  <a:cubicBezTo>
                    <a:pt x="5310135" y="1128212"/>
                    <a:pt x="1372087" y="827835"/>
                    <a:pt x="161615" y="969671"/>
                  </a:cubicBezTo>
                  <a:cubicBezTo>
                    <a:pt x="71550" y="983854"/>
                    <a:pt x="3474" y="896105"/>
                    <a:pt x="0" y="808056"/>
                  </a:cubicBezTo>
                  <a:cubicBezTo>
                    <a:pt x="-29324" y="530259"/>
                    <a:pt x="38050" y="444642"/>
                    <a:pt x="0" y="161615"/>
                  </a:cubicBezTo>
                  <a:close/>
                </a:path>
              </a:pathLst>
            </a:custGeom>
            <a:solidFill>
              <a:srgbClr val="CCFFCC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=""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libri"/>
                </a:rPr>
                <a:t>M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nước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biến</a:t>
              </a:r>
              <a:endParaRPr kumimoji="1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CD554FA-1BDF-645F-2D3D-AC02A908B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5764" y="552449"/>
              <a:ext cx="1069729" cy="106972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0459331-6A27-3472-8821-C9AF22AB7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661" y="1667495"/>
            <a:ext cx="4211930" cy="38089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7AC712-927D-478B-B792-CDC5A5069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1652" y="1646280"/>
            <a:ext cx="3741875" cy="385854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-2019869" y="109182"/>
            <a:ext cx="1856096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26611"/>
      </p:ext>
    </p:extLst>
  </p:cSld>
  <p:clrMapOvr>
    <a:masterClrMapping/>
  </p:clrMapOvr>
  <p:transition spd="slow"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7DDE2B7-F02C-CB80-48E9-3BD9EED41427}"/>
              </a:ext>
            </a:extLst>
          </p:cNvPr>
          <p:cNvSpPr/>
          <p:nvPr/>
        </p:nvSpPr>
        <p:spPr>
          <a:xfrm>
            <a:off x="447675" y="371475"/>
            <a:ext cx="11277600" cy="6200775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FF7292-011C-2393-0B5D-74FF53B64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" y="1381125"/>
            <a:ext cx="5145958" cy="4038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97FF19-D025-C532-9E25-29AE06E95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199" y="1552574"/>
            <a:ext cx="4798321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593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93F779F-92EE-47D0-89A6-96B30F99EC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0"/>
          <a:stretch/>
        </p:blipFill>
        <p:spPr>
          <a:xfrm>
            <a:off x="8485519" y="3257550"/>
            <a:ext cx="3388432" cy="317733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33B22EE-F6A0-2A13-1AE1-DBC19E1A8EE7}"/>
              </a:ext>
            </a:extLst>
          </p:cNvPr>
          <p:cNvGrpSpPr/>
          <p:nvPr/>
        </p:nvGrpSpPr>
        <p:grpSpPr>
          <a:xfrm>
            <a:off x="762000" y="3905250"/>
            <a:ext cx="4657726" cy="2773740"/>
            <a:chOff x="2645524" y="2281688"/>
            <a:chExt cx="6772337" cy="4547814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7" name="Picture 6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EF52AF4E-3F12-A1BF-11A8-8EB4EC7E2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6401" y="2281688"/>
              <a:ext cx="6581653" cy="4547814"/>
            </a:xfrm>
            <a:prstGeom prst="rect">
              <a:avLst/>
            </a:prstGeom>
          </p:spPr>
        </p:pic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F9BF5A64-45AD-539A-3AB1-506864EF5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9548">
              <a:off x="8418889" y="2338760"/>
              <a:ext cx="998972" cy="1046325"/>
            </a:xfrm>
            <a:prstGeom prst="rect">
              <a:avLst/>
            </a:prstGeom>
          </p:spPr>
        </p:pic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2477FE52-0E58-F8F7-AEBA-98C37B4C6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0016">
              <a:off x="2645524" y="3441150"/>
              <a:ext cx="893584" cy="935941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6188EC0-948A-0D7F-A7DC-7CB5E64CC30A}"/>
              </a:ext>
            </a:extLst>
          </p:cNvPr>
          <p:cNvSpPr/>
          <p:nvPr/>
        </p:nvSpPr>
        <p:spPr>
          <a:xfrm>
            <a:off x="885825" y="666750"/>
            <a:ext cx="10306050" cy="263842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Thông thường người ta làm sạch nước bằng 4 cách sau: 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Sử dụng máy lọc nước,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ây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bể lọc nước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(dùng cát, than hoạt tính, sỏi);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ùng viên lọc nước; dùng phèn chua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. Ngoài ra còn khử trùng nước bằng nước gia-ven và đun sôi nước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-2101755" y="163773"/>
            <a:ext cx="2101755" cy="19106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0114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CF20599-4D83-46FC-96AC-E5FA36F37816}"/>
              </a:ext>
            </a:extLst>
          </p:cNvPr>
          <p:cNvGrpSpPr/>
          <p:nvPr/>
        </p:nvGrpSpPr>
        <p:grpSpPr>
          <a:xfrm>
            <a:off x="-350784" y="0"/>
            <a:ext cx="12542784" cy="6858000"/>
            <a:chOff x="-350784" y="0"/>
            <a:chExt cx="12542784" cy="68580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497388C-8FBC-48F4-B186-1394C1A403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09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0195B-94CE-4DBD-BC83-A84F83029A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30"/>
            <a:stretch/>
          </p:blipFill>
          <p:spPr>
            <a:xfrm>
              <a:off x="-350784" y="891755"/>
              <a:ext cx="6362639" cy="5966245"/>
            </a:xfrm>
            <a:prstGeom prst="rect">
              <a:avLst/>
            </a:prstGeom>
          </p:spPr>
        </p:pic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D28BCFCC-99E0-40A1-9D25-DAA6DD6883D1}"/>
              </a:ext>
            </a:extLst>
          </p:cNvPr>
          <p:cNvSpPr/>
          <p:nvPr/>
        </p:nvSpPr>
        <p:spPr>
          <a:xfrm>
            <a:off x="5015103" y="3552825"/>
            <a:ext cx="6862158" cy="938719"/>
          </a:xfrm>
          <a:prstGeom prst="rect">
            <a:avLst/>
          </a:prstGeom>
          <a:solidFill>
            <a:srgbClr val="017F4D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Thực</a:t>
            </a:r>
            <a:r>
              <a:rPr kumimoji="0" lang="en-US" altLang="zh-CN" sz="5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55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hành</a:t>
            </a:r>
            <a:r>
              <a:rPr kumimoji="0" lang="en-US" altLang="zh-CN" sz="5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55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lọc</a:t>
            </a:r>
            <a:r>
              <a:rPr kumimoji="0" lang="en-US" altLang="zh-CN" sz="5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55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nước</a:t>
            </a:r>
            <a:endParaRPr kumimoji="0" lang="zh-CN" altLang="en-US" sz="55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D7B86F7-211A-471C-AD67-814B564EF7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529" y="461757"/>
            <a:ext cx="3382741" cy="338274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33C015A-8DC8-4DDE-B1DA-05E4E380480D}"/>
              </a:ext>
            </a:extLst>
          </p:cNvPr>
          <p:cNvSpPr txBox="1"/>
          <p:nvPr/>
        </p:nvSpPr>
        <p:spPr>
          <a:xfrm>
            <a:off x="7770718" y="1837326"/>
            <a:ext cx="1409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等线" panose="02010600030101010101" pitchFamily="2" charset="-122"/>
                <a:cs typeface="+mn-cs"/>
              </a:rPr>
              <a:t>04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Black" panose="020B0A040201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-2115403" y="136477"/>
            <a:ext cx="2115403" cy="18697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2656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7DDE2B7-F02C-CB80-48E9-3BD9EED41427}"/>
              </a:ext>
            </a:extLst>
          </p:cNvPr>
          <p:cNvSpPr/>
          <p:nvPr/>
        </p:nvSpPr>
        <p:spPr>
          <a:xfrm>
            <a:off x="447675" y="371475"/>
            <a:ext cx="11277600" cy="6200775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3E3A0E8-05E0-38CA-4A3E-8B3936A99AAD}"/>
              </a:ext>
            </a:extLst>
          </p:cNvPr>
          <p:cNvSpPr/>
          <p:nvPr/>
        </p:nvSpPr>
        <p:spPr>
          <a:xfrm>
            <a:off x="1171574" y="305023"/>
            <a:ext cx="10010775" cy="969671"/>
          </a:xfrm>
          <a:custGeom>
            <a:avLst/>
            <a:gdLst>
              <a:gd name="connsiteX0" fmla="*/ 0 w 10010775"/>
              <a:gd name="connsiteY0" fmla="*/ 161615 h 969671"/>
              <a:gd name="connsiteX1" fmla="*/ 161615 w 10010775"/>
              <a:gd name="connsiteY1" fmla="*/ 0 h 969671"/>
              <a:gd name="connsiteX2" fmla="*/ 9849160 w 10010775"/>
              <a:gd name="connsiteY2" fmla="*/ 0 h 969671"/>
              <a:gd name="connsiteX3" fmla="*/ 10010775 w 10010775"/>
              <a:gd name="connsiteY3" fmla="*/ 161615 h 969671"/>
              <a:gd name="connsiteX4" fmla="*/ 10010775 w 10010775"/>
              <a:gd name="connsiteY4" fmla="*/ 808056 h 969671"/>
              <a:gd name="connsiteX5" fmla="*/ 9849160 w 10010775"/>
              <a:gd name="connsiteY5" fmla="*/ 969671 h 969671"/>
              <a:gd name="connsiteX6" fmla="*/ 161615 w 10010775"/>
              <a:gd name="connsiteY6" fmla="*/ 969671 h 969671"/>
              <a:gd name="connsiteX7" fmla="*/ 0 w 10010775"/>
              <a:gd name="connsiteY7" fmla="*/ 808056 h 969671"/>
              <a:gd name="connsiteX8" fmla="*/ 0 w 10010775"/>
              <a:gd name="connsiteY8" fmla="*/ 161615 h 96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10775" h="969671" fill="none" extrusionOk="0">
                <a:moveTo>
                  <a:pt x="0" y="161615"/>
                </a:moveTo>
                <a:cubicBezTo>
                  <a:pt x="-8053" y="68990"/>
                  <a:pt x="76714" y="4958"/>
                  <a:pt x="161615" y="0"/>
                </a:cubicBezTo>
                <a:cubicBezTo>
                  <a:pt x="4085037" y="-61902"/>
                  <a:pt x="7218665" y="-101778"/>
                  <a:pt x="9849160" y="0"/>
                </a:cubicBezTo>
                <a:cubicBezTo>
                  <a:pt x="9923820" y="-4577"/>
                  <a:pt x="10013115" y="69240"/>
                  <a:pt x="10010775" y="161615"/>
                </a:cubicBezTo>
                <a:cubicBezTo>
                  <a:pt x="10062643" y="299025"/>
                  <a:pt x="10000463" y="623147"/>
                  <a:pt x="10010775" y="808056"/>
                </a:cubicBezTo>
                <a:cubicBezTo>
                  <a:pt x="10005848" y="894901"/>
                  <a:pt x="9935906" y="958064"/>
                  <a:pt x="9849160" y="969671"/>
                </a:cubicBezTo>
                <a:cubicBezTo>
                  <a:pt x="5715810" y="827279"/>
                  <a:pt x="2243237" y="1080772"/>
                  <a:pt x="161615" y="969671"/>
                </a:cubicBezTo>
                <a:cubicBezTo>
                  <a:pt x="66061" y="972821"/>
                  <a:pt x="-944" y="901616"/>
                  <a:pt x="0" y="808056"/>
                </a:cubicBezTo>
                <a:cubicBezTo>
                  <a:pt x="-31240" y="732583"/>
                  <a:pt x="-41581" y="337734"/>
                  <a:pt x="0" y="161615"/>
                </a:cubicBezTo>
                <a:close/>
              </a:path>
              <a:path w="10010775" h="969671" stroke="0" extrusionOk="0">
                <a:moveTo>
                  <a:pt x="0" y="161615"/>
                </a:moveTo>
                <a:cubicBezTo>
                  <a:pt x="-10265" y="58792"/>
                  <a:pt x="63334" y="-15095"/>
                  <a:pt x="161615" y="0"/>
                </a:cubicBezTo>
                <a:cubicBezTo>
                  <a:pt x="3939307" y="-164947"/>
                  <a:pt x="7175113" y="-52288"/>
                  <a:pt x="9849160" y="0"/>
                </a:cubicBezTo>
                <a:cubicBezTo>
                  <a:pt x="9938124" y="-4594"/>
                  <a:pt x="10003572" y="73511"/>
                  <a:pt x="10010775" y="161615"/>
                </a:cubicBezTo>
                <a:cubicBezTo>
                  <a:pt x="10021671" y="426929"/>
                  <a:pt x="10065203" y="503134"/>
                  <a:pt x="10010775" y="808056"/>
                </a:cubicBezTo>
                <a:cubicBezTo>
                  <a:pt x="10013436" y="900749"/>
                  <a:pt x="9933426" y="960589"/>
                  <a:pt x="9849160" y="969671"/>
                </a:cubicBezTo>
                <a:cubicBezTo>
                  <a:pt x="5310135" y="1128212"/>
                  <a:pt x="1372087" y="827835"/>
                  <a:pt x="161615" y="969671"/>
                </a:cubicBezTo>
                <a:cubicBezTo>
                  <a:pt x="71550" y="983854"/>
                  <a:pt x="3474" y="896105"/>
                  <a:pt x="0" y="808056"/>
                </a:cubicBezTo>
                <a:cubicBezTo>
                  <a:pt x="-29324" y="530259"/>
                  <a:pt x="38050" y="444642"/>
                  <a:pt x="0" y="161615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HappyZcool-2016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56A622-202E-0607-9174-39517F9EF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783" y="419100"/>
            <a:ext cx="608554" cy="804862"/>
          </a:xfrm>
          <a:prstGeom prst="rect">
            <a:avLst/>
          </a:prstGeom>
        </p:spPr>
      </p:pic>
      <p:sp>
        <p:nvSpPr>
          <p:cNvPr id="6" name="圆角矩形 14">
            <a:extLst>
              <a:ext uri="{FF2B5EF4-FFF2-40B4-BE49-F238E27FC236}">
                <a16:creationId xmlns:a16="http://schemas.microsoft.com/office/drawing/2014/main" id="{1BEB61B7-1915-3399-A406-DAB887444BB6}"/>
              </a:ext>
            </a:extLst>
          </p:cNvPr>
          <p:cNvSpPr/>
          <p:nvPr/>
        </p:nvSpPr>
        <p:spPr>
          <a:xfrm>
            <a:off x="704850" y="1771650"/>
            <a:ext cx="6753225" cy="1419225"/>
          </a:xfrm>
          <a:prstGeom prst="round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381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altLang="zh-CN" sz="3200" kern="0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*</a:t>
            </a:r>
            <a:r>
              <a:rPr lang="vi-VN" altLang="zh-CN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Chuẩn bị: </a:t>
            </a:r>
            <a:r>
              <a:rPr lang="vi-VN" altLang="zh-CN" sz="3200" kern="0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Hai chai thuỷ tinh không màu, trong đó một chai đựng đầy nước đục; bông; phễu.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0595B8-1559-D548-AD68-5B1C78200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5725" y="1614487"/>
            <a:ext cx="3562350" cy="3590925"/>
          </a:xfrm>
          <a:prstGeom prst="rect">
            <a:avLst/>
          </a:prstGeom>
        </p:spPr>
      </p:pic>
      <p:sp>
        <p:nvSpPr>
          <p:cNvPr id="14" name="圆角矩形 14">
            <a:extLst>
              <a:ext uri="{FF2B5EF4-FFF2-40B4-BE49-F238E27FC236}">
                <a16:creationId xmlns:a16="http://schemas.microsoft.com/office/drawing/2014/main" id="{5522758F-D952-B494-8913-23A5AE72F304}"/>
              </a:ext>
            </a:extLst>
          </p:cNvPr>
          <p:cNvSpPr/>
          <p:nvPr/>
        </p:nvSpPr>
        <p:spPr>
          <a:xfrm>
            <a:off x="676275" y="3533775"/>
            <a:ext cx="6753225" cy="1647825"/>
          </a:xfrm>
          <a:prstGeom prst="round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381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altLang="zh-CN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*Ti</a:t>
            </a:r>
            <a:r>
              <a:rPr lang="en-US" altLang="zh-CN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ế</a:t>
            </a:r>
            <a:r>
              <a:rPr lang="vi-VN" altLang="zh-CN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 hành: </a:t>
            </a:r>
            <a:r>
              <a:rPr lang="vi-VN" altLang="zh-CN" sz="3200" kern="0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Đặt ph</a:t>
            </a:r>
            <a:r>
              <a:rPr lang="en-US" altLang="zh-CN" sz="3200" kern="0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ễ</a:t>
            </a:r>
            <a:r>
              <a:rPr lang="vi-VN" altLang="zh-CN" sz="3200" kern="0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u vào chai không chứa nước, lót bông vào phễu, sau đó rót từ từ 1 nửa số nước đục vào phễu. 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2B27C0-7C4F-CCC6-46C2-7DE38897BA40}"/>
              </a:ext>
            </a:extLst>
          </p:cNvPr>
          <p:cNvSpPr txBox="1"/>
          <p:nvPr/>
        </p:nvSpPr>
        <p:spPr>
          <a:xfrm>
            <a:off x="1828800" y="5343525"/>
            <a:ext cx="8924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sánh nước trước và sau khi lọc, cho biết nước nào trong hơn.</a:t>
            </a:r>
            <a:endParaRPr lang="en-US" sz="3200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6919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14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7DDE2B7-F02C-CB80-48E9-3BD9EED41427}"/>
              </a:ext>
            </a:extLst>
          </p:cNvPr>
          <p:cNvSpPr/>
          <p:nvPr/>
        </p:nvSpPr>
        <p:spPr>
          <a:xfrm>
            <a:off x="447675" y="371475"/>
            <a:ext cx="11277600" cy="6200775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0595B8-1559-D548-AD68-5B1C78200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050" y="1423987"/>
            <a:ext cx="3562350" cy="359092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7EFE3F0-5ECC-8D8C-0BDD-D35C381744BD}"/>
              </a:ext>
            </a:extLst>
          </p:cNvPr>
          <p:cNvSpPr/>
          <p:nvPr/>
        </p:nvSpPr>
        <p:spPr>
          <a:xfrm>
            <a:off x="3133725" y="143098"/>
            <a:ext cx="6324599" cy="969671"/>
          </a:xfrm>
          <a:custGeom>
            <a:avLst/>
            <a:gdLst>
              <a:gd name="connsiteX0" fmla="*/ 0 w 6324599"/>
              <a:gd name="connsiteY0" fmla="*/ 161615 h 969671"/>
              <a:gd name="connsiteX1" fmla="*/ 161615 w 6324599"/>
              <a:gd name="connsiteY1" fmla="*/ 0 h 969671"/>
              <a:gd name="connsiteX2" fmla="*/ 6162984 w 6324599"/>
              <a:gd name="connsiteY2" fmla="*/ 0 h 969671"/>
              <a:gd name="connsiteX3" fmla="*/ 6324599 w 6324599"/>
              <a:gd name="connsiteY3" fmla="*/ 161615 h 969671"/>
              <a:gd name="connsiteX4" fmla="*/ 6324599 w 6324599"/>
              <a:gd name="connsiteY4" fmla="*/ 808056 h 969671"/>
              <a:gd name="connsiteX5" fmla="*/ 6162984 w 6324599"/>
              <a:gd name="connsiteY5" fmla="*/ 969671 h 969671"/>
              <a:gd name="connsiteX6" fmla="*/ 161615 w 6324599"/>
              <a:gd name="connsiteY6" fmla="*/ 969671 h 969671"/>
              <a:gd name="connsiteX7" fmla="*/ 0 w 6324599"/>
              <a:gd name="connsiteY7" fmla="*/ 808056 h 969671"/>
              <a:gd name="connsiteX8" fmla="*/ 0 w 6324599"/>
              <a:gd name="connsiteY8" fmla="*/ 161615 h 96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4599" h="969671" fill="none" extrusionOk="0">
                <a:moveTo>
                  <a:pt x="0" y="161615"/>
                </a:moveTo>
                <a:cubicBezTo>
                  <a:pt x="-8053" y="68990"/>
                  <a:pt x="76714" y="4958"/>
                  <a:pt x="161615" y="0"/>
                </a:cubicBezTo>
                <a:cubicBezTo>
                  <a:pt x="1458879" y="-61902"/>
                  <a:pt x="4212736" y="-101778"/>
                  <a:pt x="6162984" y="0"/>
                </a:cubicBezTo>
                <a:cubicBezTo>
                  <a:pt x="6237644" y="-4577"/>
                  <a:pt x="6326939" y="69240"/>
                  <a:pt x="6324599" y="161615"/>
                </a:cubicBezTo>
                <a:cubicBezTo>
                  <a:pt x="6376467" y="299025"/>
                  <a:pt x="6314287" y="623147"/>
                  <a:pt x="6324599" y="808056"/>
                </a:cubicBezTo>
                <a:cubicBezTo>
                  <a:pt x="6319672" y="894901"/>
                  <a:pt x="6249730" y="958064"/>
                  <a:pt x="6162984" y="969671"/>
                </a:cubicBezTo>
                <a:cubicBezTo>
                  <a:pt x="3328500" y="827279"/>
                  <a:pt x="3103633" y="1080772"/>
                  <a:pt x="161615" y="969671"/>
                </a:cubicBezTo>
                <a:cubicBezTo>
                  <a:pt x="66061" y="972821"/>
                  <a:pt x="-944" y="901616"/>
                  <a:pt x="0" y="808056"/>
                </a:cubicBezTo>
                <a:cubicBezTo>
                  <a:pt x="-31240" y="732583"/>
                  <a:pt x="-41581" y="337734"/>
                  <a:pt x="0" y="161615"/>
                </a:cubicBezTo>
                <a:close/>
              </a:path>
              <a:path w="6324599" h="969671" stroke="0" extrusionOk="0">
                <a:moveTo>
                  <a:pt x="0" y="161615"/>
                </a:moveTo>
                <a:cubicBezTo>
                  <a:pt x="-10265" y="58792"/>
                  <a:pt x="63334" y="-15095"/>
                  <a:pt x="161615" y="0"/>
                </a:cubicBezTo>
                <a:cubicBezTo>
                  <a:pt x="2689461" y="-164947"/>
                  <a:pt x="4849806" y="-52288"/>
                  <a:pt x="6162984" y="0"/>
                </a:cubicBezTo>
                <a:cubicBezTo>
                  <a:pt x="6251948" y="-4594"/>
                  <a:pt x="6317396" y="73511"/>
                  <a:pt x="6324599" y="161615"/>
                </a:cubicBezTo>
                <a:cubicBezTo>
                  <a:pt x="6335495" y="426929"/>
                  <a:pt x="6379027" y="503134"/>
                  <a:pt x="6324599" y="808056"/>
                </a:cubicBezTo>
                <a:cubicBezTo>
                  <a:pt x="6327260" y="900749"/>
                  <a:pt x="6247250" y="960589"/>
                  <a:pt x="6162984" y="969671"/>
                </a:cubicBezTo>
                <a:cubicBezTo>
                  <a:pt x="3878803" y="1128212"/>
                  <a:pt x="2955870" y="827835"/>
                  <a:pt x="161615" y="969671"/>
                </a:cubicBezTo>
                <a:cubicBezTo>
                  <a:pt x="71550" y="983854"/>
                  <a:pt x="3474" y="896105"/>
                  <a:pt x="0" y="808056"/>
                </a:cubicBezTo>
                <a:cubicBezTo>
                  <a:pt x="-29324" y="530259"/>
                  <a:pt x="38050" y="444642"/>
                  <a:pt x="0" y="161615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nghiệm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HappyZcool-2016" charset="-122"/>
            </a:endParaRPr>
          </a:p>
        </p:txBody>
      </p:sp>
      <p:sp>
        <p:nvSpPr>
          <p:cNvPr id="3" name="圆角矩形 14">
            <a:extLst>
              <a:ext uri="{FF2B5EF4-FFF2-40B4-BE49-F238E27FC236}">
                <a16:creationId xmlns:a16="http://schemas.microsoft.com/office/drawing/2014/main" id="{AFB6CCA6-0B6C-4A60-D42A-0FA1882FD1BC}"/>
              </a:ext>
            </a:extLst>
          </p:cNvPr>
          <p:cNvSpPr/>
          <p:nvPr/>
        </p:nvSpPr>
        <p:spPr>
          <a:xfrm>
            <a:off x="5391150" y="2867025"/>
            <a:ext cx="5943600" cy="1419225"/>
          </a:xfrm>
          <a:prstGeom prst="round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381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altLang="zh-CN" sz="3600" b="1" kern="0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Nước sau khi lọc qua cục bông sẽ trong hơn. 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-2183642" y="143098"/>
            <a:ext cx="2088108" cy="1849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2057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61" y="1"/>
            <a:ext cx="12160739" cy="668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03200" y="21492"/>
            <a:ext cx="12395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/>
        </p:nvSpPr>
        <p:spPr>
          <a:xfrm>
            <a:off x="31261" y="4546600"/>
            <a:ext cx="12196400" cy="17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0666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Trò</a:t>
            </a:r>
            <a:r>
              <a:rPr kumimoji="0" lang="en-US" sz="10666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0666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chơi</a:t>
            </a:r>
            <a:r>
              <a:rPr kumimoji="0" lang="en-US" sz="10666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0666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sz="10666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0666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cá</a:t>
            </a:r>
            <a:endParaRPr kumimoji="0" sz="10666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883391" y="313899"/>
            <a:ext cx="1883391" cy="1583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7DDE2B7-F02C-CB80-48E9-3BD9EED41427}"/>
              </a:ext>
            </a:extLst>
          </p:cNvPr>
          <p:cNvSpPr/>
          <p:nvPr/>
        </p:nvSpPr>
        <p:spPr>
          <a:xfrm>
            <a:off x="447675" y="371475"/>
            <a:ext cx="11277600" cy="6200775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3E3A0E8-05E0-38CA-4A3E-8B3936A99AAD}"/>
              </a:ext>
            </a:extLst>
          </p:cNvPr>
          <p:cNvSpPr/>
          <p:nvPr/>
        </p:nvSpPr>
        <p:spPr>
          <a:xfrm>
            <a:off x="1171574" y="305023"/>
            <a:ext cx="10010775" cy="969671"/>
          </a:xfrm>
          <a:custGeom>
            <a:avLst/>
            <a:gdLst>
              <a:gd name="connsiteX0" fmla="*/ 0 w 10010775"/>
              <a:gd name="connsiteY0" fmla="*/ 161615 h 969671"/>
              <a:gd name="connsiteX1" fmla="*/ 161615 w 10010775"/>
              <a:gd name="connsiteY1" fmla="*/ 0 h 969671"/>
              <a:gd name="connsiteX2" fmla="*/ 9849160 w 10010775"/>
              <a:gd name="connsiteY2" fmla="*/ 0 h 969671"/>
              <a:gd name="connsiteX3" fmla="*/ 10010775 w 10010775"/>
              <a:gd name="connsiteY3" fmla="*/ 161615 h 969671"/>
              <a:gd name="connsiteX4" fmla="*/ 10010775 w 10010775"/>
              <a:gd name="connsiteY4" fmla="*/ 808056 h 969671"/>
              <a:gd name="connsiteX5" fmla="*/ 9849160 w 10010775"/>
              <a:gd name="connsiteY5" fmla="*/ 969671 h 969671"/>
              <a:gd name="connsiteX6" fmla="*/ 161615 w 10010775"/>
              <a:gd name="connsiteY6" fmla="*/ 969671 h 969671"/>
              <a:gd name="connsiteX7" fmla="*/ 0 w 10010775"/>
              <a:gd name="connsiteY7" fmla="*/ 808056 h 969671"/>
              <a:gd name="connsiteX8" fmla="*/ 0 w 10010775"/>
              <a:gd name="connsiteY8" fmla="*/ 161615 h 96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10775" h="969671" fill="none" extrusionOk="0">
                <a:moveTo>
                  <a:pt x="0" y="161615"/>
                </a:moveTo>
                <a:cubicBezTo>
                  <a:pt x="-8053" y="68990"/>
                  <a:pt x="76714" y="4958"/>
                  <a:pt x="161615" y="0"/>
                </a:cubicBezTo>
                <a:cubicBezTo>
                  <a:pt x="4085037" y="-61902"/>
                  <a:pt x="7218665" y="-101778"/>
                  <a:pt x="9849160" y="0"/>
                </a:cubicBezTo>
                <a:cubicBezTo>
                  <a:pt x="9923820" y="-4577"/>
                  <a:pt x="10013115" y="69240"/>
                  <a:pt x="10010775" y="161615"/>
                </a:cubicBezTo>
                <a:cubicBezTo>
                  <a:pt x="10062643" y="299025"/>
                  <a:pt x="10000463" y="623147"/>
                  <a:pt x="10010775" y="808056"/>
                </a:cubicBezTo>
                <a:cubicBezTo>
                  <a:pt x="10005848" y="894901"/>
                  <a:pt x="9935906" y="958064"/>
                  <a:pt x="9849160" y="969671"/>
                </a:cubicBezTo>
                <a:cubicBezTo>
                  <a:pt x="5715810" y="827279"/>
                  <a:pt x="2243237" y="1080772"/>
                  <a:pt x="161615" y="969671"/>
                </a:cubicBezTo>
                <a:cubicBezTo>
                  <a:pt x="66061" y="972821"/>
                  <a:pt x="-944" y="901616"/>
                  <a:pt x="0" y="808056"/>
                </a:cubicBezTo>
                <a:cubicBezTo>
                  <a:pt x="-31240" y="732583"/>
                  <a:pt x="-41581" y="337734"/>
                  <a:pt x="0" y="161615"/>
                </a:cubicBezTo>
                <a:close/>
              </a:path>
              <a:path w="10010775" h="969671" stroke="0" extrusionOk="0">
                <a:moveTo>
                  <a:pt x="0" y="161615"/>
                </a:moveTo>
                <a:cubicBezTo>
                  <a:pt x="-10265" y="58792"/>
                  <a:pt x="63334" y="-15095"/>
                  <a:pt x="161615" y="0"/>
                </a:cubicBezTo>
                <a:cubicBezTo>
                  <a:pt x="3939307" y="-164947"/>
                  <a:pt x="7175113" y="-52288"/>
                  <a:pt x="9849160" y="0"/>
                </a:cubicBezTo>
                <a:cubicBezTo>
                  <a:pt x="9938124" y="-4594"/>
                  <a:pt x="10003572" y="73511"/>
                  <a:pt x="10010775" y="161615"/>
                </a:cubicBezTo>
                <a:cubicBezTo>
                  <a:pt x="10021671" y="426929"/>
                  <a:pt x="10065203" y="503134"/>
                  <a:pt x="10010775" y="808056"/>
                </a:cubicBezTo>
                <a:cubicBezTo>
                  <a:pt x="10013436" y="900749"/>
                  <a:pt x="9933426" y="960589"/>
                  <a:pt x="9849160" y="969671"/>
                </a:cubicBezTo>
                <a:cubicBezTo>
                  <a:pt x="5310135" y="1128212"/>
                  <a:pt x="1372087" y="827835"/>
                  <a:pt x="161615" y="969671"/>
                </a:cubicBezTo>
                <a:cubicBezTo>
                  <a:pt x="71550" y="983854"/>
                  <a:pt x="3474" y="896105"/>
                  <a:pt x="0" y="808056"/>
                </a:cubicBezTo>
                <a:cubicBezTo>
                  <a:pt x="-29324" y="530259"/>
                  <a:pt x="38050" y="444642"/>
                  <a:pt x="0" y="161615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lang="en-US" sz="4000" b="1" dirty="0" err="1">
                <a:solidFill>
                  <a:prstClr val="black"/>
                </a:solidFill>
                <a:latin typeface="Calibri"/>
              </a:rPr>
              <a:t>Lọc</a:t>
            </a:r>
            <a:r>
              <a:rPr lang="en-US" sz="4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</a:rPr>
              <a:t>nước</a:t>
            </a:r>
            <a:r>
              <a:rPr lang="en-US" sz="4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</a:rPr>
              <a:t>bằng</a:t>
            </a:r>
            <a:r>
              <a:rPr lang="en-US" sz="4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</a:rPr>
              <a:t>phèn</a:t>
            </a:r>
            <a:r>
              <a:rPr lang="en-US" sz="4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</a:rPr>
              <a:t>chua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HappyZcool-2016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56A622-202E-0607-9174-39517F9EF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808" y="352425"/>
            <a:ext cx="608554" cy="804862"/>
          </a:xfrm>
          <a:prstGeom prst="rect">
            <a:avLst/>
          </a:prstGeom>
        </p:spPr>
      </p:pic>
      <p:sp>
        <p:nvSpPr>
          <p:cNvPr id="6" name="圆角矩形 14">
            <a:extLst>
              <a:ext uri="{FF2B5EF4-FFF2-40B4-BE49-F238E27FC236}">
                <a16:creationId xmlns:a16="http://schemas.microsoft.com/office/drawing/2014/main" id="{1BEB61B7-1915-3399-A406-DAB887444BB6}"/>
              </a:ext>
            </a:extLst>
          </p:cNvPr>
          <p:cNvSpPr/>
          <p:nvPr/>
        </p:nvSpPr>
        <p:spPr>
          <a:xfrm>
            <a:off x="2943225" y="1571626"/>
            <a:ext cx="6753225" cy="1485900"/>
          </a:xfrm>
          <a:prstGeom prst="round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381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altLang="zh-CN" sz="2800" b="1" kern="0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*Chuẩn bị</a:t>
            </a:r>
            <a:r>
              <a:rPr lang="vi-VN" altLang="zh-CN" sz="2800" kern="0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: Một xô đựng 5 l</a:t>
            </a:r>
            <a:r>
              <a:rPr lang="en-US" altLang="zh-CN" sz="2800" kern="0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í</a:t>
            </a:r>
            <a:r>
              <a:rPr lang="vi-VN" altLang="zh-CN" sz="2800" kern="0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 nước đục; 1 gam phèn chua; que khuấy; hai cốc thuỷ tinh trong, không màu, có dán nhãn A và B.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圆角矩形 14">
            <a:extLst>
              <a:ext uri="{FF2B5EF4-FFF2-40B4-BE49-F238E27FC236}">
                <a16:creationId xmlns:a16="http://schemas.microsoft.com/office/drawing/2014/main" id="{5522758F-D952-B494-8913-23A5AE72F304}"/>
              </a:ext>
            </a:extLst>
          </p:cNvPr>
          <p:cNvSpPr/>
          <p:nvPr/>
        </p:nvSpPr>
        <p:spPr>
          <a:xfrm>
            <a:off x="2914650" y="3400425"/>
            <a:ext cx="6753225" cy="2133600"/>
          </a:xfrm>
          <a:prstGeom prst="round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381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altLang="zh-CN" sz="2800" b="1" kern="0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*Tiến hành: </a:t>
            </a:r>
            <a:r>
              <a:rPr lang="vi-VN" altLang="zh-CN" sz="2800" kern="0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Lấy nước đục trong xô vào cốc A. Đổ 1/4 lượng phèn chua đã chuẩn bị vào xô nước rồi khuấy đều. Sau khoảng 30 phút, lấy nước đã lọc ở phần trên của xô nước vào cốc B và quan sát đáy xô.</a:t>
            </a:r>
            <a:endParaRPr kumimoji="0" lang="zh-CN" alt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2B27C0-7C4F-CCC6-46C2-7DE38897BA40}"/>
              </a:ext>
            </a:extLst>
          </p:cNvPr>
          <p:cNvSpPr txBox="1"/>
          <p:nvPr/>
        </p:nvSpPr>
        <p:spPr>
          <a:xfrm>
            <a:off x="866775" y="5781675"/>
            <a:ext cx="10706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sánh nước ở cốc A và cốc B, cho biết nước ở cốc nào trong hơn.</a:t>
            </a: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-1856096" y="305023"/>
            <a:ext cx="1760562" cy="16602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3482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14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ọc nước bằng phèn chua">
            <a:hlinkClick r:id="" action="ppaction://media"/>
            <a:extLst>
              <a:ext uri="{FF2B5EF4-FFF2-40B4-BE49-F238E27FC236}">
                <a16:creationId xmlns:a16="http://schemas.microsoft.com/office/drawing/2014/main" id="{08735ECF-4ED1-2CEB-A1D3-CCC5D666F5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-2238233" y="136478"/>
            <a:ext cx="2238233" cy="19106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72880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7DDE2B7-F02C-CB80-48E9-3BD9EED41427}"/>
              </a:ext>
            </a:extLst>
          </p:cNvPr>
          <p:cNvSpPr/>
          <p:nvPr/>
        </p:nvSpPr>
        <p:spPr>
          <a:xfrm>
            <a:off x="447675" y="371475"/>
            <a:ext cx="11277600" cy="6200775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7EFE3F0-5ECC-8D8C-0BDD-D35C381744BD}"/>
              </a:ext>
            </a:extLst>
          </p:cNvPr>
          <p:cNvSpPr/>
          <p:nvPr/>
        </p:nvSpPr>
        <p:spPr>
          <a:xfrm>
            <a:off x="3133725" y="143098"/>
            <a:ext cx="6324599" cy="969671"/>
          </a:xfrm>
          <a:custGeom>
            <a:avLst/>
            <a:gdLst>
              <a:gd name="connsiteX0" fmla="*/ 0 w 6324599"/>
              <a:gd name="connsiteY0" fmla="*/ 161615 h 969671"/>
              <a:gd name="connsiteX1" fmla="*/ 161615 w 6324599"/>
              <a:gd name="connsiteY1" fmla="*/ 0 h 969671"/>
              <a:gd name="connsiteX2" fmla="*/ 6162984 w 6324599"/>
              <a:gd name="connsiteY2" fmla="*/ 0 h 969671"/>
              <a:gd name="connsiteX3" fmla="*/ 6324599 w 6324599"/>
              <a:gd name="connsiteY3" fmla="*/ 161615 h 969671"/>
              <a:gd name="connsiteX4" fmla="*/ 6324599 w 6324599"/>
              <a:gd name="connsiteY4" fmla="*/ 808056 h 969671"/>
              <a:gd name="connsiteX5" fmla="*/ 6162984 w 6324599"/>
              <a:gd name="connsiteY5" fmla="*/ 969671 h 969671"/>
              <a:gd name="connsiteX6" fmla="*/ 161615 w 6324599"/>
              <a:gd name="connsiteY6" fmla="*/ 969671 h 969671"/>
              <a:gd name="connsiteX7" fmla="*/ 0 w 6324599"/>
              <a:gd name="connsiteY7" fmla="*/ 808056 h 969671"/>
              <a:gd name="connsiteX8" fmla="*/ 0 w 6324599"/>
              <a:gd name="connsiteY8" fmla="*/ 161615 h 96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4599" h="969671" fill="none" extrusionOk="0">
                <a:moveTo>
                  <a:pt x="0" y="161615"/>
                </a:moveTo>
                <a:cubicBezTo>
                  <a:pt x="-8053" y="68990"/>
                  <a:pt x="76714" y="4958"/>
                  <a:pt x="161615" y="0"/>
                </a:cubicBezTo>
                <a:cubicBezTo>
                  <a:pt x="1458879" y="-61902"/>
                  <a:pt x="4212736" y="-101778"/>
                  <a:pt x="6162984" y="0"/>
                </a:cubicBezTo>
                <a:cubicBezTo>
                  <a:pt x="6237644" y="-4577"/>
                  <a:pt x="6326939" y="69240"/>
                  <a:pt x="6324599" y="161615"/>
                </a:cubicBezTo>
                <a:cubicBezTo>
                  <a:pt x="6376467" y="299025"/>
                  <a:pt x="6314287" y="623147"/>
                  <a:pt x="6324599" y="808056"/>
                </a:cubicBezTo>
                <a:cubicBezTo>
                  <a:pt x="6319672" y="894901"/>
                  <a:pt x="6249730" y="958064"/>
                  <a:pt x="6162984" y="969671"/>
                </a:cubicBezTo>
                <a:cubicBezTo>
                  <a:pt x="3328500" y="827279"/>
                  <a:pt x="3103633" y="1080772"/>
                  <a:pt x="161615" y="969671"/>
                </a:cubicBezTo>
                <a:cubicBezTo>
                  <a:pt x="66061" y="972821"/>
                  <a:pt x="-944" y="901616"/>
                  <a:pt x="0" y="808056"/>
                </a:cubicBezTo>
                <a:cubicBezTo>
                  <a:pt x="-31240" y="732583"/>
                  <a:pt x="-41581" y="337734"/>
                  <a:pt x="0" y="161615"/>
                </a:cubicBezTo>
                <a:close/>
              </a:path>
              <a:path w="6324599" h="969671" stroke="0" extrusionOk="0">
                <a:moveTo>
                  <a:pt x="0" y="161615"/>
                </a:moveTo>
                <a:cubicBezTo>
                  <a:pt x="-10265" y="58792"/>
                  <a:pt x="63334" y="-15095"/>
                  <a:pt x="161615" y="0"/>
                </a:cubicBezTo>
                <a:cubicBezTo>
                  <a:pt x="2689461" y="-164947"/>
                  <a:pt x="4849806" y="-52288"/>
                  <a:pt x="6162984" y="0"/>
                </a:cubicBezTo>
                <a:cubicBezTo>
                  <a:pt x="6251948" y="-4594"/>
                  <a:pt x="6317396" y="73511"/>
                  <a:pt x="6324599" y="161615"/>
                </a:cubicBezTo>
                <a:cubicBezTo>
                  <a:pt x="6335495" y="426929"/>
                  <a:pt x="6379027" y="503134"/>
                  <a:pt x="6324599" y="808056"/>
                </a:cubicBezTo>
                <a:cubicBezTo>
                  <a:pt x="6327260" y="900749"/>
                  <a:pt x="6247250" y="960589"/>
                  <a:pt x="6162984" y="969671"/>
                </a:cubicBezTo>
                <a:cubicBezTo>
                  <a:pt x="3878803" y="1128212"/>
                  <a:pt x="2955870" y="827835"/>
                  <a:pt x="161615" y="969671"/>
                </a:cubicBezTo>
                <a:cubicBezTo>
                  <a:pt x="71550" y="983854"/>
                  <a:pt x="3474" y="896105"/>
                  <a:pt x="0" y="808056"/>
                </a:cubicBezTo>
                <a:cubicBezTo>
                  <a:pt x="-29324" y="530259"/>
                  <a:pt x="38050" y="444642"/>
                  <a:pt x="0" y="161615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nghiệm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HappyZcool-2016" charset="-122"/>
            </a:endParaRPr>
          </a:p>
        </p:txBody>
      </p:sp>
      <p:sp>
        <p:nvSpPr>
          <p:cNvPr id="3" name="圆角矩形 14">
            <a:extLst>
              <a:ext uri="{FF2B5EF4-FFF2-40B4-BE49-F238E27FC236}">
                <a16:creationId xmlns:a16="http://schemas.microsoft.com/office/drawing/2014/main" id="{AFB6CCA6-0B6C-4A60-D42A-0FA1882FD1BC}"/>
              </a:ext>
            </a:extLst>
          </p:cNvPr>
          <p:cNvSpPr/>
          <p:nvPr/>
        </p:nvSpPr>
        <p:spPr>
          <a:xfrm>
            <a:off x="5391150" y="2867025"/>
            <a:ext cx="5829300" cy="1419225"/>
          </a:xfrm>
          <a:prstGeom prst="round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381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en-US" altLang="zh-CN" sz="36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Nước</a:t>
            </a:r>
            <a:r>
              <a:rPr lang="en-US" altLang="zh-CN" sz="3600" b="1" kern="0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trong</a:t>
            </a:r>
            <a:r>
              <a:rPr lang="en-US" altLang="zh-CN" sz="3600" b="1" kern="0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cốc</a:t>
            </a:r>
            <a:r>
              <a:rPr lang="en-US" altLang="zh-CN" sz="3600" b="1" kern="0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B </a:t>
            </a:r>
            <a:r>
              <a:rPr lang="en-US" altLang="zh-CN" sz="36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trong</a:t>
            </a:r>
            <a:r>
              <a:rPr lang="en-US" altLang="zh-CN" sz="3600" b="1" kern="0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hơn</a:t>
            </a:r>
            <a:r>
              <a:rPr lang="en-US" altLang="zh-CN" sz="3600" b="1" kern="0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.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Phèn chua là gì? Phèn chua ứng dụng như thế nào trong lọc nước?">
            <a:extLst>
              <a:ext uri="{FF2B5EF4-FFF2-40B4-BE49-F238E27FC236}">
                <a16:creationId xmlns:a16="http://schemas.microsoft.com/office/drawing/2014/main" id="{E9E34D8F-7682-25A5-D085-670701ECB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2028825"/>
            <a:ext cx="4157663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-1924335" y="143098"/>
            <a:ext cx="1871947" cy="18857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07325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vvvv"/>
          <p:cNvPicPr>
            <a:picLocks noChangeAspect="1"/>
          </p:cNvPicPr>
          <p:nvPr/>
        </p:nvPicPr>
        <p:blipFill>
          <a:blip r:embed="rId3"/>
          <a:srcRect b="73034"/>
          <a:stretch>
            <a:fillRect/>
          </a:stretch>
        </p:blipFill>
        <p:spPr>
          <a:xfrm>
            <a:off x="0" y="5542280"/>
            <a:ext cx="12192000" cy="13716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737985" y="400050"/>
            <a:ext cx="4913630" cy="579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楷体"/>
              <a:cs typeface="+mn-cs"/>
            </a:endParaRPr>
          </a:p>
        </p:txBody>
      </p:sp>
      <p:pic>
        <p:nvPicPr>
          <p:cNvPr id="4" name="图片 3" descr="ccxz"/>
          <p:cNvPicPr>
            <a:picLocks noChangeAspect="1"/>
          </p:cNvPicPr>
          <p:nvPr/>
        </p:nvPicPr>
        <p:blipFill>
          <a:blip r:embed="rId4"/>
          <a:srcRect l="22863" t="18799" r="11123" b="16087"/>
          <a:stretch>
            <a:fillRect/>
          </a:stretch>
        </p:blipFill>
        <p:spPr>
          <a:xfrm>
            <a:off x="786765" y="623570"/>
            <a:ext cx="5426075" cy="5344160"/>
          </a:xfrm>
          <a:prstGeom prst="rect">
            <a:avLst/>
          </a:prstGeom>
        </p:spPr>
      </p:pic>
      <p:pic>
        <p:nvPicPr>
          <p:cNvPr id="64" name="图片 63" descr="8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15" y="4264660"/>
            <a:ext cx="2091690" cy="12776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8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8940" y="1678940"/>
            <a:ext cx="722630" cy="4413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728561-7D65-1E9A-9B2B-B629A647EC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6578" y="1340945"/>
            <a:ext cx="5279594" cy="402370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-2033516" y="1340945"/>
            <a:ext cx="1815152" cy="15933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030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33B22EE-F6A0-2A13-1AE1-DBC19E1A8EE7}"/>
              </a:ext>
            </a:extLst>
          </p:cNvPr>
          <p:cNvGrpSpPr/>
          <p:nvPr/>
        </p:nvGrpSpPr>
        <p:grpSpPr>
          <a:xfrm>
            <a:off x="762000" y="3905250"/>
            <a:ext cx="4657726" cy="2773740"/>
            <a:chOff x="2645524" y="2281688"/>
            <a:chExt cx="6772337" cy="4547814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7" name="Picture 6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EF52AF4E-3F12-A1BF-11A8-8EB4EC7E2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6401" y="2281688"/>
              <a:ext cx="6581653" cy="4547814"/>
            </a:xfrm>
            <a:prstGeom prst="rect">
              <a:avLst/>
            </a:prstGeom>
          </p:spPr>
        </p:pic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F9BF5A64-45AD-539A-3AB1-506864EF5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9548">
              <a:off x="8418889" y="2338760"/>
              <a:ext cx="998972" cy="1046325"/>
            </a:xfrm>
            <a:prstGeom prst="rect">
              <a:avLst/>
            </a:prstGeom>
          </p:spPr>
        </p:pic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2477FE52-0E58-F8F7-AEBA-98C37B4C6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0016">
              <a:off x="2645524" y="3441150"/>
              <a:ext cx="893584" cy="935941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6188EC0-948A-0D7F-A7DC-7CB5E64CC30A}"/>
              </a:ext>
            </a:extLst>
          </p:cNvPr>
          <p:cNvSpPr/>
          <p:nvPr/>
        </p:nvSpPr>
        <p:spPr>
          <a:xfrm>
            <a:off x="885825" y="666751"/>
            <a:ext cx="10306050" cy="14668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đã làm gì để bảo vệ nguồn nước của gia đình và địa phương?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FB89917-D4DB-8773-D5B3-F7DF9461621C}"/>
              </a:ext>
            </a:extLst>
          </p:cNvPr>
          <p:cNvSpPr/>
          <p:nvPr/>
        </p:nvSpPr>
        <p:spPr>
          <a:xfrm>
            <a:off x="1885950" y="2505076"/>
            <a:ext cx="10306050" cy="102869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 đình và địa phương em áp dụng cách làm sạch nước nào?</a:t>
            </a:r>
          </a:p>
        </p:txBody>
      </p:sp>
    </p:spTree>
    <p:extLst>
      <p:ext uri="{BB962C8B-B14F-4D97-AF65-F5344CB8AC3E}">
        <p14:creationId xmlns:p14="http://schemas.microsoft.com/office/powerpoint/2010/main" val="48596980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62A93AA-74F2-ABDD-010C-8583A14BC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3" y="109440"/>
            <a:ext cx="12058933" cy="663911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-1869743" y="1419367"/>
            <a:ext cx="1651379" cy="16650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8644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C91E971C-F159-A51E-D533-0A7F023B07CF}"/>
              </a:ext>
            </a:extLst>
          </p:cNvPr>
          <p:cNvGrpSpPr/>
          <p:nvPr/>
        </p:nvGrpSpPr>
        <p:grpSpPr>
          <a:xfrm>
            <a:off x="1247775" y="297479"/>
            <a:ext cx="10553699" cy="921726"/>
            <a:chOff x="464811" y="3320263"/>
            <a:chExt cx="7803238" cy="967528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5" name="Hình chữ nhật: Góc Tròn 6">
              <a:extLst>
                <a:ext uri="{FF2B5EF4-FFF2-40B4-BE49-F238E27FC236}">
                  <a16:creationId xmlns:a16="http://schemas.microsoft.com/office/drawing/2014/main" id="{E6FF6755-32F7-6973-7D7F-489AEEA24E2E}"/>
                </a:ext>
              </a:extLst>
            </p:cNvPr>
            <p:cNvSpPr/>
            <p:nvPr/>
          </p:nvSpPr>
          <p:spPr>
            <a:xfrm>
              <a:off x="464811" y="3320263"/>
              <a:ext cx="7803238" cy="967528"/>
            </a:xfrm>
            <a:custGeom>
              <a:avLst/>
              <a:gdLst>
                <a:gd name="connsiteX0" fmla="*/ 0 w 10553699"/>
                <a:gd name="connsiteY0" fmla="*/ 153624 h 921726"/>
                <a:gd name="connsiteX1" fmla="*/ 153624 w 10553699"/>
                <a:gd name="connsiteY1" fmla="*/ 0 h 921726"/>
                <a:gd name="connsiteX2" fmla="*/ 1041650 w 10553699"/>
                <a:gd name="connsiteY2" fmla="*/ 0 h 921726"/>
                <a:gd name="connsiteX3" fmla="*/ 1622282 w 10553699"/>
                <a:gd name="connsiteY3" fmla="*/ 0 h 921726"/>
                <a:gd name="connsiteX4" fmla="*/ 1997985 w 10553699"/>
                <a:gd name="connsiteY4" fmla="*/ 0 h 921726"/>
                <a:gd name="connsiteX5" fmla="*/ 2578617 w 10553699"/>
                <a:gd name="connsiteY5" fmla="*/ 0 h 921726"/>
                <a:gd name="connsiteX6" fmla="*/ 3056785 w 10553699"/>
                <a:gd name="connsiteY6" fmla="*/ 0 h 921726"/>
                <a:gd name="connsiteX7" fmla="*/ 3739882 w 10553699"/>
                <a:gd name="connsiteY7" fmla="*/ 0 h 921726"/>
                <a:gd name="connsiteX8" fmla="*/ 4320514 w 10553699"/>
                <a:gd name="connsiteY8" fmla="*/ 0 h 921726"/>
                <a:gd name="connsiteX9" fmla="*/ 5003611 w 10553699"/>
                <a:gd name="connsiteY9" fmla="*/ 0 h 921726"/>
                <a:gd name="connsiteX10" fmla="*/ 5891637 w 10553699"/>
                <a:gd name="connsiteY10" fmla="*/ 0 h 921726"/>
                <a:gd name="connsiteX11" fmla="*/ 6677198 w 10553699"/>
                <a:gd name="connsiteY11" fmla="*/ 0 h 921726"/>
                <a:gd name="connsiteX12" fmla="*/ 7155366 w 10553699"/>
                <a:gd name="connsiteY12" fmla="*/ 0 h 921726"/>
                <a:gd name="connsiteX13" fmla="*/ 7838462 w 10553699"/>
                <a:gd name="connsiteY13" fmla="*/ 0 h 921726"/>
                <a:gd name="connsiteX14" fmla="*/ 8316630 w 10553699"/>
                <a:gd name="connsiteY14" fmla="*/ 0 h 921726"/>
                <a:gd name="connsiteX15" fmla="*/ 8692333 w 10553699"/>
                <a:gd name="connsiteY15" fmla="*/ 0 h 921726"/>
                <a:gd name="connsiteX16" fmla="*/ 9272965 w 10553699"/>
                <a:gd name="connsiteY16" fmla="*/ 0 h 921726"/>
                <a:gd name="connsiteX17" fmla="*/ 9648669 w 10553699"/>
                <a:gd name="connsiteY17" fmla="*/ 0 h 921726"/>
                <a:gd name="connsiteX18" fmla="*/ 10400075 w 10553699"/>
                <a:gd name="connsiteY18" fmla="*/ 0 h 921726"/>
                <a:gd name="connsiteX19" fmla="*/ 10553699 w 10553699"/>
                <a:gd name="connsiteY19" fmla="*/ 153624 h 921726"/>
                <a:gd name="connsiteX20" fmla="*/ 10553699 w 10553699"/>
                <a:gd name="connsiteY20" fmla="*/ 768102 h 921726"/>
                <a:gd name="connsiteX21" fmla="*/ 10400075 w 10553699"/>
                <a:gd name="connsiteY21" fmla="*/ 921726 h 921726"/>
                <a:gd name="connsiteX22" fmla="*/ 9614514 w 10553699"/>
                <a:gd name="connsiteY22" fmla="*/ 921726 h 921726"/>
                <a:gd name="connsiteX23" fmla="*/ 8726488 w 10553699"/>
                <a:gd name="connsiteY23" fmla="*/ 921726 h 921726"/>
                <a:gd name="connsiteX24" fmla="*/ 8043391 w 10553699"/>
                <a:gd name="connsiteY24" fmla="*/ 921726 h 921726"/>
                <a:gd name="connsiteX25" fmla="*/ 7155366 w 10553699"/>
                <a:gd name="connsiteY25" fmla="*/ 921726 h 921726"/>
                <a:gd name="connsiteX26" fmla="*/ 6779662 w 10553699"/>
                <a:gd name="connsiteY26" fmla="*/ 921726 h 921726"/>
                <a:gd name="connsiteX27" fmla="*/ 6301495 w 10553699"/>
                <a:gd name="connsiteY27" fmla="*/ 921726 h 921726"/>
                <a:gd name="connsiteX28" fmla="*/ 5720862 w 10553699"/>
                <a:gd name="connsiteY28" fmla="*/ 921726 h 921726"/>
                <a:gd name="connsiteX29" fmla="*/ 5345159 w 10553699"/>
                <a:gd name="connsiteY29" fmla="*/ 921726 h 921726"/>
                <a:gd name="connsiteX30" fmla="*/ 4457133 w 10553699"/>
                <a:gd name="connsiteY30" fmla="*/ 921726 h 921726"/>
                <a:gd name="connsiteX31" fmla="*/ 3671572 w 10553699"/>
                <a:gd name="connsiteY31" fmla="*/ 921726 h 921726"/>
                <a:gd name="connsiteX32" fmla="*/ 3193404 w 10553699"/>
                <a:gd name="connsiteY32" fmla="*/ 921726 h 921726"/>
                <a:gd name="connsiteX33" fmla="*/ 2305379 w 10553699"/>
                <a:gd name="connsiteY33" fmla="*/ 921726 h 921726"/>
                <a:gd name="connsiteX34" fmla="*/ 1724746 w 10553699"/>
                <a:gd name="connsiteY34" fmla="*/ 921726 h 921726"/>
                <a:gd name="connsiteX35" fmla="*/ 939185 w 10553699"/>
                <a:gd name="connsiteY35" fmla="*/ 921726 h 921726"/>
                <a:gd name="connsiteX36" fmla="*/ 153624 w 10553699"/>
                <a:gd name="connsiteY36" fmla="*/ 921726 h 921726"/>
                <a:gd name="connsiteX37" fmla="*/ 0 w 10553699"/>
                <a:gd name="connsiteY37" fmla="*/ 768102 h 921726"/>
                <a:gd name="connsiteX38" fmla="*/ 0 w 10553699"/>
                <a:gd name="connsiteY38" fmla="*/ 153624 h 921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553699" h="921726" fill="none" extrusionOk="0">
                  <a:moveTo>
                    <a:pt x="0" y="153624"/>
                  </a:moveTo>
                  <a:cubicBezTo>
                    <a:pt x="2475" y="70096"/>
                    <a:pt x="64334" y="-1537"/>
                    <a:pt x="153624" y="0"/>
                  </a:cubicBezTo>
                  <a:cubicBezTo>
                    <a:pt x="451657" y="13584"/>
                    <a:pt x="651174" y="9072"/>
                    <a:pt x="1041650" y="0"/>
                  </a:cubicBezTo>
                  <a:cubicBezTo>
                    <a:pt x="1432126" y="-9072"/>
                    <a:pt x="1361077" y="-25600"/>
                    <a:pt x="1622282" y="0"/>
                  </a:cubicBezTo>
                  <a:cubicBezTo>
                    <a:pt x="1883487" y="25600"/>
                    <a:pt x="1874049" y="-18612"/>
                    <a:pt x="1997985" y="0"/>
                  </a:cubicBezTo>
                  <a:cubicBezTo>
                    <a:pt x="2121921" y="18612"/>
                    <a:pt x="2330471" y="4442"/>
                    <a:pt x="2578617" y="0"/>
                  </a:cubicBezTo>
                  <a:cubicBezTo>
                    <a:pt x="2826763" y="-4442"/>
                    <a:pt x="2886429" y="4171"/>
                    <a:pt x="3056785" y="0"/>
                  </a:cubicBezTo>
                  <a:cubicBezTo>
                    <a:pt x="3227141" y="-4171"/>
                    <a:pt x="3523160" y="10482"/>
                    <a:pt x="3739882" y="0"/>
                  </a:cubicBezTo>
                  <a:cubicBezTo>
                    <a:pt x="3956604" y="-10482"/>
                    <a:pt x="4102212" y="-26170"/>
                    <a:pt x="4320514" y="0"/>
                  </a:cubicBezTo>
                  <a:cubicBezTo>
                    <a:pt x="4538816" y="26170"/>
                    <a:pt x="4759676" y="-32028"/>
                    <a:pt x="5003611" y="0"/>
                  </a:cubicBezTo>
                  <a:cubicBezTo>
                    <a:pt x="5247546" y="32028"/>
                    <a:pt x="5598797" y="13077"/>
                    <a:pt x="5891637" y="0"/>
                  </a:cubicBezTo>
                  <a:cubicBezTo>
                    <a:pt x="6184477" y="-13077"/>
                    <a:pt x="6363221" y="-3395"/>
                    <a:pt x="6677198" y="0"/>
                  </a:cubicBezTo>
                  <a:cubicBezTo>
                    <a:pt x="6991175" y="3395"/>
                    <a:pt x="6929649" y="764"/>
                    <a:pt x="7155366" y="0"/>
                  </a:cubicBezTo>
                  <a:cubicBezTo>
                    <a:pt x="7381083" y="-764"/>
                    <a:pt x="7504083" y="-5536"/>
                    <a:pt x="7838462" y="0"/>
                  </a:cubicBezTo>
                  <a:cubicBezTo>
                    <a:pt x="8172841" y="5536"/>
                    <a:pt x="8103002" y="1697"/>
                    <a:pt x="8316630" y="0"/>
                  </a:cubicBezTo>
                  <a:cubicBezTo>
                    <a:pt x="8530258" y="-1697"/>
                    <a:pt x="8606590" y="-10828"/>
                    <a:pt x="8692333" y="0"/>
                  </a:cubicBezTo>
                  <a:cubicBezTo>
                    <a:pt x="8778076" y="10828"/>
                    <a:pt x="9006415" y="11400"/>
                    <a:pt x="9272965" y="0"/>
                  </a:cubicBezTo>
                  <a:cubicBezTo>
                    <a:pt x="9539515" y="-11400"/>
                    <a:pt x="9537204" y="-718"/>
                    <a:pt x="9648669" y="0"/>
                  </a:cubicBezTo>
                  <a:cubicBezTo>
                    <a:pt x="9760134" y="718"/>
                    <a:pt x="10054728" y="20753"/>
                    <a:pt x="10400075" y="0"/>
                  </a:cubicBezTo>
                  <a:cubicBezTo>
                    <a:pt x="10487480" y="-175"/>
                    <a:pt x="10557465" y="65553"/>
                    <a:pt x="10553699" y="153624"/>
                  </a:cubicBezTo>
                  <a:cubicBezTo>
                    <a:pt x="10538899" y="398243"/>
                    <a:pt x="10523117" y="609757"/>
                    <a:pt x="10553699" y="768102"/>
                  </a:cubicBezTo>
                  <a:cubicBezTo>
                    <a:pt x="10543369" y="861464"/>
                    <a:pt x="10495505" y="909661"/>
                    <a:pt x="10400075" y="921726"/>
                  </a:cubicBezTo>
                  <a:cubicBezTo>
                    <a:pt x="10062893" y="895307"/>
                    <a:pt x="9889702" y="937577"/>
                    <a:pt x="9614514" y="921726"/>
                  </a:cubicBezTo>
                  <a:cubicBezTo>
                    <a:pt x="9339326" y="905875"/>
                    <a:pt x="9145907" y="942901"/>
                    <a:pt x="8726488" y="921726"/>
                  </a:cubicBezTo>
                  <a:cubicBezTo>
                    <a:pt x="8307069" y="900551"/>
                    <a:pt x="8290500" y="918871"/>
                    <a:pt x="8043391" y="921726"/>
                  </a:cubicBezTo>
                  <a:cubicBezTo>
                    <a:pt x="7796282" y="924581"/>
                    <a:pt x="7401321" y="881481"/>
                    <a:pt x="7155366" y="921726"/>
                  </a:cubicBezTo>
                  <a:cubicBezTo>
                    <a:pt x="6909411" y="961971"/>
                    <a:pt x="6882902" y="915296"/>
                    <a:pt x="6779662" y="921726"/>
                  </a:cubicBezTo>
                  <a:cubicBezTo>
                    <a:pt x="6676422" y="928156"/>
                    <a:pt x="6483517" y="916809"/>
                    <a:pt x="6301495" y="921726"/>
                  </a:cubicBezTo>
                  <a:cubicBezTo>
                    <a:pt x="6119473" y="926643"/>
                    <a:pt x="5916093" y="916574"/>
                    <a:pt x="5720862" y="921726"/>
                  </a:cubicBezTo>
                  <a:cubicBezTo>
                    <a:pt x="5525631" y="926878"/>
                    <a:pt x="5491912" y="922938"/>
                    <a:pt x="5345159" y="921726"/>
                  </a:cubicBezTo>
                  <a:cubicBezTo>
                    <a:pt x="5198406" y="920514"/>
                    <a:pt x="4900968" y="893311"/>
                    <a:pt x="4457133" y="921726"/>
                  </a:cubicBezTo>
                  <a:cubicBezTo>
                    <a:pt x="4013298" y="950141"/>
                    <a:pt x="4035885" y="904094"/>
                    <a:pt x="3671572" y="921726"/>
                  </a:cubicBezTo>
                  <a:cubicBezTo>
                    <a:pt x="3307259" y="939358"/>
                    <a:pt x="3356717" y="913298"/>
                    <a:pt x="3193404" y="921726"/>
                  </a:cubicBezTo>
                  <a:cubicBezTo>
                    <a:pt x="3030091" y="930154"/>
                    <a:pt x="2562399" y="930091"/>
                    <a:pt x="2305379" y="921726"/>
                  </a:cubicBezTo>
                  <a:cubicBezTo>
                    <a:pt x="2048360" y="913361"/>
                    <a:pt x="1860292" y="947055"/>
                    <a:pt x="1724746" y="921726"/>
                  </a:cubicBezTo>
                  <a:cubicBezTo>
                    <a:pt x="1589200" y="896397"/>
                    <a:pt x="1187243" y="888295"/>
                    <a:pt x="939185" y="921726"/>
                  </a:cubicBezTo>
                  <a:cubicBezTo>
                    <a:pt x="691127" y="955157"/>
                    <a:pt x="533673" y="955968"/>
                    <a:pt x="153624" y="921726"/>
                  </a:cubicBezTo>
                  <a:cubicBezTo>
                    <a:pt x="61544" y="918853"/>
                    <a:pt x="-9677" y="854423"/>
                    <a:pt x="0" y="768102"/>
                  </a:cubicBezTo>
                  <a:cubicBezTo>
                    <a:pt x="-5675" y="635815"/>
                    <a:pt x="24484" y="420125"/>
                    <a:pt x="0" y="153624"/>
                  </a:cubicBezTo>
                  <a:close/>
                </a:path>
                <a:path w="10553699" h="921726" stroke="0" extrusionOk="0">
                  <a:moveTo>
                    <a:pt x="0" y="153624"/>
                  </a:moveTo>
                  <a:cubicBezTo>
                    <a:pt x="19504" y="65505"/>
                    <a:pt x="68715" y="2643"/>
                    <a:pt x="153624" y="0"/>
                  </a:cubicBezTo>
                  <a:cubicBezTo>
                    <a:pt x="248450" y="-14412"/>
                    <a:pt x="361903" y="-11603"/>
                    <a:pt x="529327" y="0"/>
                  </a:cubicBezTo>
                  <a:cubicBezTo>
                    <a:pt x="696751" y="11603"/>
                    <a:pt x="813775" y="-6208"/>
                    <a:pt x="905030" y="0"/>
                  </a:cubicBezTo>
                  <a:cubicBezTo>
                    <a:pt x="996285" y="6208"/>
                    <a:pt x="1245988" y="5504"/>
                    <a:pt x="1485663" y="0"/>
                  </a:cubicBezTo>
                  <a:cubicBezTo>
                    <a:pt x="1725338" y="-5504"/>
                    <a:pt x="2056105" y="25667"/>
                    <a:pt x="2373688" y="0"/>
                  </a:cubicBezTo>
                  <a:cubicBezTo>
                    <a:pt x="2691271" y="-25667"/>
                    <a:pt x="2652068" y="-12440"/>
                    <a:pt x="2749392" y="0"/>
                  </a:cubicBezTo>
                  <a:cubicBezTo>
                    <a:pt x="2846716" y="12440"/>
                    <a:pt x="2998235" y="23067"/>
                    <a:pt x="3227559" y="0"/>
                  </a:cubicBezTo>
                  <a:cubicBezTo>
                    <a:pt x="3456883" y="-23067"/>
                    <a:pt x="3593766" y="2972"/>
                    <a:pt x="3705727" y="0"/>
                  </a:cubicBezTo>
                  <a:cubicBezTo>
                    <a:pt x="3817688" y="-2972"/>
                    <a:pt x="4001556" y="-3826"/>
                    <a:pt x="4286359" y="0"/>
                  </a:cubicBezTo>
                  <a:cubicBezTo>
                    <a:pt x="4571162" y="3826"/>
                    <a:pt x="4769430" y="3785"/>
                    <a:pt x="4969456" y="0"/>
                  </a:cubicBezTo>
                  <a:cubicBezTo>
                    <a:pt x="5169482" y="-3785"/>
                    <a:pt x="5182332" y="9513"/>
                    <a:pt x="5345159" y="0"/>
                  </a:cubicBezTo>
                  <a:cubicBezTo>
                    <a:pt x="5507986" y="-9513"/>
                    <a:pt x="5639795" y="8564"/>
                    <a:pt x="5823327" y="0"/>
                  </a:cubicBezTo>
                  <a:cubicBezTo>
                    <a:pt x="6006859" y="-8564"/>
                    <a:pt x="6364520" y="945"/>
                    <a:pt x="6608888" y="0"/>
                  </a:cubicBezTo>
                  <a:cubicBezTo>
                    <a:pt x="6853256" y="-945"/>
                    <a:pt x="7194353" y="21658"/>
                    <a:pt x="7394449" y="0"/>
                  </a:cubicBezTo>
                  <a:cubicBezTo>
                    <a:pt x="7594545" y="-21658"/>
                    <a:pt x="7861438" y="-3412"/>
                    <a:pt x="8282475" y="0"/>
                  </a:cubicBezTo>
                  <a:cubicBezTo>
                    <a:pt x="8703512" y="3412"/>
                    <a:pt x="8924283" y="9004"/>
                    <a:pt x="9170501" y="0"/>
                  </a:cubicBezTo>
                  <a:cubicBezTo>
                    <a:pt x="9416719" y="-9004"/>
                    <a:pt x="9456691" y="9052"/>
                    <a:pt x="9546204" y="0"/>
                  </a:cubicBezTo>
                  <a:cubicBezTo>
                    <a:pt x="9635717" y="-9052"/>
                    <a:pt x="10221879" y="6836"/>
                    <a:pt x="10400075" y="0"/>
                  </a:cubicBezTo>
                  <a:cubicBezTo>
                    <a:pt x="10502121" y="-2134"/>
                    <a:pt x="10555716" y="69427"/>
                    <a:pt x="10553699" y="153624"/>
                  </a:cubicBezTo>
                  <a:cubicBezTo>
                    <a:pt x="10583791" y="401322"/>
                    <a:pt x="10547181" y="565187"/>
                    <a:pt x="10553699" y="768102"/>
                  </a:cubicBezTo>
                  <a:cubicBezTo>
                    <a:pt x="10539592" y="858380"/>
                    <a:pt x="10503122" y="916170"/>
                    <a:pt x="10400075" y="921726"/>
                  </a:cubicBezTo>
                  <a:cubicBezTo>
                    <a:pt x="10318459" y="921855"/>
                    <a:pt x="10182289" y="940473"/>
                    <a:pt x="10024372" y="921726"/>
                  </a:cubicBezTo>
                  <a:cubicBezTo>
                    <a:pt x="9866455" y="902979"/>
                    <a:pt x="9517729" y="935056"/>
                    <a:pt x="9341275" y="921726"/>
                  </a:cubicBezTo>
                  <a:cubicBezTo>
                    <a:pt x="9164821" y="908396"/>
                    <a:pt x="8946042" y="948812"/>
                    <a:pt x="8760643" y="921726"/>
                  </a:cubicBezTo>
                  <a:cubicBezTo>
                    <a:pt x="8575244" y="894640"/>
                    <a:pt x="8473516" y="900485"/>
                    <a:pt x="8282475" y="921726"/>
                  </a:cubicBezTo>
                  <a:cubicBezTo>
                    <a:pt x="8091434" y="942967"/>
                    <a:pt x="7937657" y="905820"/>
                    <a:pt x="7804307" y="921726"/>
                  </a:cubicBezTo>
                  <a:cubicBezTo>
                    <a:pt x="7670957" y="937632"/>
                    <a:pt x="7427166" y="894753"/>
                    <a:pt x="7223675" y="921726"/>
                  </a:cubicBezTo>
                  <a:cubicBezTo>
                    <a:pt x="7020184" y="948699"/>
                    <a:pt x="6619701" y="943974"/>
                    <a:pt x="6438114" y="921726"/>
                  </a:cubicBezTo>
                  <a:cubicBezTo>
                    <a:pt x="6256527" y="899478"/>
                    <a:pt x="6129825" y="909226"/>
                    <a:pt x="5959946" y="921726"/>
                  </a:cubicBezTo>
                  <a:cubicBezTo>
                    <a:pt x="5790067" y="934226"/>
                    <a:pt x="5381421" y="924196"/>
                    <a:pt x="5071920" y="921726"/>
                  </a:cubicBezTo>
                  <a:cubicBezTo>
                    <a:pt x="4762419" y="919256"/>
                    <a:pt x="4512680" y="902780"/>
                    <a:pt x="4183895" y="921726"/>
                  </a:cubicBezTo>
                  <a:cubicBezTo>
                    <a:pt x="3855111" y="940672"/>
                    <a:pt x="3838879" y="923864"/>
                    <a:pt x="3705727" y="921726"/>
                  </a:cubicBezTo>
                  <a:cubicBezTo>
                    <a:pt x="3572575" y="919588"/>
                    <a:pt x="3429612" y="907702"/>
                    <a:pt x="3330024" y="921726"/>
                  </a:cubicBezTo>
                  <a:cubicBezTo>
                    <a:pt x="3230436" y="935750"/>
                    <a:pt x="2949733" y="898299"/>
                    <a:pt x="2646927" y="921726"/>
                  </a:cubicBezTo>
                  <a:cubicBezTo>
                    <a:pt x="2344121" y="945153"/>
                    <a:pt x="2265100" y="929008"/>
                    <a:pt x="2168759" y="921726"/>
                  </a:cubicBezTo>
                  <a:cubicBezTo>
                    <a:pt x="2072418" y="914444"/>
                    <a:pt x="1748801" y="912548"/>
                    <a:pt x="1383198" y="921726"/>
                  </a:cubicBezTo>
                  <a:cubicBezTo>
                    <a:pt x="1017595" y="930904"/>
                    <a:pt x="1087426" y="930179"/>
                    <a:pt x="1007495" y="921726"/>
                  </a:cubicBezTo>
                  <a:cubicBezTo>
                    <a:pt x="927564" y="913273"/>
                    <a:pt x="564695" y="915913"/>
                    <a:pt x="153624" y="921726"/>
                  </a:cubicBezTo>
                  <a:cubicBezTo>
                    <a:pt x="72237" y="926004"/>
                    <a:pt x="562" y="838498"/>
                    <a:pt x="0" y="768102"/>
                  </a:cubicBezTo>
                  <a:cubicBezTo>
                    <a:pt x="26959" y="548502"/>
                    <a:pt x="-9298" y="283784"/>
                    <a:pt x="0" y="153624"/>
                  </a:cubicBezTo>
                  <a:close/>
                </a:path>
              </a:pathLst>
            </a:custGeom>
            <a:grpFill/>
            <a:ln w="19050">
              <a:solidFill>
                <a:srgbClr val="02A783"/>
              </a:solidFill>
              <a:prstDash val="lgDash"/>
              <a:extLst>
                <a:ext uri="{C807C97D-BFC1-408E-A445-0C87EB9F89A2}">
                  <ask:lineSketchStyleProps xmlns="" xmlns:ask="http://schemas.microsoft.com/office/drawing/2018/sketchyshapes" sd="337463976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9FAF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Hộp Văn bản 7">
              <a:extLst>
                <a:ext uri="{FF2B5EF4-FFF2-40B4-BE49-F238E27FC236}">
                  <a16:creationId xmlns:a16="http://schemas.microsoft.com/office/drawing/2014/main" id="{3920BFD2-E2B7-13BD-AFA5-95C0247D7DF7}"/>
                </a:ext>
              </a:extLst>
            </p:cNvPr>
            <p:cNvSpPr txBox="1"/>
            <p:nvPr/>
          </p:nvSpPr>
          <p:spPr>
            <a:xfrm>
              <a:off x="603776" y="3488598"/>
              <a:ext cx="7643145" cy="61383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Những cách làm sạch nước </a:t>
              </a:r>
              <a:r>
                <a:rPr lang="en-US" sz="32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phổ</a:t>
              </a:r>
              <a:r>
                <a:rPr lang="en-US" sz="32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biến</a:t>
              </a:r>
              <a:r>
                <a:rPr lang="en-US" sz="32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ở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gia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là:</a:t>
              </a:r>
            </a:p>
          </p:txBody>
        </p:sp>
      </p:grpSp>
      <p:pic>
        <p:nvPicPr>
          <p:cNvPr id="1026" name="Picture 2" descr="Cách lọc nước bằng cát và sỏi đơn giản mà hiệu quả">
            <a:extLst>
              <a:ext uri="{FF2B5EF4-FFF2-40B4-BE49-F238E27FC236}">
                <a16:creationId xmlns:a16="http://schemas.microsoft.com/office/drawing/2014/main" id="{539A901C-CECF-9997-2AF5-CC2CCB048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476375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19FBB1-E8FF-04C1-D332-A2C977F378B8}"/>
              </a:ext>
            </a:extLst>
          </p:cNvPr>
          <p:cNvSpPr/>
          <p:nvPr/>
        </p:nvSpPr>
        <p:spPr>
          <a:xfrm>
            <a:off x="238125" y="5610225"/>
            <a:ext cx="5915025" cy="5810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1028" name="Picture 4" descr="Hướng dẫn sử dụng máy lọc nước mới mua về đúng chuẩn">
            <a:extLst>
              <a:ext uri="{FF2B5EF4-FFF2-40B4-BE49-F238E27FC236}">
                <a16:creationId xmlns:a16="http://schemas.microsoft.com/office/drawing/2014/main" id="{5911E3AD-6659-A05A-33CD-502512D82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4" y="1524994"/>
            <a:ext cx="5603328" cy="373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72942B7-A4DD-EDF9-3B6D-25DA8F572EFD}"/>
              </a:ext>
            </a:extLst>
          </p:cNvPr>
          <p:cNvSpPr/>
          <p:nvPr/>
        </p:nvSpPr>
        <p:spPr>
          <a:xfrm>
            <a:off x="6791325" y="5524500"/>
            <a:ext cx="4695825" cy="5810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-1897037" y="95534"/>
            <a:ext cx="1828800" cy="18424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7787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E08A92-34DC-B84C-F2DC-B2F0633E55CC}"/>
              </a:ext>
            </a:extLst>
          </p:cNvPr>
          <p:cNvSpPr/>
          <p:nvPr/>
        </p:nvSpPr>
        <p:spPr>
          <a:xfrm>
            <a:off x="225287" y="198783"/>
            <a:ext cx="11741426" cy="6480313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E2973FF-75CC-D34E-A537-F2685DCECCDC}"/>
              </a:ext>
            </a:extLst>
          </p:cNvPr>
          <p:cNvSpPr/>
          <p:nvPr/>
        </p:nvSpPr>
        <p:spPr>
          <a:xfrm>
            <a:off x="710437" y="1801372"/>
            <a:ext cx="10527405" cy="16085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i="1" dirty="0">
                <a:solidFill>
                  <a:prstClr val="black"/>
                </a:solidFill>
                <a:cs typeface="Arial" panose="020B0604020202020204" pitchFamily="34" charset="0"/>
              </a:rPr>
              <a:t>Về nhà thực hành lọc nước và nhắc mọi người xung quanh tiết kiệm nước.</a:t>
            </a:r>
            <a:endParaRPr lang="en-US" sz="4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AEF4DB-5DF6-2600-A270-0AD802BFA11B}"/>
              </a:ext>
            </a:extLst>
          </p:cNvPr>
          <p:cNvSpPr/>
          <p:nvPr/>
        </p:nvSpPr>
        <p:spPr>
          <a:xfrm>
            <a:off x="586612" y="5186376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lang="en-US" sz="48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3C0EC9D-0219-F6CF-E7AA-9EF1C753B3E7}"/>
              </a:ext>
            </a:extLst>
          </p:cNvPr>
          <p:cNvSpPr/>
          <p:nvPr/>
        </p:nvSpPr>
        <p:spPr>
          <a:xfrm>
            <a:off x="586612" y="383972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lang="en-US" sz="48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849F7F5-172F-5F21-ED60-034AA8FAB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76" y="2056250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ED00B79-E408-6EA7-1622-DE46C97BE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26" y="545460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0DEBC81-8D13-E1C5-EF5C-4BB7AA7F1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26" y="41079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EAB1BA-8411-A005-C76A-8F5D74053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090" y="283439"/>
            <a:ext cx="6005080" cy="135952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-2224585" y="283439"/>
            <a:ext cx="2074460" cy="1613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0409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38DFD59-CB43-45CE-8EB9-D02B8E9375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5322B19-5AB3-4927-9800-BA3A98163C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0"/>
          <a:stretch/>
        </p:blipFill>
        <p:spPr>
          <a:xfrm>
            <a:off x="-350784" y="891755"/>
            <a:ext cx="6362639" cy="596624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D37DE33-2CC9-4B6F-9D81-421BCC56A9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141" y="5478069"/>
            <a:ext cx="2005584" cy="1481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4085B6-C62B-DD58-6C56-C0805483A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0129" y="2046615"/>
            <a:ext cx="8004742" cy="26885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224585" y="95534"/>
            <a:ext cx="2224585" cy="19510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89668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65755"/>
            <a:ext cx="12192000" cy="379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651000"/>
            <a:ext cx="12192000" cy="85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4648200"/>
            <a:ext cx="3927231" cy="2115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06954" y="4343400"/>
            <a:ext cx="2285047" cy="254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04000" y="2"/>
            <a:ext cx="5588000" cy="5647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31362" y="4327793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66577" y="4356253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25743" y="4241800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60385" y="3907820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61031" y="4217624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51968" y="1222477"/>
            <a:ext cx="4458225" cy="4458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" name="Google Shape;107;p2"/>
          <p:cNvGrpSpPr/>
          <p:nvPr/>
        </p:nvGrpSpPr>
        <p:grpSpPr>
          <a:xfrm flipH="1">
            <a:off x="2358080" y="4085420"/>
            <a:ext cx="2088693" cy="1150596"/>
            <a:chOff x="9445780" y="4114581"/>
            <a:chExt cx="1277374" cy="862947"/>
          </a:xfrm>
        </p:grpSpPr>
        <p:pic>
          <p:nvPicPr>
            <p:cNvPr id="108" name="Google Shape;108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" name="Google Shape;109;p2"/>
            <p:cNvSpPr txBox="1"/>
            <p:nvPr/>
          </p:nvSpPr>
          <p:spPr>
            <a:xfrm>
              <a:off x="9807091" y="4114581"/>
              <a:ext cx="646435" cy="3077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0" name="Google Shape;110;p2"/>
          <p:cNvGrpSpPr/>
          <p:nvPr/>
        </p:nvGrpSpPr>
        <p:grpSpPr>
          <a:xfrm flipH="1">
            <a:off x="3487980" y="5398376"/>
            <a:ext cx="2088693" cy="1150596"/>
            <a:chOff x="9445780" y="4114581"/>
            <a:chExt cx="1277374" cy="862947"/>
          </a:xfrm>
        </p:grpSpPr>
        <p:pic>
          <p:nvPicPr>
            <p:cNvPr id="111" name="Google Shape;111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" name="Google Shape;112;p2"/>
            <p:cNvSpPr txBox="1"/>
            <p:nvPr/>
          </p:nvSpPr>
          <p:spPr>
            <a:xfrm>
              <a:off x="9807091" y="4114581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6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7429002" y="3846000"/>
            <a:ext cx="1703165" cy="1107941"/>
            <a:chOff x="9445780" y="4149750"/>
            <a:chExt cx="1277374" cy="830956"/>
          </a:xfrm>
        </p:grpSpPr>
        <p:pic>
          <p:nvPicPr>
            <p:cNvPr id="114" name="Google Shape;114;p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" name="Google Shape;115;p2"/>
            <p:cNvSpPr txBox="1"/>
            <p:nvPr/>
          </p:nvSpPr>
          <p:spPr>
            <a:xfrm>
              <a:off x="9995412" y="4149750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6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" name="Google Shape;116;p2"/>
          <p:cNvGrpSpPr/>
          <p:nvPr/>
        </p:nvGrpSpPr>
        <p:grpSpPr>
          <a:xfrm>
            <a:off x="7612798" y="5304400"/>
            <a:ext cx="1703165" cy="1107941"/>
            <a:chOff x="9445780" y="4149750"/>
            <a:chExt cx="1277374" cy="830956"/>
          </a:xfrm>
        </p:grpSpPr>
        <p:pic>
          <p:nvPicPr>
            <p:cNvPr id="117" name="Google Shape;117;p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Google Shape;118;p2">
              <a:hlinkClick r:id="rId12" action="ppaction://hlinksldjump"/>
            </p:cNvPr>
            <p:cNvSpPr txBox="1"/>
            <p:nvPr/>
          </p:nvSpPr>
          <p:spPr>
            <a:xfrm>
              <a:off x="9995412" y="4149750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6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-1924334" y="341194"/>
            <a:ext cx="2060812" cy="1692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089691"/>
      </p:ext>
    </p:extLst>
  </p:cSld>
  <p:clrMapOvr>
    <a:masterClrMapping/>
  </p:clrMapOvr>
  <p:transition spd="slow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65755"/>
            <a:ext cx="12192000" cy="379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651000"/>
            <a:ext cx="12192000" cy="85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4648200"/>
            <a:ext cx="3927231" cy="211528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任意多边形: 形状 40">
            <a:extLst>
              <a:ext uri="{FF2B5EF4-FFF2-40B4-BE49-F238E27FC236}">
                <a16:creationId xmlns:a16="http://schemas.microsoft.com/office/drawing/2014/main" id="{5F7AC97F-15BA-4D05-AF95-D501701EBDB6}"/>
              </a:ext>
            </a:extLst>
          </p:cNvPr>
          <p:cNvSpPr/>
          <p:nvPr/>
        </p:nvSpPr>
        <p:spPr>
          <a:xfrm>
            <a:off x="337457" y="342900"/>
            <a:ext cx="11429999" cy="6172200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libri" panose="020F0502020204030204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26" name="Google Shape;3661;p31">
            <a:extLst>
              <a:ext uri="{FF2B5EF4-FFF2-40B4-BE49-F238E27FC236}">
                <a16:creationId xmlns:a16="http://schemas.microsoft.com/office/drawing/2014/main" id="{9A2F3863-49D0-4BC5-9FFC-2B6EFE564CF6}"/>
              </a:ext>
            </a:extLst>
          </p:cNvPr>
          <p:cNvSpPr/>
          <p:nvPr/>
        </p:nvSpPr>
        <p:spPr>
          <a:xfrm rot="16200000">
            <a:off x="5134618" y="-3678735"/>
            <a:ext cx="2333624" cy="10091143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rgbClr val="7333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63A537">
                  <a:lumMod val="75000"/>
                </a:srgbClr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94BC6A-CD7A-4410-BC62-4C4FCE0B8D6F}"/>
              </a:ext>
            </a:extLst>
          </p:cNvPr>
          <p:cNvSpPr txBox="1"/>
          <p:nvPr/>
        </p:nvSpPr>
        <p:spPr>
          <a:xfrm>
            <a:off x="1645435" y="579413"/>
            <a:ext cx="96539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nguyên nhân gây ô nhiễm nguồn nước có thể do con người và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……..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gây ra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82E0E3A-EA65-4A3A-B16B-171EB80970BC}"/>
              </a:ext>
            </a:extLst>
          </p:cNvPr>
          <p:cNvSpPr/>
          <p:nvPr/>
        </p:nvSpPr>
        <p:spPr>
          <a:xfrm>
            <a:off x="3566167" y="3017077"/>
            <a:ext cx="5810236" cy="2197051"/>
          </a:xfrm>
          <a:custGeom>
            <a:avLst/>
            <a:gdLst>
              <a:gd name="connsiteX0" fmla="*/ 0 w 5810236"/>
              <a:gd name="connsiteY0" fmla="*/ 366182 h 2197051"/>
              <a:gd name="connsiteX1" fmla="*/ 366182 w 5810236"/>
              <a:gd name="connsiteY1" fmla="*/ 0 h 2197051"/>
              <a:gd name="connsiteX2" fmla="*/ 899359 w 5810236"/>
              <a:gd name="connsiteY2" fmla="*/ 0 h 2197051"/>
              <a:gd name="connsiteX3" fmla="*/ 1432535 w 5810236"/>
              <a:gd name="connsiteY3" fmla="*/ 0 h 2197051"/>
              <a:gd name="connsiteX4" fmla="*/ 2118048 w 5810236"/>
              <a:gd name="connsiteY4" fmla="*/ 0 h 2197051"/>
              <a:gd name="connsiteX5" fmla="*/ 2651224 w 5810236"/>
              <a:gd name="connsiteY5" fmla="*/ 0 h 2197051"/>
              <a:gd name="connsiteX6" fmla="*/ 3235180 w 5810236"/>
              <a:gd name="connsiteY6" fmla="*/ 0 h 2197051"/>
              <a:gd name="connsiteX7" fmla="*/ 3717578 w 5810236"/>
              <a:gd name="connsiteY7" fmla="*/ 0 h 2197051"/>
              <a:gd name="connsiteX8" fmla="*/ 4301533 w 5810236"/>
              <a:gd name="connsiteY8" fmla="*/ 0 h 2197051"/>
              <a:gd name="connsiteX9" fmla="*/ 5444054 w 5810236"/>
              <a:gd name="connsiteY9" fmla="*/ 0 h 2197051"/>
              <a:gd name="connsiteX10" fmla="*/ 5810236 w 5810236"/>
              <a:gd name="connsiteY10" fmla="*/ 366182 h 2197051"/>
              <a:gd name="connsiteX11" fmla="*/ 5810236 w 5810236"/>
              <a:gd name="connsiteY11" fmla="*/ 839764 h 2197051"/>
              <a:gd name="connsiteX12" fmla="*/ 5810236 w 5810236"/>
              <a:gd name="connsiteY12" fmla="*/ 1298699 h 2197051"/>
              <a:gd name="connsiteX13" fmla="*/ 5810236 w 5810236"/>
              <a:gd name="connsiteY13" fmla="*/ 1830869 h 2197051"/>
              <a:gd name="connsiteX14" fmla="*/ 5444054 w 5810236"/>
              <a:gd name="connsiteY14" fmla="*/ 2197051 h 2197051"/>
              <a:gd name="connsiteX15" fmla="*/ 4707763 w 5810236"/>
              <a:gd name="connsiteY15" fmla="*/ 2197051 h 2197051"/>
              <a:gd name="connsiteX16" fmla="*/ 4073029 w 5810236"/>
              <a:gd name="connsiteY16" fmla="*/ 2197051 h 2197051"/>
              <a:gd name="connsiteX17" fmla="*/ 3438295 w 5810236"/>
              <a:gd name="connsiteY17" fmla="*/ 2197051 h 2197051"/>
              <a:gd name="connsiteX18" fmla="*/ 2752782 w 5810236"/>
              <a:gd name="connsiteY18" fmla="*/ 2197051 h 2197051"/>
              <a:gd name="connsiteX19" fmla="*/ 2219605 w 5810236"/>
              <a:gd name="connsiteY19" fmla="*/ 2197051 h 2197051"/>
              <a:gd name="connsiteX20" fmla="*/ 1483314 w 5810236"/>
              <a:gd name="connsiteY20" fmla="*/ 2197051 h 2197051"/>
              <a:gd name="connsiteX21" fmla="*/ 366182 w 5810236"/>
              <a:gd name="connsiteY21" fmla="*/ 2197051 h 2197051"/>
              <a:gd name="connsiteX22" fmla="*/ 0 w 5810236"/>
              <a:gd name="connsiteY22" fmla="*/ 1830869 h 2197051"/>
              <a:gd name="connsiteX23" fmla="*/ 0 w 5810236"/>
              <a:gd name="connsiteY23" fmla="*/ 1386581 h 2197051"/>
              <a:gd name="connsiteX24" fmla="*/ 0 w 5810236"/>
              <a:gd name="connsiteY24" fmla="*/ 883705 h 2197051"/>
              <a:gd name="connsiteX25" fmla="*/ 0 w 5810236"/>
              <a:gd name="connsiteY25" fmla="*/ 366182 h 2197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810236" h="2197051" fill="none" extrusionOk="0">
                <a:moveTo>
                  <a:pt x="0" y="366182"/>
                </a:moveTo>
                <a:cubicBezTo>
                  <a:pt x="42462" y="186597"/>
                  <a:pt x="178848" y="-8521"/>
                  <a:pt x="366182" y="0"/>
                </a:cubicBezTo>
                <a:cubicBezTo>
                  <a:pt x="496466" y="22353"/>
                  <a:pt x="635898" y="16916"/>
                  <a:pt x="899359" y="0"/>
                </a:cubicBezTo>
                <a:cubicBezTo>
                  <a:pt x="1162820" y="-16916"/>
                  <a:pt x="1291886" y="12298"/>
                  <a:pt x="1432535" y="0"/>
                </a:cubicBezTo>
                <a:cubicBezTo>
                  <a:pt x="1573184" y="-12298"/>
                  <a:pt x="1915522" y="-21582"/>
                  <a:pt x="2118048" y="0"/>
                </a:cubicBezTo>
                <a:cubicBezTo>
                  <a:pt x="2320574" y="21582"/>
                  <a:pt x="2540615" y="-8666"/>
                  <a:pt x="2651224" y="0"/>
                </a:cubicBezTo>
                <a:cubicBezTo>
                  <a:pt x="2761833" y="8666"/>
                  <a:pt x="2947803" y="20837"/>
                  <a:pt x="3235180" y="0"/>
                </a:cubicBezTo>
                <a:cubicBezTo>
                  <a:pt x="3522557" y="-20837"/>
                  <a:pt x="3598970" y="2676"/>
                  <a:pt x="3717578" y="0"/>
                </a:cubicBezTo>
                <a:cubicBezTo>
                  <a:pt x="3836186" y="-2676"/>
                  <a:pt x="4105307" y="13325"/>
                  <a:pt x="4301533" y="0"/>
                </a:cubicBezTo>
                <a:cubicBezTo>
                  <a:pt x="4497760" y="-13325"/>
                  <a:pt x="5182160" y="21977"/>
                  <a:pt x="5444054" y="0"/>
                </a:cubicBezTo>
                <a:cubicBezTo>
                  <a:pt x="5633344" y="-36654"/>
                  <a:pt x="5820475" y="127025"/>
                  <a:pt x="5810236" y="366182"/>
                </a:cubicBezTo>
                <a:cubicBezTo>
                  <a:pt x="5813289" y="461297"/>
                  <a:pt x="5791697" y="736504"/>
                  <a:pt x="5810236" y="839764"/>
                </a:cubicBezTo>
                <a:cubicBezTo>
                  <a:pt x="5828775" y="943024"/>
                  <a:pt x="5826830" y="1179625"/>
                  <a:pt x="5810236" y="1298699"/>
                </a:cubicBezTo>
                <a:cubicBezTo>
                  <a:pt x="5793642" y="1417774"/>
                  <a:pt x="5833447" y="1580882"/>
                  <a:pt x="5810236" y="1830869"/>
                </a:cubicBezTo>
                <a:cubicBezTo>
                  <a:pt x="5825450" y="2012583"/>
                  <a:pt x="5616342" y="2178828"/>
                  <a:pt x="5444054" y="2197051"/>
                </a:cubicBezTo>
                <a:cubicBezTo>
                  <a:pt x="5186930" y="2185903"/>
                  <a:pt x="4878849" y="2205609"/>
                  <a:pt x="4707763" y="2197051"/>
                </a:cubicBezTo>
                <a:cubicBezTo>
                  <a:pt x="4536677" y="2188493"/>
                  <a:pt x="4301601" y="2167654"/>
                  <a:pt x="4073029" y="2197051"/>
                </a:cubicBezTo>
                <a:cubicBezTo>
                  <a:pt x="3844457" y="2226448"/>
                  <a:pt x="3571466" y="2174939"/>
                  <a:pt x="3438295" y="2197051"/>
                </a:cubicBezTo>
                <a:cubicBezTo>
                  <a:pt x="3305124" y="2219163"/>
                  <a:pt x="3055867" y="2165125"/>
                  <a:pt x="2752782" y="2197051"/>
                </a:cubicBezTo>
                <a:cubicBezTo>
                  <a:pt x="2449697" y="2228977"/>
                  <a:pt x="2337037" y="2221495"/>
                  <a:pt x="2219605" y="2197051"/>
                </a:cubicBezTo>
                <a:cubicBezTo>
                  <a:pt x="2102173" y="2172607"/>
                  <a:pt x="1736152" y="2165031"/>
                  <a:pt x="1483314" y="2197051"/>
                </a:cubicBezTo>
                <a:cubicBezTo>
                  <a:pt x="1230476" y="2229071"/>
                  <a:pt x="703762" y="2239754"/>
                  <a:pt x="366182" y="2197051"/>
                </a:cubicBezTo>
                <a:cubicBezTo>
                  <a:pt x="163150" y="2205953"/>
                  <a:pt x="42144" y="2053208"/>
                  <a:pt x="0" y="1830869"/>
                </a:cubicBezTo>
                <a:cubicBezTo>
                  <a:pt x="-4991" y="1696218"/>
                  <a:pt x="-713" y="1582359"/>
                  <a:pt x="0" y="1386581"/>
                </a:cubicBezTo>
                <a:cubicBezTo>
                  <a:pt x="713" y="1190803"/>
                  <a:pt x="6048" y="1096545"/>
                  <a:pt x="0" y="883705"/>
                </a:cubicBezTo>
                <a:cubicBezTo>
                  <a:pt x="-6048" y="670865"/>
                  <a:pt x="12720" y="544664"/>
                  <a:pt x="0" y="366182"/>
                </a:cubicBezTo>
                <a:close/>
              </a:path>
              <a:path w="5810236" h="2197051" stroke="0" extrusionOk="0">
                <a:moveTo>
                  <a:pt x="0" y="366182"/>
                </a:moveTo>
                <a:cubicBezTo>
                  <a:pt x="14664" y="121885"/>
                  <a:pt x="147512" y="-21560"/>
                  <a:pt x="366182" y="0"/>
                </a:cubicBezTo>
                <a:cubicBezTo>
                  <a:pt x="566000" y="2248"/>
                  <a:pt x="716661" y="-23444"/>
                  <a:pt x="1051695" y="0"/>
                </a:cubicBezTo>
                <a:cubicBezTo>
                  <a:pt x="1386729" y="23444"/>
                  <a:pt x="1372605" y="10235"/>
                  <a:pt x="1686429" y="0"/>
                </a:cubicBezTo>
                <a:cubicBezTo>
                  <a:pt x="2000253" y="-10235"/>
                  <a:pt x="2107499" y="15922"/>
                  <a:pt x="2422720" y="0"/>
                </a:cubicBezTo>
                <a:cubicBezTo>
                  <a:pt x="2737941" y="-15922"/>
                  <a:pt x="2838483" y="3610"/>
                  <a:pt x="3159012" y="0"/>
                </a:cubicBezTo>
                <a:cubicBezTo>
                  <a:pt x="3479541" y="-3610"/>
                  <a:pt x="3654538" y="-19086"/>
                  <a:pt x="3793746" y="0"/>
                </a:cubicBezTo>
                <a:cubicBezTo>
                  <a:pt x="3932954" y="19086"/>
                  <a:pt x="4158655" y="-12425"/>
                  <a:pt x="4377701" y="0"/>
                </a:cubicBezTo>
                <a:cubicBezTo>
                  <a:pt x="4596748" y="12425"/>
                  <a:pt x="4979239" y="17467"/>
                  <a:pt x="5444054" y="0"/>
                </a:cubicBezTo>
                <a:cubicBezTo>
                  <a:pt x="5671910" y="-30317"/>
                  <a:pt x="5817706" y="199358"/>
                  <a:pt x="5810236" y="366182"/>
                </a:cubicBezTo>
                <a:cubicBezTo>
                  <a:pt x="5823543" y="608697"/>
                  <a:pt x="5793253" y="644000"/>
                  <a:pt x="5810236" y="869058"/>
                </a:cubicBezTo>
                <a:cubicBezTo>
                  <a:pt x="5827219" y="1094116"/>
                  <a:pt x="5801849" y="1174774"/>
                  <a:pt x="5810236" y="1342640"/>
                </a:cubicBezTo>
                <a:cubicBezTo>
                  <a:pt x="5818623" y="1510506"/>
                  <a:pt x="5786024" y="1586893"/>
                  <a:pt x="5810236" y="1830869"/>
                </a:cubicBezTo>
                <a:cubicBezTo>
                  <a:pt x="5770006" y="2047128"/>
                  <a:pt x="5639684" y="2189213"/>
                  <a:pt x="5444054" y="2197051"/>
                </a:cubicBezTo>
                <a:cubicBezTo>
                  <a:pt x="5214931" y="2211289"/>
                  <a:pt x="5077916" y="2189920"/>
                  <a:pt x="4910877" y="2197051"/>
                </a:cubicBezTo>
                <a:cubicBezTo>
                  <a:pt x="4743838" y="2204182"/>
                  <a:pt x="4475906" y="2184614"/>
                  <a:pt x="4326922" y="2197051"/>
                </a:cubicBezTo>
                <a:cubicBezTo>
                  <a:pt x="4177939" y="2209488"/>
                  <a:pt x="3790035" y="2229023"/>
                  <a:pt x="3590631" y="2197051"/>
                </a:cubicBezTo>
                <a:cubicBezTo>
                  <a:pt x="3391227" y="2165079"/>
                  <a:pt x="3100661" y="2190069"/>
                  <a:pt x="2955897" y="2197051"/>
                </a:cubicBezTo>
                <a:cubicBezTo>
                  <a:pt x="2811133" y="2204033"/>
                  <a:pt x="2713168" y="2218169"/>
                  <a:pt x="2473499" y="2197051"/>
                </a:cubicBezTo>
                <a:cubicBezTo>
                  <a:pt x="2233830" y="2175933"/>
                  <a:pt x="2061879" y="2177676"/>
                  <a:pt x="1787986" y="2197051"/>
                </a:cubicBezTo>
                <a:cubicBezTo>
                  <a:pt x="1514093" y="2216426"/>
                  <a:pt x="1305178" y="2215858"/>
                  <a:pt x="1153252" y="2197051"/>
                </a:cubicBezTo>
                <a:cubicBezTo>
                  <a:pt x="1001326" y="2178244"/>
                  <a:pt x="535051" y="2159352"/>
                  <a:pt x="366182" y="2197051"/>
                </a:cubicBezTo>
                <a:cubicBezTo>
                  <a:pt x="177267" y="2238669"/>
                  <a:pt x="-27445" y="2023778"/>
                  <a:pt x="0" y="1830869"/>
                </a:cubicBezTo>
                <a:cubicBezTo>
                  <a:pt x="23099" y="1716334"/>
                  <a:pt x="5199" y="1482255"/>
                  <a:pt x="0" y="1327993"/>
                </a:cubicBezTo>
                <a:cubicBezTo>
                  <a:pt x="-5199" y="1173731"/>
                  <a:pt x="11672" y="1060243"/>
                  <a:pt x="0" y="825117"/>
                </a:cubicBezTo>
                <a:cubicBezTo>
                  <a:pt x="-11672" y="589991"/>
                  <a:pt x="10995" y="543923"/>
                  <a:pt x="0" y="36618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6C9CF69-3071-47B8-B8ED-3BABE8B7686D}"/>
              </a:ext>
            </a:extLst>
          </p:cNvPr>
          <p:cNvSpPr txBox="1"/>
          <p:nvPr/>
        </p:nvSpPr>
        <p:spPr>
          <a:xfrm>
            <a:off x="4059555" y="3374289"/>
            <a:ext cx="5280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C1A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Thiên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C1A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C1A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-1965277" y="200024"/>
            <a:ext cx="1965278" cy="19490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959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65755"/>
            <a:ext cx="12192000" cy="379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651000"/>
            <a:ext cx="12192000" cy="85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4648200"/>
            <a:ext cx="3927231" cy="2115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06954" y="4343400"/>
            <a:ext cx="2285047" cy="254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04000" y="2"/>
            <a:ext cx="5588000" cy="5647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31362" y="4327793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66577" y="4356253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25743" y="4241800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60385" y="3907820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61031" y="4217624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51968" y="1222477"/>
            <a:ext cx="4458225" cy="4458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" name="Google Shape;110;p2"/>
          <p:cNvGrpSpPr/>
          <p:nvPr/>
        </p:nvGrpSpPr>
        <p:grpSpPr>
          <a:xfrm flipH="1">
            <a:off x="5326804" y="4648200"/>
            <a:ext cx="2088693" cy="1150596"/>
            <a:chOff x="9445780" y="4114581"/>
            <a:chExt cx="1277374" cy="862947"/>
          </a:xfrm>
        </p:grpSpPr>
        <p:pic>
          <p:nvPicPr>
            <p:cNvPr id="111" name="Google Shape;111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" name="Google Shape;112;p2"/>
            <p:cNvSpPr txBox="1"/>
            <p:nvPr/>
          </p:nvSpPr>
          <p:spPr>
            <a:xfrm>
              <a:off x="9807091" y="4114581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kumimoji="0" sz="6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" name="Google Shape;116;p2"/>
          <p:cNvGrpSpPr/>
          <p:nvPr/>
        </p:nvGrpSpPr>
        <p:grpSpPr>
          <a:xfrm>
            <a:off x="8122639" y="5093308"/>
            <a:ext cx="1703165" cy="1107941"/>
            <a:chOff x="9445780" y="4149750"/>
            <a:chExt cx="1277374" cy="830956"/>
          </a:xfrm>
        </p:grpSpPr>
        <p:pic>
          <p:nvPicPr>
            <p:cNvPr id="117" name="Google Shape;117;p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Google Shape;118;p2">
              <a:hlinkClick r:id="rId12" action="ppaction://hlinksldjump"/>
            </p:cNvPr>
            <p:cNvSpPr txBox="1"/>
            <p:nvPr/>
          </p:nvSpPr>
          <p:spPr>
            <a:xfrm>
              <a:off x="9995412" y="4149750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kumimoji="0" sz="6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" name="Google Shape;116;p2">
            <a:extLst>
              <a:ext uri="{FF2B5EF4-FFF2-40B4-BE49-F238E27FC236}">
                <a16:creationId xmlns:a16="http://schemas.microsoft.com/office/drawing/2014/main" id="{096DF7A7-BA2A-F7FC-423B-86BFB9DA967E}"/>
              </a:ext>
            </a:extLst>
          </p:cNvPr>
          <p:cNvGrpSpPr/>
          <p:nvPr/>
        </p:nvGrpSpPr>
        <p:grpSpPr>
          <a:xfrm>
            <a:off x="6484339" y="5645758"/>
            <a:ext cx="1703165" cy="1107941"/>
            <a:chOff x="9445780" y="4149750"/>
            <a:chExt cx="1277374" cy="830956"/>
          </a:xfrm>
        </p:grpSpPr>
        <p:pic>
          <p:nvPicPr>
            <p:cNvPr id="3" name="Google Shape;117;p2">
              <a:extLst>
                <a:ext uri="{FF2B5EF4-FFF2-40B4-BE49-F238E27FC236}">
                  <a16:creationId xmlns:a16="http://schemas.microsoft.com/office/drawing/2014/main" id="{E8564B47-082F-A3F2-04DB-472A12157F25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118;p2">
              <a:hlinkClick r:id="rId12" action="ppaction://hlinksldjump"/>
              <a:extLst>
                <a:ext uri="{FF2B5EF4-FFF2-40B4-BE49-F238E27FC236}">
                  <a16:creationId xmlns:a16="http://schemas.microsoft.com/office/drawing/2014/main" id="{7AD6160E-2A71-DACE-8C88-0B6978200704}"/>
                </a:ext>
              </a:extLst>
            </p:cNvPr>
            <p:cNvSpPr txBox="1"/>
            <p:nvPr/>
          </p:nvSpPr>
          <p:spPr>
            <a:xfrm>
              <a:off x="9995412" y="4149750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kumimoji="0" sz="6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-1787857" y="341194"/>
            <a:ext cx="1787857" cy="1815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81895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0.12916 -0.2865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65755"/>
            <a:ext cx="12192000" cy="379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651000"/>
            <a:ext cx="12192000" cy="85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" y="4648200"/>
            <a:ext cx="3927231" cy="211528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任意多边形: 形状 40">
            <a:extLst>
              <a:ext uri="{FF2B5EF4-FFF2-40B4-BE49-F238E27FC236}">
                <a16:creationId xmlns:a16="http://schemas.microsoft.com/office/drawing/2014/main" id="{5F7AC97F-15BA-4D05-AF95-D501701EBDB6}"/>
              </a:ext>
            </a:extLst>
          </p:cNvPr>
          <p:cNvSpPr/>
          <p:nvPr/>
        </p:nvSpPr>
        <p:spPr>
          <a:xfrm>
            <a:off x="337457" y="342900"/>
            <a:ext cx="11429999" cy="6172200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libri" panose="020F0502020204030204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88315CE-BC82-4927-835D-5D843BCB0277}"/>
              </a:ext>
            </a:extLst>
          </p:cNvPr>
          <p:cNvSpPr/>
          <p:nvPr/>
        </p:nvSpPr>
        <p:spPr>
          <a:xfrm>
            <a:off x="289278" y="372570"/>
            <a:ext cx="11613443" cy="608538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13AC87A-E15F-4E96-AC30-2FC101E31364}"/>
              </a:ext>
            </a:extLst>
          </p:cNvPr>
          <p:cNvSpPr/>
          <p:nvPr/>
        </p:nvSpPr>
        <p:spPr>
          <a:xfrm>
            <a:off x="704680" y="147145"/>
            <a:ext cx="10811688" cy="1463675"/>
          </a:xfrm>
          <a:custGeom>
            <a:avLst/>
            <a:gdLst>
              <a:gd name="connsiteX0" fmla="*/ 0 w 10811688"/>
              <a:gd name="connsiteY0" fmla="*/ 243951 h 1463675"/>
              <a:gd name="connsiteX1" fmla="*/ 243951 w 10811688"/>
              <a:gd name="connsiteY1" fmla="*/ 0 h 1463675"/>
              <a:gd name="connsiteX2" fmla="*/ 932203 w 10811688"/>
              <a:gd name="connsiteY2" fmla="*/ 0 h 1463675"/>
              <a:gd name="connsiteX3" fmla="*/ 1826932 w 10811688"/>
              <a:gd name="connsiteY3" fmla="*/ 0 h 1463675"/>
              <a:gd name="connsiteX4" fmla="*/ 2618422 w 10811688"/>
              <a:gd name="connsiteY4" fmla="*/ 0 h 1463675"/>
              <a:gd name="connsiteX5" fmla="*/ 2996961 w 10811688"/>
              <a:gd name="connsiteY5" fmla="*/ 0 h 1463675"/>
              <a:gd name="connsiteX6" fmla="*/ 3788451 w 10811688"/>
              <a:gd name="connsiteY6" fmla="*/ 0 h 1463675"/>
              <a:gd name="connsiteX7" fmla="*/ 4476703 w 10811688"/>
              <a:gd name="connsiteY7" fmla="*/ 0 h 1463675"/>
              <a:gd name="connsiteX8" fmla="*/ 5061718 w 10811688"/>
              <a:gd name="connsiteY8" fmla="*/ 0 h 1463675"/>
              <a:gd name="connsiteX9" fmla="*/ 5853208 w 10811688"/>
              <a:gd name="connsiteY9" fmla="*/ 0 h 1463675"/>
              <a:gd name="connsiteX10" fmla="*/ 6334985 w 10811688"/>
              <a:gd name="connsiteY10" fmla="*/ 0 h 1463675"/>
              <a:gd name="connsiteX11" fmla="*/ 7126475 w 10811688"/>
              <a:gd name="connsiteY11" fmla="*/ 0 h 1463675"/>
              <a:gd name="connsiteX12" fmla="*/ 7711490 w 10811688"/>
              <a:gd name="connsiteY12" fmla="*/ 0 h 1463675"/>
              <a:gd name="connsiteX13" fmla="*/ 8502980 w 10811688"/>
              <a:gd name="connsiteY13" fmla="*/ 0 h 1463675"/>
              <a:gd name="connsiteX14" fmla="*/ 8881519 w 10811688"/>
              <a:gd name="connsiteY14" fmla="*/ 0 h 1463675"/>
              <a:gd name="connsiteX15" fmla="*/ 9466533 w 10811688"/>
              <a:gd name="connsiteY15" fmla="*/ 0 h 1463675"/>
              <a:gd name="connsiteX16" fmla="*/ 9845072 w 10811688"/>
              <a:gd name="connsiteY16" fmla="*/ 0 h 1463675"/>
              <a:gd name="connsiteX17" fmla="*/ 10567737 w 10811688"/>
              <a:gd name="connsiteY17" fmla="*/ 0 h 1463675"/>
              <a:gd name="connsiteX18" fmla="*/ 10811688 w 10811688"/>
              <a:gd name="connsiteY18" fmla="*/ 243951 h 1463675"/>
              <a:gd name="connsiteX19" fmla="*/ 10811688 w 10811688"/>
              <a:gd name="connsiteY19" fmla="*/ 722080 h 1463675"/>
              <a:gd name="connsiteX20" fmla="*/ 10811688 w 10811688"/>
              <a:gd name="connsiteY20" fmla="*/ 1219724 h 1463675"/>
              <a:gd name="connsiteX21" fmla="*/ 10567737 w 10811688"/>
              <a:gd name="connsiteY21" fmla="*/ 1463675 h 1463675"/>
              <a:gd name="connsiteX22" fmla="*/ 9879485 w 10811688"/>
              <a:gd name="connsiteY22" fmla="*/ 1463675 h 1463675"/>
              <a:gd name="connsiteX23" fmla="*/ 9087994 w 10811688"/>
              <a:gd name="connsiteY23" fmla="*/ 1463675 h 1463675"/>
              <a:gd name="connsiteX24" fmla="*/ 8399742 w 10811688"/>
              <a:gd name="connsiteY24" fmla="*/ 1463675 h 1463675"/>
              <a:gd name="connsiteX25" fmla="*/ 7917965 w 10811688"/>
              <a:gd name="connsiteY25" fmla="*/ 1463675 h 1463675"/>
              <a:gd name="connsiteX26" fmla="*/ 7332951 w 10811688"/>
              <a:gd name="connsiteY26" fmla="*/ 1463675 h 1463675"/>
              <a:gd name="connsiteX27" fmla="*/ 6438223 w 10811688"/>
              <a:gd name="connsiteY27" fmla="*/ 1463675 h 1463675"/>
              <a:gd name="connsiteX28" fmla="*/ 5956446 w 10811688"/>
              <a:gd name="connsiteY28" fmla="*/ 1463675 h 1463675"/>
              <a:gd name="connsiteX29" fmla="*/ 5164956 w 10811688"/>
              <a:gd name="connsiteY29" fmla="*/ 1463675 h 1463675"/>
              <a:gd name="connsiteX30" fmla="*/ 4786417 w 10811688"/>
              <a:gd name="connsiteY30" fmla="*/ 1463675 h 1463675"/>
              <a:gd name="connsiteX31" fmla="*/ 4201402 w 10811688"/>
              <a:gd name="connsiteY31" fmla="*/ 1463675 h 1463675"/>
              <a:gd name="connsiteX32" fmla="*/ 3719626 w 10811688"/>
              <a:gd name="connsiteY32" fmla="*/ 1463675 h 1463675"/>
              <a:gd name="connsiteX33" fmla="*/ 3341087 w 10811688"/>
              <a:gd name="connsiteY33" fmla="*/ 1463675 h 1463675"/>
              <a:gd name="connsiteX34" fmla="*/ 2549597 w 10811688"/>
              <a:gd name="connsiteY34" fmla="*/ 1463675 h 1463675"/>
              <a:gd name="connsiteX35" fmla="*/ 1861344 w 10811688"/>
              <a:gd name="connsiteY35" fmla="*/ 1463675 h 1463675"/>
              <a:gd name="connsiteX36" fmla="*/ 1276330 w 10811688"/>
              <a:gd name="connsiteY36" fmla="*/ 1463675 h 1463675"/>
              <a:gd name="connsiteX37" fmla="*/ 243951 w 10811688"/>
              <a:gd name="connsiteY37" fmla="*/ 1463675 h 1463675"/>
              <a:gd name="connsiteX38" fmla="*/ 0 w 10811688"/>
              <a:gd name="connsiteY38" fmla="*/ 1219724 h 1463675"/>
              <a:gd name="connsiteX39" fmla="*/ 0 w 10811688"/>
              <a:gd name="connsiteY39" fmla="*/ 751353 h 1463675"/>
              <a:gd name="connsiteX40" fmla="*/ 0 w 10811688"/>
              <a:gd name="connsiteY40" fmla="*/ 243951 h 146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0811688" h="1463675" fill="none" extrusionOk="0">
                <a:moveTo>
                  <a:pt x="0" y="243951"/>
                </a:moveTo>
                <a:cubicBezTo>
                  <a:pt x="-5077" y="108957"/>
                  <a:pt x="135806" y="11473"/>
                  <a:pt x="243951" y="0"/>
                </a:cubicBezTo>
                <a:cubicBezTo>
                  <a:pt x="417668" y="-13031"/>
                  <a:pt x="748949" y="33205"/>
                  <a:pt x="932203" y="0"/>
                </a:cubicBezTo>
                <a:cubicBezTo>
                  <a:pt x="1115457" y="-33205"/>
                  <a:pt x="1644867" y="-43911"/>
                  <a:pt x="1826932" y="0"/>
                </a:cubicBezTo>
                <a:cubicBezTo>
                  <a:pt x="2008997" y="43911"/>
                  <a:pt x="2251354" y="-12820"/>
                  <a:pt x="2618422" y="0"/>
                </a:cubicBezTo>
                <a:cubicBezTo>
                  <a:pt x="2985490" y="12820"/>
                  <a:pt x="2873444" y="10546"/>
                  <a:pt x="2996961" y="0"/>
                </a:cubicBezTo>
                <a:cubicBezTo>
                  <a:pt x="3120478" y="-10546"/>
                  <a:pt x="3489344" y="-30317"/>
                  <a:pt x="3788451" y="0"/>
                </a:cubicBezTo>
                <a:cubicBezTo>
                  <a:pt x="4087558" y="30317"/>
                  <a:pt x="4326928" y="25835"/>
                  <a:pt x="4476703" y="0"/>
                </a:cubicBezTo>
                <a:cubicBezTo>
                  <a:pt x="4626478" y="-25835"/>
                  <a:pt x="4835330" y="5345"/>
                  <a:pt x="5061718" y="0"/>
                </a:cubicBezTo>
                <a:cubicBezTo>
                  <a:pt x="5288106" y="-5345"/>
                  <a:pt x="5593071" y="38011"/>
                  <a:pt x="5853208" y="0"/>
                </a:cubicBezTo>
                <a:cubicBezTo>
                  <a:pt x="6113345" y="-38011"/>
                  <a:pt x="6226592" y="8026"/>
                  <a:pt x="6334985" y="0"/>
                </a:cubicBezTo>
                <a:cubicBezTo>
                  <a:pt x="6443378" y="-8026"/>
                  <a:pt x="6912842" y="20214"/>
                  <a:pt x="7126475" y="0"/>
                </a:cubicBezTo>
                <a:cubicBezTo>
                  <a:pt x="7340108" y="-20214"/>
                  <a:pt x="7426656" y="28986"/>
                  <a:pt x="7711490" y="0"/>
                </a:cubicBezTo>
                <a:cubicBezTo>
                  <a:pt x="7996324" y="-28986"/>
                  <a:pt x="8239049" y="10949"/>
                  <a:pt x="8502980" y="0"/>
                </a:cubicBezTo>
                <a:cubicBezTo>
                  <a:pt x="8766911" y="-10949"/>
                  <a:pt x="8750618" y="11320"/>
                  <a:pt x="8881519" y="0"/>
                </a:cubicBezTo>
                <a:cubicBezTo>
                  <a:pt x="9012420" y="-11320"/>
                  <a:pt x="9310656" y="-9093"/>
                  <a:pt x="9466533" y="0"/>
                </a:cubicBezTo>
                <a:cubicBezTo>
                  <a:pt x="9622410" y="9093"/>
                  <a:pt x="9728635" y="4086"/>
                  <a:pt x="9845072" y="0"/>
                </a:cubicBezTo>
                <a:cubicBezTo>
                  <a:pt x="9961509" y="-4086"/>
                  <a:pt x="10343588" y="-21996"/>
                  <a:pt x="10567737" y="0"/>
                </a:cubicBezTo>
                <a:cubicBezTo>
                  <a:pt x="10713235" y="-10493"/>
                  <a:pt x="10794859" y="101507"/>
                  <a:pt x="10811688" y="243951"/>
                </a:cubicBezTo>
                <a:cubicBezTo>
                  <a:pt x="10835065" y="425324"/>
                  <a:pt x="10790652" y="524950"/>
                  <a:pt x="10811688" y="722080"/>
                </a:cubicBezTo>
                <a:cubicBezTo>
                  <a:pt x="10832724" y="919210"/>
                  <a:pt x="10833621" y="1086661"/>
                  <a:pt x="10811688" y="1219724"/>
                </a:cubicBezTo>
                <a:cubicBezTo>
                  <a:pt x="10796430" y="1364745"/>
                  <a:pt x="10694873" y="1472811"/>
                  <a:pt x="10567737" y="1463675"/>
                </a:cubicBezTo>
                <a:cubicBezTo>
                  <a:pt x="10295238" y="1450277"/>
                  <a:pt x="10069796" y="1488924"/>
                  <a:pt x="9879485" y="1463675"/>
                </a:cubicBezTo>
                <a:cubicBezTo>
                  <a:pt x="9689174" y="1438426"/>
                  <a:pt x="9268979" y="1446932"/>
                  <a:pt x="9087994" y="1463675"/>
                </a:cubicBezTo>
                <a:cubicBezTo>
                  <a:pt x="8907009" y="1480418"/>
                  <a:pt x="8704338" y="1448140"/>
                  <a:pt x="8399742" y="1463675"/>
                </a:cubicBezTo>
                <a:cubicBezTo>
                  <a:pt x="8095146" y="1479210"/>
                  <a:pt x="8065292" y="1472004"/>
                  <a:pt x="7917965" y="1463675"/>
                </a:cubicBezTo>
                <a:cubicBezTo>
                  <a:pt x="7770638" y="1455346"/>
                  <a:pt x="7597616" y="1438676"/>
                  <a:pt x="7332951" y="1463675"/>
                </a:cubicBezTo>
                <a:cubicBezTo>
                  <a:pt x="7068286" y="1488674"/>
                  <a:pt x="6710787" y="1494006"/>
                  <a:pt x="6438223" y="1463675"/>
                </a:cubicBezTo>
                <a:cubicBezTo>
                  <a:pt x="6165659" y="1433344"/>
                  <a:pt x="6075383" y="1455465"/>
                  <a:pt x="5956446" y="1463675"/>
                </a:cubicBezTo>
                <a:cubicBezTo>
                  <a:pt x="5837509" y="1471885"/>
                  <a:pt x="5330789" y="1498558"/>
                  <a:pt x="5164956" y="1463675"/>
                </a:cubicBezTo>
                <a:cubicBezTo>
                  <a:pt x="4999123" y="1428793"/>
                  <a:pt x="4865396" y="1454083"/>
                  <a:pt x="4786417" y="1463675"/>
                </a:cubicBezTo>
                <a:cubicBezTo>
                  <a:pt x="4707438" y="1473267"/>
                  <a:pt x="4419584" y="1447295"/>
                  <a:pt x="4201402" y="1463675"/>
                </a:cubicBezTo>
                <a:cubicBezTo>
                  <a:pt x="3983220" y="1480055"/>
                  <a:pt x="3923600" y="1464691"/>
                  <a:pt x="3719626" y="1463675"/>
                </a:cubicBezTo>
                <a:cubicBezTo>
                  <a:pt x="3515652" y="1462659"/>
                  <a:pt x="3498013" y="1474439"/>
                  <a:pt x="3341087" y="1463675"/>
                </a:cubicBezTo>
                <a:cubicBezTo>
                  <a:pt x="3184161" y="1452911"/>
                  <a:pt x="2812858" y="1492006"/>
                  <a:pt x="2549597" y="1463675"/>
                </a:cubicBezTo>
                <a:cubicBezTo>
                  <a:pt x="2286336" y="1435345"/>
                  <a:pt x="2103915" y="1487869"/>
                  <a:pt x="1861344" y="1463675"/>
                </a:cubicBezTo>
                <a:cubicBezTo>
                  <a:pt x="1618773" y="1439481"/>
                  <a:pt x="1503069" y="1458763"/>
                  <a:pt x="1276330" y="1463675"/>
                </a:cubicBezTo>
                <a:cubicBezTo>
                  <a:pt x="1049591" y="1468587"/>
                  <a:pt x="661231" y="1469854"/>
                  <a:pt x="243951" y="1463675"/>
                </a:cubicBezTo>
                <a:cubicBezTo>
                  <a:pt x="125713" y="1473752"/>
                  <a:pt x="4031" y="1370407"/>
                  <a:pt x="0" y="1219724"/>
                </a:cubicBezTo>
                <a:cubicBezTo>
                  <a:pt x="-11182" y="1114393"/>
                  <a:pt x="-984" y="846156"/>
                  <a:pt x="0" y="751353"/>
                </a:cubicBezTo>
                <a:cubicBezTo>
                  <a:pt x="984" y="656550"/>
                  <a:pt x="-4231" y="484188"/>
                  <a:pt x="0" y="243951"/>
                </a:cubicBezTo>
                <a:close/>
              </a:path>
              <a:path w="10811688" h="1463675" stroke="0" extrusionOk="0">
                <a:moveTo>
                  <a:pt x="0" y="243951"/>
                </a:moveTo>
                <a:cubicBezTo>
                  <a:pt x="-3968" y="111807"/>
                  <a:pt x="114223" y="-1205"/>
                  <a:pt x="243951" y="0"/>
                </a:cubicBezTo>
                <a:cubicBezTo>
                  <a:pt x="580023" y="14149"/>
                  <a:pt x="615981" y="-7346"/>
                  <a:pt x="932203" y="0"/>
                </a:cubicBezTo>
                <a:cubicBezTo>
                  <a:pt x="1248425" y="7346"/>
                  <a:pt x="1295074" y="-22188"/>
                  <a:pt x="1413980" y="0"/>
                </a:cubicBezTo>
                <a:cubicBezTo>
                  <a:pt x="1532886" y="22188"/>
                  <a:pt x="1753243" y="29065"/>
                  <a:pt x="1998995" y="0"/>
                </a:cubicBezTo>
                <a:cubicBezTo>
                  <a:pt x="2244747" y="-29065"/>
                  <a:pt x="2391161" y="-6548"/>
                  <a:pt x="2687247" y="0"/>
                </a:cubicBezTo>
                <a:cubicBezTo>
                  <a:pt x="2983333" y="6548"/>
                  <a:pt x="3003325" y="8081"/>
                  <a:pt x="3169024" y="0"/>
                </a:cubicBezTo>
                <a:cubicBezTo>
                  <a:pt x="3334723" y="-8081"/>
                  <a:pt x="3389161" y="1143"/>
                  <a:pt x="3547563" y="0"/>
                </a:cubicBezTo>
                <a:cubicBezTo>
                  <a:pt x="3705965" y="-1143"/>
                  <a:pt x="3844201" y="2778"/>
                  <a:pt x="4029339" y="0"/>
                </a:cubicBezTo>
                <a:cubicBezTo>
                  <a:pt x="4214477" y="-2778"/>
                  <a:pt x="4599619" y="-19283"/>
                  <a:pt x="4820829" y="0"/>
                </a:cubicBezTo>
                <a:cubicBezTo>
                  <a:pt x="5042039" y="19283"/>
                  <a:pt x="5023319" y="18839"/>
                  <a:pt x="5199368" y="0"/>
                </a:cubicBezTo>
                <a:cubicBezTo>
                  <a:pt x="5375417" y="-18839"/>
                  <a:pt x="5456841" y="-8568"/>
                  <a:pt x="5577907" y="0"/>
                </a:cubicBezTo>
                <a:cubicBezTo>
                  <a:pt x="5698973" y="8568"/>
                  <a:pt x="6005395" y="26290"/>
                  <a:pt x="6266160" y="0"/>
                </a:cubicBezTo>
                <a:cubicBezTo>
                  <a:pt x="6526925" y="-26290"/>
                  <a:pt x="6567976" y="13175"/>
                  <a:pt x="6851174" y="0"/>
                </a:cubicBezTo>
                <a:cubicBezTo>
                  <a:pt x="7134372" y="-13175"/>
                  <a:pt x="7070031" y="-15652"/>
                  <a:pt x="7229713" y="0"/>
                </a:cubicBezTo>
                <a:cubicBezTo>
                  <a:pt x="7389395" y="15652"/>
                  <a:pt x="7770479" y="16333"/>
                  <a:pt x="7917965" y="0"/>
                </a:cubicBezTo>
                <a:cubicBezTo>
                  <a:pt x="8065451" y="-16333"/>
                  <a:pt x="8126453" y="6714"/>
                  <a:pt x="8296504" y="0"/>
                </a:cubicBezTo>
                <a:cubicBezTo>
                  <a:pt x="8466555" y="-6714"/>
                  <a:pt x="8641230" y="8307"/>
                  <a:pt x="8881519" y="0"/>
                </a:cubicBezTo>
                <a:cubicBezTo>
                  <a:pt x="9121809" y="-8307"/>
                  <a:pt x="9185627" y="9972"/>
                  <a:pt x="9363295" y="0"/>
                </a:cubicBezTo>
                <a:cubicBezTo>
                  <a:pt x="9540963" y="-9972"/>
                  <a:pt x="9689056" y="-25344"/>
                  <a:pt x="9948310" y="0"/>
                </a:cubicBezTo>
                <a:cubicBezTo>
                  <a:pt x="10207565" y="25344"/>
                  <a:pt x="10302274" y="25251"/>
                  <a:pt x="10567737" y="0"/>
                </a:cubicBezTo>
                <a:cubicBezTo>
                  <a:pt x="10706315" y="11499"/>
                  <a:pt x="10798259" y="133049"/>
                  <a:pt x="10811688" y="243951"/>
                </a:cubicBezTo>
                <a:cubicBezTo>
                  <a:pt x="10812209" y="382312"/>
                  <a:pt x="10790705" y="583813"/>
                  <a:pt x="10811688" y="751353"/>
                </a:cubicBezTo>
                <a:cubicBezTo>
                  <a:pt x="10832671" y="918893"/>
                  <a:pt x="10817987" y="1058942"/>
                  <a:pt x="10811688" y="1219724"/>
                </a:cubicBezTo>
                <a:cubicBezTo>
                  <a:pt x="10788390" y="1366061"/>
                  <a:pt x="10678710" y="1455463"/>
                  <a:pt x="10567737" y="1463675"/>
                </a:cubicBezTo>
                <a:cubicBezTo>
                  <a:pt x="10262948" y="1446217"/>
                  <a:pt x="9882809" y="1503468"/>
                  <a:pt x="9673009" y="1463675"/>
                </a:cubicBezTo>
                <a:cubicBezTo>
                  <a:pt x="9463209" y="1423882"/>
                  <a:pt x="9230853" y="1475804"/>
                  <a:pt x="9087994" y="1463675"/>
                </a:cubicBezTo>
                <a:cubicBezTo>
                  <a:pt x="8945136" y="1451546"/>
                  <a:pt x="8743528" y="1460686"/>
                  <a:pt x="8502980" y="1463675"/>
                </a:cubicBezTo>
                <a:cubicBezTo>
                  <a:pt x="8262432" y="1466664"/>
                  <a:pt x="8062008" y="1453540"/>
                  <a:pt x="7814727" y="1463675"/>
                </a:cubicBezTo>
                <a:cubicBezTo>
                  <a:pt x="7567446" y="1473810"/>
                  <a:pt x="7381569" y="1434721"/>
                  <a:pt x="7126475" y="1463675"/>
                </a:cubicBezTo>
                <a:cubicBezTo>
                  <a:pt x="6871381" y="1492629"/>
                  <a:pt x="6736129" y="1478235"/>
                  <a:pt x="6541460" y="1463675"/>
                </a:cubicBezTo>
                <a:cubicBezTo>
                  <a:pt x="6346792" y="1449115"/>
                  <a:pt x="6178433" y="1432097"/>
                  <a:pt x="5853208" y="1463675"/>
                </a:cubicBezTo>
                <a:cubicBezTo>
                  <a:pt x="5527983" y="1495253"/>
                  <a:pt x="5402417" y="1485661"/>
                  <a:pt x="5061718" y="1463675"/>
                </a:cubicBezTo>
                <a:cubicBezTo>
                  <a:pt x="4721019" y="1441690"/>
                  <a:pt x="4871130" y="1463320"/>
                  <a:pt x="4683179" y="1463675"/>
                </a:cubicBezTo>
                <a:cubicBezTo>
                  <a:pt x="4495228" y="1464030"/>
                  <a:pt x="4298011" y="1476846"/>
                  <a:pt x="3994927" y="1463675"/>
                </a:cubicBezTo>
                <a:cubicBezTo>
                  <a:pt x="3691843" y="1450504"/>
                  <a:pt x="3509999" y="1493974"/>
                  <a:pt x="3203436" y="1463675"/>
                </a:cubicBezTo>
                <a:cubicBezTo>
                  <a:pt x="2896873" y="1433376"/>
                  <a:pt x="2846388" y="1453348"/>
                  <a:pt x="2721660" y="1463675"/>
                </a:cubicBezTo>
                <a:cubicBezTo>
                  <a:pt x="2596932" y="1474002"/>
                  <a:pt x="2258803" y="1426934"/>
                  <a:pt x="1826932" y="1463675"/>
                </a:cubicBezTo>
                <a:cubicBezTo>
                  <a:pt x="1395061" y="1500416"/>
                  <a:pt x="1425001" y="1475182"/>
                  <a:pt x="1241917" y="1463675"/>
                </a:cubicBezTo>
                <a:cubicBezTo>
                  <a:pt x="1058834" y="1452168"/>
                  <a:pt x="568401" y="1470776"/>
                  <a:pt x="243951" y="1463675"/>
                </a:cubicBezTo>
                <a:cubicBezTo>
                  <a:pt x="113192" y="1454966"/>
                  <a:pt x="16249" y="1363509"/>
                  <a:pt x="0" y="1219724"/>
                </a:cubicBezTo>
                <a:cubicBezTo>
                  <a:pt x="7601" y="1016440"/>
                  <a:pt x="20639" y="918166"/>
                  <a:pt x="0" y="731838"/>
                </a:cubicBezTo>
                <a:cubicBezTo>
                  <a:pt x="-20639" y="545510"/>
                  <a:pt x="-2787" y="435349"/>
                  <a:pt x="0" y="24395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50704049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47DF07-6977-4A5E-976E-C12E759E6889}"/>
              </a:ext>
            </a:extLst>
          </p:cNvPr>
          <p:cNvSpPr txBox="1"/>
          <p:nvPr/>
        </p:nvSpPr>
        <p:spPr>
          <a:xfrm>
            <a:off x="1163451" y="295998"/>
            <a:ext cx="10093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ệnh con người có thể mắc do sử dụng nước bị ô nhiễm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5040362-7AD6-4ABC-B05A-82F0B840E728}"/>
              </a:ext>
            </a:extLst>
          </p:cNvPr>
          <p:cNvSpPr/>
          <p:nvPr/>
        </p:nvSpPr>
        <p:spPr>
          <a:xfrm>
            <a:off x="1943101" y="2202745"/>
            <a:ext cx="8572500" cy="2160488"/>
          </a:xfrm>
          <a:custGeom>
            <a:avLst/>
            <a:gdLst>
              <a:gd name="connsiteX0" fmla="*/ 0 w 8572500"/>
              <a:gd name="connsiteY0" fmla="*/ 360089 h 2160488"/>
              <a:gd name="connsiteX1" fmla="*/ 360089 w 8572500"/>
              <a:gd name="connsiteY1" fmla="*/ 0 h 2160488"/>
              <a:gd name="connsiteX2" fmla="*/ 8212411 w 8572500"/>
              <a:gd name="connsiteY2" fmla="*/ 0 h 2160488"/>
              <a:gd name="connsiteX3" fmla="*/ 8572500 w 8572500"/>
              <a:gd name="connsiteY3" fmla="*/ 360089 h 2160488"/>
              <a:gd name="connsiteX4" fmla="*/ 8572500 w 8572500"/>
              <a:gd name="connsiteY4" fmla="*/ 1800399 h 2160488"/>
              <a:gd name="connsiteX5" fmla="*/ 8212411 w 8572500"/>
              <a:gd name="connsiteY5" fmla="*/ 2160488 h 2160488"/>
              <a:gd name="connsiteX6" fmla="*/ 360089 w 8572500"/>
              <a:gd name="connsiteY6" fmla="*/ 2160488 h 2160488"/>
              <a:gd name="connsiteX7" fmla="*/ 0 w 8572500"/>
              <a:gd name="connsiteY7" fmla="*/ 1800399 h 2160488"/>
              <a:gd name="connsiteX8" fmla="*/ 0 w 8572500"/>
              <a:gd name="connsiteY8" fmla="*/ 360089 h 216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72500" h="2160488" fill="none" extrusionOk="0">
                <a:moveTo>
                  <a:pt x="0" y="360089"/>
                </a:moveTo>
                <a:cubicBezTo>
                  <a:pt x="-468" y="169550"/>
                  <a:pt x="162572" y="24391"/>
                  <a:pt x="360089" y="0"/>
                </a:cubicBezTo>
                <a:cubicBezTo>
                  <a:pt x="1834506" y="-123866"/>
                  <a:pt x="6598223" y="81108"/>
                  <a:pt x="8212411" y="0"/>
                </a:cubicBezTo>
                <a:cubicBezTo>
                  <a:pt x="8432765" y="-33009"/>
                  <a:pt x="8568864" y="161517"/>
                  <a:pt x="8572500" y="360089"/>
                </a:cubicBezTo>
                <a:cubicBezTo>
                  <a:pt x="8463129" y="571113"/>
                  <a:pt x="8576535" y="1363866"/>
                  <a:pt x="8572500" y="1800399"/>
                </a:cubicBezTo>
                <a:cubicBezTo>
                  <a:pt x="8577095" y="1987069"/>
                  <a:pt x="8429068" y="2192753"/>
                  <a:pt x="8212411" y="2160488"/>
                </a:cubicBezTo>
                <a:cubicBezTo>
                  <a:pt x="5126659" y="2142633"/>
                  <a:pt x="1506300" y="2051144"/>
                  <a:pt x="360089" y="2160488"/>
                </a:cubicBezTo>
                <a:cubicBezTo>
                  <a:pt x="174709" y="2126855"/>
                  <a:pt x="17891" y="2032678"/>
                  <a:pt x="0" y="1800399"/>
                </a:cubicBezTo>
                <a:cubicBezTo>
                  <a:pt x="-94593" y="1496153"/>
                  <a:pt x="115300" y="966456"/>
                  <a:pt x="0" y="360089"/>
                </a:cubicBezTo>
                <a:close/>
              </a:path>
              <a:path w="8572500" h="2160488" stroke="0" extrusionOk="0">
                <a:moveTo>
                  <a:pt x="0" y="360089"/>
                </a:moveTo>
                <a:cubicBezTo>
                  <a:pt x="19503" y="162366"/>
                  <a:pt x="152752" y="16814"/>
                  <a:pt x="360089" y="0"/>
                </a:cubicBezTo>
                <a:cubicBezTo>
                  <a:pt x="1808048" y="96512"/>
                  <a:pt x="4455147" y="-165548"/>
                  <a:pt x="8212411" y="0"/>
                </a:cubicBezTo>
                <a:cubicBezTo>
                  <a:pt x="8448897" y="943"/>
                  <a:pt x="8577972" y="162111"/>
                  <a:pt x="8572500" y="360089"/>
                </a:cubicBezTo>
                <a:cubicBezTo>
                  <a:pt x="8634816" y="572996"/>
                  <a:pt x="8592175" y="1195910"/>
                  <a:pt x="8572500" y="1800399"/>
                </a:cubicBezTo>
                <a:cubicBezTo>
                  <a:pt x="8576570" y="1977393"/>
                  <a:pt x="8419869" y="2156601"/>
                  <a:pt x="8212411" y="2160488"/>
                </a:cubicBezTo>
                <a:cubicBezTo>
                  <a:pt x="4671210" y="2322200"/>
                  <a:pt x="2197764" y="2304110"/>
                  <a:pt x="360089" y="2160488"/>
                </a:cubicBezTo>
                <a:cubicBezTo>
                  <a:pt x="176409" y="2152467"/>
                  <a:pt x="30122" y="1986327"/>
                  <a:pt x="0" y="1800399"/>
                </a:cubicBezTo>
                <a:cubicBezTo>
                  <a:pt x="-121439" y="1482844"/>
                  <a:pt x="-95948" y="531356"/>
                  <a:pt x="0" y="360089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95C41"/>
            </a:solidFill>
            <a:extLst>
              <a:ext uri="{C807C97D-BFC1-408E-A445-0C87EB9F89A2}">
                <ask:lineSketchStyleProps xmlns=""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Đau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đau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bụng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ghẻ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bệnh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gan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...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-2074460" y="147145"/>
            <a:ext cx="1939194" cy="18317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00007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65755"/>
            <a:ext cx="12192000" cy="379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651000"/>
            <a:ext cx="12192000" cy="85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4648200"/>
            <a:ext cx="3927231" cy="2115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06954" y="4343400"/>
            <a:ext cx="2285047" cy="254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04000" y="2"/>
            <a:ext cx="5588000" cy="5647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31362" y="4327793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66577" y="4356253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25743" y="4241800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60385" y="3907820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61031" y="4217624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51968" y="1222477"/>
            <a:ext cx="4458225" cy="4458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" name="Google Shape;116;p2"/>
          <p:cNvGrpSpPr/>
          <p:nvPr/>
        </p:nvGrpSpPr>
        <p:grpSpPr>
          <a:xfrm>
            <a:off x="6675595" y="4751674"/>
            <a:ext cx="1703165" cy="1107941"/>
            <a:chOff x="9445780" y="4149750"/>
            <a:chExt cx="1277374" cy="830956"/>
          </a:xfrm>
        </p:grpSpPr>
        <p:pic>
          <p:nvPicPr>
            <p:cNvPr id="117" name="Google Shape;117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Google Shape;118;p2">
              <a:hlinkClick r:id="rId11" action="ppaction://hlinksldjump"/>
            </p:cNvPr>
            <p:cNvSpPr txBox="1"/>
            <p:nvPr/>
          </p:nvSpPr>
          <p:spPr>
            <a:xfrm>
              <a:off x="9995412" y="4149750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kumimoji="0" sz="6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" name="Google Shape;116;p2">
            <a:extLst>
              <a:ext uri="{FF2B5EF4-FFF2-40B4-BE49-F238E27FC236}">
                <a16:creationId xmlns:a16="http://schemas.microsoft.com/office/drawing/2014/main" id="{B98F88FD-0E61-12EE-A726-C998C0D841F8}"/>
              </a:ext>
            </a:extLst>
          </p:cNvPr>
          <p:cNvGrpSpPr/>
          <p:nvPr/>
        </p:nvGrpSpPr>
        <p:grpSpPr>
          <a:xfrm>
            <a:off x="4198339" y="5560033"/>
            <a:ext cx="1703165" cy="1107941"/>
            <a:chOff x="9445780" y="4149750"/>
            <a:chExt cx="1277374" cy="830956"/>
          </a:xfrm>
        </p:grpSpPr>
        <p:pic>
          <p:nvPicPr>
            <p:cNvPr id="3" name="Google Shape;117;p2">
              <a:extLst>
                <a:ext uri="{FF2B5EF4-FFF2-40B4-BE49-F238E27FC236}">
                  <a16:creationId xmlns:a16="http://schemas.microsoft.com/office/drawing/2014/main" id="{37E18913-E24F-9BA4-5996-5FE17A1B80D0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118;p2">
              <a:hlinkClick r:id="rId11" action="ppaction://hlinksldjump"/>
              <a:extLst>
                <a:ext uri="{FF2B5EF4-FFF2-40B4-BE49-F238E27FC236}">
                  <a16:creationId xmlns:a16="http://schemas.microsoft.com/office/drawing/2014/main" id="{1F3CBE5A-7141-D23E-CA58-1C3014B248C1}"/>
                </a:ext>
              </a:extLst>
            </p:cNvPr>
            <p:cNvSpPr txBox="1"/>
            <p:nvPr/>
          </p:nvSpPr>
          <p:spPr>
            <a:xfrm>
              <a:off x="9995412" y="4149750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kumimoji="0" sz="6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-1978926" y="2"/>
            <a:ext cx="1856095" cy="19243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1039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0.04453 -0.2736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65755"/>
            <a:ext cx="12192000" cy="379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651000"/>
            <a:ext cx="12192000" cy="85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" y="4648200"/>
            <a:ext cx="3927231" cy="211528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任意多边形: 形状 40">
            <a:extLst>
              <a:ext uri="{FF2B5EF4-FFF2-40B4-BE49-F238E27FC236}">
                <a16:creationId xmlns:a16="http://schemas.microsoft.com/office/drawing/2014/main" id="{5F7AC97F-15BA-4D05-AF95-D501701EBDB6}"/>
              </a:ext>
            </a:extLst>
          </p:cNvPr>
          <p:cNvSpPr/>
          <p:nvPr/>
        </p:nvSpPr>
        <p:spPr>
          <a:xfrm>
            <a:off x="337457" y="342900"/>
            <a:ext cx="11429999" cy="6172200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libri" panose="020F0502020204030204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88315CE-BC82-4927-835D-5D843BCB0277}"/>
              </a:ext>
            </a:extLst>
          </p:cNvPr>
          <p:cNvSpPr/>
          <p:nvPr/>
        </p:nvSpPr>
        <p:spPr>
          <a:xfrm>
            <a:off x="289278" y="372570"/>
            <a:ext cx="11613443" cy="608538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13AC87A-E15F-4E96-AC30-2FC101E31364}"/>
              </a:ext>
            </a:extLst>
          </p:cNvPr>
          <p:cNvSpPr/>
          <p:nvPr/>
        </p:nvSpPr>
        <p:spPr>
          <a:xfrm>
            <a:off x="704680" y="147145"/>
            <a:ext cx="10811688" cy="2062655"/>
          </a:xfrm>
          <a:custGeom>
            <a:avLst/>
            <a:gdLst>
              <a:gd name="connsiteX0" fmla="*/ 0 w 10811688"/>
              <a:gd name="connsiteY0" fmla="*/ 343783 h 2062655"/>
              <a:gd name="connsiteX1" fmla="*/ 343783 w 10811688"/>
              <a:gd name="connsiteY1" fmla="*/ 0 h 2062655"/>
              <a:gd name="connsiteX2" fmla="*/ 1018724 w 10811688"/>
              <a:gd name="connsiteY2" fmla="*/ 0 h 2062655"/>
              <a:gd name="connsiteX3" fmla="*/ 1896148 w 10811688"/>
              <a:gd name="connsiteY3" fmla="*/ 0 h 2062655"/>
              <a:gd name="connsiteX4" fmla="*/ 2672331 w 10811688"/>
              <a:gd name="connsiteY4" fmla="*/ 0 h 2062655"/>
              <a:gd name="connsiteX5" fmla="*/ 3043549 w 10811688"/>
              <a:gd name="connsiteY5" fmla="*/ 0 h 2062655"/>
              <a:gd name="connsiteX6" fmla="*/ 3819732 w 10811688"/>
              <a:gd name="connsiteY6" fmla="*/ 0 h 2062655"/>
              <a:gd name="connsiteX7" fmla="*/ 4494673 w 10811688"/>
              <a:gd name="connsiteY7" fmla="*/ 0 h 2062655"/>
              <a:gd name="connsiteX8" fmla="*/ 5068373 w 10811688"/>
              <a:gd name="connsiteY8" fmla="*/ 0 h 2062655"/>
              <a:gd name="connsiteX9" fmla="*/ 5844556 w 10811688"/>
              <a:gd name="connsiteY9" fmla="*/ 0 h 2062655"/>
              <a:gd name="connsiteX10" fmla="*/ 6317015 w 10811688"/>
              <a:gd name="connsiteY10" fmla="*/ 0 h 2062655"/>
              <a:gd name="connsiteX11" fmla="*/ 7093198 w 10811688"/>
              <a:gd name="connsiteY11" fmla="*/ 0 h 2062655"/>
              <a:gd name="connsiteX12" fmla="*/ 7666898 w 10811688"/>
              <a:gd name="connsiteY12" fmla="*/ 0 h 2062655"/>
              <a:gd name="connsiteX13" fmla="*/ 8443081 w 10811688"/>
              <a:gd name="connsiteY13" fmla="*/ 0 h 2062655"/>
              <a:gd name="connsiteX14" fmla="*/ 8814298 w 10811688"/>
              <a:gd name="connsiteY14" fmla="*/ 0 h 2062655"/>
              <a:gd name="connsiteX15" fmla="*/ 9387999 w 10811688"/>
              <a:gd name="connsiteY15" fmla="*/ 0 h 2062655"/>
              <a:gd name="connsiteX16" fmla="*/ 9759216 w 10811688"/>
              <a:gd name="connsiteY16" fmla="*/ 0 h 2062655"/>
              <a:gd name="connsiteX17" fmla="*/ 10467905 w 10811688"/>
              <a:gd name="connsiteY17" fmla="*/ 0 h 2062655"/>
              <a:gd name="connsiteX18" fmla="*/ 10811688 w 10811688"/>
              <a:gd name="connsiteY18" fmla="*/ 343783 h 2062655"/>
              <a:gd name="connsiteX19" fmla="*/ 10811688 w 10811688"/>
              <a:gd name="connsiteY19" fmla="*/ 1017577 h 2062655"/>
              <a:gd name="connsiteX20" fmla="*/ 10811688 w 10811688"/>
              <a:gd name="connsiteY20" fmla="*/ 1718872 h 2062655"/>
              <a:gd name="connsiteX21" fmla="*/ 10467905 w 10811688"/>
              <a:gd name="connsiteY21" fmla="*/ 2062655 h 2062655"/>
              <a:gd name="connsiteX22" fmla="*/ 9792964 w 10811688"/>
              <a:gd name="connsiteY22" fmla="*/ 2062655 h 2062655"/>
              <a:gd name="connsiteX23" fmla="*/ 9016781 w 10811688"/>
              <a:gd name="connsiteY23" fmla="*/ 2062655 h 2062655"/>
              <a:gd name="connsiteX24" fmla="*/ 8341839 w 10811688"/>
              <a:gd name="connsiteY24" fmla="*/ 2062655 h 2062655"/>
              <a:gd name="connsiteX25" fmla="*/ 7869380 w 10811688"/>
              <a:gd name="connsiteY25" fmla="*/ 2062655 h 2062655"/>
              <a:gd name="connsiteX26" fmla="*/ 7295680 w 10811688"/>
              <a:gd name="connsiteY26" fmla="*/ 2062655 h 2062655"/>
              <a:gd name="connsiteX27" fmla="*/ 6418256 w 10811688"/>
              <a:gd name="connsiteY27" fmla="*/ 2062655 h 2062655"/>
              <a:gd name="connsiteX28" fmla="*/ 5945797 w 10811688"/>
              <a:gd name="connsiteY28" fmla="*/ 2062655 h 2062655"/>
              <a:gd name="connsiteX29" fmla="*/ 5169614 w 10811688"/>
              <a:gd name="connsiteY29" fmla="*/ 2062655 h 2062655"/>
              <a:gd name="connsiteX30" fmla="*/ 4798397 w 10811688"/>
              <a:gd name="connsiteY30" fmla="*/ 2062655 h 2062655"/>
              <a:gd name="connsiteX31" fmla="*/ 4224696 w 10811688"/>
              <a:gd name="connsiteY31" fmla="*/ 2062655 h 2062655"/>
              <a:gd name="connsiteX32" fmla="*/ 3752237 w 10811688"/>
              <a:gd name="connsiteY32" fmla="*/ 2062655 h 2062655"/>
              <a:gd name="connsiteX33" fmla="*/ 3381020 w 10811688"/>
              <a:gd name="connsiteY33" fmla="*/ 2062655 h 2062655"/>
              <a:gd name="connsiteX34" fmla="*/ 2604837 w 10811688"/>
              <a:gd name="connsiteY34" fmla="*/ 2062655 h 2062655"/>
              <a:gd name="connsiteX35" fmla="*/ 1929895 w 10811688"/>
              <a:gd name="connsiteY35" fmla="*/ 2062655 h 2062655"/>
              <a:gd name="connsiteX36" fmla="*/ 1356195 w 10811688"/>
              <a:gd name="connsiteY36" fmla="*/ 2062655 h 2062655"/>
              <a:gd name="connsiteX37" fmla="*/ 343783 w 10811688"/>
              <a:gd name="connsiteY37" fmla="*/ 2062655 h 2062655"/>
              <a:gd name="connsiteX38" fmla="*/ 0 w 10811688"/>
              <a:gd name="connsiteY38" fmla="*/ 1718872 h 2062655"/>
              <a:gd name="connsiteX39" fmla="*/ 0 w 10811688"/>
              <a:gd name="connsiteY39" fmla="*/ 1058829 h 2062655"/>
              <a:gd name="connsiteX40" fmla="*/ 0 w 10811688"/>
              <a:gd name="connsiteY40" fmla="*/ 343783 h 2062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0811688" h="2062655" fill="none" extrusionOk="0">
                <a:moveTo>
                  <a:pt x="0" y="343783"/>
                </a:moveTo>
                <a:cubicBezTo>
                  <a:pt x="-31278" y="152292"/>
                  <a:pt x="191099" y="16046"/>
                  <a:pt x="343783" y="0"/>
                </a:cubicBezTo>
                <a:cubicBezTo>
                  <a:pt x="487557" y="13164"/>
                  <a:pt x="731301" y="24139"/>
                  <a:pt x="1018724" y="0"/>
                </a:cubicBezTo>
                <a:cubicBezTo>
                  <a:pt x="1306147" y="-24139"/>
                  <a:pt x="1524114" y="12072"/>
                  <a:pt x="1896148" y="0"/>
                </a:cubicBezTo>
                <a:cubicBezTo>
                  <a:pt x="2268182" y="-12072"/>
                  <a:pt x="2422647" y="18902"/>
                  <a:pt x="2672331" y="0"/>
                </a:cubicBezTo>
                <a:cubicBezTo>
                  <a:pt x="2922015" y="-18902"/>
                  <a:pt x="2877888" y="3321"/>
                  <a:pt x="3043549" y="0"/>
                </a:cubicBezTo>
                <a:cubicBezTo>
                  <a:pt x="3209210" y="-3321"/>
                  <a:pt x="3636303" y="-13527"/>
                  <a:pt x="3819732" y="0"/>
                </a:cubicBezTo>
                <a:cubicBezTo>
                  <a:pt x="4003161" y="13527"/>
                  <a:pt x="4171302" y="4554"/>
                  <a:pt x="4494673" y="0"/>
                </a:cubicBezTo>
                <a:cubicBezTo>
                  <a:pt x="4818044" y="-4554"/>
                  <a:pt x="4858683" y="12730"/>
                  <a:pt x="5068373" y="0"/>
                </a:cubicBezTo>
                <a:cubicBezTo>
                  <a:pt x="5278063" y="-12730"/>
                  <a:pt x="5460739" y="-20250"/>
                  <a:pt x="5844556" y="0"/>
                </a:cubicBezTo>
                <a:cubicBezTo>
                  <a:pt x="6228373" y="20250"/>
                  <a:pt x="6090176" y="14666"/>
                  <a:pt x="6317015" y="0"/>
                </a:cubicBezTo>
                <a:cubicBezTo>
                  <a:pt x="6543854" y="-14666"/>
                  <a:pt x="6835849" y="33002"/>
                  <a:pt x="7093198" y="0"/>
                </a:cubicBezTo>
                <a:cubicBezTo>
                  <a:pt x="7350547" y="-33002"/>
                  <a:pt x="7489211" y="-18702"/>
                  <a:pt x="7666898" y="0"/>
                </a:cubicBezTo>
                <a:cubicBezTo>
                  <a:pt x="7844585" y="18702"/>
                  <a:pt x="8065311" y="-37419"/>
                  <a:pt x="8443081" y="0"/>
                </a:cubicBezTo>
                <a:cubicBezTo>
                  <a:pt x="8820851" y="37419"/>
                  <a:pt x="8710136" y="-6602"/>
                  <a:pt x="8814298" y="0"/>
                </a:cubicBezTo>
                <a:cubicBezTo>
                  <a:pt x="8918460" y="6602"/>
                  <a:pt x="9161934" y="10174"/>
                  <a:pt x="9387999" y="0"/>
                </a:cubicBezTo>
                <a:cubicBezTo>
                  <a:pt x="9614064" y="-10174"/>
                  <a:pt x="9617167" y="-3463"/>
                  <a:pt x="9759216" y="0"/>
                </a:cubicBezTo>
                <a:cubicBezTo>
                  <a:pt x="9901265" y="3463"/>
                  <a:pt x="10241048" y="-1008"/>
                  <a:pt x="10467905" y="0"/>
                </a:cubicBezTo>
                <a:cubicBezTo>
                  <a:pt x="10668949" y="-10893"/>
                  <a:pt x="10793723" y="145682"/>
                  <a:pt x="10811688" y="343783"/>
                </a:cubicBezTo>
                <a:cubicBezTo>
                  <a:pt x="10819236" y="596169"/>
                  <a:pt x="10827577" y="708210"/>
                  <a:pt x="10811688" y="1017577"/>
                </a:cubicBezTo>
                <a:cubicBezTo>
                  <a:pt x="10795799" y="1326944"/>
                  <a:pt x="10790924" y="1390770"/>
                  <a:pt x="10811688" y="1718872"/>
                </a:cubicBezTo>
                <a:cubicBezTo>
                  <a:pt x="10802125" y="1915188"/>
                  <a:pt x="10654477" y="2066617"/>
                  <a:pt x="10467905" y="2062655"/>
                </a:cubicBezTo>
                <a:cubicBezTo>
                  <a:pt x="10131885" y="2089109"/>
                  <a:pt x="10117322" y="2030694"/>
                  <a:pt x="9792964" y="2062655"/>
                </a:cubicBezTo>
                <a:cubicBezTo>
                  <a:pt x="9468606" y="2094616"/>
                  <a:pt x="9234482" y="2051800"/>
                  <a:pt x="9016781" y="2062655"/>
                </a:cubicBezTo>
                <a:cubicBezTo>
                  <a:pt x="8799080" y="2073510"/>
                  <a:pt x="8665386" y="2069544"/>
                  <a:pt x="8341839" y="2062655"/>
                </a:cubicBezTo>
                <a:cubicBezTo>
                  <a:pt x="8018292" y="2055766"/>
                  <a:pt x="8082733" y="2057773"/>
                  <a:pt x="7869380" y="2062655"/>
                </a:cubicBezTo>
                <a:cubicBezTo>
                  <a:pt x="7656027" y="2067537"/>
                  <a:pt x="7558342" y="2079488"/>
                  <a:pt x="7295680" y="2062655"/>
                </a:cubicBezTo>
                <a:cubicBezTo>
                  <a:pt x="7033018" y="2045822"/>
                  <a:pt x="6692597" y="2042135"/>
                  <a:pt x="6418256" y="2062655"/>
                </a:cubicBezTo>
                <a:cubicBezTo>
                  <a:pt x="6143915" y="2083175"/>
                  <a:pt x="6066581" y="2040525"/>
                  <a:pt x="5945797" y="2062655"/>
                </a:cubicBezTo>
                <a:cubicBezTo>
                  <a:pt x="5825013" y="2084785"/>
                  <a:pt x="5325415" y="2036373"/>
                  <a:pt x="5169614" y="2062655"/>
                </a:cubicBezTo>
                <a:cubicBezTo>
                  <a:pt x="5013813" y="2088937"/>
                  <a:pt x="4944661" y="2050493"/>
                  <a:pt x="4798397" y="2062655"/>
                </a:cubicBezTo>
                <a:cubicBezTo>
                  <a:pt x="4652133" y="2074817"/>
                  <a:pt x="4403063" y="2058655"/>
                  <a:pt x="4224696" y="2062655"/>
                </a:cubicBezTo>
                <a:cubicBezTo>
                  <a:pt x="4046329" y="2066655"/>
                  <a:pt x="3858503" y="2047368"/>
                  <a:pt x="3752237" y="2062655"/>
                </a:cubicBezTo>
                <a:cubicBezTo>
                  <a:pt x="3645971" y="2077942"/>
                  <a:pt x="3519311" y="2055844"/>
                  <a:pt x="3381020" y="2062655"/>
                </a:cubicBezTo>
                <a:cubicBezTo>
                  <a:pt x="3242729" y="2069466"/>
                  <a:pt x="2829520" y="2090014"/>
                  <a:pt x="2604837" y="2062655"/>
                </a:cubicBezTo>
                <a:cubicBezTo>
                  <a:pt x="2380154" y="2035296"/>
                  <a:pt x="2144618" y="2051964"/>
                  <a:pt x="1929895" y="2062655"/>
                </a:cubicBezTo>
                <a:cubicBezTo>
                  <a:pt x="1715172" y="2073346"/>
                  <a:pt x="1635835" y="2039526"/>
                  <a:pt x="1356195" y="2062655"/>
                </a:cubicBezTo>
                <a:cubicBezTo>
                  <a:pt x="1076555" y="2085784"/>
                  <a:pt x="665825" y="2069302"/>
                  <a:pt x="343783" y="2062655"/>
                </a:cubicBezTo>
                <a:cubicBezTo>
                  <a:pt x="164810" y="2069311"/>
                  <a:pt x="8687" y="1943122"/>
                  <a:pt x="0" y="1718872"/>
                </a:cubicBezTo>
                <a:cubicBezTo>
                  <a:pt x="-21636" y="1525880"/>
                  <a:pt x="18458" y="1326491"/>
                  <a:pt x="0" y="1058829"/>
                </a:cubicBezTo>
                <a:cubicBezTo>
                  <a:pt x="-18458" y="791167"/>
                  <a:pt x="1063" y="690930"/>
                  <a:pt x="0" y="343783"/>
                </a:cubicBezTo>
                <a:close/>
              </a:path>
              <a:path w="10811688" h="2062655" stroke="0" extrusionOk="0">
                <a:moveTo>
                  <a:pt x="0" y="343783"/>
                </a:moveTo>
                <a:cubicBezTo>
                  <a:pt x="-33304" y="175618"/>
                  <a:pt x="177029" y="-5567"/>
                  <a:pt x="343783" y="0"/>
                </a:cubicBezTo>
                <a:cubicBezTo>
                  <a:pt x="489814" y="29009"/>
                  <a:pt x="825371" y="-10169"/>
                  <a:pt x="1018724" y="0"/>
                </a:cubicBezTo>
                <a:cubicBezTo>
                  <a:pt x="1212077" y="10169"/>
                  <a:pt x="1363786" y="-6582"/>
                  <a:pt x="1491183" y="0"/>
                </a:cubicBezTo>
                <a:cubicBezTo>
                  <a:pt x="1618580" y="6582"/>
                  <a:pt x="1842090" y="-3825"/>
                  <a:pt x="2064884" y="0"/>
                </a:cubicBezTo>
                <a:cubicBezTo>
                  <a:pt x="2287678" y="3825"/>
                  <a:pt x="2558775" y="22087"/>
                  <a:pt x="2739825" y="0"/>
                </a:cubicBezTo>
                <a:cubicBezTo>
                  <a:pt x="2920875" y="-22087"/>
                  <a:pt x="3102291" y="-19503"/>
                  <a:pt x="3212284" y="0"/>
                </a:cubicBezTo>
                <a:cubicBezTo>
                  <a:pt x="3322277" y="19503"/>
                  <a:pt x="3461689" y="13480"/>
                  <a:pt x="3583502" y="0"/>
                </a:cubicBezTo>
                <a:cubicBezTo>
                  <a:pt x="3705315" y="-13480"/>
                  <a:pt x="3859838" y="20369"/>
                  <a:pt x="4055961" y="0"/>
                </a:cubicBezTo>
                <a:cubicBezTo>
                  <a:pt x="4252084" y="-20369"/>
                  <a:pt x="4472678" y="-21204"/>
                  <a:pt x="4832144" y="0"/>
                </a:cubicBezTo>
                <a:cubicBezTo>
                  <a:pt x="5191610" y="21204"/>
                  <a:pt x="5049191" y="18032"/>
                  <a:pt x="5203362" y="0"/>
                </a:cubicBezTo>
                <a:cubicBezTo>
                  <a:pt x="5357533" y="-18032"/>
                  <a:pt x="5500177" y="701"/>
                  <a:pt x="5574579" y="0"/>
                </a:cubicBezTo>
                <a:cubicBezTo>
                  <a:pt x="5648981" y="-701"/>
                  <a:pt x="6026728" y="15747"/>
                  <a:pt x="6249521" y="0"/>
                </a:cubicBezTo>
                <a:cubicBezTo>
                  <a:pt x="6472314" y="-15747"/>
                  <a:pt x="6693763" y="19699"/>
                  <a:pt x="6823221" y="0"/>
                </a:cubicBezTo>
                <a:cubicBezTo>
                  <a:pt x="6952679" y="-19699"/>
                  <a:pt x="7114681" y="15720"/>
                  <a:pt x="7194439" y="0"/>
                </a:cubicBezTo>
                <a:cubicBezTo>
                  <a:pt x="7274197" y="-15720"/>
                  <a:pt x="7652080" y="12673"/>
                  <a:pt x="7869380" y="0"/>
                </a:cubicBezTo>
                <a:cubicBezTo>
                  <a:pt x="8086680" y="-12673"/>
                  <a:pt x="8156390" y="-1957"/>
                  <a:pt x="8240598" y="0"/>
                </a:cubicBezTo>
                <a:cubicBezTo>
                  <a:pt x="8324806" y="1957"/>
                  <a:pt x="8565275" y="-13388"/>
                  <a:pt x="8814298" y="0"/>
                </a:cubicBezTo>
                <a:cubicBezTo>
                  <a:pt x="9063321" y="13388"/>
                  <a:pt x="9142134" y="-7987"/>
                  <a:pt x="9286757" y="0"/>
                </a:cubicBezTo>
                <a:cubicBezTo>
                  <a:pt x="9431380" y="7987"/>
                  <a:pt x="9668982" y="-4323"/>
                  <a:pt x="9860458" y="0"/>
                </a:cubicBezTo>
                <a:cubicBezTo>
                  <a:pt x="10051934" y="4323"/>
                  <a:pt x="10254919" y="-1852"/>
                  <a:pt x="10467905" y="0"/>
                </a:cubicBezTo>
                <a:cubicBezTo>
                  <a:pt x="10660078" y="6893"/>
                  <a:pt x="10802798" y="169691"/>
                  <a:pt x="10811688" y="343783"/>
                </a:cubicBezTo>
                <a:cubicBezTo>
                  <a:pt x="10808580" y="680020"/>
                  <a:pt x="10778840" y="756473"/>
                  <a:pt x="10811688" y="1058829"/>
                </a:cubicBezTo>
                <a:cubicBezTo>
                  <a:pt x="10844536" y="1361185"/>
                  <a:pt x="10795584" y="1473214"/>
                  <a:pt x="10811688" y="1718872"/>
                </a:cubicBezTo>
                <a:cubicBezTo>
                  <a:pt x="10787711" y="1920683"/>
                  <a:pt x="10637426" y="2055622"/>
                  <a:pt x="10467905" y="2062655"/>
                </a:cubicBezTo>
                <a:cubicBezTo>
                  <a:pt x="10270949" y="2055197"/>
                  <a:pt x="9925709" y="2048655"/>
                  <a:pt x="9590481" y="2062655"/>
                </a:cubicBezTo>
                <a:cubicBezTo>
                  <a:pt x="9255253" y="2076655"/>
                  <a:pt x="9252943" y="2056948"/>
                  <a:pt x="9016781" y="2062655"/>
                </a:cubicBezTo>
                <a:cubicBezTo>
                  <a:pt x="8780619" y="2068362"/>
                  <a:pt x="8682041" y="2046228"/>
                  <a:pt x="8443081" y="2062655"/>
                </a:cubicBezTo>
                <a:cubicBezTo>
                  <a:pt x="8204121" y="2079082"/>
                  <a:pt x="8033818" y="2029419"/>
                  <a:pt x="7768139" y="2062655"/>
                </a:cubicBezTo>
                <a:cubicBezTo>
                  <a:pt x="7502460" y="2095891"/>
                  <a:pt x="7372579" y="2048911"/>
                  <a:pt x="7093198" y="2062655"/>
                </a:cubicBezTo>
                <a:cubicBezTo>
                  <a:pt x="6813817" y="2076399"/>
                  <a:pt x="6732974" y="2057901"/>
                  <a:pt x="6519497" y="2062655"/>
                </a:cubicBezTo>
                <a:cubicBezTo>
                  <a:pt x="6306020" y="2067409"/>
                  <a:pt x="6139225" y="2036682"/>
                  <a:pt x="5844556" y="2062655"/>
                </a:cubicBezTo>
                <a:cubicBezTo>
                  <a:pt x="5549887" y="2088628"/>
                  <a:pt x="5265284" y="2052541"/>
                  <a:pt x="5068373" y="2062655"/>
                </a:cubicBezTo>
                <a:cubicBezTo>
                  <a:pt x="4871462" y="2072769"/>
                  <a:pt x="4779289" y="2076907"/>
                  <a:pt x="4697155" y="2062655"/>
                </a:cubicBezTo>
                <a:cubicBezTo>
                  <a:pt x="4615021" y="2048403"/>
                  <a:pt x="4299417" y="2081203"/>
                  <a:pt x="4022214" y="2062655"/>
                </a:cubicBezTo>
                <a:cubicBezTo>
                  <a:pt x="3745011" y="2044107"/>
                  <a:pt x="3419437" y="2083157"/>
                  <a:pt x="3246031" y="2062655"/>
                </a:cubicBezTo>
                <a:cubicBezTo>
                  <a:pt x="3072625" y="2042153"/>
                  <a:pt x="2933709" y="2077629"/>
                  <a:pt x="2773572" y="2062655"/>
                </a:cubicBezTo>
                <a:cubicBezTo>
                  <a:pt x="2613435" y="2047681"/>
                  <a:pt x="2301165" y="2056168"/>
                  <a:pt x="1896148" y="2062655"/>
                </a:cubicBezTo>
                <a:cubicBezTo>
                  <a:pt x="1491131" y="2069142"/>
                  <a:pt x="1551212" y="2054106"/>
                  <a:pt x="1322448" y="2062655"/>
                </a:cubicBezTo>
                <a:cubicBezTo>
                  <a:pt x="1093684" y="2071204"/>
                  <a:pt x="596353" y="2110084"/>
                  <a:pt x="343783" y="2062655"/>
                </a:cubicBezTo>
                <a:cubicBezTo>
                  <a:pt x="162378" y="2044101"/>
                  <a:pt x="27858" y="1924262"/>
                  <a:pt x="0" y="1718872"/>
                </a:cubicBezTo>
                <a:cubicBezTo>
                  <a:pt x="-9089" y="1523563"/>
                  <a:pt x="-10262" y="1333186"/>
                  <a:pt x="0" y="1031328"/>
                </a:cubicBezTo>
                <a:cubicBezTo>
                  <a:pt x="10262" y="729470"/>
                  <a:pt x="32532" y="567294"/>
                  <a:pt x="0" y="34378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50704049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47DF07-6977-4A5E-976E-C12E759E6889}"/>
              </a:ext>
            </a:extLst>
          </p:cNvPr>
          <p:cNvSpPr txBox="1"/>
          <p:nvPr/>
        </p:nvSpPr>
        <p:spPr>
          <a:xfrm>
            <a:off x="1163451" y="295998"/>
            <a:ext cx="100931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trọng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5040362-7AD6-4ABC-B05A-82F0B840E728}"/>
              </a:ext>
            </a:extLst>
          </p:cNvPr>
          <p:cNvSpPr/>
          <p:nvPr/>
        </p:nvSpPr>
        <p:spPr>
          <a:xfrm>
            <a:off x="3219449" y="3164770"/>
            <a:ext cx="5867401" cy="2160488"/>
          </a:xfrm>
          <a:custGeom>
            <a:avLst/>
            <a:gdLst>
              <a:gd name="connsiteX0" fmla="*/ 0 w 5867401"/>
              <a:gd name="connsiteY0" fmla="*/ 360089 h 2160488"/>
              <a:gd name="connsiteX1" fmla="*/ 360089 w 5867401"/>
              <a:gd name="connsiteY1" fmla="*/ 0 h 2160488"/>
              <a:gd name="connsiteX2" fmla="*/ 5507312 w 5867401"/>
              <a:gd name="connsiteY2" fmla="*/ 0 h 2160488"/>
              <a:gd name="connsiteX3" fmla="*/ 5867401 w 5867401"/>
              <a:gd name="connsiteY3" fmla="*/ 360089 h 2160488"/>
              <a:gd name="connsiteX4" fmla="*/ 5867401 w 5867401"/>
              <a:gd name="connsiteY4" fmla="*/ 1800399 h 2160488"/>
              <a:gd name="connsiteX5" fmla="*/ 5507312 w 5867401"/>
              <a:gd name="connsiteY5" fmla="*/ 2160488 h 2160488"/>
              <a:gd name="connsiteX6" fmla="*/ 360089 w 5867401"/>
              <a:gd name="connsiteY6" fmla="*/ 2160488 h 2160488"/>
              <a:gd name="connsiteX7" fmla="*/ 0 w 5867401"/>
              <a:gd name="connsiteY7" fmla="*/ 1800399 h 2160488"/>
              <a:gd name="connsiteX8" fmla="*/ 0 w 5867401"/>
              <a:gd name="connsiteY8" fmla="*/ 360089 h 216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67401" h="2160488" fill="none" extrusionOk="0">
                <a:moveTo>
                  <a:pt x="0" y="360089"/>
                </a:moveTo>
                <a:cubicBezTo>
                  <a:pt x="-468" y="169550"/>
                  <a:pt x="162572" y="24391"/>
                  <a:pt x="360089" y="0"/>
                </a:cubicBezTo>
                <a:cubicBezTo>
                  <a:pt x="1619611" y="-123866"/>
                  <a:pt x="3921768" y="81108"/>
                  <a:pt x="5507312" y="0"/>
                </a:cubicBezTo>
                <a:cubicBezTo>
                  <a:pt x="5727666" y="-33009"/>
                  <a:pt x="5863765" y="161517"/>
                  <a:pt x="5867401" y="360089"/>
                </a:cubicBezTo>
                <a:cubicBezTo>
                  <a:pt x="5758030" y="571113"/>
                  <a:pt x="5871436" y="1363866"/>
                  <a:pt x="5867401" y="1800399"/>
                </a:cubicBezTo>
                <a:cubicBezTo>
                  <a:pt x="5871996" y="1987069"/>
                  <a:pt x="5723969" y="2192753"/>
                  <a:pt x="5507312" y="2160488"/>
                </a:cubicBezTo>
                <a:cubicBezTo>
                  <a:pt x="3387518" y="2142633"/>
                  <a:pt x="1162758" y="2051144"/>
                  <a:pt x="360089" y="2160488"/>
                </a:cubicBezTo>
                <a:cubicBezTo>
                  <a:pt x="174709" y="2126855"/>
                  <a:pt x="17891" y="2032678"/>
                  <a:pt x="0" y="1800399"/>
                </a:cubicBezTo>
                <a:cubicBezTo>
                  <a:pt x="-94593" y="1496153"/>
                  <a:pt x="115300" y="966456"/>
                  <a:pt x="0" y="360089"/>
                </a:cubicBezTo>
                <a:close/>
              </a:path>
              <a:path w="5867401" h="2160488" stroke="0" extrusionOk="0">
                <a:moveTo>
                  <a:pt x="0" y="360089"/>
                </a:moveTo>
                <a:cubicBezTo>
                  <a:pt x="19503" y="162366"/>
                  <a:pt x="152752" y="16814"/>
                  <a:pt x="360089" y="0"/>
                </a:cubicBezTo>
                <a:cubicBezTo>
                  <a:pt x="1142247" y="96512"/>
                  <a:pt x="3160889" y="-165548"/>
                  <a:pt x="5507312" y="0"/>
                </a:cubicBezTo>
                <a:cubicBezTo>
                  <a:pt x="5743798" y="943"/>
                  <a:pt x="5872873" y="162111"/>
                  <a:pt x="5867401" y="360089"/>
                </a:cubicBezTo>
                <a:cubicBezTo>
                  <a:pt x="5929717" y="572996"/>
                  <a:pt x="5887076" y="1195910"/>
                  <a:pt x="5867401" y="1800399"/>
                </a:cubicBezTo>
                <a:cubicBezTo>
                  <a:pt x="5871471" y="1977393"/>
                  <a:pt x="5714770" y="2156601"/>
                  <a:pt x="5507312" y="2160488"/>
                </a:cubicBezTo>
                <a:cubicBezTo>
                  <a:pt x="4239896" y="2322200"/>
                  <a:pt x="2533592" y="2304110"/>
                  <a:pt x="360089" y="2160488"/>
                </a:cubicBezTo>
                <a:cubicBezTo>
                  <a:pt x="176409" y="2152467"/>
                  <a:pt x="30122" y="1986327"/>
                  <a:pt x="0" y="1800399"/>
                </a:cubicBezTo>
                <a:cubicBezTo>
                  <a:pt x="-121439" y="1482844"/>
                  <a:pt x="-95948" y="531356"/>
                  <a:pt x="0" y="360089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95C41"/>
            </a:solidFill>
            <a:extLst>
              <a:ext uri="{C807C97D-BFC1-408E-A445-0C87EB9F89A2}">
                <ask:lineSketchStyleProps xmlns=""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-2197290" y="147145"/>
            <a:ext cx="2060812" cy="17362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19946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65755"/>
            <a:ext cx="12192000" cy="379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651000"/>
            <a:ext cx="12192000" cy="85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4648200"/>
            <a:ext cx="3927231" cy="2115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06954" y="4343400"/>
            <a:ext cx="2285047" cy="254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04000" y="2"/>
            <a:ext cx="5588000" cy="5647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31362" y="4327793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66577" y="4356253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25743" y="4241800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60385" y="3907820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61031" y="4217624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51968" y="1222477"/>
            <a:ext cx="4458225" cy="4458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" name="Google Shape;116;p2"/>
          <p:cNvGrpSpPr/>
          <p:nvPr/>
        </p:nvGrpSpPr>
        <p:grpSpPr>
          <a:xfrm>
            <a:off x="4770595" y="5094574"/>
            <a:ext cx="1703165" cy="1107941"/>
            <a:chOff x="9445780" y="4149750"/>
            <a:chExt cx="1277374" cy="830956"/>
          </a:xfrm>
        </p:grpSpPr>
        <p:pic>
          <p:nvPicPr>
            <p:cNvPr id="117" name="Google Shape;117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Google Shape;118;p2">
              <a:hlinkClick r:id="rId11" action="ppaction://hlinksldjump"/>
            </p:cNvPr>
            <p:cNvSpPr txBox="1"/>
            <p:nvPr/>
          </p:nvSpPr>
          <p:spPr>
            <a:xfrm>
              <a:off x="9995412" y="4149750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kumimoji="0" sz="6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-2019869" y="2"/>
            <a:ext cx="2019868" cy="19379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6493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0.2194 -0.2791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64" y="-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fxb423my">
      <a:majorFont>
        <a:latin typeface="Arial"/>
        <a:ea typeface="楷体"/>
        <a:cs typeface=""/>
      </a:majorFont>
      <a:minorFont>
        <a:latin typeface="Arial"/>
        <a:ea typeface="楷体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516</Words>
  <Application>Microsoft Office PowerPoint</Application>
  <PresentationFormat>Widescreen</PresentationFormat>
  <Paragraphs>61</Paragraphs>
  <Slides>28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微软雅黑</vt:lpstr>
      <vt:lpstr>宋体</vt:lpstr>
      <vt:lpstr>Arial</vt:lpstr>
      <vt:lpstr>Arial Black</vt:lpstr>
      <vt:lpstr>Calibri</vt:lpstr>
      <vt:lpstr>Cambria</vt:lpstr>
      <vt:lpstr>等线</vt:lpstr>
      <vt:lpstr>HappyZcool-2016</vt:lpstr>
      <vt:lpstr>字魂59号-创粗黑</vt:lpstr>
      <vt:lpstr>思源黑体 CN Bold</vt:lpstr>
      <vt:lpstr>思源黑体 CN Regular</vt:lpstr>
      <vt:lpstr>楷体</vt:lpstr>
      <vt:lpstr>1_Office Theme</vt:lpstr>
      <vt:lpstr>2_Office Theme</vt:lpstr>
      <vt:lpstr>3_Office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49</cp:revision>
  <dcterms:created xsi:type="dcterms:W3CDTF">2023-08-26T02:36:14Z</dcterms:created>
  <dcterms:modified xsi:type="dcterms:W3CDTF">2025-01-03T03:30:26Z</dcterms:modified>
</cp:coreProperties>
</file>