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62" r:id="rId4"/>
    <p:sldId id="264" r:id="rId5"/>
    <p:sldId id="276" r:id="rId6"/>
    <p:sldId id="268" r:id="rId7"/>
    <p:sldId id="277" r:id="rId8"/>
    <p:sldId id="278" r:id="rId9"/>
    <p:sldId id="275" r:id="rId10"/>
    <p:sldId id="265" r:id="rId11"/>
    <p:sldId id="279" r:id="rId12"/>
    <p:sldId id="270" r:id="rId13"/>
    <p:sldId id="27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6FF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5" d="100"/>
          <a:sy n="65" d="100"/>
        </p:scale>
        <p:origin x="132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4B89-14A0-4213-BAFB-FE86D8936D1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478B-FC0F-4628-A194-201B8A3CD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4B89-14A0-4213-BAFB-FE86D8936D1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478B-FC0F-4628-A194-201B8A3CD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4B89-14A0-4213-BAFB-FE86D8936D1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478B-FC0F-4628-A194-201B8A3CD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cstate="print"/>
          <a:stretch>
            <a:fillRect/>
          </a:stretch>
        </p:blipFill>
        <p:spPr>
          <a:xfrm>
            <a:off x="4235428" y="7063927"/>
            <a:ext cx="1853804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3054778" y="7063924"/>
            <a:ext cx="2017973" cy="261608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en-US" altLang="ko-KR" sz="1100" dirty="0">
                <a:solidFill>
                  <a:prstClr val="black"/>
                </a:solidFill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92F991B-8AA3-4B2A-A016-8316D0250C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0"/>
          <a:stretch/>
        </p:blipFill>
        <p:spPr>
          <a:xfrm rot="16200000">
            <a:off x="2835381" y="549377"/>
            <a:ext cx="347324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89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4B89-14A0-4213-BAFB-FE86D8936D1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478B-FC0F-4628-A194-201B8A3CD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4B89-14A0-4213-BAFB-FE86D8936D1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478B-FC0F-4628-A194-201B8A3CD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4B89-14A0-4213-BAFB-FE86D8936D1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478B-FC0F-4628-A194-201B8A3CD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4B89-14A0-4213-BAFB-FE86D8936D1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478B-FC0F-4628-A194-201B8A3CD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4B89-14A0-4213-BAFB-FE86D8936D1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478B-FC0F-4628-A194-201B8A3CD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4B89-14A0-4213-BAFB-FE86D8936D1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478B-FC0F-4628-A194-201B8A3CD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4B89-14A0-4213-BAFB-FE86D8936D1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478B-FC0F-4628-A194-201B8A3CD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4B89-14A0-4213-BAFB-FE86D8936D1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478B-FC0F-4628-A194-201B8A3CD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94B89-14A0-4213-BAFB-FE86D8936D13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9478B-FC0F-4628-A194-201B8A3CD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7B203B-E1D1-42E4-BF83-B4995D00BF49}"/>
              </a:ext>
            </a:extLst>
          </p:cNvPr>
          <p:cNvSpPr txBox="1"/>
          <p:nvPr/>
        </p:nvSpPr>
        <p:spPr>
          <a:xfrm>
            <a:off x="762000" y="152400"/>
            <a:ext cx="8052620" cy="4691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 latinLnBrk="1">
              <a:lnSpc>
                <a:spcPct val="11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 THUẬT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SUS-PC\Downloads\ảnh sgk mt2\FB_IMG_1615977768000.jpg"/>
          <p:cNvPicPr>
            <a:picLocks noChangeAspect="1" noChangeArrowheads="1"/>
          </p:cNvPicPr>
          <p:nvPr/>
        </p:nvPicPr>
        <p:blipFill>
          <a:blip r:embed="rId2"/>
          <a:srcRect l="54206"/>
          <a:stretch>
            <a:fillRect/>
          </a:stretch>
        </p:blipFill>
        <p:spPr bwMode="auto">
          <a:xfrm>
            <a:off x="3150010" y="1827336"/>
            <a:ext cx="3276600" cy="3581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144000" y="5867400"/>
            <a:ext cx="5231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-0.01644 L -0.73611 -0.002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8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7B203B-E1D1-42E4-BF83-B4995D00BF49}"/>
              </a:ext>
            </a:extLst>
          </p:cNvPr>
          <p:cNvSpPr txBox="1"/>
          <p:nvPr/>
        </p:nvSpPr>
        <p:spPr>
          <a:xfrm>
            <a:off x="1650287" y="468185"/>
            <a:ext cx="7315200" cy="5663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latinLnBrk="1">
              <a:lnSpc>
                <a:spcPct val="110000"/>
              </a:lnSpc>
              <a:defRPr/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12297" r="8714" b="18995"/>
          <a:stretch/>
        </p:blipFill>
        <p:spPr bwMode="auto">
          <a:xfrm>
            <a:off x="4254941" y="1401614"/>
            <a:ext cx="4724400" cy="461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10" y="418327"/>
            <a:ext cx="774259" cy="7620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8741" y="17526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5668" y="2687619"/>
            <a:ext cx="380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5290" y="3622638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692" y="478513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72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6" t="17135" r="7021" b="10408"/>
          <a:stretch/>
        </p:blipFill>
        <p:spPr bwMode="auto">
          <a:xfrm>
            <a:off x="3733800" y="1961355"/>
            <a:ext cx="5181600" cy="450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7B203B-E1D1-42E4-BF83-B4995D00BF49}"/>
              </a:ext>
            </a:extLst>
          </p:cNvPr>
          <p:cNvSpPr txBox="1"/>
          <p:nvPr/>
        </p:nvSpPr>
        <p:spPr>
          <a:xfrm>
            <a:off x="1234922" y="563901"/>
            <a:ext cx="7315200" cy="5663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latinLnBrk="1">
              <a:lnSpc>
                <a:spcPct val="110000"/>
              </a:lnSpc>
              <a:defRPr/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5" y="514043"/>
            <a:ext cx="774259" cy="762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3017592"/>
            <a:ext cx="2971800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47986" y="1612233"/>
            <a:ext cx="4476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828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7B203B-E1D1-42E4-BF83-B4995D00BF49}"/>
              </a:ext>
            </a:extLst>
          </p:cNvPr>
          <p:cNvSpPr txBox="1"/>
          <p:nvPr/>
        </p:nvSpPr>
        <p:spPr>
          <a:xfrm>
            <a:off x="1397418" y="2209800"/>
            <a:ext cx="5612982" cy="1717389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just" latinLnBrk="1">
              <a:lnSpc>
                <a:spcPct val="11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 latinLnBrk="1">
              <a:lnSpc>
                <a:spcPct val="110000"/>
              </a:lnSpc>
              <a:buFontTx/>
              <a:buChar char="-"/>
              <a:defRPr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 latinLnBrk="1">
              <a:lnSpc>
                <a:spcPct val="110000"/>
              </a:lnSpc>
              <a:buFontTx/>
              <a:buChar char="-"/>
              <a:defRPr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27432" t="53884" r="67883" b="38280"/>
          <a:stretch/>
        </p:blipFill>
        <p:spPr bwMode="auto">
          <a:xfrm>
            <a:off x="609600" y="1302274"/>
            <a:ext cx="638175" cy="600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97419" y="1302274"/>
            <a:ext cx="6196761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>
              <a:lnSpc>
                <a:spcPct val="110000"/>
              </a:lnSpc>
              <a:defRPr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"/>
          <p:cNvSpPr>
            <a:spLocks noChangeArrowheads="1"/>
          </p:cNvSpPr>
          <p:nvPr/>
        </p:nvSpPr>
        <p:spPr bwMode="auto">
          <a:xfrm>
            <a:off x="1143012" y="38100"/>
            <a:ext cx="138516" cy="2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6" tIns="34289" rIns="68556" bIns="34289" anchor="ctr">
            <a:spAutoFit/>
          </a:bodyPr>
          <a:lstStyle/>
          <a:p>
            <a:pPr defTabSz="682438" fontAlgn="base">
              <a:spcBef>
                <a:spcPct val="0"/>
              </a:spcBef>
              <a:spcAft>
                <a:spcPct val="0"/>
              </a:spcAft>
            </a:pPr>
            <a:endParaRPr lang="vi-VN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67" name="Rectangle 1"/>
          <p:cNvSpPr>
            <a:spLocks noChangeArrowheads="1"/>
          </p:cNvSpPr>
          <p:nvPr/>
        </p:nvSpPr>
        <p:spPr bwMode="auto">
          <a:xfrm>
            <a:off x="1143012" y="38100"/>
            <a:ext cx="138516" cy="2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6" tIns="34289" rIns="68556" bIns="34289" anchor="ctr">
            <a:spAutoFit/>
          </a:bodyPr>
          <a:lstStyle/>
          <a:p>
            <a:pPr defTabSz="682438" fontAlgn="base">
              <a:spcBef>
                <a:spcPct val="0"/>
              </a:spcBef>
              <a:spcAft>
                <a:spcPct val="0"/>
              </a:spcAft>
            </a:pPr>
            <a:endParaRPr lang="vi-VN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68" name="Rectangle 1"/>
          <p:cNvSpPr>
            <a:spLocks noChangeArrowheads="1"/>
          </p:cNvSpPr>
          <p:nvPr/>
        </p:nvSpPr>
        <p:spPr bwMode="auto">
          <a:xfrm>
            <a:off x="1143012" y="38100"/>
            <a:ext cx="138516" cy="2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6" tIns="34289" rIns="68556" bIns="34289" anchor="ctr">
            <a:spAutoFit/>
          </a:bodyPr>
          <a:lstStyle/>
          <a:p>
            <a:pPr defTabSz="682438" fontAlgn="base">
              <a:spcBef>
                <a:spcPct val="0"/>
              </a:spcBef>
              <a:spcAft>
                <a:spcPct val="0"/>
              </a:spcAft>
            </a:pPr>
            <a:endParaRPr lang="vi-VN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69" name="Rectangle 1"/>
          <p:cNvSpPr>
            <a:spLocks noChangeArrowheads="1"/>
          </p:cNvSpPr>
          <p:nvPr/>
        </p:nvSpPr>
        <p:spPr bwMode="auto">
          <a:xfrm>
            <a:off x="1143012" y="38100"/>
            <a:ext cx="138516" cy="2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6" tIns="34289" rIns="68556" bIns="34289" anchor="ctr">
            <a:spAutoFit/>
          </a:bodyPr>
          <a:lstStyle/>
          <a:p>
            <a:pPr defTabSz="682438" fontAlgn="base">
              <a:spcBef>
                <a:spcPct val="0"/>
              </a:spcBef>
              <a:spcAft>
                <a:spcPct val="0"/>
              </a:spcAft>
            </a:pPr>
            <a:endParaRPr lang="vi-VN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70" name="Rectangle 2"/>
          <p:cNvSpPr>
            <a:spLocks noChangeArrowheads="1"/>
          </p:cNvSpPr>
          <p:nvPr/>
        </p:nvSpPr>
        <p:spPr bwMode="auto">
          <a:xfrm>
            <a:off x="1143012" y="38100"/>
            <a:ext cx="138516" cy="2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6" tIns="34289" rIns="68556" bIns="34289" anchor="ctr">
            <a:spAutoFit/>
          </a:bodyPr>
          <a:lstStyle/>
          <a:p>
            <a:pPr defTabSz="682438" fontAlgn="base">
              <a:spcBef>
                <a:spcPct val="0"/>
              </a:spcBef>
              <a:spcAft>
                <a:spcPct val="0"/>
              </a:spcAft>
            </a:pPr>
            <a:endParaRPr lang="vi-VN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71" name="Rectangle 1"/>
          <p:cNvSpPr>
            <a:spLocks noChangeArrowheads="1"/>
          </p:cNvSpPr>
          <p:nvPr/>
        </p:nvSpPr>
        <p:spPr bwMode="auto">
          <a:xfrm>
            <a:off x="1143012" y="38100"/>
            <a:ext cx="138516" cy="2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6" tIns="34289" rIns="68556" bIns="34289" anchor="ctr">
            <a:spAutoFit/>
          </a:bodyPr>
          <a:lstStyle/>
          <a:p>
            <a:pPr defTabSz="682438" fontAlgn="base">
              <a:spcBef>
                <a:spcPct val="0"/>
              </a:spcBef>
              <a:spcAft>
                <a:spcPct val="0"/>
              </a:spcAft>
            </a:pPr>
            <a:endParaRPr lang="vi-VN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4872" name="Rectangle 1"/>
          <p:cNvSpPr>
            <a:spLocks noChangeArrowheads="1"/>
          </p:cNvSpPr>
          <p:nvPr/>
        </p:nvSpPr>
        <p:spPr bwMode="auto">
          <a:xfrm>
            <a:off x="1143012" y="38100"/>
            <a:ext cx="138516" cy="2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6" tIns="34289" rIns="68556" bIns="34289" anchor="ctr">
            <a:spAutoFit/>
          </a:bodyPr>
          <a:lstStyle/>
          <a:p>
            <a:pPr defTabSz="682438" fontAlgn="base">
              <a:spcBef>
                <a:spcPct val="0"/>
              </a:spcBef>
              <a:spcAft>
                <a:spcPct val="0"/>
              </a:spcAft>
            </a:pPr>
            <a:endParaRPr lang="vi-VN" sz="1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6487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4" y="1771891"/>
            <a:ext cx="9107658" cy="504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4" name="Rectangle 2"/>
          <p:cNvSpPr>
            <a:spLocks noChangeArrowheads="1"/>
          </p:cNvSpPr>
          <p:nvPr/>
        </p:nvSpPr>
        <p:spPr bwMode="auto">
          <a:xfrm>
            <a:off x="796925" y="3"/>
            <a:ext cx="7391400" cy="18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6" tIns="34289" rIns="68556" bIns="34289">
            <a:spAutoFit/>
          </a:bodyPr>
          <a:lstStyle/>
          <a:p>
            <a:pPr algn="ctr" defTabSz="68243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Xin </a:t>
            </a:r>
            <a:r>
              <a:rPr lang="en-US" sz="4000" b="1" i="1" dirty="0" err="1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chân</a:t>
            </a:r>
            <a:r>
              <a:rPr lang="en-US" sz="4000" b="1" i="1" dirty="0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thành</a:t>
            </a:r>
            <a:r>
              <a:rPr lang="en-US" sz="4000" b="1" i="1" dirty="0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cám</a:t>
            </a:r>
            <a:r>
              <a:rPr lang="en-US" sz="4000" b="1" i="1" dirty="0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ơn</a:t>
            </a:r>
            <a:r>
              <a:rPr lang="en-US" sz="4000" b="1" i="1" dirty="0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các</a:t>
            </a:r>
            <a:r>
              <a:rPr lang="en-US" sz="4000" b="1" i="1" dirty="0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!</a:t>
            </a:r>
          </a:p>
          <a:p>
            <a:pPr algn="ctr" defTabSz="68243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err="1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Chúc</a:t>
            </a:r>
            <a:r>
              <a:rPr lang="en-US" sz="4000" b="1" i="1" dirty="0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các</a:t>
            </a:r>
            <a:r>
              <a:rPr lang="en-US" sz="4000" b="1" i="1" dirty="0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thành</a:t>
            </a:r>
            <a:r>
              <a:rPr lang="en-US" sz="4000" b="1" i="1" dirty="0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công</a:t>
            </a:r>
            <a:r>
              <a:rPr lang="en-US" sz="4000" b="1" i="1" dirty="0">
                <a:solidFill>
                  <a:srgbClr val="0070C0"/>
                </a:solidFill>
                <a:latin typeface="Times New Roman (Headings)"/>
                <a:ea typeface="Calibri" pitchFamily="34" charset="0"/>
                <a:cs typeface="Times New Roman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255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7B203B-E1D1-42E4-BF83-B4995D00BF49}"/>
              </a:ext>
            </a:extLst>
          </p:cNvPr>
          <p:cNvSpPr txBox="1"/>
          <p:nvPr/>
        </p:nvSpPr>
        <p:spPr>
          <a:xfrm>
            <a:off x="2590800" y="210536"/>
            <a:ext cx="4572000" cy="769437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 latinLnBrk="1">
              <a:lnSpc>
                <a:spcPct val="11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979973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Vui đến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2272630"/>
            <a:ext cx="7162800" cy="4035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7B203B-E1D1-42E4-BF83-B4995D00BF49}"/>
              </a:ext>
            </a:extLst>
          </p:cNvPr>
          <p:cNvSpPr txBox="1"/>
          <p:nvPr/>
        </p:nvSpPr>
        <p:spPr>
          <a:xfrm>
            <a:off x="1371600" y="2139647"/>
            <a:ext cx="4862947" cy="1311124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 latinLnBrk="1">
              <a:lnSpc>
                <a:spcPct val="110000"/>
              </a:lnSpc>
              <a:defRPr/>
            </a:pP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 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latinLnBrk="1">
              <a:lnSpc>
                <a:spcPct val="11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-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latinLnBrk="1">
              <a:lnSpc>
                <a:spcPct val="110000"/>
              </a:lnSpc>
              <a:defRPr/>
            </a:pP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-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vi-VN" sz="2400" b="1" dirty="0">
              <a:solidFill>
                <a:srgbClr val="7030A0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2" r="18279" b="17174"/>
          <a:stretch/>
        </p:blipFill>
        <p:spPr bwMode="auto">
          <a:xfrm>
            <a:off x="1828800" y="3794495"/>
            <a:ext cx="5791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7B203B-E1D1-42E4-BF83-B4995D00BF49}"/>
              </a:ext>
            </a:extLst>
          </p:cNvPr>
          <p:cNvSpPr txBox="1"/>
          <p:nvPr/>
        </p:nvSpPr>
        <p:spPr>
          <a:xfrm>
            <a:off x="849540" y="714962"/>
            <a:ext cx="7749719" cy="634016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 latinLnBrk="1">
              <a:lnSpc>
                <a:spcPct val="110000"/>
              </a:lnSpc>
              <a:defRPr/>
            </a:pPr>
            <a:r>
              <a:rPr lang="en-US" sz="3200" b="1" dirty="0" err="1">
                <a:solidFill>
                  <a:srgbClr val="000099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99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0099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000099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0099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xinh</a:t>
            </a:r>
            <a:r>
              <a:rPr lang="en-US" sz="3200" b="1" dirty="0">
                <a:solidFill>
                  <a:srgbClr val="000099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xắn</a:t>
            </a:r>
            <a:r>
              <a:rPr lang="en-US" sz="3200" b="1" dirty="0">
                <a:solidFill>
                  <a:srgbClr val="000099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99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99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1)</a:t>
            </a:r>
            <a:endParaRPr lang="vi-VN" sz="3200" b="1" dirty="0">
              <a:solidFill>
                <a:srgbClr val="000099"/>
              </a:solidFill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199" y="191742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99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000099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solidFill>
                <a:srgbClr val="000099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05000"/>
            <a:ext cx="5029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7B203B-E1D1-42E4-BF83-B4995D00BF49}"/>
              </a:ext>
            </a:extLst>
          </p:cNvPr>
          <p:cNvSpPr txBox="1"/>
          <p:nvPr/>
        </p:nvSpPr>
        <p:spPr>
          <a:xfrm>
            <a:off x="1219200" y="146418"/>
            <a:ext cx="7467600" cy="4691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latinLnBrk="1">
              <a:lnSpc>
                <a:spcPct val="110000"/>
              </a:lnSpc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KHÁM PHÁ: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7B203B-E1D1-42E4-BF83-B4995D00BF49}"/>
              </a:ext>
            </a:extLst>
          </p:cNvPr>
          <p:cNvSpPr txBox="1"/>
          <p:nvPr/>
        </p:nvSpPr>
        <p:spPr>
          <a:xfrm>
            <a:off x="838200" y="746583"/>
            <a:ext cx="7185946" cy="1040281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latinLnBrk="1">
              <a:lnSpc>
                <a:spcPct val="110000"/>
              </a:lnSpc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7854" y="2983213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72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30" y="1828801"/>
            <a:ext cx="4592469" cy="403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/>
          <a:srcRect l="25410" t="25530" r="69443" b="70133"/>
          <a:stretch/>
        </p:blipFill>
        <p:spPr bwMode="auto">
          <a:xfrm>
            <a:off x="1482102" y="54961"/>
            <a:ext cx="727364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7B203B-E1D1-42E4-BF83-B4995D00BF49}"/>
              </a:ext>
            </a:extLst>
          </p:cNvPr>
          <p:cNvSpPr txBox="1"/>
          <p:nvPr/>
        </p:nvSpPr>
        <p:spPr>
          <a:xfrm>
            <a:off x="2298571" y="192026"/>
            <a:ext cx="4613866" cy="4691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latinLnBrk="1">
              <a:lnSpc>
                <a:spcPct val="110000"/>
              </a:lnSpc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7864" y="746085"/>
            <a:ext cx="392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699" y="2743200"/>
            <a:ext cx="15240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1899626" y="2497425"/>
            <a:ext cx="4424974" cy="2055232"/>
            <a:chOff x="1899626" y="2755749"/>
            <a:chExt cx="4424974" cy="1796908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899626" y="3028662"/>
              <a:ext cx="1581631" cy="17620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899626" y="3028662"/>
              <a:ext cx="1148374" cy="152399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899626" y="2755749"/>
              <a:ext cx="4424974" cy="27291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2280020" y="2655998"/>
            <a:ext cx="3508170" cy="3350723"/>
            <a:chOff x="2280020" y="3077153"/>
            <a:chExt cx="3508170" cy="2929568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2280020" y="3077153"/>
              <a:ext cx="1529980" cy="2929568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2345101" y="5075702"/>
              <a:ext cx="3443089" cy="931018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298571" y="4419600"/>
              <a:ext cx="1576510" cy="1587120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797836" y="5664271"/>
            <a:ext cx="15240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230798" y="3175698"/>
            <a:ext cx="1684601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5731796" y="2971801"/>
            <a:ext cx="1499003" cy="1447800"/>
            <a:chOff x="5731796" y="3153776"/>
            <a:chExt cx="1499003" cy="1265824"/>
          </a:xfrm>
        </p:grpSpPr>
        <p:cxnSp>
          <p:nvCxnSpPr>
            <p:cNvPr id="87" name="Straight Arrow Connector 86"/>
            <p:cNvCxnSpPr/>
            <p:nvPr/>
          </p:nvCxnSpPr>
          <p:spPr>
            <a:xfrm flipH="1">
              <a:off x="6089865" y="3608715"/>
              <a:ext cx="1140933" cy="810885"/>
            </a:xfrm>
            <a:prstGeom prst="straightConnector1">
              <a:avLst/>
            </a:prstGeom>
            <a:ln w="57150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H="1" flipV="1">
              <a:off x="5939028" y="3153776"/>
              <a:ext cx="1291771" cy="335667"/>
            </a:xfrm>
            <a:prstGeom prst="straightConnector1">
              <a:avLst/>
            </a:prstGeom>
            <a:ln w="57150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85" idx="1"/>
            </p:cNvCxnSpPr>
            <p:nvPr/>
          </p:nvCxnSpPr>
          <p:spPr>
            <a:xfrm flipH="1">
              <a:off x="5731796" y="3531465"/>
              <a:ext cx="1499002" cy="569986"/>
            </a:xfrm>
            <a:prstGeom prst="straightConnector1">
              <a:avLst/>
            </a:prstGeom>
            <a:ln w="57150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7311098" y="4982327"/>
            <a:ext cx="15240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4440380" y="3261860"/>
            <a:ext cx="2870718" cy="2058502"/>
            <a:chOff x="4440380" y="3520594"/>
            <a:chExt cx="2870718" cy="1799767"/>
          </a:xfrm>
        </p:grpSpPr>
        <p:cxnSp>
          <p:nvCxnSpPr>
            <p:cNvPr id="101" name="Straight Arrow Connector 100"/>
            <p:cNvCxnSpPr>
              <a:stCxn id="98" idx="1"/>
            </p:cNvCxnSpPr>
            <p:nvPr/>
          </p:nvCxnSpPr>
          <p:spPr>
            <a:xfrm flipH="1" flipV="1">
              <a:off x="4440380" y="3520594"/>
              <a:ext cx="2870718" cy="1659382"/>
            </a:xfrm>
            <a:prstGeom prst="straightConnector1">
              <a:avLst/>
            </a:prstGeom>
            <a:ln w="57150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>
              <a:stCxn id="98" idx="1"/>
            </p:cNvCxnSpPr>
            <p:nvPr/>
          </p:nvCxnSpPr>
          <p:spPr>
            <a:xfrm flipH="1">
              <a:off x="6610568" y="5179976"/>
              <a:ext cx="700530" cy="140385"/>
            </a:xfrm>
            <a:prstGeom prst="straightConnector1">
              <a:avLst/>
            </a:prstGeom>
            <a:ln w="57150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619540" y="3316620"/>
            <a:ext cx="3588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30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0.21528 -0.003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7" grpId="1" animBg="1"/>
      <p:bldP spid="84" grpId="0" animBg="1"/>
      <p:bldP spid="84" grpId="1" animBg="1"/>
      <p:bldP spid="85" grpId="0" animBg="1"/>
      <p:bldP spid="85" grpId="1" animBg="1"/>
      <p:bldP spid="98" grpId="0" animBg="1"/>
      <p:bldP spid="98" grpId="1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/>
          <a:srcRect l="25410" t="25530" r="69443" b="70133"/>
          <a:stretch/>
        </p:blipFill>
        <p:spPr bwMode="auto">
          <a:xfrm>
            <a:off x="1392381" y="182010"/>
            <a:ext cx="727364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7B203B-E1D1-42E4-BF83-B4995D00BF49}"/>
              </a:ext>
            </a:extLst>
          </p:cNvPr>
          <p:cNvSpPr txBox="1"/>
          <p:nvPr/>
        </p:nvSpPr>
        <p:spPr>
          <a:xfrm>
            <a:off x="2133600" y="228600"/>
            <a:ext cx="4613866" cy="498594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latinLnBrk="1">
              <a:lnSpc>
                <a:spcPct val="110000"/>
              </a:lnSpc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59" b="1"/>
          <a:stretch/>
        </p:blipFill>
        <p:spPr bwMode="auto">
          <a:xfrm>
            <a:off x="5029200" y="1973713"/>
            <a:ext cx="3769204" cy="3436105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0863" y="847029"/>
            <a:ext cx="5498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178" y="1676400"/>
            <a:ext cx="4383863" cy="44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72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/>
          <a:srcRect l="25410" t="25530" r="69443" b="70133"/>
          <a:stretch/>
        </p:blipFill>
        <p:spPr bwMode="auto">
          <a:xfrm>
            <a:off x="1392381" y="267586"/>
            <a:ext cx="727364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7B203B-E1D1-42E4-BF83-B4995D00BF49}"/>
              </a:ext>
            </a:extLst>
          </p:cNvPr>
          <p:cNvSpPr txBox="1"/>
          <p:nvPr/>
        </p:nvSpPr>
        <p:spPr>
          <a:xfrm>
            <a:off x="2133600" y="314176"/>
            <a:ext cx="4613866" cy="498594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latinLnBrk="1">
              <a:lnSpc>
                <a:spcPct val="110000"/>
              </a:lnSpc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759379" y="1132778"/>
            <a:ext cx="7362308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+mj-lt"/>
              </a:rPr>
              <a:t>Cặp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che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nắng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che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mưa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vở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kỉ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niệm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buồn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tuổi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ta.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nâng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niu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gìn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vệ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sạch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bền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lâu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1779418"/>
            <a:ext cx="4953151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0537" t="5193" r="10891" b="5521"/>
          <a:stretch/>
        </p:blipFill>
        <p:spPr>
          <a:xfrm>
            <a:off x="5747916" y="2958166"/>
            <a:ext cx="1862665" cy="21166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8391" r="41259"/>
          <a:stretch/>
        </p:blipFill>
        <p:spPr>
          <a:xfrm>
            <a:off x="7162800" y="1081135"/>
            <a:ext cx="1523999" cy="1862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291" y="4267202"/>
            <a:ext cx="3946709" cy="220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7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9090" y="1497372"/>
            <a:ext cx="7377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/>
          <a:srcRect l="25410" t="25530" r="69443" b="70133"/>
          <a:stretch/>
        </p:blipFill>
        <p:spPr bwMode="auto">
          <a:xfrm>
            <a:off x="1566764" y="600503"/>
            <a:ext cx="727364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7B203B-E1D1-42E4-BF83-B4995D00BF49}"/>
              </a:ext>
            </a:extLst>
          </p:cNvPr>
          <p:cNvSpPr txBox="1"/>
          <p:nvPr/>
        </p:nvSpPr>
        <p:spPr>
          <a:xfrm>
            <a:off x="2307983" y="647093"/>
            <a:ext cx="4613866" cy="46916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latinLnBrk="1">
              <a:lnSpc>
                <a:spcPct val="110000"/>
              </a:lnSpc>
              <a:defRPr/>
            </a:pP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73094" y="3962400"/>
            <a:ext cx="907472" cy="389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712940" y="3726499"/>
            <a:ext cx="2514600" cy="1624467"/>
            <a:chOff x="5562601" y="2971799"/>
            <a:chExt cx="2514600" cy="162446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6157" t="5223" r="6636" b="28841"/>
            <a:stretch/>
          </p:blipFill>
          <p:spPr>
            <a:xfrm>
              <a:off x="5562601" y="2971799"/>
              <a:ext cx="2514600" cy="1600201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274132" y="4223576"/>
              <a:ext cx="915722" cy="372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01588" y="3030968"/>
            <a:ext cx="4118088" cy="2641481"/>
            <a:chOff x="1336964" y="3668692"/>
            <a:chExt cx="4036527" cy="189390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50666" t="-1" b="27578"/>
            <a:stretch/>
          </p:blipFill>
          <p:spPr>
            <a:xfrm>
              <a:off x="3352800" y="3671455"/>
              <a:ext cx="2020691" cy="1687492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1336964" y="3668692"/>
              <a:ext cx="2015836" cy="1893907"/>
              <a:chOff x="1219200" y="3374719"/>
              <a:chExt cx="1447800" cy="1295400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/>
              <a:srcRect r="49333" b="19048"/>
              <a:stretch/>
            </p:blipFill>
            <p:spPr>
              <a:xfrm>
                <a:off x="1219200" y="3374719"/>
                <a:ext cx="1447800" cy="1295400"/>
              </a:xfrm>
              <a:prstGeom prst="rect">
                <a:avLst/>
              </a:prstGeom>
            </p:spPr>
          </p:pic>
          <p:sp>
            <p:nvSpPr>
              <p:cNvPr id="24" name="Isosceles Triangle 23"/>
              <p:cNvSpPr/>
              <p:nvPr/>
            </p:nvSpPr>
            <p:spPr>
              <a:xfrm>
                <a:off x="2209800" y="4311039"/>
                <a:ext cx="457200" cy="359080"/>
              </a:xfrm>
              <a:prstGeom prst="triangle">
                <a:avLst>
                  <a:gd name="adj" fmla="val 92424"/>
                </a:avLst>
              </a:prstGeom>
              <a:solidFill>
                <a:srgbClr val="66FFFF"/>
              </a:solidFill>
              <a:ln>
                <a:solidFill>
                  <a:srgbClr val="66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3276600" y="5268892"/>
              <a:ext cx="2096891" cy="293707"/>
            </a:xfrm>
            <a:prstGeom prst="rect">
              <a:avLst/>
            </a:prstGeom>
            <a:solidFill>
              <a:srgbClr val="66FFFF"/>
            </a:solidFill>
            <a:ln>
              <a:solidFill>
                <a:srgbClr val="66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26425" y="3219740"/>
            <a:ext cx="2773406" cy="2265686"/>
            <a:chOff x="5562601" y="2971799"/>
            <a:chExt cx="2514600" cy="162446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6157" t="5223" r="6636" b="28841"/>
            <a:stretch/>
          </p:blipFill>
          <p:spPr>
            <a:xfrm>
              <a:off x="5562601" y="2971799"/>
              <a:ext cx="2514600" cy="160020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274132" y="4223576"/>
              <a:ext cx="915722" cy="372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524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7B203B-E1D1-42E4-BF83-B4995D00BF49}"/>
              </a:ext>
            </a:extLst>
          </p:cNvPr>
          <p:cNvSpPr txBox="1"/>
          <p:nvPr/>
        </p:nvSpPr>
        <p:spPr>
          <a:xfrm>
            <a:off x="1435138" y="496928"/>
            <a:ext cx="7315200" cy="56630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latinLnBrk="1">
              <a:lnSpc>
                <a:spcPct val="110000"/>
              </a:lnSpc>
              <a:defRPr/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61" y="447070"/>
            <a:ext cx="774259" cy="76206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09185" y="1663380"/>
            <a:ext cx="1981200" cy="990600"/>
            <a:chOff x="959274" y="1748863"/>
            <a:chExt cx="1981200" cy="9906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53" t="28151" r="11366" b="54591"/>
            <a:stretch/>
          </p:blipFill>
          <p:spPr bwMode="auto">
            <a:xfrm>
              <a:off x="959274" y="1748863"/>
              <a:ext cx="198120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Oval 11"/>
            <p:cNvSpPr/>
            <p:nvPr/>
          </p:nvSpPr>
          <p:spPr>
            <a:xfrm>
              <a:off x="1101283" y="1849726"/>
              <a:ext cx="372173" cy="304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5384" y="3056131"/>
            <a:ext cx="1905001" cy="914400"/>
            <a:chOff x="1011380" y="2895030"/>
            <a:chExt cx="1905001" cy="91440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7" t="29479" r="50214" b="54591"/>
            <a:stretch/>
          </p:blipFill>
          <p:spPr bwMode="auto">
            <a:xfrm>
              <a:off x="1011380" y="2895030"/>
              <a:ext cx="1905001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1057357" y="2923910"/>
              <a:ext cx="372173" cy="304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5743" y="4424775"/>
            <a:ext cx="2057401" cy="914400"/>
            <a:chOff x="903855" y="4008903"/>
            <a:chExt cx="2057401" cy="91440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2" t="12221" r="50213" b="71849"/>
            <a:stretch/>
          </p:blipFill>
          <p:spPr bwMode="auto">
            <a:xfrm>
              <a:off x="903855" y="4008903"/>
              <a:ext cx="2057401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1057357" y="4154806"/>
              <a:ext cx="303053" cy="27044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439033" y="1318475"/>
            <a:ext cx="6217042" cy="4493787"/>
            <a:chOff x="2585619" y="1679226"/>
            <a:chExt cx="6217042" cy="4493787"/>
          </a:xfrm>
        </p:grpSpPr>
        <p:grpSp>
          <p:nvGrpSpPr>
            <p:cNvPr id="43" name="Group 42"/>
            <p:cNvGrpSpPr/>
            <p:nvPr/>
          </p:nvGrpSpPr>
          <p:grpSpPr>
            <a:xfrm>
              <a:off x="2585619" y="1679226"/>
              <a:ext cx="6182409" cy="4493787"/>
              <a:chOff x="2585619" y="1679227"/>
              <a:chExt cx="6182409" cy="4057832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585619" y="1679227"/>
                <a:ext cx="6182408" cy="4057832"/>
              </a:xfrm>
              <a:prstGeom prst="rect">
                <a:avLst/>
              </a:prstGeom>
              <a:noFill/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6142171" y="1679227"/>
                <a:ext cx="0" cy="4057832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23" idx="1"/>
                <a:endCxn id="23" idx="3"/>
              </p:cNvCxnSpPr>
              <p:nvPr/>
            </p:nvCxnSpPr>
            <p:spPr>
              <a:xfrm>
                <a:off x="2585619" y="3708143"/>
                <a:ext cx="6182408" cy="0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2585620" y="2734223"/>
                <a:ext cx="6182408" cy="2588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2585619" y="4788086"/>
                <a:ext cx="6182408" cy="2588"/>
              </a:xfrm>
              <a:prstGeom prst="line">
                <a:avLst/>
              </a:prstGeom>
              <a:ln w="28575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6224644" y="5215294"/>
              <a:ext cx="24372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4. </a:t>
              </a:r>
              <a:r>
                <a:rPr lang="en-US" b="1" dirty="0" err="1"/>
                <a:t>Dán</a:t>
              </a:r>
              <a:r>
                <a:rPr lang="en-US" b="1" dirty="0"/>
                <a:t> </a:t>
              </a:r>
              <a:r>
                <a:rPr lang="en-US" b="1" dirty="0" err="1"/>
                <a:t>các</a:t>
              </a:r>
              <a:r>
                <a:rPr lang="en-US" b="1" dirty="0"/>
                <a:t> </a:t>
              </a:r>
              <a:r>
                <a:rPr lang="en-US" b="1" dirty="0" err="1"/>
                <a:t>bộ</a:t>
              </a:r>
              <a:r>
                <a:rPr lang="en-US" b="1" dirty="0"/>
                <a:t> </a:t>
              </a:r>
              <a:r>
                <a:rPr lang="en-US" b="1" dirty="0" err="1"/>
                <a:t>phận</a:t>
              </a:r>
              <a:r>
                <a:rPr lang="en-US" b="1" dirty="0"/>
                <a:t> </a:t>
              </a:r>
              <a:r>
                <a:rPr lang="en-US" b="1" dirty="0" err="1"/>
                <a:t>vào</a:t>
              </a:r>
              <a:r>
                <a:rPr lang="en-US" b="1" dirty="0"/>
                <a:t> </a:t>
              </a:r>
              <a:r>
                <a:rPr lang="en-US" b="1" dirty="0" err="1"/>
                <a:t>thân</a:t>
              </a:r>
              <a:r>
                <a:rPr lang="en-US" b="1" dirty="0"/>
                <a:t> </a:t>
              </a:r>
              <a:r>
                <a:rPr lang="en-US" b="1" dirty="0" err="1"/>
                <a:t>cặp</a:t>
              </a:r>
              <a:r>
                <a:rPr lang="en-US" b="1" dirty="0"/>
                <a:t> </a:t>
              </a:r>
              <a:r>
                <a:rPr lang="en-US" b="1" dirty="0" err="1"/>
                <a:t>để</a:t>
              </a:r>
              <a:r>
                <a:rPr lang="en-US" b="1" dirty="0"/>
                <a:t> </a:t>
              </a:r>
              <a:r>
                <a:rPr lang="en-US" b="1" dirty="0" err="1"/>
                <a:t>tạo</a:t>
              </a:r>
              <a:r>
                <a:rPr lang="en-US" b="1" dirty="0"/>
                <a:t> </a:t>
              </a:r>
              <a:r>
                <a:rPr lang="en-US" b="1" dirty="0" err="1"/>
                <a:t>thành</a:t>
              </a:r>
              <a:r>
                <a:rPr lang="en-US" b="1" dirty="0"/>
                <a:t> </a:t>
              </a:r>
              <a:r>
                <a:rPr lang="en-US" b="1" dirty="0" err="1"/>
                <a:t>chiếc</a:t>
              </a:r>
              <a:r>
                <a:rPr lang="en-US" b="1" dirty="0"/>
                <a:t> </a:t>
              </a:r>
              <a:r>
                <a:rPr lang="en-US" b="1" dirty="0" err="1"/>
                <a:t>cặp</a:t>
              </a:r>
              <a:r>
                <a:rPr lang="en-US" b="1" dirty="0"/>
                <a:t> </a:t>
              </a:r>
              <a:r>
                <a:rPr lang="en-US" b="1" dirty="0" err="1"/>
                <a:t>sách</a:t>
              </a:r>
              <a:endParaRPr lang="en-US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76806" y="1799506"/>
              <a:ext cx="26258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/>
                <a:t>1. Chia </a:t>
              </a:r>
              <a:r>
                <a:rPr lang="en-US" b="1" dirty="0" err="1"/>
                <a:t>giấy</a:t>
              </a:r>
              <a:r>
                <a:rPr lang="en-US" b="1" dirty="0"/>
                <a:t> </a:t>
              </a:r>
              <a:r>
                <a:rPr lang="en-US" b="1" dirty="0" err="1"/>
                <a:t>thành</a:t>
              </a:r>
              <a:r>
                <a:rPr lang="en-US" b="1" dirty="0"/>
                <a:t> 3 </a:t>
              </a:r>
              <a:r>
                <a:rPr lang="en-US" b="1" dirty="0" err="1"/>
                <a:t>phần</a:t>
              </a:r>
              <a:r>
                <a:rPr lang="en-US" b="1" dirty="0"/>
                <a:t>: Hai </a:t>
              </a:r>
              <a:r>
                <a:rPr lang="en-US" b="1" dirty="0" err="1"/>
                <a:t>phần</a:t>
              </a:r>
              <a:r>
                <a:rPr lang="en-US" b="1" dirty="0"/>
                <a:t> </a:t>
              </a:r>
              <a:r>
                <a:rPr lang="en-US" b="1" dirty="0" err="1"/>
                <a:t>lớn</a:t>
              </a:r>
              <a:r>
                <a:rPr lang="en-US" b="1" dirty="0"/>
                <a:t> </a:t>
              </a:r>
              <a:r>
                <a:rPr lang="en-US" b="1" dirty="0" err="1"/>
                <a:t>bằng</a:t>
              </a:r>
              <a:r>
                <a:rPr lang="en-US" b="1" dirty="0"/>
                <a:t> </a:t>
              </a:r>
              <a:r>
                <a:rPr lang="en-US" b="1" dirty="0" err="1"/>
                <a:t>nhau</a:t>
              </a:r>
              <a:r>
                <a:rPr lang="en-US" b="1" dirty="0"/>
                <a:t> </a:t>
              </a:r>
              <a:r>
                <a:rPr lang="en-US" b="1" dirty="0" err="1"/>
                <a:t>và</a:t>
              </a:r>
              <a:r>
                <a:rPr lang="en-US" b="1" dirty="0"/>
                <a:t> </a:t>
              </a:r>
              <a:r>
                <a:rPr lang="en-US" b="1" dirty="0" err="1"/>
                <a:t>một</a:t>
              </a:r>
              <a:r>
                <a:rPr lang="en-US" b="1" dirty="0"/>
                <a:t> </a:t>
              </a:r>
              <a:r>
                <a:rPr lang="en-US" b="1" dirty="0" err="1"/>
                <a:t>phần</a:t>
              </a:r>
              <a:r>
                <a:rPr lang="en-US" b="1" dirty="0"/>
                <a:t> </a:t>
              </a:r>
              <a:r>
                <a:rPr lang="en-US" b="1" dirty="0" err="1"/>
                <a:t>nhỏ</a:t>
              </a:r>
              <a:r>
                <a:rPr lang="en-US" b="1" dirty="0"/>
                <a:t>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56638" y="3048075"/>
              <a:ext cx="2573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2. </a:t>
              </a:r>
              <a:r>
                <a:rPr lang="en-US" b="1" dirty="0" err="1"/>
                <a:t>Gấp</a:t>
              </a:r>
              <a:r>
                <a:rPr lang="en-US" b="1" dirty="0"/>
                <a:t> </a:t>
              </a:r>
              <a:r>
                <a:rPr lang="en-US" b="1" dirty="0" err="1"/>
                <a:t>theo</a:t>
              </a:r>
              <a:r>
                <a:rPr lang="en-US" b="1" dirty="0"/>
                <a:t> </a:t>
              </a:r>
              <a:r>
                <a:rPr lang="en-US" b="1" dirty="0" err="1"/>
                <a:t>nét</a:t>
              </a:r>
              <a:r>
                <a:rPr lang="en-US" b="1" dirty="0"/>
                <a:t> chia </a:t>
              </a:r>
              <a:r>
                <a:rPr lang="en-US" b="1" dirty="0" err="1"/>
                <a:t>giấy</a:t>
              </a:r>
              <a:r>
                <a:rPr lang="en-US" b="1" dirty="0"/>
                <a:t> </a:t>
              </a:r>
              <a:r>
                <a:rPr lang="en-US" b="1" dirty="0" err="1"/>
                <a:t>để</a:t>
              </a:r>
              <a:r>
                <a:rPr lang="en-US" b="1" dirty="0"/>
                <a:t> </a:t>
              </a:r>
              <a:r>
                <a:rPr lang="en-US" b="1" dirty="0" err="1"/>
                <a:t>tạo</a:t>
              </a:r>
              <a:r>
                <a:rPr lang="en-US" b="1" dirty="0"/>
                <a:t> </a:t>
              </a:r>
              <a:r>
                <a:rPr lang="en-US" b="1" dirty="0" err="1"/>
                <a:t>thành</a:t>
              </a:r>
              <a:r>
                <a:rPr lang="en-US" b="1" dirty="0"/>
                <a:t> </a:t>
              </a:r>
              <a:r>
                <a:rPr lang="en-US" b="1" dirty="0" err="1"/>
                <a:t>thân</a:t>
              </a:r>
              <a:r>
                <a:rPr lang="en-US" b="1" dirty="0"/>
                <a:t> </a:t>
              </a:r>
              <a:r>
                <a:rPr lang="en-US" b="1" dirty="0" err="1"/>
                <a:t>cặp</a:t>
              </a:r>
              <a:r>
                <a:rPr lang="en-US" b="1" dirty="0"/>
                <a:t>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42170" y="3994262"/>
              <a:ext cx="25622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/>
                <a:t>3. </a:t>
              </a:r>
              <a:r>
                <a:rPr lang="en-US" b="1" dirty="0" err="1"/>
                <a:t>Cắt</a:t>
              </a:r>
              <a:r>
                <a:rPr lang="en-US" b="1" dirty="0"/>
                <a:t> </a:t>
              </a:r>
              <a:r>
                <a:rPr lang="en-US" b="1" dirty="0" err="1"/>
                <a:t>giấy</a:t>
              </a:r>
              <a:r>
                <a:rPr lang="en-US" b="1" dirty="0"/>
                <a:t> </a:t>
              </a:r>
              <a:r>
                <a:rPr lang="en-US" b="1" dirty="0" err="1"/>
                <a:t>màu</a:t>
              </a:r>
              <a:r>
                <a:rPr lang="en-US" b="1" dirty="0"/>
                <a:t> </a:t>
              </a:r>
              <a:r>
                <a:rPr lang="en-US" b="1" dirty="0" err="1"/>
                <a:t>khác</a:t>
              </a:r>
              <a:r>
                <a:rPr lang="en-US" b="1" dirty="0"/>
                <a:t> </a:t>
              </a:r>
              <a:r>
                <a:rPr lang="en-US" b="1" dirty="0" err="1"/>
                <a:t>nhau</a:t>
              </a:r>
              <a:r>
                <a:rPr lang="en-US" b="1" dirty="0"/>
                <a:t> </a:t>
              </a:r>
              <a:r>
                <a:rPr lang="en-US" b="1" dirty="0" err="1"/>
                <a:t>để</a:t>
              </a:r>
              <a:r>
                <a:rPr lang="en-US" b="1" dirty="0"/>
                <a:t> </a:t>
              </a:r>
              <a:r>
                <a:rPr lang="en-US" b="1" dirty="0" err="1"/>
                <a:t>tạo</a:t>
              </a:r>
              <a:r>
                <a:rPr lang="en-US" b="1" dirty="0"/>
                <a:t>  </a:t>
              </a:r>
              <a:r>
                <a:rPr lang="en-US" b="1" dirty="0" err="1"/>
                <a:t>quai</a:t>
              </a:r>
              <a:r>
                <a:rPr lang="en-US" b="1" dirty="0"/>
                <a:t> </a:t>
              </a:r>
              <a:r>
                <a:rPr lang="en-US" b="1" dirty="0" err="1"/>
                <a:t>đeo</a:t>
              </a:r>
              <a:r>
                <a:rPr lang="en-US" b="1" dirty="0"/>
                <a:t>, </a:t>
              </a:r>
              <a:r>
                <a:rPr lang="en-US" b="1" dirty="0" err="1"/>
                <a:t>quai</a:t>
              </a:r>
              <a:r>
                <a:rPr lang="en-US" b="1" dirty="0"/>
                <a:t> </a:t>
              </a:r>
              <a:r>
                <a:rPr lang="en-US" b="1" dirty="0" err="1"/>
                <a:t>xách</a:t>
              </a:r>
              <a:r>
                <a:rPr lang="en-US" b="1" dirty="0"/>
                <a:t> </a:t>
              </a:r>
              <a:r>
                <a:rPr lang="en-US" b="1" dirty="0" err="1"/>
                <a:t>và</a:t>
              </a:r>
              <a:r>
                <a:rPr lang="en-US" b="1" dirty="0"/>
                <a:t> </a:t>
              </a:r>
              <a:r>
                <a:rPr lang="en-US" b="1" dirty="0" err="1"/>
                <a:t>khóa</a:t>
              </a:r>
              <a:r>
                <a:rPr lang="en-US" b="1" dirty="0"/>
                <a:t> </a:t>
              </a:r>
              <a:r>
                <a:rPr lang="en-US" b="1" dirty="0" err="1"/>
                <a:t>cặp</a:t>
              </a:r>
              <a:endParaRPr lang="en-US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95537" y="5812262"/>
            <a:ext cx="3429000" cy="1045738"/>
            <a:chOff x="533400" y="5638801"/>
            <a:chExt cx="3429000" cy="1066800"/>
          </a:xfrm>
        </p:grpSpPr>
        <p:pic>
          <p:nvPicPr>
            <p:cNvPr id="4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4" t="56062" r="12223" b="24190"/>
            <a:stretch/>
          </p:blipFill>
          <p:spPr bwMode="auto">
            <a:xfrm>
              <a:off x="533400" y="5638801"/>
              <a:ext cx="342900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Oval 46"/>
            <p:cNvSpPr/>
            <p:nvPr/>
          </p:nvSpPr>
          <p:spPr>
            <a:xfrm>
              <a:off x="715408" y="5867427"/>
              <a:ext cx="296463" cy="304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833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32135 -0.4101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3426 L 0.28871 -0.0523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0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29757 0.313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26094 -0.1703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</TotalTime>
  <Words>550</Words>
  <Application>Microsoft Office PowerPoint</Application>
  <PresentationFormat>On-screen Show (4:3)</PresentationFormat>
  <Paragraphs>55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HP001 4 hàng</vt:lpstr>
      <vt:lpstr>Times New Roman</vt:lpstr>
      <vt:lpstr>Times New Roman (Headings)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ASUS-PC</dc:creator>
  <cp:lastModifiedBy>Tam lc</cp:lastModifiedBy>
  <cp:revision>139</cp:revision>
  <dcterms:created xsi:type="dcterms:W3CDTF">2021-03-16T14:02:06Z</dcterms:created>
  <dcterms:modified xsi:type="dcterms:W3CDTF">2024-11-11T08:56:35Z</dcterms:modified>
</cp:coreProperties>
</file>