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2" r:id="rId3"/>
    <p:sldId id="266" r:id="rId4"/>
    <p:sldId id="269" r:id="rId5"/>
    <p:sldId id="270" r:id="rId6"/>
    <p:sldId id="259" r:id="rId7"/>
    <p:sldId id="271" r:id="rId8"/>
    <p:sldId id="265" r:id="rId9"/>
    <p:sldId id="26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8202"/>
    <a:srgbClr val="F7FBDD"/>
    <a:srgbClr val="DCF117"/>
    <a:srgbClr val="D5E226"/>
    <a:srgbClr val="66FF33"/>
    <a:srgbClr val="67C98C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306" autoAdjust="0"/>
  </p:normalViewPr>
  <p:slideViewPr>
    <p:cSldViewPr snapToGrid="0">
      <p:cViewPr>
        <p:scale>
          <a:sx n="70" d="100"/>
          <a:sy n="70" d="100"/>
        </p:scale>
        <p:origin x="-70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92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+mj-lt"/>
              </a:rPr>
              <a:t>CHỦ ĐỀ </a:t>
            </a:r>
            <a:r>
              <a:rPr lang="vi-VN" sz="3600" dirty="0" smtClean="0">
                <a:solidFill>
                  <a:srgbClr val="C00000"/>
                </a:solidFill>
                <a:latin typeface="+mj-lt"/>
              </a:rPr>
              <a:t>1</a:t>
            </a:r>
          </a:p>
          <a:p>
            <a:pPr algn="ctr"/>
            <a:r>
              <a:rPr lang="vi-VN" sz="3600" dirty="0" smtClean="0">
                <a:solidFill>
                  <a:srgbClr val="C00000"/>
                </a:solidFill>
                <a:latin typeface="+mj-lt"/>
              </a:rPr>
              <a:t>EM </a:t>
            </a:r>
            <a:r>
              <a:rPr lang="vi-VN" sz="3600" dirty="0">
                <a:solidFill>
                  <a:srgbClr val="C00000"/>
                </a:solidFill>
                <a:latin typeface="+mj-lt"/>
              </a:rPr>
              <a:t>LỚN LÊN CÙNG MÁI TRƯỜNG MẾN </a:t>
            </a:r>
            <a:r>
              <a:rPr lang="vi-VN" sz="3600" dirty="0" smtClean="0">
                <a:solidFill>
                  <a:srgbClr val="C00000"/>
                </a:solidFill>
                <a:latin typeface="+mj-lt"/>
              </a:rPr>
              <a:t>YÊU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050435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sáu</a:t>
            </a:r>
            <a:r>
              <a:rPr lang="en-US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27 </a:t>
            </a:r>
            <a:r>
              <a:rPr lang="en-US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tháng</a:t>
            </a:r>
            <a:r>
              <a:rPr lang="en-US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9 </a:t>
            </a:r>
            <a:r>
              <a:rPr lang="en-US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năm</a:t>
            </a:r>
            <a:r>
              <a:rPr lang="en-US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2024</a:t>
            </a:r>
          </a:p>
          <a:p>
            <a:pPr algn="ctr">
              <a:lnSpc>
                <a:spcPct val="120000"/>
              </a:lnSpc>
            </a:pPr>
            <a:r>
              <a:rPr lang="en-US" b="1" u="sng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Toán</a:t>
            </a:r>
            <a:endParaRPr lang="en-US" b="1" u="sng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0894" y="2681585"/>
            <a:ext cx="90102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Xin chân thành cảm ơn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0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00FEB11-126A-0E8B-AC84-DCA342F9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283" y="748987"/>
            <a:ext cx="9248434" cy="1359526"/>
          </a:xfrm>
          <a:prstGeom prst="rect">
            <a:avLst/>
          </a:prstGeom>
        </p:spPr>
      </p:pic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9CCF7C0F-6F7C-42BF-BF76-CB4D4BA51ED6}"/>
              </a:ext>
            </a:extLst>
          </p:cNvPr>
          <p:cNvSpPr/>
          <p:nvPr/>
        </p:nvSpPr>
        <p:spPr>
          <a:xfrm rot="11223102">
            <a:off x="484276" y="255924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9EF77505-2137-4EA6-9FF6-4609A59E7C66}"/>
              </a:ext>
            </a:extLst>
          </p:cNvPr>
          <p:cNvSpPr/>
          <p:nvPr/>
        </p:nvSpPr>
        <p:spPr>
          <a:xfrm rot="11223102">
            <a:off x="873060" y="505709"/>
            <a:ext cx="10591800" cy="56082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xmlns="" id="{94B07212-E7E6-4544-82DD-49C40480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20" y="2773248"/>
            <a:ext cx="3415784" cy="41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CA7E56-3B86-A730-4310-CAAC53811E34}"/>
              </a:ext>
            </a:extLst>
          </p:cNvPr>
          <p:cNvSpPr txBox="1"/>
          <p:nvPr/>
        </p:nvSpPr>
        <p:spPr>
          <a:xfrm>
            <a:off x="2649071" y="1707776"/>
            <a:ext cx="7153835" cy="12741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tư</a:t>
            </a:r>
            <a:r>
              <a:rPr lang="en-US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32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25 </a:t>
            </a:r>
            <a:r>
              <a:rPr lang="en-US" sz="32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tháng</a:t>
            </a:r>
            <a:r>
              <a:rPr lang="en-US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9 </a:t>
            </a:r>
            <a:r>
              <a:rPr lang="en-US" sz="32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năm</a:t>
            </a:r>
            <a:r>
              <a:rPr lang="en-US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2024</a:t>
            </a:r>
          </a:p>
          <a:p>
            <a:pPr algn="ctr">
              <a:lnSpc>
                <a:spcPct val="120000"/>
              </a:lnSpc>
            </a:pPr>
            <a:r>
              <a:rPr lang="en-US" sz="3200" b="1" u="sng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Hoạt</a:t>
            </a:r>
            <a:r>
              <a:rPr lang="en-US" sz="3200" b="1" u="sng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u="sng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động</a:t>
            </a:r>
            <a:r>
              <a:rPr lang="en-US" sz="3200" b="1" u="sng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u="sng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trải</a:t>
            </a:r>
            <a:r>
              <a:rPr lang="en-US" sz="3200" b="1" u="sng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u="sng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nghiệm</a:t>
            </a:r>
            <a:endParaRPr lang="en-US" sz="3200" b="1" u="sng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4417" y="2996653"/>
            <a:ext cx="87027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C00000"/>
                </a:solidFill>
                <a:latin typeface="+mj-lt"/>
              </a:rPr>
              <a:t>CHỦ ĐỀ 1</a:t>
            </a:r>
          </a:p>
          <a:p>
            <a:pPr algn="ctr"/>
            <a:r>
              <a:rPr lang="vi-VN" sz="3200" dirty="0" smtClean="0">
                <a:solidFill>
                  <a:srgbClr val="C00000"/>
                </a:solidFill>
                <a:latin typeface="+mj-lt"/>
              </a:rPr>
              <a:t>EM LỚN LÊN CÙNG MÁI TRƯỜNG MẾN YÊU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75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ĐỀ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 smtClean="0">
                <a:latin typeface="+mj-lt"/>
              </a:rPr>
              <a:t>EM </a:t>
            </a:r>
            <a:r>
              <a:rPr lang="vi-VN" sz="3200" b="1" dirty="0">
                <a:latin typeface="+mj-lt"/>
              </a:rPr>
              <a:t>LỚN LÊN CÙNG MÁI TRƯỜNG MẾN </a:t>
            </a:r>
            <a:r>
              <a:rPr lang="vi-VN" sz="3200" b="1" dirty="0" smtClean="0">
                <a:latin typeface="+mj-lt"/>
              </a:rPr>
              <a:t>YÊU (TUẦN 2)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Khởi động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5610" y="1166242"/>
            <a:ext cx="10522368" cy="19925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chơi: </a:t>
            </a:r>
          </a:p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đố bạn tôi là ai?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55818" y="359083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rong hộp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thẻ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chữ ghi thông tin nổi bật, đáng tự hào của một số bạn trong lớp đặt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vào.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tham gia trò chơi sẽ lên bốc thăm, đọc đặc điểm, việc làm và đoán tên bạn được mô tả trong thẻ.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2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175162" y="2175164"/>
            <a:ext cx="8409710" cy="213359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 hoạch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huy những đặc điểm 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việc làm đáng tự hào của bản thân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29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kế hoạch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huy những đặc điểm 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việc làm đáng tự hào của bản thân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4819" y="953150"/>
            <a:ext cx="108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u="sng" dirty="0" smtClean="0">
                <a:latin typeface="+mj-lt"/>
              </a:rPr>
              <a:t>Gợi ý:</a:t>
            </a:r>
            <a:endParaRPr lang="en-US" sz="2400" b="1" i="1" u="sng" dirty="0"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0498000"/>
              </p:ext>
            </p:extLst>
          </p:nvPr>
        </p:nvGraphicFramePr>
        <p:xfrm>
          <a:off x="725605" y="1450031"/>
          <a:ext cx="10740790" cy="4951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17"/>
                <a:gridCol w="2813712"/>
                <a:gridCol w="1348856"/>
                <a:gridCol w="2265528"/>
                <a:gridCol w="3345977"/>
              </a:tblGrid>
              <a:tr h="105855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 làm đáng tự hào của em</a:t>
                      </a:r>
                    </a:p>
                    <a:p>
                      <a:pPr algn="ctr"/>
                      <a:endParaRPr lang="en-US" sz="2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Cách thực hiện</a:t>
                      </a:r>
                    </a:p>
                    <a:p>
                      <a:pPr algn="ctr"/>
                      <a:endParaRPr lang="en-US" sz="2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Thời gian và </a:t>
                      </a:r>
                      <a:endParaRPr lang="en-US" sz="2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vi-VN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</a:p>
                    <a:p>
                      <a:pPr algn="ctr"/>
                      <a:endParaRPr lang="en-US" sz="2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32842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Trong học tập</a:t>
                      </a:r>
                    </a:p>
                    <a:p>
                      <a:pPr algn="ctr"/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5855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Trong rèn luyện</a:t>
                      </a:r>
                    </a:p>
                    <a:p>
                      <a:pPr algn="ctr"/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32842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Trong vui chơi</a:t>
                      </a:r>
                    </a:p>
                    <a:p>
                      <a:pPr algn="ctr"/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5855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Trong sinh hoạt</a:t>
                      </a:r>
                    </a:p>
                    <a:p>
                      <a:pPr algn="ctr"/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03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472104" y="2088107"/>
            <a:ext cx="7927489" cy="2634017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4: </a:t>
            </a:r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Lập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bảng theo dõi những việc làm đáng tự hào của bản thân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7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54842" y="1009726"/>
            <a:ext cx="11273051" cy="170617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4: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Lập bảng theo dõi những việc làm đáng tự hào của bản thân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86" t="40152" r="29615" b="32197"/>
          <a:stretch/>
        </p:blipFill>
        <p:spPr bwMode="auto">
          <a:xfrm>
            <a:off x="232013" y="2838734"/>
            <a:ext cx="8256894" cy="338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6382" y="1077984"/>
            <a:ext cx="108499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àm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việc cá nhân, dựa trên kế hoạch đã lập ở hoạt động 3, điền các nội dung để hoàn thiện lập bảng theo dõi việc thực hiện theo các ngày trong tuần.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Trong học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+ Trong rèn luyện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+ Trong vui 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+ Trong sinh hoạt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88907" y="2986754"/>
            <a:ext cx="348018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Gợi ý:</a:t>
            </a:r>
          </a:p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rao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đổi với bạn bên cạnh theo các gợi ý:</a:t>
            </a:r>
          </a:p>
          <a:p>
            <a:pPr algn="just"/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+ Nói về bảng theo dõi của em.</a:t>
            </a:r>
          </a:p>
          <a:p>
            <a:pPr algn="just"/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+ Nói về cách thực hiện và cách viết vào bảng theo dõi.</a:t>
            </a:r>
          </a:p>
        </p:txBody>
      </p:sp>
    </p:spTree>
    <p:extLst>
      <p:ext uri="{BB962C8B-B14F-4D97-AF65-F5344CB8AC3E}">
        <p14:creationId xmlns:p14="http://schemas.microsoft.com/office/powerpoint/2010/main" xmlns="" val="71333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3463636" y="2355273"/>
            <a:ext cx="5555673" cy="1579418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+mj-lt"/>
              </a:rPr>
              <a:t>Hoạt động nối tiếp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5193</TotalTime>
  <Words>357</Words>
  <Application>Microsoft Office PowerPoint</Application>
  <PresentationFormat>Custom</PresentationFormat>
  <Paragraphs>45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Cop.</cp:lastModifiedBy>
  <cp:revision>236</cp:revision>
  <dcterms:created xsi:type="dcterms:W3CDTF">2022-03-07T03:29:52Z</dcterms:created>
  <dcterms:modified xsi:type="dcterms:W3CDTF">2025-01-03T03:14:30Z</dcterms:modified>
</cp:coreProperties>
</file>