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9" r:id="rId3"/>
  </p:sldMasterIdLst>
  <p:notesMasterIdLst>
    <p:notesMasterId r:id="rId31"/>
  </p:notesMasterIdLst>
  <p:handoutMasterIdLst>
    <p:handoutMasterId r:id="rId32"/>
  </p:handoutMasterIdLst>
  <p:sldIdLst>
    <p:sldId id="335" r:id="rId4"/>
    <p:sldId id="258" r:id="rId5"/>
    <p:sldId id="267" r:id="rId6"/>
    <p:sldId id="268" r:id="rId7"/>
    <p:sldId id="269" r:id="rId8"/>
    <p:sldId id="270" r:id="rId9"/>
    <p:sldId id="11700" r:id="rId10"/>
    <p:sldId id="337" r:id="rId11"/>
    <p:sldId id="338" r:id="rId12"/>
    <p:sldId id="314" r:id="rId13"/>
    <p:sldId id="11687" r:id="rId14"/>
    <p:sldId id="11688" r:id="rId15"/>
    <p:sldId id="11689" r:id="rId16"/>
    <p:sldId id="11690" r:id="rId17"/>
    <p:sldId id="11691" r:id="rId18"/>
    <p:sldId id="11692" r:id="rId19"/>
    <p:sldId id="11693" r:id="rId20"/>
    <p:sldId id="11694" r:id="rId21"/>
    <p:sldId id="11695" r:id="rId22"/>
    <p:sldId id="11696" r:id="rId23"/>
    <p:sldId id="264" r:id="rId24"/>
    <p:sldId id="11697" r:id="rId25"/>
    <p:sldId id="259" r:id="rId26"/>
    <p:sldId id="260" r:id="rId27"/>
    <p:sldId id="263" r:id="rId28"/>
    <p:sldId id="334" r:id="rId29"/>
    <p:sldId id="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19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8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35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548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74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389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6394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4094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42E99-1137-4561-A7D8-F8C66E7E56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05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5904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51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59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44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2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87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99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845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662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257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041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9453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6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673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925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927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934000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577513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26968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713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5339279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930212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8875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09058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053376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291355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pPr/>
              <a:t>03/01/2025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49782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7309703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5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99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112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88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8984917-8E34-0CFE-F55D-FF8EA4DAAE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0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11" Type="http://schemas.microsoft.com/office/2007/relationships/media" Target="../media/media1.mp3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23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slide" Target="slide25.xml"/><Relationship Id="rId4" Type="http://schemas.openxmlformats.org/officeDocument/2006/relationships/slide" Target="slide22.xm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11" Type="http://schemas.openxmlformats.org/officeDocument/2006/relationships/slide" Target="slide21.xml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jpeg"/><Relationship Id="rId10" Type="http://schemas.openxmlformats.org/officeDocument/2006/relationships/slide" Target="slide21.xml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jpeg"/><Relationship Id="rId10" Type="http://schemas.openxmlformats.org/officeDocument/2006/relationships/slide" Target="slide21.xml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3.jpeg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xmlns="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extLst>
      <p:ext uri="{BB962C8B-B14F-4D97-AF65-F5344CB8AC3E}">
        <p14:creationId xmlns:p14="http://schemas.microsoft.com/office/powerpoint/2010/main" xmlns="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xmlns="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xmlns="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xmlns="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xmlns="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xmlns="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xmlns="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xmlns="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xmlns="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xmlns="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xmlns="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xmlns="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xmlns="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xmlns="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xmlns="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xmlns="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xmlns="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xmlns="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xmlns="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xmlns="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xmlns="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xmlns="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xmlns="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xmlns="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xmlns="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xmlns="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xmlns="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830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xmlns="" id="{B9955C6B-A8ED-6A35-C236-4865624845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065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xmlns="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xmlns="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xmlns="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xmlns="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xmlns="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xmlns="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37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285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4202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327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6501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xmlns="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xmlns="" id="{37A9F5E2-C54C-4AA6-A725-C700443508FE}"/>
                </a:ext>
              </a:extLst>
            </p:cNvPr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xmlns="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xmlns="" id="{F1326827-6B5E-4DF7-A918-597F52A4D79C}"/>
                </a:ext>
              </a:extLst>
            </p:cNvPr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xmlns="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xmlns="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xmlns="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xmlns="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xmlns="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xmlns="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xmlns="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xmlns="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xmlns="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xmlns="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xmlns="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xmlns="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xmlns="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xmlns="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xmlns="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xmlns="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xmlns="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xmlns="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xmlns="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xmlns="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xmlns="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xmlns="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xmlns="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xmlns="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xmlns="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xmlns="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xmlns="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xmlns="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xmlns="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xmlns="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xmlns="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xmlns="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xmlns="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xmlns="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xmlns="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xmlns="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xmlns="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xmlns="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xmlns="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xmlns="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xmlns="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xmlns="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xmlns="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275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41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614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843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6" y="-80010"/>
            <a:ext cx="1584722" cy="158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0625"/>
            <a:ext cx="2450378" cy="1836356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57A6F983-3297-4856-1559-B91DD1313960}"/>
              </a:ext>
            </a:extLst>
          </p:cNvPr>
          <p:cNvSpPr/>
          <p:nvPr/>
        </p:nvSpPr>
        <p:spPr>
          <a:xfrm>
            <a:off x="1274197" y="1252025"/>
            <a:ext cx="8246382" cy="3891807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E41FA7-26DB-522C-F899-F3FE2A3A1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026" y="2082018"/>
            <a:ext cx="3549111" cy="88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AE3C42-3C4A-8C4A-7DD5-83A50DFD1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485" y="2755094"/>
            <a:ext cx="6498899" cy="1197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1335" y="1519311"/>
            <a:ext cx="5767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5377" y="3982998"/>
            <a:ext cx="1336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34905" y="2771335"/>
            <a:ext cx="1378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27: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1205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xmlns="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xmlns="" id="{5DEF10DD-DCEF-4B4A-A014-8AE40862AED8}"/>
              </a:ext>
            </a:extLst>
          </p:cNvPr>
          <p:cNvSpPr/>
          <p:nvPr/>
        </p:nvSpPr>
        <p:spPr>
          <a:xfrm>
            <a:off x="481160" y="928552"/>
            <a:ext cx="11238271" cy="4363884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xmlns="" id="{6D041BE1-5B99-CD1C-B654-1FF9B3B2321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72213" y="2435853"/>
            <a:ext cx="7749317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altLang="zh-CN" sz="3600" b="1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Nhận biết được công dụng của dấu gạch ngang</a:t>
            </a:r>
            <a:endParaRPr lang="zh-CN" altLang="en-US" sz="3600" b="1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314C21-7375-2A8F-F6B4-EC1DAB2D2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66" y="1293882"/>
            <a:ext cx="585266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13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xmlns="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846</Words>
  <Application>Microsoft Office PowerPoint</Application>
  <PresentationFormat>Custom</PresentationFormat>
  <Paragraphs>97</Paragraphs>
  <Slides>27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Cop.</cp:lastModifiedBy>
  <cp:revision>40</cp:revision>
  <dcterms:created xsi:type="dcterms:W3CDTF">2023-10-09T22:58:28Z</dcterms:created>
  <dcterms:modified xsi:type="dcterms:W3CDTF">2025-01-03T03:37:11Z</dcterms:modified>
</cp:coreProperties>
</file>