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3.xml" ContentType="application/vnd.openxmlformats-officedocument.presentationml.tags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6.xml" ContentType="application/vnd.openxmlformats-officedocument.presentationml.tags+xml"/>
  <Default Extension="svg" ContentType="image/svg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13" r:id="rId4"/>
    <p:sldMasterId id="2147483719" r:id="rId5"/>
  </p:sldMasterIdLst>
  <p:notesMasterIdLst>
    <p:notesMasterId r:id="rId29"/>
  </p:notesMasterIdLst>
  <p:sldIdLst>
    <p:sldId id="410" r:id="rId6"/>
    <p:sldId id="411" r:id="rId7"/>
    <p:sldId id="257" r:id="rId8"/>
    <p:sldId id="412" r:id="rId9"/>
    <p:sldId id="423" r:id="rId10"/>
    <p:sldId id="424" r:id="rId11"/>
    <p:sldId id="425" r:id="rId12"/>
    <p:sldId id="438" r:id="rId13"/>
    <p:sldId id="437" r:id="rId14"/>
    <p:sldId id="426" r:id="rId15"/>
    <p:sldId id="413" r:id="rId16"/>
    <p:sldId id="428" r:id="rId17"/>
    <p:sldId id="429" r:id="rId18"/>
    <p:sldId id="414" r:id="rId19"/>
    <p:sldId id="430" r:id="rId20"/>
    <p:sldId id="416" r:id="rId21"/>
    <p:sldId id="431" r:id="rId22"/>
    <p:sldId id="433" r:id="rId23"/>
    <p:sldId id="434" r:id="rId24"/>
    <p:sldId id="417" r:id="rId25"/>
    <p:sldId id="435" r:id="rId26"/>
    <p:sldId id="294" r:id="rId27"/>
    <p:sldId id="31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EA4A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70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pPr/>
              <a:t>2025/1/3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=""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=""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=""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=""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=""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=""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=""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=""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=""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=""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=""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=""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=""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=""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=""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=""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=""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=""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=""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=""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=""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=""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=""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=""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=""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=""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=""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=""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=""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=""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=""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=""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=""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=""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=""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=""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=""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=""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=""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=""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=""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=""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=""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FA368-07C6-42CA-86B7-702472C65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09E6F-1209-4CF3-BF1F-F3E2D605287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1119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FA368-07C6-42CA-86B7-702472C65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09E6F-1209-4CF3-BF1F-F3E2D605287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6938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FA368-07C6-42CA-86B7-702472C65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09E6F-1209-4CF3-BF1F-F3E2D605287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0098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FA368-07C6-42CA-86B7-702472C65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09E6F-1209-4CF3-BF1F-F3E2D605287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1362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FA368-07C6-42CA-86B7-702472C65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09E6F-1209-4CF3-BF1F-F3E2D605287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4823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FA368-07C6-42CA-86B7-702472C65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09E6F-1209-4CF3-BF1F-F3E2D605287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6197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FA368-07C6-42CA-86B7-702472C65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09E6F-1209-4CF3-BF1F-F3E2D605287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175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FA368-07C6-42CA-86B7-702472C65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09E6F-1209-4CF3-BF1F-F3E2D605287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1519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FA368-07C6-42CA-86B7-702472C65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09E6F-1209-4CF3-BF1F-F3E2D605287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7642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FA368-07C6-42CA-86B7-702472C65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09E6F-1209-4CF3-BF1F-F3E2D605287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84354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FA368-07C6-42CA-86B7-702472C65BE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09E6F-1209-4CF3-BF1F-F3E2D605287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687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A345D52E-A50D-F2C6-AD99-DD7AC65D252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72ABB3B3-66F9-55FC-577B-ECFC7A42D50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2D6C1AD9-C943-7465-CC3D-7D49CC89DF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4552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33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2.png"/><Relationship Id="rId29" Type="http://schemas.openxmlformats.org/officeDocument/2006/relationships/image" Target="../media/image39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36.png"/><Relationship Id="rId32" Type="http://schemas.openxmlformats.org/officeDocument/2006/relationships/image" Target="../media/image42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5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31.png"/><Relationship Id="rId31" Type="http://schemas.openxmlformats.org/officeDocument/2006/relationships/image" Target="../media/image41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34.png"/><Relationship Id="rId27" Type="http://schemas.openxmlformats.org/officeDocument/2006/relationships/image" Target="../media/image38.png"/><Relationship Id="rId30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5" Type="http://schemas.openxmlformats.org/officeDocument/2006/relationships/image" Target="../media/image72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8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=""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1577" y="1828800"/>
            <a:ext cx="598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=""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=""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=""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=""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=""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=""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=""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=""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=""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=""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=""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=""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</a:t>
            </a:r>
            <a:r>
              <a:rPr lang="vi-VN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ứa</a:t>
            </a:r>
            <a:r>
              <a:rPr lang="vi-VN" sz="3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 xạc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49" y="5343525"/>
            <a:ext cx="5030321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45799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=""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=""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=""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=""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=""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=""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=""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=""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=""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=""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=""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=""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=""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=""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=""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=""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=""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=""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=""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=""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=""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41625" y="920994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=""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=""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=""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=""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=""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=""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=""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=""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=""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=""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=""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=""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=""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=""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4741" y="1062319"/>
            <a:ext cx="89288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253" y="5375775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sp>
        <p:nvSpPr>
          <p:cNvPr id="18" name="Wave 17"/>
          <p:cNvSpPr/>
          <p:nvPr/>
        </p:nvSpPr>
        <p:spPr>
          <a:xfrm>
            <a:off x="2886283" y="314804"/>
            <a:ext cx="7197517" cy="1384301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4418" y="181483"/>
            <a:ext cx="1650939" cy="1650941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6" y="48164"/>
            <a:ext cx="1650939" cy="165094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47236" y="2909813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 biết được động từ chỉ hoạt động nói chung và động từ chỉ hoạt động di chuyển nói riêng.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47236" y="4264697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được động từ thích hợp với hoạt động được thể hiện trong tranh.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eart 1"/>
          <p:cNvSpPr/>
          <p:nvPr/>
        </p:nvSpPr>
        <p:spPr>
          <a:xfrm>
            <a:off x="1958121" y="2862579"/>
            <a:ext cx="1099429" cy="1085502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art 27"/>
          <p:cNvSpPr/>
          <p:nvPr/>
        </p:nvSpPr>
        <p:spPr>
          <a:xfrm>
            <a:off x="1958121" y="4206395"/>
            <a:ext cx="1035796" cy="116724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="" xmlns:a16="http://schemas.microsoft.com/office/drawing/2014/main" id="{B3787148-BB60-BD55-8533-47046DB1C0C2}"/>
              </a:ext>
            </a:extLst>
          </p:cNvPr>
          <p:cNvSpPr/>
          <p:nvPr/>
        </p:nvSpPr>
        <p:spPr>
          <a:xfrm>
            <a:off x="2575811" y="5588672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 được câu có động từ chỉ hoạt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="" xmlns:a16="http://schemas.microsoft.com/office/drawing/2014/main" id="{8FC93984-4823-F38A-6E36-A443FE08D9CA}"/>
              </a:ext>
            </a:extLst>
          </p:cNvPr>
          <p:cNvSpPr/>
          <p:nvPr/>
        </p:nvSpPr>
        <p:spPr>
          <a:xfrm>
            <a:off x="1986696" y="5530370"/>
            <a:ext cx="1035796" cy="1167246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43645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2" grpId="0" animBg="1"/>
      <p:bldP spid="2" grpId="0" animBg="1"/>
      <p:bldP spid="28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331</Words>
  <Application>Microsoft Office PowerPoint</Application>
  <PresentationFormat>Custom</PresentationFormat>
  <Paragraphs>41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2_Office 主题</vt:lpstr>
      <vt:lpstr>Office 主题​​</vt:lpstr>
      <vt:lpstr>2_Office Theme</vt:lpstr>
      <vt:lpstr>1_Office Theme</vt:lpstr>
      <vt:lpstr>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Cop.</cp:lastModifiedBy>
  <cp:revision>30</cp:revision>
  <dcterms:created xsi:type="dcterms:W3CDTF">2023-08-04T11:49:09Z</dcterms:created>
  <dcterms:modified xsi:type="dcterms:W3CDTF">2025-01-03T03:16:03Z</dcterms:modified>
</cp:coreProperties>
</file>