
<file path=[Content_Types].xml><?xml version="1.0" encoding="utf-8"?>
<Types xmlns="http://schemas.openxmlformats.org/package/2006/content-types">
  <Override PartName="/ppt/slideMasters/slideMaster3.xml" ContentType="application/vnd.openxmlformats-officedocument.presentationml.slideMaster+xml"/>
  <Override PartName="/ppt/tags/tag8.xml" ContentType="application/vnd.openxmlformats-officedocument.presentationml.tags+xml"/>
  <Override PartName="/ppt/theme/theme5.xml" ContentType="application/vnd.openxmlformats-officedocument.theme+xml"/>
  <Override PartName="/ppt/tags/tag104.xml" ContentType="application/vnd.openxmlformats-officedocument.presentationml.tags+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slideLayouts/slideLayout24.xml" ContentType="application/vnd.openxmlformats-officedocument.presentationml.slideLayout+xml"/>
  <Override PartName="/ppt/tags/tag85.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ags/tag112.xml" ContentType="application/vnd.openxmlformats-officedocument.presentationml.tags+xml"/>
  <Override PartName="/ppt/tags/tag123.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activeX/activeX3.xml" ContentType="application/vnd.ms-office.activeX+xml"/>
  <Override PartName="/ppt/slides/slide33.xml" ContentType="application/vnd.openxmlformats-officedocument.presentationml.slide+xml"/>
  <Override PartName="/ppt/slideLayouts/slideLayout43.xml" ContentType="application/vnd.openxmlformats-officedocument.presentationml.slideLayout+xml"/>
  <Override PartName="/ppt/tags/tag68.xml" ContentType="application/vnd.openxmlformats-officedocument.presentationml.tags+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tags/tag57.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slideMasters/slideMaster5.xml" ContentType="application/vnd.openxmlformats-officedocument.presentationml.slideMaster+xml"/>
  <Override PartName="/ppt/tags/tag106.xml" ContentType="application/vnd.openxmlformats-officedocument.presentationml.tags+xml"/>
  <Override PartName="/ppt/theme/theme7.xml" ContentType="application/vnd.openxmlformats-officedocument.theme+xml"/>
  <Override PartName="/ppt/notesSlides/notesSlide4.xml" ContentType="application/vnd.openxmlformats-officedocument.presentationml.notesSlide+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Layouts/slideLayout48.xml" ContentType="application/vnd.openxmlformats-officedocument.presentationml.slideLayout+xml"/>
  <Override PartName="/ppt/tags/tag113.xml" ContentType="application/vnd.openxmlformats-officedocument.presentationml.tags+xml"/>
  <Override PartName="/ppt/activeX/activeX4.xml" ContentType="application/vnd.ms-office.activeX+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ags/tag98.xml" ContentType="application/vnd.openxmlformats-officedocument.presentationml.tags+xml"/>
  <Override PartName="/ppt/tags/tag102.xml" ContentType="application/vnd.openxmlformats-officedocument.presentationml.tags+xml"/>
  <Override PartName="/ppt/tags/tag120.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tags/tag29.xml" ContentType="application/vnd.openxmlformats-officedocument.presentationml.tags+xml"/>
  <Override PartName="/ppt/slideLayouts/slideLayout33.xml" ContentType="application/vnd.openxmlformats-officedocument.presentationml.slideLayout+xml"/>
  <Override PartName="/ppt/tags/tag47.xml" ContentType="application/vnd.openxmlformats-officedocument.presentationml.tags+xml"/>
  <Override PartName="/ppt/tags/tag76.xml" ContentType="application/vnd.openxmlformats-officedocument.presentationml.tags+xml"/>
  <Override PartName="/ppt/slideLayouts/slideLayout51.xml" ContentType="application/vnd.openxmlformats-officedocument.presentationml.slideLayout+xml"/>
  <Override PartName="/ppt/tags/tag94.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slideLayouts/slideLayout40.xml" ContentType="application/vnd.openxmlformats-officedocument.presentationml.slideLayout+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1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notesSlides/notesSlide5.xml" ContentType="application/vnd.openxmlformats-officedocument.presentationml.notesSlide+xml"/>
  <Override PartName="/ppt/tags/tag125.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tags/tag7.xml" ContentType="application/vnd.openxmlformats-officedocument.presentationml.tags+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ags/tag103.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tags/tag3.xml" ContentType="application/vnd.openxmlformats-officedocument.presentationml.tags+xml"/>
  <Override PartName="/ppt/slideLayouts/slideLayout34.xml" ContentType="application/vnd.openxmlformats-officedocument.presentationml.slideLayout+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Default Extension="jpeg" ContentType="image/jpeg"/>
  <Override PartName="/ppt/activeX/activeX1.xml" ContentType="application/vnd.ms-office.activeX+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tags/tag48.xml" ContentType="application/vnd.openxmlformats-officedocument.presentationml.tags+xml"/>
  <Override PartName="/ppt/tags/tag66.xml" ContentType="application/vnd.openxmlformats-officedocument.presentationml.tags+xml"/>
  <Override PartName="/ppt/slideLayouts/slideLayout52.xml" ContentType="application/vnd.openxmlformats-officedocument.presentationml.slideLayout+xml"/>
  <Override PartName="/ppt/tags/tag84.xml" ContentType="application/vnd.openxmlformats-officedocument.presentationml.tags+xml"/>
  <Override PartName="/ppt/tags/tag95.xml" ContentType="application/vnd.openxmlformats-officedocument.presentationml.tags+xml"/>
  <Override PartName="/ppt/notesSlides/notesSlide15.xml" ContentType="application/vnd.openxmlformats-officedocument.presentationml.notesSlide+xml"/>
  <Default Extension="wav" ContentType="audio/wav"/>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slideLayouts/slideLayout30.xml" ContentType="application/vnd.openxmlformats-officedocument.presentationml.slideLayout+xml"/>
  <Override PartName="/ppt/tags/tag55.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notesSlides/notesSlide6.xml" ContentType="application/vnd.openxmlformats-officedocument.presentationml.notesSlide+xml"/>
  <Override PartName="/ppt/tags/tag126.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slides/slide29.xml" ContentType="application/vnd.openxmlformats-officedocument.presentationml.slide+xml"/>
  <Override PartName="/ppt/slideLayouts/slideLayout39.xml" ContentType="application/vnd.openxmlformats-officedocument.presentationml.slideLayout+xml"/>
  <Override PartName="/ppt/tags/tag122.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Layouts/slideLayout28.xml" ContentType="application/vnd.openxmlformats-officedocument.presentationml.slideLayout+xml"/>
  <Override PartName="/ppt/tags/tag89.xml" ContentType="application/vnd.openxmlformats-officedocument.presentationml.tags+xml"/>
  <Override PartName="/ppt/tags/tag111.xml" ContentType="application/vnd.openxmlformats-officedocument.presentationml.tags+xml"/>
  <Override PartName="/ppt/activeX/activeX2.xml" ContentType="application/vnd.ms-office.activeX+xml"/>
  <Override PartName="/ppt/theme/theme1.xml" ContentType="application/vnd.openxmlformats-officedocument.theme+xml"/>
  <Override PartName="/ppt/tags/tag78.xml" ContentType="application/vnd.openxmlformats-officedocument.presentationml.tags+xml"/>
  <Override PartName="/ppt/slideLayouts/slideLayout53.xml" ContentType="application/vnd.openxmlformats-officedocument.presentationml.slideLayout+xml"/>
  <Override PartName="/ppt/tags/tag100.xml" ContentType="application/vnd.openxmlformats-officedocument.presentationml.tags+xml"/>
  <Override PartName="/ppt/slides/slide32.xml" ContentType="application/vnd.openxmlformats-officedocument.presentationml.slide+xml"/>
  <Override PartName="/ppt/slideLayouts/slideLayout42.xml" ContentType="application/vnd.openxmlformats-officedocument.presentationml.slideLayout+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heme/theme6.xml" ContentType="application/vnd.openxmlformats-officedocument.them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slideLayouts/slideLayout25.xml" ContentType="application/vnd.openxmlformats-officedocument.presentationml.slideLayout+xml"/>
  <Override PartName="/ppt/tags/tag86.xml" ContentType="application/vnd.openxmlformats-officedocument.presentationml.tags+xml"/>
  <Override PartName="/ppt/tags/tag97.xml" ContentType="application/vnd.openxmlformats-officedocument.presentationml.tags+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slideLayouts/slideLayout50.xml" ContentType="application/vnd.openxmlformats-officedocument.presentationml.slideLayout+xml"/>
  <Default Extension="wdp" ContentType="image/vnd.ms-photo"/>
  <Override PartName="/ppt/tags/tag53.xml" ContentType="application/vnd.openxmlformats-officedocument.presentationml.tags+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tags/tag31.xml" ContentType="application/vnd.openxmlformats-officedocument.presentationml.tags+xml"/>
  <Override PartName="/ppt/tags/tag42.xml" ContentType="application/vnd.openxmlformats-officedocument.presentationml.tags+xml"/>
  <Override PartName="/ppt/handoutMasters/handoutMaster1.xml" ContentType="application/vnd.openxmlformats-officedocument.presentationml.handoutMaster+xml"/>
  <Override PartName="/ppt/tags/tag20.xml" ContentType="application/vnd.openxmlformats-officedocument.presentationml.tags+xml"/>
  <Override PartName="/ppt/tags/tag124.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43"/>
  </p:notesMasterIdLst>
  <p:handoutMasterIdLst>
    <p:handoutMasterId r:id="rId44"/>
  </p:handoutMasterIdLst>
  <p:sldIdLst>
    <p:sldId id="257" r:id="rId7"/>
    <p:sldId id="260" r:id="rId8"/>
    <p:sldId id="323" r:id="rId9"/>
    <p:sldId id="256" r:id="rId10"/>
    <p:sldId id="324" r:id="rId11"/>
    <p:sldId id="325" r:id="rId12"/>
    <p:sldId id="326" r:id="rId13"/>
    <p:sldId id="327" r:id="rId14"/>
    <p:sldId id="261" r:id="rId15"/>
    <p:sldId id="331" r:id="rId16"/>
    <p:sldId id="332" r:id="rId17"/>
    <p:sldId id="328" r:id="rId18"/>
    <p:sldId id="258" r:id="rId19"/>
    <p:sldId id="273" r:id="rId20"/>
    <p:sldId id="333" r:id="rId21"/>
    <p:sldId id="259" r:id="rId22"/>
    <p:sldId id="334" r:id="rId23"/>
    <p:sldId id="335" r:id="rId24"/>
    <p:sldId id="336" r:id="rId25"/>
    <p:sldId id="2007577193" r:id="rId26"/>
    <p:sldId id="337" r:id="rId27"/>
    <p:sldId id="338" r:id="rId28"/>
    <p:sldId id="2007577189" r:id="rId29"/>
    <p:sldId id="2007577190" r:id="rId30"/>
    <p:sldId id="2007577191" r:id="rId31"/>
    <p:sldId id="2007577192" r:id="rId32"/>
    <p:sldId id="274" r:id="rId33"/>
    <p:sldId id="341" r:id="rId34"/>
    <p:sldId id="342" r:id="rId35"/>
    <p:sldId id="343" r:id="rId36"/>
    <p:sldId id="344" r:id="rId37"/>
    <p:sldId id="345" r:id="rId38"/>
    <p:sldId id="346" r:id="rId39"/>
    <p:sldId id="348" r:id="rId40"/>
    <p:sldId id="2007577188" r:id="rId41"/>
    <p:sldId id="32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002" autoAdjust="0"/>
    <p:restoredTop sz="91363" autoAdjust="0"/>
  </p:normalViewPr>
  <p:slideViewPr>
    <p:cSldViewPr snapToGrid="0">
      <p:cViewPr varScale="1">
        <p:scale>
          <a:sx n="71" d="100"/>
          <a:sy n="71" d="100"/>
        </p:scale>
        <p:origin x="-696" y="-96"/>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activeX/activeX1.xml><?xml version="1.0" encoding="utf-8"?>
<ax:ocx xmlns:ax="http://schemas.microsoft.com/office/2006/activeX" xmlns:r="http://schemas.openxmlformats.org/officeDocument/2006/relationships" ax:classid="{8BD21D10-EC42-11CE-9E0D-00AA006002F3}" ax:persistence="persistPropertyBag">
  <ax:ocxPr ax:name="VariousPropertyBits" ax:value="2895136795"/>
  <ax:ocxPr ax:name="BackColor" ax:value="2147483672"/>
  <ax:ocxPr ax:name="ScrollBars" ax:value="3"/>
  <ax:ocxPr ax:name="Size" ax:value="24606;3731"/>
  <ax:ocxPr ax:name="Value" ax:value="Từ khó đọc:"/>
  <ax:ocxPr ax:name="FontName" ax:value="Calibri"/>
  <ax:ocxPr ax:name="FontEffects" ax:value="1073741825"/>
  <ax:ocxPr ax:name="FontHeight" ax:value="636"/>
  <ax:ocxPr ax:name="FontCharSet" ax:value="0"/>
  <ax:ocxPr ax:name="FontPitchAndFamily" ax:value="2"/>
  <ax:ocxPr ax:name="FontWeight" ax:value="700"/>
</ax:ocx>
</file>

<file path=ppt/activeX/activeX2.xml><?xml version="1.0" encoding="utf-8"?>
<ax:ocx xmlns:ax="http://schemas.microsoft.com/office/2006/activeX" xmlns:r="http://schemas.openxmlformats.org/officeDocument/2006/relationships" ax:classid="{8BD21D10-EC42-11CE-9E0D-00AA006002F3}" ax:persistence="persistPropertyBag">
  <ax:ocxPr ax:name="VariousPropertyBits" ax:value="2895136795"/>
  <ax:ocxPr ax:name="BackColor" ax:value="2147483672"/>
  <ax:ocxPr ax:name="ScrollBars" ax:value="3"/>
  <ax:ocxPr ax:name="Size" ax:value="24606;3731"/>
  <ax:ocxPr ax:name="Value" ax:value="Từ khó đọc:"/>
  <ax:ocxPr ax:name="FontName" ax:value="Calibri"/>
  <ax:ocxPr ax:name="FontEffects" ax:value="1073741825"/>
  <ax:ocxPr ax:name="FontHeight" ax:value="636"/>
  <ax:ocxPr ax:name="FontCharSet" ax:value="0"/>
  <ax:ocxPr ax:name="FontPitchAndFamily" ax:value="2"/>
  <ax:ocxPr ax:name="FontWeight" ax:value="700"/>
</ax:ocx>
</file>

<file path=ppt/activeX/activeX3.xml><?xml version="1.0" encoding="utf-8"?>
<ax:ocx xmlns:ax="http://schemas.microsoft.com/office/2006/activeX" xmlns:r="http://schemas.openxmlformats.org/officeDocument/2006/relationships" ax:classid="{8BD21D10-EC42-11CE-9E0D-00AA006002F3}" ax:persistence="persistPropertyBag">
  <ax:ocxPr ax:name="VariousPropertyBits" ax:value="2895136795"/>
  <ax:ocxPr ax:name="BackColor" ax:value="2147483672"/>
  <ax:ocxPr ax:name="ScrollBars" ax:value="3"/>
  <ax:ocxPr ax:name="Size" ax:value="24606;3731"/>
  <ax:ocxPr ax:name="Value" ax:value="Từ khó đọc:"/>
  <ax:ocxPr ax:name="FontName" ax:value="Calibri"/>
  <ax:ocxPr ax:name="FontEffects" ax:value="1073741825"/>
  <ax:ocxPr ax:name="FontHeight" ax:value="636"/>
  <ax:ocxPr ax:name="FontCharSet" ax:value="0"/>
  <ax:ocxPr ax:name="FontPitchAndFamily" ax:value="2"/>
  <ax:ocxPr ax:name="FontWeight" ax:value="700"/>
</ax:ocx>
</file>

<file path=ppt/activeX/activeX4.xml><?xml version="1.0" encoding="utf-8"?>
<ax:ocx xmlns:ax="http://schemas.microsoft.com/office/2006/activeX" xmlns:r="http://schemas.openxmlformats.org/officeDocument/2006/relationships" ax:classid="{8BD21D10-EC42-11CE-9E0D-00AA006002F3}" ax:persistence="persistPropertyBag">
  <ax:ocxPr ax:name="VariousPropertyBits" ax:value="2895136795"/>
  <ax:ocxPr ax:name="BackColor" ax:value="2147483672"/>
  <ax:ocxPr ax:name="ScrollBars" ax:value="3"/>
  <ax:ocxPr ax:name="Size" ax:value="24606;3731"/>
  <ax:ocxPr ax:name="Value" ax:value="Từ khó đọc:"/>
  <ax:ocxPr ax:name="FontName" ax:value="Calibri"/>
  <ax:ocxPr ax:name="FontEffects" ax:value="1073741825"/>
  <ax:ocxPr ax:name="FontHeight" ax:value="636"/>
  <ax:ocxPr ax:name="FontCharSet" ax:value="0"/>
  <ax:ocxPr ax:name="FontPitchAndFamily" ax:value="2"/>
  <ax:ocxPr ax:name="FontWeight" ax:value="700"/>
</ax:ocx>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pPr/>
              <a:t>17/11/2024</a:t>
            </a:fld>
            <a:endParaRPr lang="en-US"/>
          </a:p>
        </p:txBody>
      </p:sp>
      <p:sp>
        <p:nvSpPr>
          <p:cNvPr id="4" name="Footer Placeholder 3">
            <a:extLst>
              <a:ext uri="{FF2B5EF4-FFF2-40B4-BE49-F238E27FC236}">
                <a16:creationId xmlns=""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pPr/>
              <a:t>‹#›</a:t>
            </a:fld>
            <a:endParaRPr lang="en-US"/>
          </a:p>
        </p:txBody>
      </p:sp>
    </p:spTree>
    <p:extLst>
      <p:ext uri="{BB962C8B-B14F-4D97-AF65-F5344CB8AC3E}">
        <p14:creationId xmlns=""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pPr/>
              <a:t>17/11/2024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pPr/>
              <a:t>‹#›</a:t>
            </a:fld>
            <a:endParaRPr lang="en-US"/>
          </a:p>
        </p:txBody>
      </p:sp>
    </p:spTree>
    <p:extLst>
      <p:ext uri="{BB962C8B-B14F-4D97-AF65-F5344CB8AC3E}">
        <p14:creationId xmlns=""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07292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33340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55679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534692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4039587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483005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618166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65849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089357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8146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50547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63664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157166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4227038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pPr/>
              <a:t>28</a:t>
            </a:fld>
            <a:endParaRPr lang="en-US"/>
          </a:p>
        </p:txBody>
      </p:sp>
    </p:spTree>
    <p:extLst>
      <p:ext uri="{BB962C8B-B14F-4D97-AF65-F5344CB8AC3E}">
        <p14:creationId xmlns="" xmlns:p14="http://schemas.microsoft.com/office/powerpoint/2010/main" val="428176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pPr/>
              <a:t>33</a:t>
            </a:fld>
            <a:endParaRPr lang="en-US"/>
          </a:p>
        </p:txBody>
      </p:sp>
    </p:spTree>
    <p:extLst>
      <p:ext uri="{BB962C8B-B14F-4D97-AF65-F5344CB8AC3E}">
        <p14:creationId xmlns="" xmlns:p14="http://schemas.microsoft.com/office/powerpoint/2010/main" val="393707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9624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47613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277E4A1-AA4E-4BC9-A38F-D1B484F28D12}" type="slidenum">
              <a:rPr lang="en-US" smtClean="0"/>
              <a:pPr/>
              <a:t>3</a:t>
            </a:fld>
            <a:endParaRPr lang="en-US"/>
          </a:p>
        </p:txBody>
      </p:sp>
    </p:spTree>
    <p:extLst>
      <p:ext uri="{BB962C8B-B14F-4D97-AF65-F5344CB8AC3E}">
        <p14:creationId xmlns="" xmlns:p14="http://schemas.microsoft.com/office/powerpoint/2010/main" val="410874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pPr/>
              <a:t>4</a:t>
            </a:fld>
            <a:endParaRPr lang="en-US"/>
          </a:p>
        </p:txBody>
      </p:sp>
    </p:spTree>
    <p:extLst>
      <p:ext uri="{BB962C8B-B14F-4D97-AF65-F5344CB8AC3E}">
        <p14:creationId xmlns="" xmlns:p14="http://schemas.microsoft.com/office/powerpoint/2010/main" val="321099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Chơi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xanh</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pPr/>
              <a:t>5</a:t>
            </a:fld>
            <a:endParaRPr lang="en-US"/>
          </a:p>
        </p:txBody>
      </p:sp>
    </p:spTree>
    <p:extLst>
      <p:ext uri="{BB962C8B-B14F-4D97-AF65-F5344CB8AC3E}">
        <p14:creationId xmlns="" xmlns:p14="http://schemas.microsoft.com/office/powerpoint/2010/main" val="209010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426840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47717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5668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pPr/>
              <a:t>12</a:t>
            </a:fld>
            <a:endParaRPr lang="en-US"/>
          </a:p>
        </p:txBody>
      </p:sp>
    </p:spTree>
    <p:extLst>
      <p:ext uri="{BB962C8B-B14F-4D97-AF65-F5344CB8AC3E}">
        <p14:creationId xmlns="" xmlns:p14="http://schemas.microsoft.com/office/powerpoint/2010/main" val="1416210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4.xml"/><Relationship Id="rId5" Type="http://schemas.openxmlformats.org/officeDocument/2006/relationships/tags" Target="../tags/tag47.xml"/><Relationship Id="rId4" Type="http://schemas.openxmlformats.org/officeDocument/2006/relationships/tags" Target="../tags/tag46.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4.xml"/><Relationship Id="rId4" Type="http://schemas.openxmlformats.org/officeDocument/2006/relationships/tags" Target="../tags/tag5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4.xml"/><Relationship Id="rId4" Type="http://schemas.openxmlformats.org/officeDocument/2006/relationships/tags" Target="../tags/tag7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5.xml"/><Relationship Id="rId5" Type="http://schemas.openxmlformats.org/officeDocument/2006/relationships/tags" Target="../tags/tag88.xml"/><Relationship Id="rId4" Type="http://schemas.openxmlformats.org/officeDocument/2006/relationships/tags" Target="../tags/tag8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5.xml"/><Relationship Id="rId4" Type="http://schemas.openxmlformats.org/officeDocument/2006/relationships/tags" Target="../tags/tag10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5.xml"/><Relationship Id="rId5" Type="http://schemas.openxmlformats.org/officeDocument/2006/relationships/tags" Target="../tags/tag114.xml"/><Relationship Id="rId4" Type="http://schemas.openxmlformats.org/officeDocument/2006/relationships/tags" Target="../tags/tag11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5.xml"/><Relationship Id="rId4" Type="http://schemas.openxmlformats.org/officeDocument/2006/relationships/tags" Target="../tags/tag118.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5.xml"/><Relationship Id="rId5" Type="http://schemas.openxmlformats.org/officeDocument/2006/relationships/tags" Target="../tags/tag123.xml"/><Relationship Id="rId4" Type="http://schemas.openxmlformats.org/officeDocument/2006/relationships/tags" Target="../tags/tag1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 xmlns:p14="http://schemas.microsoft.com/office/powerpoint/2010/main" val="2783368984"/>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pPr/>
              <a:t>2024/11/17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pPr/>
              <a:t>‹#›</a:t>
            </a:fld>
            <a:endParaRPr lang="zh-CN" altLang="en-US"/>
          </a:p>
        </p:txBody>
      </p:sp>
    </p:spTree>
    <p:extLst>
      <p:ext uri="{BB962C8B-B14F-4D97-AF65-F5344CB8AC3E}">
        <p14:creationId xmlns="" xmlns:p14="http://schemas.microsoft.com/office/powerpoint/2010/main" val="2720422731"/>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pPr/>
              <a:t>2024/11/17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pPr/>
              <a:t>‹#›</a:t>
            </a:fld>
            <a:endParaRPr lang="zh-CN" altLang="en-US"/>
          </a:p>
        </p:txBody>
      </p:sp>
    </p:spTree>
    <p:extLst>
      <p:ext uri="{BB962C8B-B14F-4D97-AF65-F5344CB8AC3E}">
        <p14:creationId xmlns="" xmlns:p14="http://schemas.microsoft.com/office/powerpoint/2010/main" val="945317854"/>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dirty="0"/>
          </a:p>
        </p:txBody>
      </p:sp>
    </p:spTree>
    <p:extLst>
      <p:ext uri="{BB962C8B-B14F-4D97-AF65-F5344CB8AC3E}">
        <p14:creationId xmlns="" xmlns:p14="http://schemas.microsoft.com/office/powerpoint/2010/main" val="233203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 xmlns:p14="http://schemas.microsoft.com/office/powerpoint/2010/main" val="326004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 xmlns:p14="http://schemas.microsoft.com/office/powerpoint/2010/main" val="7144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 xmlns:p14="http://schemas.microsoft.com/office/powerpoint/2010/main" val="30158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Tree>
    <p:extLst>
      <p:ext uri="{BB962C8B-B14F-4D97-AF65-F5344CB8AC3E}">
        <p14:creationId xmlns="" xmlns:p14="http://schemas.microsoft.com/office/powerpoint/2010/main" val="35792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Tree>
    <p:extLst>
      <p:ext uri="{BB962C8B-B14F-4D97-AF65-F5344CB8AC3E}">
        <p14:creationId xmlns="" xmlns:p14="http://schemas.microsoft.com/office/powerpoint/2010/main" val="337054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Tree>
    <p:extLst>
      <p:ext uri="{BB962C8B-B14F-4D97-AF65-F5344CB8AC3E}">
        <p14:creationId xmlns="" xmlns:p14="http://schemas.microsoft.com/office/powerpoint/2010/main" val="3486588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pPr/>
              <a:t>2024/11/17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 xmlns:p14="http://schemas.microsoft.com/office/powerpoint/2010/main" val="225130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 xmlns:p14="http://schemas.microsoft.com/office/powerpoint/2010/main" val="1239748058"/>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Tree>
    <p:extLst>
      <p:ext uri="{BB962C8B-B14F-4D97-AF65-F5344CB8AC3E}">
        <p14:creationId xmlns="" xmlns:p14="http://schemas.microsoft.com/office/powerpoint/2010/main" val="3828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 xmlns:p14="http://schemas.microsoft.com/office/powerpoint/2010/main" val="179188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 xmlns:p14="http://schemas.microsoft.com/office/powerpoint/2010/main" val="32706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pPr/>
              <a:t>‹#›</a:t>
            </a:fld>
            <a:endParaRPr lang="en-US"/>
          </a:p>
        </p:txBody>
      </p:sp>
    </p:spTree>
    <p:extLst>
      <p:ext uri="{BB962C8B-B14F-4D97-AF65-F5344CB8AC3E}">
        <p14:creationId xmlns="" xmlns:p14="http://schemas.microsoft.com/office/powerpoint/2010/main" val="18426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pPr/>
              <a:t>‹#›</a:t>
            </a:fld>
            <a:endParaRPr lang="en-US"/>
          </a:p>
        </p:txBody>
      </p:sp>
    </p:spTree>
    <p:extLst>
      <p:ext uri="{BB962C8B-B14F-4D97-AF65-F5344CB8AC3E}">
        <p14:creationId xmlns="" xmlns:p14="http://schemas.microsoft.com/office/powerpoint/2010/main" val="2933891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pPr/>
              <a:t>‹#›</a:t>
            </a:fld>
            <a:endParaRPr lang="en-US"/>
          </a:p>
        </p:txBody>
      </p:sp>
    </p:spTree>
    <p:extLst>
      <p:ext uri="{BB962C8B-B14F-4D97-AF65-F5344CB8AC3E}">
        <p14:creationId xmlns="" xmlns:p14="http://schemas.microsoft.com/office/powerpoint/2010/main" val="71386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pPr/>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pPr/>
              <a:t>‹#›</a:t>
            </a:fld>
            <a:endParaRPr lang="en-US"/>
          </a:p>
        </p:txBody>
      </p:sp>
    </p:spTree>
    <p:extLst>
      <p:ext uri="{BB962C8B-B14F-4D97-AF65-F5344CB8AC3E}">
        <p14:creationId xmlns="" xmlns:p14="http://schemas.microsoft.com/office/powerpoint/2010/main" val="330994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pPr/>
              <a:t>17/11/2024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pPr/>
              <a:t>‹#›</a:t>
            </a:fld>
            <a:endParaRPr lang="en-US"/>
          </a:p>
        </p:txBody>
      </p:sp>
    </p:spTree>
    <p:extLst>
      <p:ext uri="{BB962C8B-B14F-4D97-AF65-F5344CB8AC3E}">
        <p14:creationId xmlns="" xmlns:p14="http://schemas.microsoft.com/office/powerpoint/2010/main" val="2366160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pPr/>
              <a:t>17/11/2024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pPr/>
              <a:t>‹#›</a:t>
            </a:fld>
            <a:endParaRPr lang="en-US"/>
          </a:p>
        </p:txBody>
      </p:sp>
    </p:spTree>
    <p:extLst>
      <p:ext uri="{BB962C8B-B14F-4D97-AF65-F5344CB8AC3E}">
        <p14:creationId xmlns="" xmlns:p14="http://schemas.microsoft.com/office/powerpoint/2010/main" val="3325496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pPr/>
              <a:t>17/11/2024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pPr/>
              <a:t>‹#›</a:t>
            </a:fld>
            <a:endParaRPr lang="en-US"/>
          </a:p>
        </p:txBody>
      </p:sp>
    </p:spTree>
    <p:extLst>
      <p:ext uri="{BB962C8B-B14F-4D97-AF65-F5344CB8AC3E}">
        <p14:creationId xmlns="" xmlns:p14="http://schemas.microsoft.com/office/powerpoint/2010/main" val="20075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pPr/>
              <a:t>2024/11/17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pPr/>
              <a:t>‹#›</a:t>
            </a:fld>
            <a:endParaRPr lang="zh-CN" altLang="en-US"/>
          </a:p>
        </p:txBody>
      </p:sp>
    </p:spTree>
    <p:extLst>
      <p:ext uri="{BB962C8B-B14F-4D97-AF65-F5344CB8AC3E}">
        <p14:creationId xmlns="" xmlns:p14="http://schemas.microsoft.com/office/powerpoint/2010/main" val="311366648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pPr/>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pPr/>
              <a:t>‹#›</a:t>
            </a:fld>
            <a:endParaRPr lang="en-US"/>
          </a:p>
        </p:txBody>
      </p:sp>
    </p:spTree>
    <p:extLst>
      <p:ext uri="{BB962C8B-B14F-4D97-AF65-F5344CB8AC3E}">
        <p14:creationId xmlns="" xmlns:p14="http://schemas.microsoft.com/office/powerpoint/2010/main" val="700275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pPr/>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pPr/>
              <a:t>‹#›</a:t>
            </a:fld>
            <a:endParaRPr lang="en-US"/>
          </a:p>
        </p:txBody>
      </p:sp>
    </p:spTree>
    <p:extLst>
      <p:ext uri="{BB962C8B-B14F-4D97-AF65-F5344CB8AC3E}">
        <p14:creationId xmlns="" xmlns:p14="http://schemas.microsoft.com/office/powerpoint/2010/main" val="2544309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pPr/>
              <a:t>‹#›</a:t>
            </a:fld>
            <a:endParaRPr lang="en-US"/>
          </a:p>
        </p:txBody>
      </p:sp>
    </p:spTree>
    <p:extLst>
      <p:ext uri="{BB962C8B-B14F-4D97-AF65-F5344CB8AC3E}">
        <p14:creationId xmlns="" xmlns:p14="http://schemas.microsoft.com/office/powerpoint/2010/main" val="164219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pPr/>
              <a:t>‹#›</a:t>
            </a:fld>
            <a:endParaRPr lang="en-US"/>
          </a:p>
        </p:txBody>
      </p:sp>
    </p:spTree>
    <p:extLst>
      <p:ext uri="{BB962C8B-B14F-4D97-AF65-F5344CB8AC3E}">
        <p14:creationId xmlns="" xmlns:p14="http://schemas.microsoft.com/office/powerpoint/2010/main" val="188519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dirty="0"/>
          </a:p>
        </p:txBody>
      </p:sp>
    </p:spTree>
    <p:extLst>
      <p:ext uri="{BB962C8B-B14F-4D97-AF65-F5344CB8AC3E}">
        <p14:creationId xmlns="" xmlns:p14="http://schemas.microsoft.com/office/powerpoint/2010/main" val="1755039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 xmlns:p14="http://schemas.microsoft.com/office/powerpoint/2010/main" val="42860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 xmlns:p14="http://schemas.microsoft.com/office/powerpoint/2010/main" val="380281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 xmlns:p14="http://schemas.microsoft.com/office/powerpoint/2010/main" val="2450226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Tree>
    <p:extLst>
      <p:ext uri="{BB962C8B-B14F-4D97-AF65-F5344CB8AC3E}">
        <p14:creationId xmlns="" xmlns:p14="http://schemas.microsoft.com/office/powerpoint/2010/main" val="919852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Tree>
    <p:extLst>
      <p:ext uri="{BB962C8B-B14F-4D97-AF65-F5344CB8AC3E}">
        <p14:creationId xmlns="" xmlns:p14="http://schemas.microsoft.com/office/powerpoint/2010/main" val="122865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pPr/>
              <a:t>2024/11/17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pPr/>
              <a:t>‹#›</a:t>
            </a:fld>
            <a:endParaRPr lang="zh-CN" altLang="en-US"/>
          </a:p>
        </p:txBody>
      </p:sp>
    </p:spTree>
    <p:extLst>
      <p:ext uri="{BB962C8B-B14F-4D97-AF65-F5344CB8AC3E}">
        <p14:creationId xmlns="" xmlns:p14="http://schemas.microsoft.com/office/powerpoint/2010/main" val="71397869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Tree>
    <p:extLst>
      <p:ext uri="{BB962C8B-B14F-4D97-AF65-F5344CB8AC3E}">
        <p14:creationId xmlns="" xmlns:p14="http://schemas.microsoft.com/office/powerpoint/2010/main" val="3705089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pPr/>
              <a:t>2024/11/17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 xmlns:p14="http://schemas.microsoft.com/office/powerpoint/2010/main" val="2487886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Tree>
    <p:extLst>
      <p:ext uri="{BB962C8B-B14F-4D97-AF65-F5344CB8AC3E}">
        <p14:creationId xmlns="" xmlns:p14="http://schemas.microsoft.com/office/powerpoint/2010/main" val="3004339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 xmlns:p14="http://schemas.microsoft.com/office/powerpoint/2010/main" val="45652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 xmlns:p14="http://schemas.microsoft.com/office/powerpoint/2010/main" val="3732270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dirty="0"/>
          </a:p>
        </p:txBody>
      </p:sp>
    </p:spTree>
    <p:extLst>
      <p:ext uri="{BB962C8B-B14F-4D97-AF65-F5344CB8AC3E}">
        <p14:creationId xmlns="" xmlns:p14="http://schemas.microsoft.com/office/powerpoint/2010/main" val="16705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 xmlns:p14="http://schemas.microsoft.com/office/powerpoint/2010/main" val="3572002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 xmlns:p14="http://schemas.microsoft.com/office/powerpoint/2010/main" val="2647202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 xmlns:p14="http://schemas.microsoft.com/office/powerpoint/2010/main" val="889625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Tree>
    <p:extLst>
      <p:ext uri="{BB962C8B-B14F-4D97-AF65-F5344CB8AC3E}">
        <p14:creationId xmlns="" xmlns:p14="http://schemas.microsoft.com/office/powerpoint/2010/main" val="42547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pPr/>
              <a:t>2024/11/17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pPr/>
              <a:t>‹#›</a:t>
            </a:fld>
            <a:endParaRPr lang="zh-CN" altLang="en-US"/>
          </a:p>
        </p:txBody>
      </p:sp>
    </p:spTree>
    <p:extLst>
      <p:ext uri="{BB962C8B-B14F-4D97-AF65-F5344CB8AC3E}">
        <p14:creationId xmlns="" xmlns:p14="http://schemas.microsoft.com/office/powerpoint/2010/main" val="910229586"/>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Tree>
    <p:extLst>
      <p:ext uri="{BB962C8B-B14F-4D97-AF65-F5344CB8AC3E}">
        <p14:creationId xmlns="" xmlns:p14="http://schemas.microsoft.com/office/powerpoint/2010/main" val="25226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Tree>
    <p:extLst>
      <p:ext uri="{BB962C8B-B14F-4D97-AF65-F5344CB8AC3E}">
        <p14:creationId xmlns="" xmlns:p14="http://schemas.microsoft.com/office/powerpoint/2010/main" val="3735895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pPr/>
              <a:t>2024/11/17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 xmlns:p14="http://schemas.microsoft.com/office/powerpoint/2010/main" val="574041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Tree>
    <p:extLst>
      <p:ext uri="{BB962C8B-B14F-4D97-AF65-F5344CB8AC3E}">
        <p14:creationId xmlns="" xmlns:p14="http://schemas.microsoft.com/office/powerpoint/2010/main" val="105087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 xmlns:p14="http://schemas.microsoft.com/office/powerpoint/2010/main" val="3021558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pPr/>
              <a:t>2024/11/17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 xmlns:p14="http://schemas.microsoft.com/office/powerpoint/2010/main" val="3855778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2024/11/17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 xmlns:p14="http://schemas.microsoft.com/office/powerpoint/2010/main" val="2777198000"/>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2024/11/17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 xmlns:p14="http://schemas.microsoft.com/office/powerpoint/2010/main" val="1653143492"/>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3275861"/>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pPr/>
              <a:t>2024/11/17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pPr/>
              <a:t>‹#›</a:t>
            </a:fld>
            <a:endParaRPr lang="zh-CN" altLang="en-US"/>
          </a:p>
        </p:txBody>
      </p:sp>
    </p:spTree>
    <p:extLst>
      <p:ext uri="{BB962C8B-B14F-4D97-AF65-F5344CB8AC3E}">
        <p14:creationId xmlns="" xmlns:p14="http://schemas.microsoft.com/office/powerpoint/2010/main" val="2784481121"/>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pPr/>
              <a:t>2024/11/17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pPr/>
              <a:t>‹#›</a:t>
            </a:fld>
            <a:endParaRPr lang="zh-CN" altLang="en-US"/>
          </a:p>
        </p:txBody>
      </p:sp>
    </p:spTree>
    <p:extLst>
      <p:ext uri="{BB962C8B-B14F-4D97-AF65-F5344CB8AC3E}">
        <p14:creationId xmlns="" xmlns:p14="http://schemas.microsoft.com/office/powerpoint/2010/main" val="1233482934"/>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pPr/>
              <a:t>2024/11/17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pPr/>
              <a:t>‹#›</a:t>
            </a:fld>
            <a:endParaRPr lang="zh-CN" altLang="en-US"/>
          </a:p>
        </p:txBody>
      </p:sp>
    </p:spTree>
    <p:extLst>
      <p:ext uri="{BB962C8B-B14F-4D97-AF65-F5344CB8AC3E}">
        <p14:creationId xmlns="" xmlns:p14="http://schemas.microsoft.com/office/powerpoint/2010/main" val="1351868576"/>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pPr/>
              <a:t>2024/11/17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pPr/>
              <a:t>‹#›</a:t>
            </a:fld>
            <a:endParaRPr lang="zh-CN" altLang="en-US"/>
          </a:p>
        </p:txBody>
      </p:sp>
    </p:spTree>
    <p:extLst>
      <p:ext uri="{BB962C8B-B14F-4D97-AF65-F5344CB8AC3E}">
        <p14:creationId xmlns="" xmlns:p14="http://schemas.microsoft.com/office/powerpoint/2010/main" val="82748312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4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8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pPr/>
              <a:t>2024/11/17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pPr/>
              <a:t>‹#›</a:t>
            </a:fld>
            <a:endParaRPr lang="zh-CN" altLang="en-US"/>
          </a:p>
        </p:txBody>
      </p:sp>
      <p:pic>
        <p:nvPicPr>
          <p:cNvPr id="7" name="Picture 6" descr="A white circle with leaves and blue text&#10;&#10;Description automatically generated">
            <a:extLst>
              <a:ext uri="{FF2B5EF4-FFF2-40B4-BE49-F238E27FC236}">
                <a16:creationId xmlns="" xmlns:a16="http://schemas.microsoft.com/office/drawing/2014/main" id="{EBC225F0-2EE7-59A6-3CF1-D43FC3BDEBC4}"/>
              </a:ext>
            </a:extLst>
          </p:cNvPr>
          <p:cNvPicPr>
            <a:picLocks noChangeAspect="1"/>
          </p:cNvPicPr>
          <p:nvPr userDrawn="1"/>
        </p:nvPicPr>
        <p:blipFill>
          <a:blip r:embed="rId13" cstate="hqprint">
            <a:extLst>
              <a:ext uri="{28A0092B-C50C-407E-A947-70E740481C1C}">
                <a14:useLocalDpi xmlns=""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EFDB5C0F-E05A-FBF9-54DF-B7E73AD7FFFC}"/>
              </a:ext>
            </a:extLst>
          </p:cNvPr>
          <p:cNvPicPr>
            <a:picLocks noChangeAspect="1"/>
          </p:cNvPicPr>
          <p:nvPr userDrawn="1"/>
        </p:nvPicPr>
        <p:blipFill>
          <a:blip r:embed="rId14" cstate="hqprint">
            <a:extLst>
              <a:ext uri="{28A0092B-C50C-407E-A947-70E740481C1C}">
                <a14:useLocalDpi xmlns="" xmlns:a14="http://schemas.microsoft.com/office/drawing/2010/main" val="0"/>
              </a:ext>
            </a:extLst>
          </a:blip>
          <a:stretch>
            <a:fillRect/>
          </a:stretch>
        </p:blipFill>
        <p:spPr>
          <a:xfrm>
            <a:off x="12451180" y="154405"/>
            <a:ext cx="1196140" cy="1196140"/>
          </a:xfrm>
          <a:prstGeom prst="rect">
            <a:avLst/>
          </a:prstGeom>
        </p:spPr>
      </p:pic>
    </p:spTree>
    <p:custDataLst>
      <p:tags r:id="rId13"/>
    </p:custDataLst>
    <p:extLst>
      <p:ext uri="{BB962C8B-B14F-4D97-AF65-F5344CB8AC3E}">
        <p14:creationId xmlns=""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pPr/>
              <a:t>17/11/2024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pPr/>
              <a:t>‹#›</a:t>
            </a:fld>
            <a:endParaRPr lang="en-US"/>
          </a:p>
        </p:txBody>
      </p:sp>
    </p:spTree>
    <p:extLst>
      <p:ext uri="{BB962C8B-B14F-4D97-AF65-F5344CB8AC3E}">
        <p14:creationId xmlns="" xmlns:p14="http://schemas.microsoft.com/office/powerpoint/2010/main" val="2389551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 xmlns:p14="http://schemas.microsoft.com/office/powerpoint/2010/main" val="4251075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 xmlns:p14="http://schemas.microsoft.com/office/powerpoint/2010/main" val="6868446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mc:Choice xmlns="" xmlns:p14="http://schemas.microsoft.com/office/powerpoint/2010/main" Requires="p14">
      <p:transition p14:dur="10"/>
    </mc:Choice>
    <mc:Fallback>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9.png"/><Relationship Id="rId3" Type="http://schemas.openxmlformats.org/officeDocument/2006/relationships/image" Target="../media/image2.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emf"/><Relationship Id="rId5" Type="http://schemas.openxmlformats.org/officeDocument/2006/relationships/image" Target="../media/image14.png"/><Relationship Id="rId15" Type="http://schemas.openxmlformats.org/officeDocument/2006/relationships/image" Target="../media/image21.png"/><Relationship Id="rId10" Type="http://schemas.openxmlformats.org/officeDocument/2006/relationships/image" Target="../media/image23.svg"/><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tags" Target="../tags/tag125.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4.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21.png"/><Relationship Id="rId4" Type="http://schemas.openxmlformats.org/officeDocument/2006/relationships/image" Target="../media/image56.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em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64.png"/><Relationship Id="rId17" Type="http://schemas.openxmlformats.org/officeDocument/2006/relationships/image" Target="../media/image67.png"/><Relationship Id="rId2" Type="http://schemas.openxmlformats.org/officeDocument/2006/relationships/control" Target="../activeX/activeX1.xml"/><Relationship Id="rId16" Type="http://schemas.openxmlformats.org/officeDocument/2006/relationships/image" Target="../media/image66.png"/><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65.png"/><Relationship Id="rId10" Type="http://schemas.openxmlformats.org/officeDocument/2006/relationships/image" Target="../media/image20.png"/><Relationship Id="rId4" Type="http://schemas.openxmlformats.org/officeDocument/2006/relationships/notesSlide" Target="../notesSlides/notesSlide13.xml"/><Relationship Id="rId9" Type="http://schemas.openxmlformats.org/officeDocument/2006/relationships/image" Target="../media/image19.png"/><Relationship Id="rId14" Type="http://schemas.openxmlformats.org/officeDocument/2006/relationships/image" Target="../media/image26.emf"/></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em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64.png"/><Relationship Id="rId17" Type="http://schemas.openxmlformats.org/officeDocument/2006/relationships/image" Target="../media/image67.png"/><Relationship Id="rId2" Type="http://schemas.openxmlformats.org/officeDocument/2006/relationships/control" Target="../activeX/activeX2.xml"/><Relationship Id="rId16" Type="http://schemas.openxmlformats.org/officeDocument/2006/relationships/image" Target="../media/image66.png"/><Relationship Id="rId1" Type="http://schemas.openxmlformats.org/officeDocument/2006/relationships/vmlDrawing" Target="../drawings/vmlDrawing2.vml"/><Relationship Id="rId6" Type="http://schemas.openxmlformats.org/officeDocument/2006/relationships/image" Target="../media/image13.png"/><Relationship Id="rId11"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65.png"/><Relationship Id="rId10" Type="http://schemas.openxmlformats.org/officeDocument/2006/relationships/image" Target="../media/image20.png"/><Relationship Id="rId4" Type="http://schemas.openxmlformats.org/officeDocument/2006/relationships/notesSlide" Target="../notesSlides/notesSlide14.xml"/><Relationship Id="rId9" Type="http://schemas.openxmlformats.org/officeDocument/2006/relationships/image" Target="../media/image19.png"/><Relationship Id="rId14" Type="http://schemas.openxmlformats.org/officeDocument/2006/relationships/image" Target="../media/image26.emf"/></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em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64.png"/><Relationship Id="rId17" Type="http://schemas.openxmlformats.org/officeDocument/2006/relationships/image" Target="../media/image67.png"/><Relationship Id="rId2" Type="http://schemas.openxmlformats.org/officeDocument/2006/relationships/control" Target="../activeX/activeX3.xml"/><Relationship Id="rId16" Type="http://schemas.openxmlformats.org/officeDocument/2006/relationships/image" Target="../media/image66.png"/><Relationship Id="rId1" Type="http://schemas.openxmlformats.org/officeDocument/2006/relationships/vmlDrawing" Target="../drawings/vmlDrawing3.vml"/><Relationship Id="rId6" Type="http://schemas.openxmlformats.org/officeDocument/2006/relationships/image" Target="../media/image13.png"/><Relationship Id="rId11"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65.png"/><Relationship Id="rId10" Type="http://schemas.openxmlformats.org/officeDocument/2006/relationships/image" Target="../media/image20.png"/><Relationship Id="rId4" Type="http://schemas.openxmlformats.org/officeDocument/2006/relationships/notesSlide" Target="../notesSlides/notesSlide15.xml"/><Relationship Id="rId9" Type="http://schemas.openxmlformats.org/officeDocument/2006/relationships/image" Target="../media/image19.png"/><Relationship Id="rId14" Type="http://schemas.openxmlformats.org/officeDocument/2006/relationships/image" Target="../media/image26.emf"/></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em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64.png"/><Relationship Id="rId17" Type="http://schemas.openxmlformats.org/officeDocument/2006/relationships/image" Target="../media/image67.png"/><Relationship Id="rId2" Type="http://schemas.openxmlformats.org/officeDocument/2006/relationships/control" Target="../activeX/activeX4.xml"/><Relationship Id="rId16" Type="http://schemas.openxmlformats.org/officeDocument/2006/relationships/image" Target="../media/image66.png"/><Relationship Id="rId1" Type="http://schemas.openxmlformats.org/officeDocument/2006/relationships/vmlDrawing" Target="../drawings/vmlDrawing4.vml"/><Relationship Id="rId6" Type="http://schemas.openxmlformats.org/officeDocument/2006/relationships/image" Target="../media/image13.png"/><Relationship Id="rId11"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65.png"/><Relationship Id="rId10" Type="http://schemas.openxmlformats.org/officeDocument/2006/relationships/image" Target="../media/image20.png"/><Relationship Id="rId4" Type="http://schemas.openxmlformats.org/officeDocument/2006/relationships/notesSlide" Target="../notesSlides/notesSlide16.xml"/><Relationship Id="rId9" Type="http://schemas.openxmlformats.org/officeDocument/2006/relationships/image" Target="../media/image19.png"/><Relationship Id="rId14" Type="http://schemas.openxmlformats.org/officeDocument/2006/relationships/image" Target="../media/image26.emf"/></Relationships>
</file>

<file path=ppt/slides/_rels/slide2.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9.png"/><Relationship Id="rId7" Type="http://schemas.openxmlformats.org/officeDocument/2006/relationships/image" Target="../media/image25.emf"/><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7.emf"/><Relationship Id="rId5" Type="http://schemas.openxmlformats.org/officeDocument/2006/relationships/image" Target="../media/image24.png"/><Relationship Id="rId10" Type="http://schemas.openxmlformats.org/officeDocument/2006/relationships/image" Target="../media/image34.svg"/><Relationship Id="rId4" Type="http://schemas.openxmlformats.org/officeDocument/2006/relationships/image" Target="../media/image2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8.xml"/><Relationship Id="rId6" Type="http://schemas.openxmlformats.org/officeDocument/2006/relationships/image" Target="../media/image83.sv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8.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18.xml"/><Relationship Id="rId7" Type="http://schemas.openxmlformats.org/officeDocument/2006/relationships/image" Target="../media/image17.emf"/><Relationship Id="rId2" Type="http://schemas.openxmlformats.org/officeDocument/2006/relationships/slideLayout" Target="../slideLayouts/slideLayout46.xml"/><Relationship Id="rId1" Type="http://schemas.openxmlformats.org/officeDocument/2006/relationships/tags" Target="../tags/tag126.xml"/><Relationship Id="rId6" Type="http://schemas.openxmlformats.org/officeDocument/2006/relationships/image" Target="../media/image34.svg"/><Relationship Id="rId5" Type="http://schemas.openxmlformats.org/officeDocument/2006/relationships/image" Target="../media/image16.png"/><Relationship Id="rId4" Type="http://schemas.openxmlformats.org/officeDocument/2006/relationships/image" Target="../media/image26.emf"/><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81.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emf"/><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13.pn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82.png"/><Relationship Id="rId5" Type="http://schemas.openxmlformats.org/officeDocument/2006/relationships/image" Target="../media/image10.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24.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36.xml"/><Relationship Id="rId1" Type="http://schemas.openxmlformats.org/officeDocument/2006/relationships/tags" Target="../tags/tag127.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openxmlformats.org/officeDocument/2006/relationships/image" Target="../media/image91.png"/><Relationship Id="rId3" Type="http://schemas.openxmlformats.org/officeDocument/2006/relationships/image" Target="../media/image2.png"/><Relationship Id="rId7" Type="http://schemas.openxmlformats.org/officeDocument/2006/relationships/image" Target="../media/image26.emf"/><Relationship Id="rId12" Type="http://schemas.openxmlformats.org/officeDocument/2006/relationships/image" Target="../media/image17.emf"/><Relationship Id="rId17" Type="http://schemas.openxmlformats.org/officeDocument/2006/relationships/image" Target="../media/image90.png"/><Relationship Id="rId2" Type="http://schemas.openxmlformats.org/officeDocument/2006/relationships/notesSlide" Target="../notesSlides/notesSlide26.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emf"/><Relationship Id="rId11" Type="http://schemas.openxmlformats.org/officeDocument/2006/relationships/image" Target="../media/image34.svg"/><Relationship Id="rId5" Type="http://schemas.openxmlformats.org/officeDocument/2006/relationships/image" Target="../media/image14.pn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97.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gif"/><Relationship Id="rId7" Type="http://schemas.openxmlformats.org/officeDocument/2006/relationships/image" Target="../media/image33.gi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2.gif"/><Relationship Id="rId11" Type="http://schemas.openxmlformats.org/officeDocument/2006/relationships/image" Target="../media/image37.png"/><Relationship Id="rId5" Type="http://schemas.openxmlformats.org/officeDocument/2006/relationships/image" Target="../media/image31.gif"/><Relationship Id="rId10" Type="http://schemas.openxmlformats.org/officeDocument/2006/relationships/image" Target="../media/image36.gif"/><Relationship Id="rId4" Type="http://schemas.openxmlformats.org/officeDocument/2006/relationships/image" Target="../media/image30.gif"/><Relationship Id="rId9" Type="http://schemas.openxmlformats.org/officeDocument/2006/relationships/image" Target="../media/image35.gif"/></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3.wdp"/><Relationship Id="rId3" Type="http://schemas.openxmlformats.org/officeDocument/2006/relationships/image" Target="../media/image38.jpeg"/><Relationship Id="rId7" Type="http://schemas.openxmlformats.org/officeDocument/2006/relationships/image" Target="../media/image39.gif"/><Relationship Id="rId12" Type="http://schemas.openxmlformats.org/officeDocument/2006/relationships/image" Target="../media/image41.png"/><Relationship Id="rId2" Type="http://schemas.openxmlformats.org/officeDocument/2006/relationships/notesSlide" Target="../notesSlides/notesSlide5.xml"/><Relationship Id="rId16" Type="http://schemas.openxmlformats.org/officeDocument/2006/relationships/slide" Target="slide9.xml"/><Relationship Id="rId1" Type="http://schemas.openxmlformats.org/officeDocument/2006/relationships/slideLayout" Target="../slideLayouts/slideLayout24.xml"/><Relationship Id="rId6" Type="http://schemas.openxmlformats.org/officeDocument/2006/relationships/slide" Target="slide7.xml"/><Relationship Id="rId11" Type="http://schemas.microsoft.com/office/2007/relationships/hdphoto" Target="../media/hdphoto2.wdp"/><Relationship Id="rId5" Type="http://schemas.openxmlformats.org/officeDocument/2006/relationships/image" Target="../media/image31.gif"/><Relationship Id="rId15" Type="http://schemas.openxmlformats.org/officeDocument/2006/relationships/image" Target="../media/image43.gif"/><Relationship Id="rId10" Type="http://schemas.openxmlformats.org/officeDocument/2006/relationships/image" Target="../media/image40.png"/><Relationship Id="rId4" Type="http://schemas.openxmlformats.org/officeDocument/2006/relationships/slide" Target="slide6.xml"/><Relationship Id="rId9" Type="http://schemas.openxmlformats.org/officeDocument/2006/relationships/image" Target="../media/image35.gif"/><Relationship Id="rId14" Type="http://schemas.openxmlformats.org/officeDocument/2006/relationships/image" Target="../media/image42.gif"/></Relationships>
</file>

<file path=ppt/slides/_rels/slide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19.png"/><Relationship Id="rId7" Type="http://schemas.openxmlformats.org/officeDocument/2006/relationships/image" Target="../media/image4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1.jpeg"/><Relationship Id="rId5" Type="http://schemas.openxmlformats.org/officeDocument/2006/relationships/image" Target="../media/image24.png"/><Relationship Id="rId10" Type="http://schemas.openxmlformats.org/officeDocument/2006/relationships/image" Target="../media/image47.jpeg"/><Relationship Id="rId4" Type="http://schemas.openxmlformats.org/officeDocument/2006/relationships/image" Target="../media/image21.png"/><Relationship Id="rId9"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 xmlns:a16="http://schemas.microsoft.com/office/drawing/2014/main" id="{3ED967E4-7167-4508-8A73-E34528D338C4}"/>
              </a:ext>
            </a:extLst>
          </p:cNvPr>
          <p:cNvPicPr>
            <a:picLocks noChangeAspect="1"/>
          </p:cNvPicPr>
          <p:nvPr/>
        </p:nvPicPr>
        <p:blipFill>
          <a:blip r:embed="rId4"/>
          <a:stretch>
            <a:fillRect/>
          </a:stretch>
        </p:blipFill>
        <p:spPr>
          <a:xfrm>
            <a:off x="-326445" y="0"/>
            <a:ext cx="12697036" cy="6860627"/>
          </a:xfrm>
          <a:prstGeom prst="rect">
            <a:avLst/>
          </a:prstGeom>
        </p:spPr>
      </p:pic>
      <p:pic>
        <p:nvPicPr>
          <p:cNvPr id="31" name="图片 30">
            <a:extLst>
              <a:ext uri="{FF2B5EF4-FFF2-40B4-BE49-F238E27FC236}">
                <a16:creationId xmlns=""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7" name="图形 6">
            <a:extLst>
              <a:ext uri="{FF2B5EF4-FFF2-40B4-BE49-F238E27FC236}">
                <a16:creationId xmlns="" xmlns:a16="http://schemas.microsoft.com/office/drawing/2014/main" id="{E1B0062C-E73C-4430-B5EF-966502526CEC}"/>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 xmlns:a16="http://schemas.microsoft.com/office/drawing/2014/main" id="{79CBD613-7B94-0F02-104E-56BDA7D77F0B}"/>
              </a:ext>
            </a:extLst>
          </p:cNvPr>
          <p:cNvPicPr>
            <a:picLocks noChangeAspect="1"/>
          </p:cNvPicPr>
          <p:nvPr/>
        </p:nvPicPr>
        <p:blipFill>
          <a:blip r:embed="rId16"/>
          <a:stretch>
            <a:fillRect/>
          </a:stretch>
        </p:blipFill>
        <p:spPr>
          <a:xfrm>
            <a:off x="4812751" y="1519517"/>
            <a:ext cx="3048549" cy="860611"/>
          </a:xfrm>
          <a:prstGeom prst="rect">
            <a:avLst/>
          </a:prstGeom>
        </p:spPr>
      </p:pic>
      <p:sp>
        <p:nvSpPr>
          <p:cNvPr id="10" name="TextBox 9">
            <a:extLst>
              <a:ext uri="{FF2B5EF4-FFF2-40B4-BE49-F238E27FC236}">
                <a16:creationId xmlns="" xmlns:a16="http://schemas.microsoft.com/office/drawing/2014/main" id="{0EF8B6DE-01F7-CA7D-0545-62A1501B19A9}"/>
              </a:ext>
            </a:extLst>
          </p:cNvPr>
          <p:cNvSpPr txBox="1"/>
          <p:nvPr/>
        </p:nvSpPr>
        <p:spPr>
          <a:xfrm>
            <a:off x="3657600" y="2339788"/>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a:extLst>
              <a:ext uri="{FF2B5EF4-FFF2-40B4-BE49-F238E27FC236}">
                <a16:creationId xmlns="" xmlns:a16="http://schemas.microsoft.com/office/drawing/2014/main" id="{36E1C357-FAF0-C36F-D237-2384F77345B8}"/>
              </a:ext>
            </a:extLst>
          </p:cNvPr>
          <p:cNvPicPr>
            <a:picLocks noChangeAspect="1"/>
          </p:cNvPicPr>
          <p:nvPr/>
        </p:nvPicPr>
        <p:blipFill>
          <a:blip r:embed="rId17"/>
          <a:stretch>
            <a:fillRect/>
          </a:stretch>
        </p:blipFill>
        <p:spPr>
          <a:xfrm>
            <a:off x="139163" y="2931458"/>
            <a:ext cx="12052837" cy="1965577"/>
          </a:xfrm>
          <a:prstGeom prst="rect">
            <a:avLst/>
          </a:prstGeom>
        </p:spPr>
      </p:pic>
      <p:sp>
        <p:nvSpPr>
          <p:cNvPr id="18" name="Rectangle 17"/>
          <p:cNvSpPr/>
          <p:nvPr/>
        </p:nvSpPr>
        <p:spPr>
          <a:xfrm>
            <a:off x="2084294" y="484094"/>
            <a:ext cx="8740588" cy="904863"/>
          </a:xfrm>
          <a:prstGeom prst="rect">
            <a:avLst/>
          </a:prstGeom>
        </p:spPr>
        <p:txBody>
          <a:bodyPr wrap="square">
            <a:spAutoFit/>
          </a:bodyPr>
          <a:lstStyle/>
          <a:p>
            <a:pPr lvl="0" algn="ctr" defTabSz="457200">
              <a:lnSpc>
                <a:spcPct val="120000"/>
              </a:lnSpc>
              <a:defRPr/>
            </a:pPr>
            <a:r>
              <a:rPr lang="en-US" altLang="zh-CN" sz="4400" dirty="0" err="1" smtClean="0">
                <a:latin typeface="Times New Roman" pitchFamily="18" charset="0"/>
                <a:ea typeface="微软雅黑" panose="020B0503020204020204" pitchFamily="34" charset="-122"/>
                <a:cs typeface="Times New Roman" pitchFamily="18" charset="0"/>
                <a:sym typeface="迷你简细行楷" panose="02010609000101010101" charset="-122"/>
              </a:rPr>
              <a:t>Thứ</a:t>
            </a:r>
            <a:r>
              <a:rPr lang="en-US" altLang="zh-CN" sz="4400" dirty="0" smtClean="0">
                <a:latin typeface="Times New Roman" pitchFamily="18" charset="0"/>
                <a:ea typeface="微软雅黑" panose="020B0503020204020204" pitchFamily="34" charset="-122"/>
                <a:cs typeface="Times New Roman" pitchFamily="18" charset="0"/>
                <a:sym typeface="迷你简细行楷" panose="02010609000101010101" charset="-122"/>
              </a:rPr>
              <a:t> </a:t>
            </a:r>
            <a:r>
              <a:rPr lang="en-US" altLang="zh-CN" sz="4400" dirty="0" err="1" smtClean="0">
                <a:latin typeface="Times New Roman" pitchFamily="18" charset="0"/>
                <a:ea typeface="微软雅黑" panose="020B0503020204020204" pitchFamily="34" charset="-122"/>
                <a:cs typeface="Times New Roman" pitchFamily="18" charset="0"/>
                <a:sym typeface="迷你简细行楷" panose="02010609000101010101" charset="-122"/>
              </a:rPr>
              <a:t>hai</a:t>
            </a:r>
            <a:r>
              <a:rPr lang="en-US" altLang="zh-CN" sz="4400" dirty="0" smtClean="0">
                <a:latin typeface="Times New Roman" pitchFamily="18" charset="0"/>
                <a:ea typeface="微软雅黑" panose="020B0503020204020204" pitchFamily="34" charset="-122"/>
                <a:cs typeface="Times New Roman" pitchFamily="18" charset="0"/>
                <a:sym typeface="迷你简细行楷" panose="02010609000101010101" charset="-122"/>
              </a:rPr>
              <a:t>, </a:t>
            </a:r>
            <a:r>
              <a:rPr lang="en-US" altLang="zh-CN" sz="4400" dirty="0" err="1" smtClean="0">
                <a:latin typeface="Times New Roman" pitchFamily="18" charset="0"/>
                <a:ea typeface="微软雅黑" panose="020B0503020204020204" pitchFamily="34" charset="-122"/>
                <a:cs typeface="Times New Roman" pitchFamily="18" charset="0"/>
                <a:sym typeface="迷你简细行楷" panose="02010609000101010101" charset="-122"/>
              </a:rPr>
              <a:t>ngày</a:t>
            </a:r>
            <a:r>
              <a:rPr lang="en-US" altLang="zh-CN" sz="4400" dirty="0" smtClean="0">
                <a:latin typeface="Times New Roman" pitchFamily="18" charset="0"/>
                <a:ea typeface="微软雅黑" panose="020B0503020204020204" pitchFamily="34" charset="-122"/>
                <a:cs typeface="Times New Roman" pitchFamily="18" charset="0"/>
                <a:sym typeface="迷你简细行楷" panose="02010609000101010101" charset="-122"/>
              </a:rPr>
              <a:t> </a:t>
            </a:r>
            <a:r>
              <a:rPr lang="en-US" altLang="zh-CN" sz="4400" dirty="0" smtClean="0">
                <a:latin typeface="Times New Roman" pitchFamily="18" charset="0"/>
                <a:ea typeface="微软雅黑" panose="020B0503020204020204" pitchFamily="34" charset="-122"/>
                <a:cs typeface="Times New Roman" pitchFamily="18" charset="0"/>
                <a:sym typeface="迷你简细行楷" panose="02010609000101010101" charset="-122"/>
              </a:rPr>
              <a:t>25 </a:t>
            </a:r>
            <a:r>
              <a:rPr lang="en-US" altLang="zh-CN" sz="4400" dirty="0" err="1" smtClean="0">
                <a:latin typeface="Times New Roman" pitchFamily="18" charset="0"/>
                <a:ea typeface="微软雅黑" panose="020B0503020204020204" pitchFamily="34" charset="-122"/>
                <a:cs typeface="Times New Roman" pitchFamily="18" charset="0"/>
                <a:sym typeface="迷你简细行楷" panose="02010609000101010101" charset="-122"/>
              </a:rPr>
              <a:t>tháng</a:t>
            </a:r>
            <a:r>
              <a:rPr lang="en-US" altLang="zh-CN" sz="4400" dirty="0" smtClean="0">
                <a:latin typeface="Times New Roman" pitchFamily="18" charset="0"/>
                <a:ea typeface="微软雅黑" panose="020B0503020204020204" pitchFamily="34" charset="-122"/>
                <a:cs typeface="Times New Roman" pitchFamily="18" charset="0"/>
                <a:sym typeface="迷你简细行楷" panose="02010609000101010101" charset="-122"/>
              </a:rPr>
              <a:t> 11 </a:t>
            </a:r>
            <a:r>
              <a:rPr lang="en-US" altLang="zh-CN" sz="4400" dirty="0" err="1" smtClean="0">
                <a:latin typeface="Times New Roman" pitchFamily="18" charset="0"/>
                <a:ea typeface="微软雅黑" panose="020B0503020204020204" pitchFamily="34" charset="-122"/>
                <a:cs typeface="Times New Roman" pitchFamily="18" charset="0"/>
                <a:sym typeface="迷你简细行楷" panose="02010609000101010101" charset="-122"/>
              </a:rPr>
              <a:t>năm</a:t>
            </a:r>
            <a:r>
              <a:rPr lang="en-US" altLang="zh-CN" sz="4400" dirty="0" smtClean="0">
                <a:latin typeface="Times New Roman" pitchFamily="18" charset="0"/>
                <a:ea typeface="微软雅黑" panose="020B0503020204020204" pitchFamily="34" charset="-122"/>
                <a:cs typeface="Times New Roman" pitchFamily="18" charset="0"/>
                <a:sym typeface="迷你简细行楷" panose="02010609000101010101" charset="-122"/>
              </a:rPr>
              <a:t> </a:t>
            </a:r>
            <a:r>
              <a:rPr lang="en-US" altLang="zh-CN" sz="4400" dirty="0" smtClean="0">
                <a:latin typeface="Times New Roman" pitchFamily="18" charset="0"/>
                <a:ea typeface="微软雅黑" panose="020B0503020204020204" pitchFamily="34" charset="-122"/>
                <a:cs typeface="Times New Roman" pitchFamily="18" charset="0"/>
                <a:sym typeface="迷你简细行楷" panose="02010609000101010101" charset="-122"/>
              </a:rPr>
              <a:t>2024</a:t>
            </a:r>
            <a:endParaRPr lang="zh-CN" altLang="en-US" sz="4400" dirty="0">
              <a:latin typeface="Times New Roman" pitchFamily="18" charset="0"/>
              <a:ea typeface="微软雅黑" panose="020B0503020204020204" pitchFamily="34" charset="-122"/>
              <a:cs typeface="Times New Roman" pitchFamily="18" charset="0"/>
              <a:sym typeface="迷你简细行楷" panose="02010609000101010101" charset="-122"/>
            </a:endParaRPr>
          </a:p>
        </p:txBody>
      </p:sp>
    </p:spTree>
    <p:extLst>
      <p:ext uri="{BB962C8B-B14F-4D97-AF65-F5344CB8AC3E}">
        <p14:creationId xmlns="" xmlns:p14="http://schemas.microsoft.com/office/powerpoint/2010/main" val="2485927204"/>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 xmlns:a16="http://schemas.microsoft.com/office/drawing/2014/main" id="{04B2D199-F7D0-69DF-A0F7-1FB2C3CE7F08}"/>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Rounded Corners 11">
            <a:extLst>
              <a:ext uri="{FF2B5EF4-FFF2-40B4-BE49-F238E27FC236}">
                <a16:creationId xmlns=""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 xmlns:p14="http://schemas.microsoft.com/office/powerpoint/2010/main" val="111900748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9965004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cs typeface="+mn-cs"/>
                </a:rPr>
                <a:t>Mắt</a:t>
              </a:r>
              <a:r>
                <a:rPr kumimoji="0" lang="en-US" sz="4800" b="1" i="0" u="none" strike="noStrike" kern="0" cap="none" spc="0" normalizeH="0" baseline="0" noProof="0" dirty="0">
                  <a:ln>
                    <a:noFill/>
                  </a:ln>
                  <a:solidFill>
                    <a:srgbClr val="002060"/>
                  </a:solidFill>
                  <a:effectLst/>
                  <a:uLnTx/>
                  <a:uFillTx/>
                  <a:cs typeface="+mn-cs"/>
                </a:rPr>
                <a:t> </a:t>
              </a:r>
              <a:r>
                <a:rPr kumimoji="0" lang="en-US" sz="4800" b="1" i="0" u="none" strike="noStrike" kern="0" cap="none" spc="0" normalizeH="0" baseline="0" noProof="0" dirty="0" err="1">
                  <a:ln>
                    <a:noFill/>
                  </a:ln>
                  <a:solidFill>
                    <a:srgbClr val="002060"/>
                  </a:solidFill>
                  <a:effectLst/>
                  <a:uLnTx/>
                  <a:uFillTx/>
                  <a:cs typeface="+mn-cs"/>
                </a:rPr>
                <a:t>dõi</a:t>
              </a:r>
              <a:endParaRPr kumimoji="0" lang="en-US" sz="4800" b="1" i="0" u="none" strike="noStrike" kern="0" cap="none" spc="0" normalizeH="0" baseline="0" noProof="0" dirty="0">
                <a:ln>
                  <a:noFill/>
                </a:ln>
                <a:solidFill>
                  <a:srgbClr val="002060"/>
                </a:solidFill>
                <a:effectLst/>
                <a:uLnTx/>
                <a:uFillTx/>
                <a:cs typeface="+mn-cs"/>
              </a:endParaRPr>
            </a:p>
          </p:txBody>
        </p:sp>
        <p:pic>
          <p:nvPicPr>
            <p:cNvPr id="19" name="Picture 18">
              <a:extLst>
                <a:ext uri="{FF2B5EF4-FFF2-40B4-BE49-F238E27FC236}">
                  <a16:creationId xmlns="" xmlns:a16="http://schemas.microsoft.com/office/drawing/2014/main" id="{4E577EEF-5F2A-0004-EB9B-83972EE221C3}"/>
                </a:ext>
              </a:extLst>
            </p:cNvPr>
            <p:cNvPicPr>
              <a:picLocks noChangeAspect="1"/>
            </p:cNvPicPr>
            <p:nvPr/>
          </p:nvPicPr>
          <p:blipFill>
            <a:blip r:embed="rId6" cstate="print"/>
            <a:stretch>
              <a:fillRect/>
            </a:stretch>
          </p:blipFill>
          <p:spPr>
            <a:xfrm>
              <a:off x="139959" y="1387023"/>
              <a:ext cx="947057" cy="947057"/>
            </a:xfrm>
            <a:prstGeom prst="rect">
              <a:avLst/>
            </a:prstGeom>
          </p:spPr>
        </p:pic>
      </p:grpSp>
      <p:grpSp>
        <p:nvGrpSpPr>
          <p:cNvPr id="20" name="Group 19">
            <a:extLst>
              <a:ext uri="{FF2B5EF4-FFF2-40B4-BE49-F238E27FC236}">
                <a16:creationId xmlns=""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Tai </a:t>
              </a:r>
              <a:r>
                <a:rPr kumimoji="0" lang="en-US" sz="4800" b="1" i="0" u="none" strike="noStrike" kern="0" cap="none" spc="0" normalizeH="0" baseline="0" noProof="0" dirty="0" err="1">
                  <a:ln>
                    <a:noFill/>
                  </a:ln>
                  <a:solidFill>
                    <a:srgbClr val="002060"/>
                  </a:solidFill>
                  <a:effectLst/>
                  <a:uLnTx/>
                  <a:uFillTx/>
                  <a:cs typeface="+mn-cs"/>
                </a:rPr>
                <a:t>nghe</a:t>
              </a:r>
              <a:endParaRPr kumimoji="0" lang="en-US" sz="4800" b="1" i="0" u="none" strike="noStrike" kern="0" cap="none" spc="0" normalizeH="0" baseline="0" noProof="0" dirty="0">
                <a:ln>
                  <a:noFill/>
                </a:ln>
                <a:solidFill>
                  <a:srgbClr val="002060"/>
                </a:solidFill>
                <a:effectLst/>
                <a:uLnTx/>
                <a:uFillTx/>
                <a:cs typeface="+mn-cs"/>
              </a:endParaRPr>
            </a:p>
          </p:txBody>
        </p:sp>
        <p:pic>
          <p:nvPicPr>
            <p:cNvPr id="23" name="Picture 22">
              <a:extLst>
                <a:ext uri="{FF2B5EF4-FFF2-40B4-BE49-F238E27FC236}">
                  <a16:creationId xmlns="" xmlns:a16="http://schemas.microsoft.com/office/drawing/2014/main" id="{9BE743ED-3552-1905-5242-8C66B301E645}"/>
                </a:ext>
              </a:extLst>
            </p:cNvPr>
            <p:cNvPicPr>
              <a:picLocks noChangeAspect="1"/>
            </p:cNvPicPr>
            <p:nvPr/>
          </p:nvPicPr>
          <p:blipFill>
            <a:blip r:embed="rId7" cstate="print"/>
            <a:stretch>
              <a:fillRect/>
            </a:stretch>
          </p:blipFill>
          <p:spPr>
            <a:xfrm>
              <a:off x="4424729" y="3902060"/>
              <a:ext cx="1083597" cy="1083597"/>
            </a:xfrm>
            <a:prstGeom prst="rect">
              <a:avLst/>
            </a:prstGeom>
          </p:spPr>
        </p:pic>
      </p:grpSp>
      <p:grpSp>
        <p:nvGrpSpPr>
          <p:cNvPr id="26" name="Group 25">
            <a:extLst>
              <a:ext uri="{FF2B5EF4-FFF2-40B4-BE49-F238E27FC236}">
                <a16:creationId xmlns=""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Tay </a:t>
              </a:r>
              <a:r>
                <a:rPr kumimoji="0" lang="en-US" sz="4800" b="1" i="0" u="none" strike="noStrike" kern="0" cap="none" spc="0" normalizeH="0" baseline="0" noProof="0" dirty="0" err="1">
                  <a:ln>
                    <a:noFill/>
                  </a:ln>
                  <a:solidFill>
                    <a:srgbClr val="002060"/>
                  </a:solidFill>
                  <a:effectLst/>
                  <a:uLnTx/>
                  <a:uFillTx/>
                  <a:cs typeface="+mn-cs"/>
                </a:rPr>
                <a:t>dò</a:t>
              </a:r>
              <a:endParaRPr kumimoji="0" lang="en-US" sz="4800" b="1" i="0" u="none" strike="noStrike" kern="0" cap="none" spc="0" normalizeH="0" baseline="0" noProof="0" dirty="0">
                <a:ln>
                  <a:noFill/>
                </a:ln>
                <a:solidFill>
                  <a:srgbClr val="002060"/>
                </a:solidFill>
                <a:effectLst/>
                <a:uLnTx/>
                <a:uFillTx/>
                <a:cs typeface="+mn-cs"/>
              </a:endParaRPr>
            </a:p>
          </p:txBody>
        </p:sp>
        <p:pic>
          <p:nvPicPr>
            <p:cNvPr id="35" name="Picture 34">
              <a:extLst>
                <a:ext uri="{FF2B5EF4-FFF2-40B4-BE49-F238E27FC236}">
                  <a16:creationId xmlns="" xmlns:a16="http://schemas.microsoft.com/office/drawing/2014/main" id="{D223BDA2-8E8A-67E7-E870-726509212C86}"/>
                </a:ext>
              </a:extLst>
            </p:cNvPr>
            <p:cNvPicPr>
              <a:picLocks noChangeAspect="1"/>
            </p:cNvPicPr>
            <p:nvPr/>
          </p:nvPicPr>
          <p:blipFill>
            <a:blip r:embed="rId8" cstate="print"/>
            <a:stretch>
              <a:fillRect/>
            </a:stretch>
          </p:blipFill>
          <p:spPr>
            <a:xfrm>
              <a:off x="8110962" y="1828720"/>
              <a:ext cx="1023707" cy="1023707"/>
            </a:xfrm>
            <a:prstGeom prst="rect">
              <a:avLst/>
            </a:prstGeom>
          </p:spPr>
        </p:pic>
      </p:grpSp>
      <p:pic>
        <p:nvPicPr>
          <p:cNvPr id="40" name="Picture 39">
            <a:extLst>
              <a:ext uri="{FF2B5EF4-FFF2-40B4-BE49-F238E27FC236}">
                <a16:creationId xmlns=""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 xmlns:p14="http://schemas.microsoft.com/office/powerpoint/2010/main" val="81009899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 xmlns:a16="http://schemas.microsoft.com/office/drawing/2014/main" id="{6A72DDF6-B043-D103-9927-7862E7A80EA0}"/>
              </a:ext>
            </a:extLst>
          </p:cNvPr>
          <p:cNvPicPr>
            <a:picLocks noChangeAspect="1"/>
          </p:cNvPicPr>
          <p:nvPr/>
        </p:nvPicPr>
        <p:blipFill>
          <a:blip r:embed="rId3" cstate="print"/>
          <a:stretch>
            <a:fillRect/>
          </a:stretch>
        </p:blipFill>
        <p:spPr>
          <a:xfrm>
            <a:off x="3753293" y="-116958"/>
            <a:ext cx="5502766" cy="1319327"/>
          </a:xfrm>
          <a:prstGeom prst="rect">
            <a:avLst/>
          </a:prstGeom>
        </p:spPr>
      </p:pic>
      <p:pic>
        <p:nvPicPr>
          <p:cNvPr id="37" name="Picture 36">
            <a:extLst>
              <a:ext uri="{FF2B5EF4-FFF2-40B4-BE49-F238E27FC236}">
                <a16:creationId xmlns=""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 xmlns:p14="http://schemas.microsoft.com/office/powerpoint/2010/main" val="60175414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 xmlns:a16="http://schemas.microsoft.com/office/drawing/2014/main" id="{6A72DDF6-B043-D103-9927-7862E7A80EA0}"/>
              </a:ext>
            </a:extLst>
          </p:cNvPr>
          <p:cNvPicPr>
            <a:picLocks noChangeAspect="1"/>
          </p:cNvPicPr>
          <p:nvPr/>
        </p:nvPicPr>
        <p:blipFill>
          <a:blip r:embed="rId3" cstate="print"/>
          <a:stretch>
            <a:fillRect/>
          </a:stretch>
        </p:blipFill>
        <p:spPr>
          <a:xfrm>
            <a:off x="3753293" y="-116958"/>
            <a:ext cx="5502766" cy="1319327"/>
          </a:xfrm>
          <a:prstGeom prst="rect">
            <a:avLst/>
          </a:prstGeom>
        </p:spPr>
      </p:pic>
      <p:pic>
        <p:nvPicPr>
          <p:cNvPr id="37" name="Picture 36">
            <a:extLst>
              <a:ext uri="{FF2B5EF4-FFF2-40B4-BE49-F238E27FC236}">
                <a16:creationId xmlns=""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a:extLst>
              <a:ext uri="{FF2B5EF4-FFF2-40B4-BE49-F238E27FC236}">
                <a16:creationId xmlns=""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 xmlns:p14="http://schemas.microsoft.com/office/powerpoint/2010/main" val="231719272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 xmlns:a16="http://schemas.microsoft.com/office/drawing/2014/main"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a:extLst>
              <a:ext uri="{FF2B5EF4-FFF2-40B4-BE49-F238E27FC236}">
                <a16:creationId xmlns=""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a:extLst>
              <a:ext uri="{FF2B5EF4-FFF2-40B4-BE49-F238E27FC236}">
                <a16:creationId xmlns="" xmlns:a16="http://schemas.microsoft.com/office/drawing/2014/main" id="{252F10FD-0B0B-0485-0D34-A665485A32D0}"/>
              </a:ext>
            </a:extLst>
          </p:cNvPr>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636971F-1FE0-277C-45F4-18B9DF2BA543}"/>
              </a:ext>
            </a:extLst>
          </p:cNvPr>
          <p:cNvCxnSpPr>
            <a:cxnSpLocks/>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7B705F07-82A9-D2B1-0176-458031FEF455}"/>
              </a:ext>
            </a:extLst>
          </p:cNvPr>
          <p:cNvCxnSpPr>
            <a:cxnSpLocks/>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004509EC-A5CC-6091-E4E1-4AE0DC78065D}"/>
              </a:ext>
            </a:extLst>
          </p:cNvPr>
          <p:cNvCxnSpPr>
            <a:cxnSpLocks/>
          </p:cNvCxnSpPr>
          <p:nvPr/>
        </p:nvCxnSpPr>
        <p:spPr>
          <a:xfrm>
            <a:off x="691116" y="4720855"/>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834CC20D-BB3C-94A0-975B-EA7B6B8183C5}"/>
              </a:ext>
            </a:extLst>
          </p:cNvPr>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controls>
      <p:control spid="1027" name="TextBox1" r:id="rId2" imgW="8858160" imgH="1343160"/>
    </p:controls>
    <p:extLst>
      <p:ext uri="{BB962C8B-B14F-4D97-AF65-F5344CB8AC3E}">
        <p14:creationId xmlns="" xmlns:p14="http://schemas.microsoft.com/office/powerpoint/2010/main" val="279240989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a:extLst>
              <a:ext uri="{FF2B5EF4-FFF2-40B4-BE49-F238E27FC236}">
                <a16:creationId xmlns=""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spTree>
    <p:controls>
      <p:control spid="2051" name="TextBox1" r:id="rId2" imgW="8858160" imgH="1343160"/>
    </p:controls>
    <p:extLst>
      <p:ext uri="{BB962C8B-B14F-4D97-AF65-F5344CB8AC3E}">
        <p14:creationId xmlns="" xmlns:p14="http://schemas.microsoft.com/office/powerpoint/2010/main" val="2032334908"/>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spTree>
    <p:controls>
      <p:control spid="3075" name="TextBox1" r:id="rId2" imgW="8858160" imgH="1343160"/>
    </p:controls>
    <p:extLst>
      <p:ext uri="{BB962C8B-B14F-4D97-AF65-F5344CB8AC3E}">
        <p14:creationId xmlns="" xmlns:p14="http://schemas.microsoft.com/office/powerpoint/2010/main" val="103496933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 xmlns:a16="http://schemas.microsoft.com/office/drawing/2014/main" id="{364A63AC-7388-B39D-3E56-FED0FFF10C72}"/>
              </a:ext>
            </a:extLst>
          </p:cNvPr>
          <p:cNvCxnSpPr>
            <a:cxnSpLocks/>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E4BC22F9-413E-FB50-B0B2-6955497F04A5}"/>
              </a:ext>
            </a:extLst>
          </p:cNvPr>
          <p:cNvCxnSpPr>
            <a:cxnSpLocks/>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4EF4C777-ED25-2B64-6E7E-908C0D406810}"/>
              </a:ext>
            </a:extLst>
          </p:cNvPr>
          <p:cNvCxnSpPr>
            <a:cxnSpLocks/>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66FDFEDA-2013-A9AA-676C-31C0A8BA55CA}"/>
              </a:ext>
            </a:extLst>
          </p:cNvPr>
          <p:cNvCxnSpPr>
            <a:cxnSpLocks/>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1A3121E9-94F4-62AC-82B0-1C42F1C2CD66}"/>
              </a:ext>
            </a:extLst>
          </p:cNvPr>
          <p:cNvCxnSpPr>
            <a:cxnSpLocks/>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B816BF49-A484-F3EE-7E5C-4584369135F8}"/>
              </a:ext>
            </a:extLst>
          </p:cNvPr>
          <p:cNvCxnSpPr>
            <a:cxnSpLocks/>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74BF993D-A4E4-A5F8-D1E7-CD5009541452}"/>
              </a:ext>
            </a:extLst>
          </p:cNvPr>
          <p:cNvCxnSpPr>
            <a:cxnSpLocks/>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C63836D9-4AD0-5B3A-6E71-5E1DB89BDDFD}"/>
              </a:ext>
            </a:extLst>
          </p:cNvPr>
          <p:cNvCxnSpPr>
            <a:cxnSpLocks/>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BCC2CCF7-37C6-DE05-F8E3-1A243AB417D4}"/>
              </a:ext>
            </a:extLst>
          </p:cNvPr>
          <p:cNvCxnSpPr>
            <a:cxnSpLocks/>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p:control spid="4099" name="TextBox1" r:id="rId2" imgW="8858160" imgH="1343160"/>
    </p:controls>
    <p:extLst>
      <p:ext uri="{BB962C8B-B14F-4D97-AF65-F5344CB8AC3E}">
        <p14:creationId xmlns="" xmlns:p14="http://schemas.microsoft.com/office/powerpoint/2010/main" val="1164604541"/>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 xmlns:a16="http://schemas.microsoft.com/office/drawing/2014/main" id="{6338E501-5F01-45DF-A68E-7338935FFB18}"/>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 xmlns:a16="http://schemas.microsoft.com/office/drawing/2014/main" id="{F9A2C1A6-9D0E-4C2A-81BE-100888F3CCA6}"/>
                </a:ext>
              </a:extLst>
            </p:cNvPr>
            <p:cNvPicPr>
              <a:picLocks noChangeAspect="1"/>
            </p:cNvPicPr>
            <p:nvPr/>
          </p:nvPicPr>
          <p:blipFill rotWithShape="1">
            <a:blip r:embed="rId5">
              <a:extLst>
                <a:ext uri="{BEBA8EAE-BF5A-486C-A8C5-ECC9F3942E4B}">
                  <a14:imgProps xmln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pic>
        <p:nvPicPr>
          <p:cNvPr id="14" name="图片 13">
            <a:extLst>
              <a:ext uri="{FF2B5EF4-FFF2-40B4-BE49-F238E27FC236}">
                <a16:creationId xmlns="" xmlns:a16="http://schemas.microsoft.com/office/drawing/2014/main" id="{6275037A-BB66-4F53-A858-24E86D68B564}"/>
              </a:ext>
            </a:extLst>
          </p:cNvPr>
          <p:cNvPicPr>
            <a:picLocks noChangeAspect="1"/>
          </p:cNvPicPr>
          <p:nvPr/>
        </p:nvPicPr>
        <p:blipFill>
          <a:blip r:embed="rId7"/>
          <a:stretch>
            <a:fillRect/>
          </a:stretch>
        </p:blipFill>
        <p:spPr>
          <a:xfrm>
            <a:off x="11779187" y="1203740"/>
            <a:ext cx="1371583" cy="512189"/>
          </a:xfrm>
          <a:prstGeom prst="rect">
            <a:avLst/>
          </a:prstGeom>
        </p:spPr>
      </p:pic>
      <p:pic>
        <p:nvPicPr>
          <p:cNvPr id="15" name="图片 14">
            <a:extLst>
              <a:ext uri="{FF2B5EF4-FFF2-40B4-BE49-F238E27FC236}">
                <a16:creationId xmlns="" xmlns:a16="http://schemas.microsoft.com/office/drawing/2014/main" id="{2CA2B2A2-28A9-48A9-B1FB-0E1113A5C8BD}"/>
              </a:ext>
            </a:extLst>
          </p:cNvPr>
          <p:cNvPicPr>
            <a:picLocks noChangeAspect="1"/>
          </p:cNvPicPr>
          <p:nvPr/>
        </p:nvPicPr>
        <p:blipFill>
          <a:blip r:embed="rId8"/>
          <a:stretch>
            <a:fillRect/>
          </a:stretch>
        </p:blipFill>
        <p:spPr>
          <a:xfrm rot="21056238">
            <a:off x="7192187" y="225330"/>
            <a:ext cx="1460656" cy="599879"/>
          </a:xfrm>
          <a:prstGeom prst="rect">
            <a:avLst/>
          </a:prstGeom>
        </p:spPr>
      </p:pic>
      <p:pic>
        <p:nvPicPr>
          <p:cNvPr id="17" name="图形 16">
            <a:extLst>
              <a:ext uri="{FF2B5EF4-FFF2-40B4-BE49-F238E27FC236}">
                <a16:creationId xmlns="" xmlns:a16="http://schemas.microsoft.com/office/drawing/2014/main" id="{7C085ADC-2BAD-4772-B8C1-2D85511D9E3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 xmlns:a16="http://schemas.microsoft.com/office/drawing/2014/main" id="{780FB5B4-1D73-4CCB-AEFF-AEAAB70F1C02}"/>
              </a:ext>
            </a:extLst>
          </p:cNvPr>
          <p:cNvPicPr>
            <a:picLocks noChangeAspect="1"/>
          </p:cNvPicPr>
          <p:nvPr/>
        </p:nvPicPr>
        <p:blipFill>
          <a:blip r:embed="rId11"/>
          <a:stretch>
            <a:fillRect/>
          </a:stretch>
        </p:blipFill>
        <p:spPr>
          <a:xfrm rot="759396">
            <a:off x="536854" y="371352"/>
            <a:ext cx="1439053" cy="706097"/>
          </a:xfrm>
          <a:prstGeom prst="rect">
            <a:avLst/>
          </a:prstGeom>
        </p:spPr>
      </p:pic>
      <p:sp>
        <p:nvSpPr>
          <p:cNvPr id="6" name="TextBox 5">
            <a:extLst>
              <a:ext uri="{FF2B5EF4-FFF2-40B4-BE49-F238E27FC236}">
                <a16:creationId xmlns="" xmlns:a16="http://schemas.microsoft.com/office/drawing/2014/main" id="{778C495B-DF1C-ADC7-15D7-E76A59FA6065}"/>
              </a:ext>
            </a:extLst>
          </p:cNvPr>
          <p:cNvSpPr txBox="1"/>
          <p:nvPr/>
        </p:nvSpPr>
        <p:spPr>
          <a:xfrm>
            <a:off x="1137685" y="1494181"/>
            <a:ext cx="10154092" cy="4524315"/>
          </a:xfrm>
          <a:prstGeom prst="rect">
            <a:avLst/>
          </a:prstGeom>
          <a:solidFill>
            <a:schemeClr val="bg1"/>
          </a:solidFill>
        </p:spPr>
        <p:txBody>
          <a:bodyPr wrap="square" rtlCol="0">
            <a:spAutoFit/>
          </a:bodyPr>
          <a:lstStyle/>
          <a:p>
            <a:pPr algn="just"/>
            <a:r>
              <a:rPr lang="vi-VN" sz="3600" b="1" dirty="0">
                <a:solidFill>
                  <a:srgbClr val="004924"/>
                </a:solidFill>
                <a:latin typeface="Cambria" panose="02040503050406030204" pitchFamily="18" charset="0"/>
              </a:rPr>
              <a:t>- Đọc đúng từ ngữ, câu, đoạn và toàn bộ bài Thanh âm của núi.</a:t>
            </a:r>
          </a:p>
          <a:p>
            <a:pPr algn="just"/>
            <a:r>
              <a:rPr lang="vi-VN" sz="3600" b="1" dirty="0">
                <a:solidFill>
                  <a:srgbClr val="004924"/>
                </a:solidFill>
                <a:latin typeface="Cambria" panose="02040503050406030204" pitchFamily="18" charset="0"/>
              </a:rPr>
              <a:t>- Hiểu nghĩa của các từ ngữ, hình ảnh miêu tả cây khèn, tiếng khèn, người thổi khèn cùng cảnh vật miền núi Tây Bắc qua lời văn miêu tả, biểu cảm của tác giả.</a:t>
            </a:r>
          </a:p>
          <a:p>
            <a:pPr algn="just"/>
            <a:r>
              <a:rPr lang="vi-VN" sz="3600" b="1" dirty="0">
                <a:solidFill>
                  <a:srgbClr val="004924"/>
                </a:solidFill>
                <a:latin typeface="Cambria" panose="02040503050406030204" pitchFamily="18" charset="0"/>
              </a:rPr>
              <a:t>- Biết đọc diễn cảm phù hợp với lời kể, tả giàu hình ảnh, giàu cảm xúc trong bài. </a:t>
            </a:r>
          </a:p>
        </p:txBody>
      </p:sp>
      <p:pic>
        <p:nvPicPr>
          <p:cNvPr id="8" name="Picture 7">
            <a:extLst>
              <a:ext uri="{FF2B5EF4-FFF2-40B4-BE49-F238E27FC236}">
                <a16:creationId xmlns="" xmlns:a16="http://schemas.microsoft.com/office/drawing/2014/main" id="{E488F144-A395-6233-6C8A-22BB37DCA9B9}"/>
              </a:ext>
            </a:extLst>
          </p:cNvPr>
          <p:cNvPicPr>
            <a:picLocks noChangeAspect="1"/>
          </p:cNvPicPr>
          <p:nvPr/>
        </p:nvPicPr>
        <p:blipFill>
          <a:blip r:embed="rId12"/>
          <a:stretch>
            <a:fillRect/>
          </a:stretch>
        </p:blipFill>
        <p:spPr>
          <a:xfrm>
            <a:off x="2362090" y="469901"/>
            <a:ext cx="7980550" cy="1204166"/>
          </a:xfrm>
          <a:prstGeom prst="rect">
            <a:avLst/>
          </a:prstGeom>
        </p:spPr>
      </p:pic>
    </p:spTree>
    <p:extLst>
      <p:ext uri="{BB962C8B-B14F-4D97-AF65-F5344CB8AC3E}">
        <p14:creationId xmlns="" xmlns:p14="http://schemas.microsoft.com/office/powerpoint/2010/main" val="167425006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 xmlns:p14="http://schemas.microsoft.com/office/powerpoint/2010/main" val="697920191"/>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 xmlns:a16="http://schemas.microsoft.com/office/drawing/2014/main" id="{4E2B4064-E5A9-9A0B-B6FC-6817D9D49246}"/>
                  </a:ext>
                </a:extLst>
              </p:cNvPr>
              <p:cNvPicPr>
                <a:picLocks noChangeAspect="1"/>
              </p:cNvPicPr>
              <p:nvPr/>
            </p:nvPicPr>
            <p:blipFill>
              <a:blip r:embed="rId2" cstate="print"/>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 xmlns:a16="http://schemas.microsoft.com/office/drawing/2014/main" id="{085F8C2A-775A-6C12-B9D6-9975F7E01700}"/>
                  </a:ext>
                </a:extLst>
              </p:cNvPr>
              <p:cNvPicPr>
                <a:picLocks noChangeAspect="1"/>
              </p:cNvPicPr>
              <p:nvPr/>
            </p:nvPicPr>
            <p:blipFill>
              <a:blip r:embed="rId2" cstate="print"/>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 xmlns:a16="http://schemas.microsoft.com/office/drawing/2014/main" id="{5AA49E3F-3B8E-4E4A-48A0-037148107E13}"/>
                  </a:ext>
                </a:extLst>
              </p:cNvPr>
              <p:cNvPicPr>
                <a:picLocks noChangeAspect="1"/>
              </p:cNvPicPr>
              <p:nvPr/>
            </p:nvPicPr>
            <p:blipFill>
              <a:blip r:embed="rId2" cstate="print"/>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 xmlns:a16="http://schemas.microsoft.com/office/drawing/2014/main" id="{3044780D-2AA8-94AA-4C87-0B8EE1BC609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 xmlns:a16="http://schemas.microsoft.com/office/drawing/2014/main" id="{644E613A-E133-4B16-0689-9D0A88EE537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 xmlns:a16="http://schemas.microsoft.com/office/drawing/2014/main" id="{A756E6E6-D850-61F6-AC49-3A34305333E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 xmlns:a16="http://schemas.microsoft.com/office/drawing/2014/main" id="{28AD5FAF-CA49-40AC-B29B-A76248CD2E7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 xmlns:a16="http://schemas.microsoft.com/office/drawing/2014/main" id="{E1B1EB25-FBBF-5B18-297A-968558CDD7E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 xmlns:a16="http://schemas.microsoft.com/office/drawing/2014/main" id="{C5F37767-9DA5-F993-E019-6B11048584B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 xmlns:a16="http://schemas.microsoft.com/office/drawing/2014/main" id="{F9921D74-35E8-2123-E3C9-A4433CC30A7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 xmlns:a16="http://schemas.microsoft.com/office/drawing/2014/main" id="{75FBCDBF-4F27-E325-BC0E-4D320B64DE7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 xmlns:a16="http://schemas.microsoft.com/office/drawing/2014/main" id="{BD4C1044-E8BE-FA9F-65A8-D4A595D24A4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28078" y="3549094"/>
            <a:ext cx="2977476" cy="3097952"/>
          </a:xfrm>
          <a:prstGeom prst="rect">
            <a:avLst/>
          </a:prstGeom>
        </p:spPr>
      </p:pic>
    </p:spTree>
    <p:extLst>
      <p:ext uri="{BB962C8B-B14F-4D97-AF65-F5344CB8AC3E}">
        <p14:creationId xmlns=""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a:extLst>
                  <a:ext uri="{FF2B5EF4-FFF2-40B4-BE49-F238E27FC236}">
                    <a16:creationId xmlns=""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 xmlns:a16="http://schemas.microsoft.com/office/drawing/2014/main" id="{36F91750-FC6A-9E47-0C9E-A0F6646C9E2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 xmlns:a16="http://schemas.microsoft.com/office/drawing/2014/main" id="{CD750641-007B-2F12-6FE7-DB030C4554BF}"/>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 xmlns:a16="http://schemas.microsoft.com/office/drawing/2014/main" id="{C5DD1A8B-604D-503D-2F8E-8C4F6E94578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 xmlns:a16="http://schemas.microsoft.com/office/drawing/2014/main" id="{6E3088C0-C391-40C0-C5BC-382A0161087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 xmlns:a16="http://schemas.microsoft.com/office/drawing/2014/main" id="{E852EC0D-4D15-A771-243A-919D8990169C}"/>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 xmlns:a16="http://schemas.microsoft.com/office/drawing/2014/main" id="{A031D3CA-939E-F322-ED90-8345E1099C8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 xmlns:a16="http://schemas.microsoft.com/office/drawing/2014/main" id="{C104910C-55E4-4DDD-7AE9-398E4E27751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 xmlns:a16="http://schemas.microsoft.com/office/drawing/2014/main" id="{4FCDDD35-B815-51AB-384A-0966B0EEE79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 xmlns:a16="http://schemas.microsoft.com/office/drawing/2014/main" id="{403E97B9-9B76-AF7E-58FC-582B9B4ED83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a:extLst>
              <a:ext uri="{FF2B5EF4-FFF2-40B4-BE49-F238E27FC236}">
                <a16:creationId xmlns=""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 xmlns:a16="http://schemas.microsoft.com/office/drawing/2014/main" id="{46DA249D-DBCE-52A1-C59A-582F59FEA0D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 xmlns:p14="http://schemas.microsoft.com/office/powerpoint/2010/main" val="25038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 xmlns:a16="http://schemas.microsoft.com/office/drawing/2014/main" id="{CCC2AD1F-0139-8C8C-7DC7-CD1156AB1DFE}"/>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extLst>
      <p:ext uri="{BB962C8B-B14F-4D97-AF65-F5344CB8AC3E}">
        <p14:creationId xmlns="" xmlns:p14="http://schemas.microsoft.com/office/powerpoint/2010/main" val="1930348041"/>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 xmlns:a16="http://schemas.microsoft.com/office/drawing/2014/main" id="{96B0878B-723A-F50B-40B0-5D3BB71AF2E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50057294"/>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 xmlns:a16="http://schemas.microsoft.com/office/drawing/2014/main" id="{96B0878B-723A-F50B-40B0-5D3BB71AF2E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 xmlns:p14="http://schemas.microsoft.com/office/powerpoint/2010/main" val="2867483821"/>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 xmlns:a16="http://schemas.microsoft.com/office/drawing/2014/main" id="{96B0878B-723A-F50B-40B0-5D3BB71AF2E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 xmlns:p14="http://schemas.microsoft.com/office/powerpoint/2010/main" val="265212718"/>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 xmlns:p14="http://schemas.microsoft.com/office/powerpoint/2010/main" val="505225066"/>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 xmlns:a16="http://schemas.microsoft.com/office/drawing/2014/main"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smtClean="0">
                  <a:solidFill>
                    <a:prstClr val="black"/>
                  </a:solidFill>
                  <a:latin typeface="Cambria" panose="02040503050406030204" pitchFamily="18" charset="0"/>
                </a:rPr>
                <a:t>đọc</a:t>
              </a:r>
              <a:r>
                <a:rPr lang="en-US" sz="3200" b="1" dirty="0" smtClean="0">
                  <a:solidFill>
                    <a:prstClr val="black"/>
                  </a:solidFill>
                  <a:latin typeface="Cambria" panose="02040503050406030204" pitchFamily="18" charset="0"/>
                </a:rPr>
                <a:t> </a:t>
              </a:r>
              <a:r>
                <a:rPr lang="en-US" sz="3200" b="1" dirty="0">
                  <a:solidFill>
                    <a:prstClr val="black"/>
                  </a:solidFill>
                  <a:latin typeface="Cambria" panose="02040503050406030204" pitchFamily="18" charset="0"/>
                </a:rPr>
                <a:t>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khàn 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 xmlns:a16="http://schemas.microsoft.com/office/drawing/2014/main"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 xmlns:a16="http://schemas.microsoft.com/office/drawing/2014/main"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 xmlns:a16="http://schemas.microsoft.com/office/drawing/2014/main"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 xmlns:p14="http://schemas.microsoft.com/office/powerpoint/2010/main" val="195095598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225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8" action="ppaction://hlinksldjump"/>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10" cstate="print">
              <a:extLst>
                <a:ext uri="{BEBA8EAE-BF5A-486C-A8C5-ECC9F3942E4B}">
                  <a14:imgProps xmlns="" xmlns:a14="http://schemas.microsoft.com/office/drawing/2010/main">
                    <a14:imgLayer r:embed="rId11">
                      <a14:imgEffect>
                        <a14:backgroundRemoval t="3148" b="90000" l="10000" r="90000"/>
                      </a14:imgEffect>
                    </a14:imgLayer>
                  </a14:imgProps>
                </a:ext>
                <a:ext uri="{28A0092B-C50C-407E-A947-70E740481C1C}">
                  <a14:useLocalDpi xmlns=""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2" cstate="print">
              <a:extLst>
                <a:ext uri="{BEBA8EAE-BF5A-486C-A8C5-ECC9F3942E4B}">
                  <a14:imgProps xmlns="" xmlns:a14="http://schemas.microsoft.com/office/drawing/2010/main">
                    <a14:imgLayer r:embed="rId13">
                      <a14:imgEffect>
                        <a14:backgroundRemoval t="3148" b="90000" l="10000" r="90000"/>
                      </a14:imgEffect>
                    </a14:imgLayer>
                  </a14:imgProps>
                </a:ext>
                <a:ext uri="{28A0092B-C50C-407E-A947-70E740481C1C}">
                  <a14:useLocalDpi xmlns=""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6"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 xmlns:p14="http://schemas.microsoft.com/office/powerpoint/2010/main" val="2789996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684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 xmlns:a16="http://schemas.microsoft.com/office/drawing/2014/main" id="{F9A2C1A6-9D0E-4C2A-81BE-100888F3CCA6}"/>
                </a:ext>
              </a:extLst>
            </p:cNvPr>
            <p:cNvPicPr>
              <a:picLocks noChangeAspect="1"/>
            </p:cNvPicPr>
            <p:nvPr/>
          </p:nvPicPr>
          <p:blipFill rotWithShape="1">
            <a:blip r:embed="rId5">
              <a:extLst>
                <a:ext uri="{BEBA8EAE-BF5A-486C-A8C5-ECC9F3942E4B}">
                  <a14:imgProps xmln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 xmlns:a16="http://schemas.microsoft.com/office/drawing/2014/main" id="{16FFA8E6-15F0-4FEC-C660-AEC7F8E6CFF0}"/>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 xmlns:a16="http://schemas.microsoft.com/office/drawing/2014/main" id="{8F50833E-3692-4900-440B-07E4FE9F13A5}"/>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6889776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PA" val="v3.2.0"/>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2283</Words>
  <Application>Microsoft Office PowerPoint</Application>
  <PresentationFormat>Custom</PresentationFormat>
  <Paragraphs>149</Paragraphs>
  <Slides>36</Slides>
  <Notes>26</Notes>
  <HiddenSlides>0</HiddenSlides>
  <MMClips>0</MMClip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Office 主题​​</vt:lpstr>
      <vt:lpstr>1_Office 主题​​</vt:lpstr>
      <vt:lpstr>Office Theme</vt:lpstr>
      <vt:lpstr>2_Office 主题​​</vt:lpstr>
      <vt:lpstr>3_Office 主题​​</vt:lpstr>
      <vt:lpstr>自定义设计方案</vt:lpstr>
      <vt:lpstr>Slide 1</vt:lpstr>
      <vt:lpstr>Slide 2</vt:lpstr>
      <vt:lpstr>Slide 3</vt:lpstr>
      <vt:lpstr>Slide 4</vt:lpstr>
      <vt:lpstr>Slide 5</vt:lpstr>
      <vt:lpstr>Đây là nhạc cụ dân tộc nào?</vt:lpstr>
      <vt:lpstr>Đây là nhạc cụ dân tộc nào?</vt:lpstr>
      <vt:lpstr>Đây là nhạc cụ dân tộc nào?</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Cop.</cp:lastModifiedBy>
  <cp:revision>75</cp:revision>
  <dcterms:created xsi:type="dcterms:W3CDTF">2023-07-19T08:30:23Z</dcterms:created>
  <dcterms:modified xsi:type="dcterms:W3CDTF">2024-11-17T02:26:32Z</dcterms:modified>
</cp:coreProperties>
</file>