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12" r:id="rId6"/>
    <p:sldMasterId id="2147483724" r:id="rId7"/>
    <p:sldMasterId id="2147483736" r:id="rId8"/>
  </p:sldMasterIdLst>
  <p:notesMasterIdLst>
    <p:notesMasterId r:id="rId48"/>
  </p:notesMasterIdLst>
  <p:sldIdLst>
    <p:sldId id="257" r:id="rId9"/>
    <p:sldId id="258" r:id="rId10"/>
    <p:sldId id="259" r:id="rId11"/>
    <p:sldId id="260" r:id="rId12"/>
    <p:sldId id="261" r:id="rId13"/>
    <p:sldId id="264" r:id="rId14"/>
    <p:sldId id="265" r:id="rId15"/>
    <p:sldId id="331" r:id="rId16"/>
    <p:sldId id="266" r:id="rId17"/>
    <p:sldId id="267" r:id="rId18"/>
    <p:sldId id="268" r:id="rId19"/>
    <p:sldId id="271" r:id="rId20"/>
    <p:sldId id="299" r:id="rId21"/>
    <p:sldId id="270" r:id="rId22"/>
    <p:sldId id="301" r:id="rId23"/>
    <p:sldId id="302" r:id="rId24"/>
    <p:sldId id="304" r:id="rId25"/>
    <p:sldId id="303" r:id="rId26"/>
    <p:sldId id="305" r:id="rId27"/>
    <p:sldId id="330" r:id="rId28"/>
    <p:sldId id="307" r:id="rId29"/>
    <p:sldId id="325" r:id="rId30"/>
    <p:sldId id="276" r:id="rId31"/>
    <p:sldId id="278" r:id="rId32"/>
    <p:sldId id="279" r:id="rId33"/>
    <p:sldId id="332" r:id="rId34"/>
    <p:sldId id="280" r:id="rId35"/>
    <p:sldId id="327" r:id="rId36"/>
    <p:sldId id="281" r:id="rId37"/>
    <p:sldId id="285" r:id="rId38"/>
    <p:sldId id="286" r:id="rId39"/>
    <p:sldId id="328" r:id="rId40"/>
    <p:sldId id="312" r:id="rId41"/>
    <p:sldId id="313" r:id="rId42"/>
    <p:sldId id="314" r:id="rId43"/>
    <p:sldId id="315" r:id="rId44"/>
    <p:sldId id="316" r:id="rId45"/>
    <p:sldId id="329" r:id="rId46"/>
    <p:sldId id="29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8" d="100"/>
          <a:sy n="98" d="100"/>
        </p:scale>
        <p:origin x="8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349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2687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0626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113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2666113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349099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461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5804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98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44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56590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3820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3221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91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6227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239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164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9528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682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501116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3643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37009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93412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9463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1598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650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51448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13800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7855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6528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7337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8244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0921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61071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6211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8129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3762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4099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660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32340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6578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0826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580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68028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955454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78172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50317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67481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27060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24620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82854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4064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186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1000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12/16/2024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021501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471484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10186"/>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402497400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GIF"/><Relationship Id="rId18" Type="http://schemas.openxmlformats.org/officeDocument/2006/relationships/slide" Target="slide35.xml"/><Relationship Id="rId3" Type="http://schemas.openxmlformats.org/officeDocument/2006/relationships/audio" Target="../media/audio3.wav"/><Relationship Id="rId21" Type="http://schemas.openxmlformats.org/officeDocument/2006/relationships/image" Target="../media/image53.png"/><Relationship Id="rId7" Type="http://schemas.openxmlformats.org/officeDocument/2006/relationships/image" Target="../media/image42.png"/><Relationship Id="rId12" Type="http://schemas.openxmlformats.org/officeDocument/2006/relationships/image" Target="../media/image47.GIF"/><Relationship Id="rId17" Type="http://schemas.openxmlformats.org/officeDocument/2006/relationships/image" Target="../media/image51.png"/><Relationship Id="rId2" Type="http://schemas.openxmlformats.org/officeDocument/2006/relationships/notesSlide" Target="../notesSlides/notesSlide18.xml"/><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slideLayout" Target="../slideLayouts/slideLayout71.xml"/><Relationship Id="rId6" Type="http://schemas.openxmlformats.org/officeDocument/2006/relationships/image" Target="../media/image41.png"/><Relationship Id="rId11" Type="http://schemas.openxmlformats.org/officeDocument/2006/relationships/image" Target="../media/image46.GIF"/><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4.png"/><Relationship Id="rId10" Type="http://schemas.openxmlformats.org/officeDocument/2006/relationships/image" Target="../media/image45.GIF"/><Relationship Id="rId19"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slide" Target="slide37.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5.pn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37.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1"/>
          </p:nvPr>
        </p:nvPicPr>
        <p:blipFill>
          <a:blip r:embed="rId3"/>
          <a:stretch>
            <a:fillRect/>
          </a:stretch>
        </p:blipFill>
        <p:spPr>
          <a:xfrm>
            <a:off x="10674350" y="0"/>
            <a:ext cx="1644650" cy="1644650"/>
          </a:xfrm>
          <a:prstGeom prst="rect">
            <a:avLst/>
          </a:prstGeom>
        </p:spPr>
      </p:pic>
      <p:pic>
        <p:nvPicPr>
          <p:cNvPr id="4" name="Picture 3"/>
          <p:cNvPicPr>
            <a:picLocks noChangeAspect="1"/>
          </p:cNvPicPr>
          <p:nvPr/>
        </p:nvPicPr>
        <p:blipFill>
          <a:blip r:embed="rId4"/>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a16="http://schemas.microsoft.com/office/drawing/2014/main" id="{F327B27A-85A3-40FD-B657-7092FDF08595}"/>
              </a:ext>
            </a:extLst>
          </p:cNvPr>
          <p:cNvSpPr>
            <a:spLocks noGrp="1"/>
          </p:cNvSpPr>
          <p:nvPr>
            <p:ph sz="half" idx="2"/>
          </p:nvPr>
        </p:nvSpPr>
        <p:spPr/>
        <p:txBody>
          <a:bodyPr/>
          <a:lstStyle/>
          <a:p>
            <a:endParaRPr lang="en-US"/>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541721"/>
            <a:ext cx="7517218" cy="27325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533231" y="111494"/>
            <a:ext cx="5501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305356" y="783518"/>
            <a:ext cx="11327186" cy="6001643"/>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Năm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liền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phẩy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8351180" y="1563127"/>
            <a:ext cx="3281362" cy="1865873"/>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5" grpId="2"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790951" y="1160145"/>
            <a:ext cx="7103109" cy="4557395"/>
            <a:chOff x="3815445" y="140918"/>
            <a:chExt cx="3925837" cy="4557358"/>
          </a:xfrm>
        </p:grpSpPr>
        <p:grpSp>
          <p:nvGrpSpPr>
            <p:cNvPr id="42" name="Group 41"/>
            <p:cNvGrpSpPr/>
            <p:nvPr/>
          </p:nvGrpSpPr>
          <p:grpSpPr>
            <a:xfrm>
              <a:off x="3815445" y="140918"/>
              <a:ext cx="3925837" cy="4557358"/>
              <a:chOff x="181619" y="1261924"/>
              <a:chExt cx="2165946" cy="4151517"/>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chum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Hexagon 5"/>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43"/>
              <p:cNvSpPr txBox="1"/>
              <p:nvPr/>
            </p:nvSpPr>
            <p:spPr>
              <a:xfrm>
                <a:off x="367975" y="3596329"/>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tỉ</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muội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2" name="10"/>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53657" y="117662"/>
            <a:ext cx="6111512"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4034" y="703141"/>
            <a:ext cx="1122393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6604" y="1492105"/>
            <a:ext cx="3281362" cy="1865873"/>
          </a:xfrm>
          <a:prstGeom prst="rect">
            <a:avLst/>
          </a:prstGeom>
        </p:spPr>
      </p:pic>
      <p:cxnSp>
        <p:nvCxnSpPr>
          <p:cNvPr id="5" name="Straight Connector 4">
            <a:extLst>
              <a:ext uri="{FF2B5EF4-FFF2-40B4-BE49-F238E27FC236}">
                <a16:creationId xmlns:a16="http://schemas.microsoft.com/office/drawing/2014/main" id="{7745F370-38B6-42D9-9A48-86E3519139C9}"/>
              </a:ext>
            </a:extLst>
          </p:cNvPr>
          <p:cNvCxnSpPr>
            <a:cxnSpLocks/>
          </p:cNvCxnSpPr>
          <p:nvPr/>
        </p:nvCxnSpPr>
        <p:spPr>
          <a:xfrm>
            <a:off x="564824" y="1449324"/>
            <a:ext cx="121612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30E868BB-2B49-4E57-8389-F4520738CE07}"/>
              </a:ext>
            </a:extLst>
          </p:cNvPr>
          <p:cNvCxnSpPr>
            <a:cxnSpLocks/>
          </p:cNvCxnSpPr>
          <p:nvPr/>
        </p:nvCxnSpPr>
        <p:spPr>
          <a:xfrm>
            <a:off x="3655574" y="2557080"/>
            <a:ext cx="173285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C0999588-AE26-4DFE-A6E1-A0A16A6DD621}"/>
              </a:ext>
            </a:extLst>
          </p:cNvPr>
          <p:cNvCxnSpPr>
            <a:cxnSpLocks/>
          </p:cNvCxnSpPr>
          <p:nvPr/>
        </p:nvCxnSpPr>
        <p:spPr>
          <a:xfrm>
            <a:off x="3044201" y="4758018"/>
            <a:ext cx="122274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B74EE62-A820-4EE5-A26A-71482F2DCC44}"/>
              </a:ext>
            </a:extLst>
          </p:cNvPr>
          <p:cNvCxnSpPr>
            <a:cxnSpLocks/>
          </p:cNvCxnSpPr>
          <p:nvPr/>
        </p:nvCxnSpPr>
        <p:spPr>
          <a:xfrm>
            <a:off x="5388429" y="5489386"/>
            <a:ext cx="122274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0489277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8180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714203" y="242427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8059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767219" y="242427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97297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605394" y="138430"/>
            <a:ext cx="52515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920836" y="5968985"/>
            <a:ext cx="314548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60703" y="707693"/>
            <a:ext cx="1133278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1541" y="1467258"/>
            <a:ext cx="3309756" cy="1882019"/>
          </a:xfrm>
          <a:prstGeom prst="rect">
            <a:avLst/>
          </a:prstGeom>
        </p:spPr>
      </p:pic>
      <p:pic>
        <p:nvPicPr>
          <p:cNvPr id="8" name="Picture 3">
            <a:extLst>
              <a:ext uri="{FF2B5EF4-FFF2-40B4-BE49-F238E27FC236}">
                <a16:creationId xmlns:a16="http://schemas.microsoft.com/office/drawing/2014/main" id="{191133C0-8E1B-4B73-8123-3B659BC8249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0" y="-185057"/>
            <a:ext cx="527685" cy="455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C5C5E158-91DF-4A6B-B94F-BCF533BD9C0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333" y="3808481"/>
            <a:ext cx="527685" cy="29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8745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74529" y="113756"/>
            <a:ext cx="6144169"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60212" y="5839102"/>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660123"/>
            <a:ext cx="1108241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943148" y="1397060"/>
            <a:ext cx="3281362" cy="1865873"/>
          </a:xfrm>
          <a:prstGeom prst="rect">
            <a:avLst/>
          </a:prstGeom>
        </p:spPr>
      </p:pic>
    </p:spTree>
    <p:extLst>
      <p:ext uri="{BB962C8B-B14F-4D97-AF65-F5344CB8AC3E}">
        <p14:creationId xmlns:p14="http://schemas.microsoft.com/office/powerpoint/2010/main" val="31344068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058260" y="130485"/>
            <a:ext cx="5676084"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925074"/>
            <a:ext cx="11311017"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883246" y="1862285"/>
            <a:ext cx="3672487" cy="2088277"/>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674822" y="5463460"/>
            <a:ext cx="10442959"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chị</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nhau</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4B8B5ABA-C0DB-45C5-83C2-DF7546A33287}"/>
              </a:ext>
            </a:extLst>
          </p:cNvPr>
          <p:cNvCxnSpPr>
            <a:cxnSpLocks/>
          </p:cNvCxnSpPr>
          <p:nvPr/>
        </p:nvCxnSpPr>
        <p:spPr>
          <a:xfrm flipV="1">
            <a:off x="2623457" y="1785257"/>
            <a:ext cx="5573486" cy="1460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2137234C-D17D-4020-882C-C247B594D6A3}"/>
              </a:ext>
            </a:extLst>
          </p:cNvPr>
          <p:cNvCxnSpPr>
            <a:cxnSpLocks/>
          </p:cNvCxnSpPr>
          <p:nvPr/>
        </p:nvCxnSpPr>
        <p:spPr>
          <a:xfrm>
            <a:off x="1851079" y="2213973"/>
            <a:ext cx="2949521"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F4D437CF-7576-47AE-94E1-29DBFC360B97}"/>
              </a:ext>
            </a:extLst>
          </p:cNvPr>
          <p:cNvCxnSpPr>
            <a:cxnSpLocks/>
          </p:cNvCxnSpPr>
          <p:nvPr/>
        </p:nvCxnSpPr>
        <p:spPr>
          <a:xfrm>
            <a:off x="575426" y="3034643"/>
            <a:ext cx="51504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EC94287E-7F0B-474B-8BA9-6C4E29FB59B6}"/>
              </a:ext>
            </a:extLst>
          </p:cNvPr>
          <p:cNvCxnSpPr>
            <a:cxnSpLocks/>
          </p:cNvCxnSpPr>
          <p:nvPr/>
        </p:nvCxnSpPr>
        <p:spPr>
          <a:xfrm>
            <a:off x="564540" y="3950562"/>
            <a:ext cx="2897117"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4C938CEE-4B8B-4AE3-9DF0-E49BC1D72772}"/>
              </a:ext>
            </a:extLst>
          </p:cNvPr>
          <p:cNvCxnSpPr>
            <a:cxnSpLocks/>
          </p:cNvCxnSpPr>
          <p:nvPr/>
        </p:nvCxnSpPr>
        <p:spPr>
          <a:xfrm>
            <a:off x="2513083" y="5191533"/>
            <a:ext cx="4508203"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34869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119574" y="13843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115861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525210" y="3807157"/>
            <a:ext cx="3281362" cy="1865873"/>
          </a:xfrm>
          <a:prstGeom prst="rect">
            <a:avLst/>
          </a:prstGeom>
        </p:spPr>
      </p:pic>
      <p:sp>
        <p:nvSpPr>
          <p:cNvPr id="7" name="Rounded Rectangle 14">
            <a:extLst>
              <a:ext uri="{FF2B5EF4-FFF2-40B4-BE49-F238E27FC236}">
                <a16:creationId xmlns:a16="http://schemas.microsoft.com/office/drawing/2014/main" id="{89878016-DD01-4ADF-A8C4-E8C2FA7F7B18}"/>
              </a:ext>
            </a:extLst>
          </p:cNvPr>
          <p:cNvSpPr/>
          <p:nvPr/>
        </p:nvSpPr>
        <p:spPr>
          <a:xfrm>
            <a:off x="350320" y="5709588"/>
            <a:ext cx="9729851"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9B8C1CF3-B456-4457-8240-072C6591CCF4}"/>
              </a:ext>
            </a:extLst>
          </p:cNvPr>
          <p:cNvCxnSpPr>
            <a:cxnSpLocks/>
          </p:cNvCxnSpPr>
          <p:nvPr/>
        </p:nvCxnSpPr>
        <p:spPr>
          <a:xfrm>
            <a:off x="5243370" y="1308817"/>
            <a:ext cx="56423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6404249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091316" y="53737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đồ</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34517" y="32500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385428" y="3076757"/>
            <a:ext cx="1150177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628249" y="940941"/>
            <a:ext cx="3915796" cy="2226630"/>
          </a:xfrm>
          <a:prstGeom prst="rect">
            <a:avLst/>
          </a:prstGeom>
        </p:spPr>
      </p:pic>
      <p:sp>
        <p:nvSpPr>
          <p:cNvPr id="8" name="Rounded Rectangle 14">
            <a:extLst>
              <a:ext uri="{FF2B5EF4-FFF2-40B4-BE49-F238E27FC236}">
                <a16:creationId xmlns:a16="http://schemas.microsoft.com/office/drawing/2014/main" id="{7649FA48-5164-463C-B83E-2B1E2FA7CAE6}"/>
              </a:ext>
            </a:extLst>
          </p:cNvPr>
          <p:cNvSpPr/>
          <p:nvPr/>
        </p:nvSpPr>
        <p:spPr>
          <a:xfrm>
            <a:off x="1005914" y="1031755"/>
            <a:ext cx="4676428" cy="1839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lũ</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a:extLst>
              <a:ext uri="{FF2B5EF4-FFF2-40B4-BE49-F238E27FC236}">
                <a16:creationId xmlns:a16="http://schemas.microsoft.com/office/drawing/2014/main" id="{D2FB3325-A630-43A9-B42F-F5658D541CE7}"/>
              </a:ext>
            </a:extLst>
          </p:cNvPr>
          <p:cNvCxnSpPr>
            <a:cxnSpLocks/>
          </p:cNvCxnSpPr>
          <p:nvPr/>
        </p:nvCxnSpPr>
        <p:spPr>
          <a:xfrm>
            <a:off x="1901204" y="4032524"/>
            <a:ext cx="451048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5560B64-D6A5-4203-A556-52531AEDAFFF}"/>
              </a:ext>
            </a:extLst>
          </p:cNvPr>
          <p:cNvCxnSpPr>
            <a:cxnSpLocks/>
          </p:cNvCxnSpPr>
          <p:nvPr/>
        </p:nvCxnSpPr>
        <p:spPr>
          <a:xfrm>
            <a:off x="6945086" y="4544153"/>
            <a:ext cx="47570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44784D9-DFCA-48A6-87AA-1BE9FAA584FB}"/>
              </a:ext>
            </a:extLst>
          </p:cNvPr>
          <p:cNvCxnSpPr>
            <a:cxnSpLocks/>
          </p:cNvCxnSpPr>
          <p:nvPr/>
        </p:nvCxnSpPr>
        <p:spPr>
          <a:xfrm>
            <a:off x="489856" y="5034010"/>
            <a:ext cx="9818915"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82191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56204" y="223077"/>
            <a:ext cx="57087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181147" y="3969379"/>
            <a:ext cx="4542767" cy="2583143"/>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391505" y="971380"/>
            <a:ext cx="11408990"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đặt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Tỉ</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Muội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22B027A5-BA71-4DD7-AAA4-16F6D68D452F}"/>
              </a:ext>
            </a:extLst>
          </p:cNvPr>
          <p:cNvSpPr txBox="1"/>
          <p:nvPr/>
        </p:nvSpPr>
        <p:spPr>
          <a:xfrm>
            <a:off x="391505" y="2011628"/>
            <a:ext cx="11408990" cy="221983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đẹp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Na</a:t>
            </a:r>
          </a:p>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Na</a:t>
            </a:r>
          </a:p>
        </p:txBody>
      </p:sp>
    </p:spTree>
    <p:extLst>
      <p:ext uri="{BB962C8B-B14F-4D97-AF65-F5344CB8AC3E}">
        <p14:creationId xmlns:p14="http://schemas.microsoft.com/office/powerpoint/2010/main" val="10772250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98939" y="1699441"/>
            <a:ext cx="7430861"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dirty="0">
                <a:latin typeface="Arial-Rounded" panose="020B0500000000000000" pitchFamily="34" charset="0"/>
                <a:ea typeface="Arial-Rounded" panose="020B0500000000000000" pitchFamily="34" charset="0"/>
                <a:cs typeface="Arial-Rounded" panose="020B0500000000000000" pitchFamily="34" charset="0"/>
              </a:rPr>
              <a:t>1. </a:t>
            </a:r>
            <a:r>
              <a:rPr lang="en-US" sz="311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từ</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vào</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11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CC99DCF9-1E5D-498E-99F6-14F376BD3000}"/>
              </a:ext>
            </a:extLst>
          </p:cNvPr>
          <p:cNvPicPr>
            <a:picLocks noChangeAspect="1"/>
          </p:cNvPicPr>
          <p:nvPr/>
        </p:nvPicPr>
        <p:blipFill>
          <a:blip r:embed="rId3"/>
          <a:stretch>
            <a:fillRect/>
          </a:stretch>
        </p:blipFill>
        <p:spPr>
          <a:xfrm>
            <a:off x="1800003" y="2048207"/>
            <a:ext cx="8039100" cy="1762125"/>
          </a:xfrm>
          <a:prstGeom prst="rect">
            <a:avLst/>
          </a:prstGeom>
        </p:spPr>
      </p:pic>
      <p:sp>
        <p:nvSpPr>
          <p:cNvPr id="8" name="Rectangle 7">
            <a:extLst>
              <a:ext uri="{FF2B5EF4-FFF2-40B4-BE49-F238E27FC236}">
                <a16:creationId xmlns:a16="http://schemas.microsoft.com/office/drawing/2014/main" id="{C446E305-53A2-4F4E-8AD8-593AE104C426}"/>
              </a:ext>
            </a:extLst>
          </p:cNvPr>
          <p:cNvSpPr/>
          <p:nvPr/>
        </p:nvSpPr>
        <p:spPr>
          <a:xfrm>
            <a:off x="2222204"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09368F0-73D2-4CD4-9C8B-2ADE9295014E}"/>
              </a:ext>
            </a:extLst>
          </p:cNvPr>
          <p:cNvSpPr/>
          <p:nvPr/>
        </p:nvSpPr>
        <p:spPr>
          <a:xfrm>
            <a:off x="6468140"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Arrow Connector 10">
            <a:extLst>
              <a:ext uri="{FF2B5EF4-FFF2-40B4-BE49-F238E27FC236}">
                <a16:creationId xmlns:a16="http://schemas.microsoft.com/office/drawing/2014/main" id="{84A36ED6-2DC7-488C-8F86-FB693F0DDB89}"/>
              </a:ext>
            </a:extLst>
          </p:cNvPr>
          <p:cNvCxnSpPr>
            <a:endCxn id="9" idx="0"/>
          </p:cNvCxnSpPr>
          <p:nvPr/>
        </p:nvCxnSpPr>
        <p:spPr>
          <a:xfrm>
            <a:off x="3083442" y="2679405"/>
            <a:ext cx="4740350"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11041B6A-32C4-4E47-AB56-F917D50E9E50}"/>
              </a:ext>
            </a:extLst>
          </p:cNvPr>
          <p:cNvCxnSpPr>
            <a:endCxn id="9" idx="0"/>
          </p:cNvCxnSpPr>
          <p:nvPr/>
        </p:nvCxnSpPr>
        <p:spPr>
          <a:xfrm>
            <a:off x="5124893" y="2679405"/>
            <a:ext cx="2698899"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D11696C-AC95-4220-BA71-91FC9DD2A297}"/>
              </a:ext>
            </a:extLst>
          </p:cNvPr>
          <p:cNvCxnSpPr>
            <a:endCxn id="8" idx="0"/>
          </p:cNvCxnSpPr>
          <p:nvPr/>
        </p:nvCxnSpPr>
        <p:spPr>
          <a:xfrm flipH="1">
            <a:off x="3577856" y="2796363"/>
            <a:ext cx="3099391"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3768FF6B-5703-4473-95E1-2D26C6EA0A84}"/>
              </a:ext>
            </a:extLst>
          </p:cNvPr>
          <p:cNvCxnSpPr>
            <a:endCxn id="8" idx="0"/>
          </p:cNvCxnSpPr>
          <p:nvPr/>
        </p:nvCxnSpPr>
        <p:spPr>
          <a:xfrm flipH="1">
            <a:off x="3577856" y="2796363"/>
            <a:ext cx="5183372"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EAE96241-3C74-4015-B893-93631F3C4695}"/>
              </a:ext>
            </a:extLst>
          </p:cNvPr>
          <p:cNvCxnSpPr>
            <a:endCxn id="9" idx="0"/>
          </p:cNvCxnSpPr>
          <p:nvPr/>
        </p:nvCxnSpPr>
        <p:spPr>
          <a:xfrm>
            <a:off x="3577855" y="3593805"/>
            <a:ext cx="4245937"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CF3AA3AA-7ADF-4E67-ACBB-6E08B200D6C4}"/>
              </a:ext>
            </a:extLst>
          </p:cNvPr>
          <p:cNvCxnSpPr>
            <a:endCxn id="8" idx="0"/>
          </p:cNvCxnSpPr>
          <p:nvPr/>
        </p:nvCxnSpPr>
        <p:spPr>
          <a:xfrm flipH="1">
            <a:off x="3577856" y="3593805"/>
            <a:ext cx="1780953"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96E3D540-BCC5-4FE3-AA67-B6DA01ACD047}"/>
              </a:ext>
            </a:extLst>
          </p:cNvPr>
          <p:cNvCxnSpPr>
            <a:endCxn id="9" idx="0"/>
          </p:cNvCxnSpPr>
          <p:nvPr/>
        </p:nvCxnSpPr>
        <p:spPr>
          <a:xfrm>
            <a:off x="7230140" y="3593805"/>
            <a:ext cx="593652"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ABB8806D-1C4E-4117-8031-F51A69189D8D}"/>
              </a:ext>
            </a:extLst>
          </p:cNvPr>
          <p:cNvCxnSpPr>
            <a:endCxn id="8" idx="0"/>
          </p:cNvCxnSpPr>
          <p:nvPr/>
        </p:nvCxnSpPr>
        <p:spPr>
          <a:xfrm flipH="1">
            <a:off x="3577856" y="3593805"/>
            <a:ext cx="5077046"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75914" cy="1325563"/>
          </a:xfrm>
        </p:spPr>
        <p:txBody>
          <a:bodyPr>
            <a:normAutofit/>
          </a:body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Na.</a:t>
            </a:r>
          </a:p>
        </p:txBody>
      </p:sp>
      <p:sp>
        <p:nvSpPr>
          <p:cNvPr id="4" name="Rounded Rectangle 3"/>
          <p:cNvSpPr/>
          <p:nvPr/>
        </p:nvSpPr>
        <p:spPr>
          <a:xfrm>
            <a:off x="740228" y="158931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HP001 4 hàng 2 ô ly" panose="020B0603050302020204" pitchFamily="34" charset="0"/>
                <a:cs typeface="Times New Roman" panose="02020603050405020304" pitchFamily="18" charset="0"/>
              </a:rPr>
              <a:t>Chị</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Nết</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ôm</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em</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thật</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chặt</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trong</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đêm</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đông</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giá</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rét</a:t>
            </a:r>
            <a:r>
              <a:rPr lang="en-US" sz="3200" dirty="0">
                <a:solidFill>
                  <a:schemeClr val="bg1"/>
                </a:solidFill>
                <a:latin typeface="HP001 4 hàng 2 ô ly" panose="020B0603050302020204"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HP001 4 hàng 2 ô ly" panose="020B0603050302020204" pitchFamily="34" charset="0"/>
              <a:cs typeface="Times New Roman" panose="02020603050405020304" pitchFamily="18" charset="0"/>
            </a:endParaRPr>
          </a:p>
        </p:txBody>
      </p:sp>
      <p:sp>
        <p:nvSpPr>
          <p:cNvPr id="8" name="Rounded Rectangle 3">
            <a:extLst>
              <a:ext uri="{FF2B5EF4-FFF2-40B4-BE49-F238E27FC236}">
                <a16:creationId xmlns:a16="http://schemas.microsoft.com/office/drawing/2014/main" id="{9BA065FF-3C9F-4C52-BF3D-48E9B3A8D56E}"/>
              </a:ext>
            </a:extLst>
          </p:cNvPr>
          <p:cNvSpPr/>
          <p:nvPr/>
        </p:nvSpPr>
        <p:spPr>
          <a:xfrm>
            <a:off x="740228" y="2813503"/>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HP001 4 hàng 2 ô ly" panose="020B0603050302020204" pitchFamily="34" charset="0"/>
                <a:cs typeface="Times New Roman" panose="02020603050405020304" pitchFamily="18" charset="0"/>
              </a:rPr>
              <a:t>Chị</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Nết</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luôn</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yêu</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thương</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nhường</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nhịn</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em</a:t>
            </a:r>
            <a:r>
              <a:rPr lang="en-US" sz="3200" dirty="0">
                <a:solidFill>
                  <a:schemeClr val="bg1"/>
                </a:solidFill>
                <a:latin typeface="HP001 4 hàng 2 ô ly" panose="020B0603050302020204"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HP001 4 hàng 2 ô ly" panose="020B0603050302020204" pitchFamily="34" charset="0"/>
              <a:cs typeface="Times New Roman" panose="02020603050405020304" pitchFamily="18" charset="0"/>
            </a:endParaRPr>
          </a:p>
        </p:txBody>
      </p:sp>
      <p:sp>
        <p:nvSpPr>
          <p:cNvPr id="9" name="Rounded Rectangle 3">
            <a:extLst>
              <a:ext uri="{FF2B5EF4-FFF2-40B4-BE49-F238E27FC236}">
                <a16:creationId xmlns:a16="http://schemas.microsoft.com/office/drawing/2014/main" id="{BC24B2A0-B80F-42FD-897A-1AB3C9D1A35F}"/>
              </a:ext>
            </a:extLst>
          </p:cNvPr>
          <p:cNvSpPr/>
          <p:nvPr/>
        </p:nvSpPr>
        <p:spPr>
          <a:xfrm>
            <a:off x="740228" y="419966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HP001 4 hàng 2 ô ly" panose="020B0603050302020204" pitchFamily="34" charset="0"/>
                <a:cs typeface="Times New Roman" panose="02020603050405020304" pitchFamily="18" charset="0"/>
              </a:rPr>
              <a:t>Chị</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Nết</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cõng</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em</a:t>
            </a:r>
            <a:r>
              <a:rPr lang="en-US" sz="3200" b="1" dirty="0">
                <a:solidFill>
                  <a:schemeClr val="bg1"/>
                </a:solidFill>
                <a:latin typeface="HP001 4 hàng 2 ô ly" panose="020B0603050302020204" pitchFamily="34" charset="0"/>
                <a:cs typeface="Times New Roman" panose="02020603050405020304" pitchFamily="18" charset="0"/>
              </a:rPr>
              <a:t> Na </a:t>
            </a:r>
            <a:r>
              <a:rPr lang="en-US" sz="3200" b="1" dirty="0" err="1">
                <a:solidFill>
                  <a:schemeClr val="bg1"/>
                </a:solidFill>
                <a:latin typeface="HP001 4 hàng 2 ô ly" panose="020B0603050302020204" pitchFamily="34" charset="0"/>
                <a:cs typeface="Times New Roman" panose="02020603050405020304" pitchFamily="18" charset="0"/>
              </a:rPr>
              <a:t>đi</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tránh</a:t>
            </a:r>
            <a:r>
              <a:rPr lang="en-US" sz="3200" b="1" dirty="0">
                <a:solidFill>
                  <a:schemeClr val="bg1"/>
                </a:solidFill>
                <a:latin typeface="HP001 4 hàng 2 ô ly" panose="020B0603050302020204" pitchFamily="34" charset="0"/>
                <a:cs typeface="Times New Roman" panose="02020603050405020304" pitchFamily="18" charset="0"/>
              </a:rPr>
              <a:t> </a:t>
            </a:r>
            <a:r>
              <a:rPr lang="en-US" sz="3200" b="1" dirty="0" err="1">
                <a:solidFill>
                  <a:schemeClr val="bg1"/>
                </a:solidFill>
                <a:latin typeface="HP001 4 hàng 2 ô ly" panose="020B0603050302020204" pitchFamily="34" charset="0"/>
                <a:cs typeface="Times New Roman" panose="02020603050405020304" pitchFamily="18" charset="0"/>
              </a:rPr>
              <a:t>lũ</a:t>
            </a:r>
            <a:r>
              <a:rPr lang="en-US" sz="3200" b="1" dirty="0">
                <a:solidFill>
                  <a:schemeClr val="bg1"/>
                </a:solidFill>
                <a:latin typeface="HP001 4 hàng 2 ô ly" panose="020B0603050302020204"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HP001 4 hàng 2 ô ly" panose="020B060305030202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8" grpId="0" animBg="1"/>
      <p:bldP spid="8" grpId="1"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25" y="-590340"/>
            <a:ext cx="12192000" cy="6858000"/>
          </a:xfrm>
          <a:prstGeom prst="rect">
            <a:avLst/>
          </a:prstGeom>
          <a:noFill/>
        </p:spPr>
      </p:pic>
      <p:sp>
        <p:nvSpPr>
          <p:cNvPr id="5" name="TextBox 4"/>
          <p:cNvSpPr txBox="1"/>
          <p:nvPr/>
        </p:nvSpPr>
        <p:spPr>
          <a:xfrm>
            <a:off x="672860" y="791008"/>
            <a:ext cx="1070580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400" b="1" i="0" u="none" strike="noStrike" kern="1200" cap="none" spc="0" normalizeH="0" baseline="0" noProof="0" dirty="0" err="1" smtClean="0">
                <a:ln>
                  <a:noFill/>
                </a:ln>
                <a:solidFill>
                  <a:prstClr val="white"/>
                </a:solidFill>
                <a:effectLst/>
                <a:uLnTx/>
                <a:uFillTx/>
                <a:latin typeface="HP001 4 hàng" panose="020B0603050302020204" pitchFamily="34" charset="0"/>
                <a:ea typeface="HP001" panose="020B0603050302020204" pitchFamily="34" charset="0"/>
              </a:rPr>
              <a:t>Thứ</a:t>
            </a:r>
            <a:r>
              <a:rPr lang="en-US" sz="3400" b="1" dirty="0" smtClean="0">
                <a:solidFill>
                  <a:prstClr val="white"/>
                </a:solidFill>
                <a:latin typeface="HP001 4 hàng" panose="020B0603050302020204" pitchFamily="34" charset="0"/>
                <a:ea typeface="HP001" panose="020B0603050302020204" pitchFamily="34" charset="0"/>
              </a:rPr>
              <a:t> </a:t>
            </a:r>
            <a:r>
              <a:rPr lang="en-US" sz="3400" b="1" dirty="0" err="1" smtClean="0">
                <a:solidFill>
                  <a:prstClr val="white"/>
                </a:solidFill>
                <a:latin typeface="HP001 4 hàng" panose="020B0603050302020204" pitchFamily="34" charset="0"/>
                <a:ea typeface="HP001" panose="020B0603050302020204" pitchFamily="34" charset="0"/>
              </a:rPr>
              <a:t>ba</a:t>
            </a:r>
            <a:r>
              <a:rPr lang="en-US" sz="3400" b="1" dirty="0" smtClean="0">
                <a:solidFill>
                  <a:prstClr val="white"/>
                </a:solidFill>
                <a:latin typeface="HP001 4 hàng" panose="020B0603050302020204" pitchFamily="34" charset="0"/>
                <a:ea typeface="HP001" panose="020B0603050302020204" pitchFamily="34" charset="0"/>
              </a:rPr>
              <a:t> </a:t>
            </a:r>
            <a:r>
              <a:rPr kumimoji="0" lang="en-US" sz="3400" b="1" i="0" u="none" strike="noStrike" kern="1200" cap="none" spc="0" normalizeH="0" baseline="0" noProof="0" dirty="0" err="1" smtClean="0">
                <a:ln>
                  <a:noFill/>
                </a:ln>
                <a:solidFill>
                  <a:prstClr val="white"/>
                </a:solidFill>
                <a:effectLst/>
                <a:uLnTx/>
                <a:uFillTx/>
                <a:latin typeface="HP001 4 hàng" panose="020B0603050302020204" pitchFamily="34" charset="0"/>
                <a:ea typeface="HP001" panose="020B0603050302020204" pitchFamily="34" charset="0"/>
              </a:rPr>
              <a:t>wgày</a:t>
            </a:r>
            <a:r>
              <a:rPr lang="en-US" sz="3400" b="1" dirty="0" smtClean="0">
                <a:solidFill>
                  <a:prstClr val="white"/>
                </a:solidFill>
                <a:latin typeface="HP001 4 hàng" panose="020B0603050302020204" pitchFamily="34" charset="0"/>
                <a:ea typeface="HP001" panose="020B0603050302020204" pitchFamily="34" charset="0"/>
              </a:rPr>
              <a:t>  </a:t>
            </a:r>
            <a:r>
              <a:rPr lang="en-US" sz="3400" b="1" dirty="0" smtClean="0">
                <a:solidFill>
                  <a:prstClr val="white"/>
                </a:solidFill>
                <a:latin typeface="HP001 4 hàng" panose="020B0603050302020204" pitchFamily="34" charset="0"/>
                <a:ea typeface="HP001" panose="020B0603050302020204" pitchFamily="34" charset="0"/>
              </a:rPr>
              <a:t>17 </a:t>
            </a:r>
            <a:r>
              <a:rPr kumimoji="0" lang="en-US" sz="34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rPr>
              <a:t> </a:t>
            </a:r>
            <a:r>
              <a:rPr kumimoji="0" lang="el-GR"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rPr>
              <a:t>κ</a:t>
            </a:r>
            <a:r>
              <a:rPr kumimoji="0" lang="en-US" sz="3400" b="1" i="0" u="none" strike="noStrike" kern="1200" cap="none" spc="0" normalizeH="0" baseline="0" noProof="0" dirty="0" err="1">
                <a:ln>
                  <a:noFill/>
                </a:ln>
                <a:solidFill>
                  <a:prstClr val="white"/>
                </a:solidFill>
                <a:effectLst/>
                <a:uLnTx/>
                <a:uFillTx/>
                <a:latin typeface="HP001 4 hàng" panose="020B0603050302020204" pitchFamily="34" charset="0"/>
                <a:ea typeface="HP001" panose="020B0603050302020204" pitchFamily="34" charset="0"/>
              </a:rPr>
              <a:t>áng</a:t>
            </a:r>
            <a:r>
              <a:rPr kumimoji="0" lang="en-US"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rPr>
              <a:t> </a:t>
            </a:r>
            <a:r>
              <a:rPr kumimoji="0" lang="en-US" sz="34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rPr>
              <a:t>12 </a:t>
            </a:r>
            <a:r>
              <a:rPr kumimoji="0" lang="en-US" sz="3400" b="1" i="0" u="none" strike="noStrike" kern="1200" cap="none" spc="0" normalizeH="0" baseline="0" noProof="0" dirty="0" err="1">
                <a:ln>
                  <a:noFill/>
                </a:ln>
                <a:solidFill>
                  <a:prstClr val="white"/>
                </a:solidFill>
                <a:effectLst/>
                <a:uLnTx/>
                <a:uFillTx/>
                <a:latin typeface="HP001 4 hàng" panose="020B0603050302020204" pitchFamily="34" charset="0"/>
                <a:ea typeface="HP001" panose="020B0603050302020204" pitchFamily="34" charset="0"/>
              </a:rPr>
              <a:t>wăm</a:t>
            </a:r>
            <a:r>
              <a:rPr kumimoji="0" lang="en-US" sz="3400" b="1" i="0" u="none" strike="noStrike" kern="1200" cap="none" spc="0" normalizeH="0" baseline="0" noProof="0">
                <a:ln>
                  <a:noFill/>
                </a:ln>
                <a:solidFill>
                  <a:prstClr val="white"/>
                </a:solidFill>
                <a:effectLst/>
                <a:uLnTx/>
                <a:uFillTx/>
                <a:latin typeface="HP001 4 hàng" panose="020B0603050302020204" pitchFamily="34" charset="0"/>
                <a:ea typeface="HP001" panose="020B0603050302020204" pitchFamily="34" charset="0"/>
              </a:rPr>
              <a:t> </a:t>
            </a:r>
            <a:r>
              <a:rPr kumimoji="0" lang="en-US" sz="3400" b="1" i="0" u="none" strike="noStrike" kern="1200" cap="none" spc="0" normalizeH="0" baseline="0" noProof="0" smtClean="0">
                <a:ln>
                  <a:noFill/>
                </a:ln>
                <a:solidFill>
                  <a:prstClr val="white"/>
                </a:solidFill>
                <a:effectLst/>
                <a:uLnTx/>
                <a:uFillTx/>
                <a:latin typeface="HP001 4 hàng" panose="020B0603050302020204" pitchFamily="34" charset="0"/>
                <a:ea typeface="HP001" panose="020B0603050302020204" pitchFamily="34" charset="0"/>
              </a:rPr>
              <a:t>2024</a:t>
            </a:r>
            <a:endParaRPr kumimoji="0" lang="en-US"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endParaRPr>
          </a:p>
        </p:txBody>
      </p:sp>
      <p:sp>
        <p:nvSpPr>
          <p:cNvPr id="7" name="TextBox 6"/>
          <p:cNvSpPr txBox="1"/>
          <p:nvPr/>
        </p:nvSpPr>
        <p:spPr>
          <a:xfrm>
            <a:off x="782596" y="1713470"/>
            <a:ext cx="10596066" cy="10854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baseline="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Bài</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25: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Sự</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tích</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hoa</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tỉ</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muội</a:t>
            </a:r>
            <a:endParaRPr kumimoji="0" lang="en-US"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endParaRPr>
          </a:p>
        </p:txBody>
      </p:sp>
      <p:sp>
        <p:nvSpPr>
          <p:cNvPr id="8" name="TextBox 7"/>
          <p:cNvSpPr txBox="1"/>
          <p:nvPr/>
        </p:nvSpPr>
        <p:spPr>
          <a:xfrm>
            <a:off x="2639682" y="1412888"/>
            <a:ext cx="459622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HP001 4 hàng" panose="020B0603050302020204" pitchFamily="34" charset="0"/>
                <a:ea typeface="HP001" panose="020B0603050302020204" pitchFamily="34" charset="0"/>
              </a:rPr>
              <a:t>        </a:t>
            </a:r>
            <a:r>
              <a:rPr lang="en-US" sz="3400" b="1" dirty="0" err="1" smtClean="0">
                <a:solidFill>
                  <a:prstClr val="white"/>
                </a:solidFill>
                <a:latin typeface="HP001 4 hàng" panose="020B0603050302020204" pitchFamily="34" charset="0"/>
                <a:ea typeface="HP001" panose="020B0603050302020204" pitchFamily="34" charset="0"/>
              </a:rPr>
              <a:t>Tiếng</a:t>
            </a:r>
            <a:r>
              <a:rPr lang="en-US" sz="3400" b="1" dirty="0" smtClean="0">
                <a:solidFill>
                  <a:prstClr val="white"/>
                </a:solidFill>
                <a:latin typeface="HP001 4 hàng" panose="020B0603050302020204" pitchFamily="34" charset="0"/>
                <a:ea typeface="HP001" panose="020B0603050302020204" pitchFamily="34" charset="0"/>
              </a:rPr>
              <a:t> </a:t>
            </a:r>
            <a:r>
              <a:rPr lang="en-US" sz="3400" b="1" dirty="0" err="1" smtClean="0">
                <a:solidFill>
                  <a:prstClr val="white"/>
                </a:solidFill>
                <a:latin typeface="HP001 4 hàng" panose="020B0603050302020204" pitchFamily="34" charset="0"/>
                <a:ea typeface="HP001" panose="020B0603050302020204" pitchFamily="34" charset="0"/>
              </a:rPr>
              <a:t>Việt</a:t>
            </a:r>
            <a:endParaRPr kumimoji="0" lang="en-US"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endParaRPr>
          </a:p>
        </p:txBody>
      </p:sp>
      <p:sp>
        <p:nvSpPr>
          <p:cNvPr id="13" name="TextBox 12"/>
          <p:cNvSpPr txBox="1"/>
          <p:nvPr/>
        </p:nvSpPr>
        <p:spPr>
          <a:xfrm>
            <a:off x="1804654" y="5852162"/>
            <a:ext cx="3944981"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cs typeface="+mn-cs"/>
            </a:endParaRPr>
          </a:p>
        </p:txBody>
      </p:sp>
      <p:sp>
        <p:nvSpPr>
          <p:cNvPr id="3" name="Rectangle 2"/>
          <p:cNvSpPr/>
          <p:nvPr/>
        </p:nvSpPr>
        <p:spPr>
          <a:xfrm>
            <a:off x="3443416" y="3105835"/>
            <a:ext cx="5700584" cy="861774"/>
          </a:xfrm>
          <a:prstGeom prst="rect">
            <a:avLst/>
          </a:prstGeom>
        </p:spPr>
        <p:txBody>
          <a:bodyPr wrap="square">
            <a:spAutoFit/>
          </a:bodyPr>
          <a:lstStyle/>
          <a:p>
            <a:r>
              <a:rPr lang="vi-VN" dirty="0"/>
              <a:t> </a:t>
            </a:r>
          </a:p>
          <a:p>
            <a:r>
              <a:rPr lang="vi-VN" dirty="0"/>
              <a:t>         </a:t>
            </a:r>
            <a:r>
              <a:rPr lang="vi-VN" sz="3200" dirty="0" smtClean="0">
                <a:solidFill>
                  <a:schemeClr val="accent1">
                    <a:lumMod val="20000"/>
                    <a:lumOff val="80000"/>
                  </a:schemeClr>
                </a:solidFill>
                <a:latin typeface="HP001 4 hang 1 ô ly" panose="020B0603050302020204" pitchFamily="34" charset="0"/>
              </a:rPr>
              <a:t>Tiết 3+4</a:t>
            </a:r>
            <a:endParaRPr lang="vi-VN" sz="3200" dirty="0">
              <a:solidFill>
                <a:schemeClr val="accent1">
                  <a:lumMod val="20000"/>
                  <a:lumOff val="80000"/>
                </a:schemeClr>
              </a:solidFill>
              <a:latin typeface="HP001 4 hang 1 ô ly" panose="020B0603050302020204" pitchFamily="34" charset="0"/>
            </a:endParaRPr>
          </a:p>
        </p:txBody>
      </p:sp>
    </p:spTree>
    <p:extLst>
      <p:ext uri="{BB962C8B-B14F-4D97-AF65-F5344CB8AC3E}">
        <p14:creationId xmlns:p14="http://schemas.microsoft.com/office/powerpoint/2010/main" val="1756285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N">
            <a:hlinkClick r:id="" action="ppaction://media"/>
            <a:extLst>
              <a:ext uri="{FF2B5EF4-FFF2-40B4-BE49-F238E27FC236}">
                <a16:creationId xmlns:a16="http://schemas.microsoft.com/office/drawing/2014/main" id="{395FD898-973F-4A82-A810-B8B1A89738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91003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2191038" y="1825625"/>
            <a:ext cx="9134409" cy="3232785"/>
          </a:xfrm>
          <a:prstGeom prst="rect">
            <a:avLst/>
          </a:prstGeom>
          <a:noFill/>
          <a:ln>
            <a:noFill/>
          </a:ln>
        </p:spPr>
      </p:pic>
      <p:sp>
        <p:nvSpPr>
          <p:cNvPr id="19462" name="TextBox 8"/>
          <p:cNvSpPr txBox="1"/>
          <p:nvPr/>
        </p:nvSpPr>
        <p:spPr>
          <a:xfrm>
            <a:off x="3625576" y="2862944"/>
            <a:ext cx="7020652" cy="64633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Nói</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lời</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hay,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làm</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việc</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tốt</a:t>
            </a:r>
            <a:endParaRPr kumimoji="0" lang="en-US" altLang="en-US"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2" name="Rounded Rectangle 1"/>
          <p:cNvSpPr/>
          <p:nvPr/>
        </p:nvSpPr>
        <p:spPr>
          <a:xfrm>
            <a:off x="245110" y="365125"/>
            <a:ext cx="2976555"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2487433"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bai 25">
            <a:hlinkClick r:id="" action="ppaction://media"/>
            <a:extLst>
              <a:ext uri="{FF2B5EF4-FFF2-40B4-BE49-F238E27FC236}">
                <a16:creationId xmlns:a16="http://schemas.microsoft.com/office/drawing/2014/main" id="{F32828AC-766B-4EEF-9D7B-30BD8C38D6B4}"/>
              </a:ext>
            </a:extLst>
          </p:cNvPr>
          <p:cNvPicPr>
            <a:picLocks noGrp="1" noChangeAspect="1"/>
          </p:cNvPicPr>
          <p:nvPr>
            <p:ph idx="1"/>
            <a:videoFile r:link="rId1"/>
            <p:extLst>
              <p:ext uri="{DAA4B4D4-6D71-4841-9C94-3DE7FCFB9230}">
                <p14:media xmlns:p14="http://schemas.microsoft.com/office/powerpoint/2010/main" r:embed="rId2">
                  <p14:trim st="18185" end="14453"/>
                </p14:media>
              </p:ext>
            </p:extLst>
          </p:nvPr>
        </p:nvPicPr>
        <p:blipFill>
          <a:blip r:embed="rId4"/>
          <a:stretch>
            <a:fillRect/>
          </a:stretch>
        </p:blipFill>
        <p:spPr>
          <a:xfrm>
            <a:off x="566997" y="382209"/>
            <a:ext cx="11091603" cy="5571067"/>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extLst>
              <a:ext uri="{28A0092B-C50C-407E-A947-70E740481C1C}">
                <a14:useLocalDpi xmlns:a14="http://schemas.microsoft.com/office/drawing/2010/main" val="0"/>
              </a:ext>
            </a:extLst>
          </a:blip>
          <a:srcRect/>
          <a:stretch/>
        </p:blipFill>
        <p:spPr>
          <a:xfrm>
            <a:off x="4080786" y="1143191"/>
            <a:ext cx="6296591" cy="4481853"/>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70668" y="110704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71836"/>
            <a:ext cx="3320324" cy="2303794"/>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6027" y="336476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8606843" cy="584775"/>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641952" y="2844225"/>
            <a:ext cx="7502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noProof="0" dirty="0">
                <a:solidFill>
                  <a:prstClr val="white"/>
                </a:solidFill>
                <a:latin typeface="Times New Roman" panose="02020603050405020304" pitchFamily="18" charset="0"/>
                <a:cs typeface="Times New Roman" panose="02020603050405020304" pitchFamily="18" charset="0"/>
              </a:rPr>
              <a:t>chia </a:t>
            </a:r>
            <a:r>
              <a:rPr lang="en-US" sz="3200" b="1" noProof="0" dirty="0" err="1">
                <a:solidFill>
                  <a:prstClr val="white"/>
                </a:solidFill>
                <a:latin typeface="Times New Roman" panose="02020603050405020304" pitchFamily="18" charset="0"/>
                <a:cs typeface="Times New Roman" panose="02020603050405020304" pitchFamily="18" charset="0"/>
              </a:rPr>
              <a:t>thành</a:t>
            </a:r>
            <a:r>
              <a:rPr lang="en-US" sz="3200" b="1" noProof="0" dirty="0">
                <a:solidFill>
                  <a:prstClr val="white"/>
                </a:solidFill>
                <a:latin typeface="Times New Roman" panose="02020603050405020304" pitchFamily="18" charset="0"/>
                <a:cs typeface="Times New Roman" panose="02020603050405020304" pitchFamily="18" charset="0"/>
              </a:rPr>
              <a:t> 2 </a:t>
            </a:r>
            <a:r>
              <a:rPr lang="en-US" sz="3200" b="1" noProof="0" dirty="0" err="1">
                <a:solidFill>
                  <a:prstClr val="white"/>
                </a:solidFill>
                <a:latin typeface="Times New Roman" panose="02020603050405020304" pitchFamily="18" charset="0"/>
                <a:cs typeface="Times New Roman" panose="02020603050405020304" pitchFamily="18" charset="0"/>
              </a:rPr>
              <a:t>đống</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bằng</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nhau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71837" y="1195492"/>
            <a:ext cx="75087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71837" y="2838055"/>
            <a:ext cx="995133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còn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phải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nuôi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nên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lấy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c</a:t>
            </a:r>
            <a:r>
              <a:rPr lang="en-US" sz="3200" b="1" noProof="0" dirty="0" err="1">
                <a:solidFill>
                  <a:prstClr val="white"/>
                </a:solidFill>
                <a:latin typeface="Times New Roman" panose="02020603050405020304" pitchFamily="18" charset="0"/>
                <a:cs typeface="Times New Roman" panose="02020603050405020304" pitchFamily="18" charset="0"/>
              </a:rPr>
              <a:t>ủa</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mình</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bỏ</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thêm</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vào</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phần</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của</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anh</a:t>
            </a:r>
            <a:r>
              <a:rPr lang="en-US" sz="3200" b="1" noProof="0"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91182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9647193"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mình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vất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nên</a:t>
            </a:r>
            <a:endPar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lấy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lúa</a:t>
            </a:r>
            <a:r>
              <a:rPr lang="en-US" sz="3200" b="1" dirty="0">
                <a:solidFill>
                  <a:prstClr val="white"/>
                </a:solidFill>
                <a:latin typeface="Times New Roman" panose="02020603050405020304" pitchFamily="18" charset="0"/>
                <a:cs typeface="Times New Roman" panose="02020603050405020304" pitchFamily="18" charset="0"/>
              </a:rPr>
              <a:t> ở </a:t>
            </a:r>
            <a:r>
              <a:rPr lang="en-US" sz="3200" b="1" dirty="0" err="1">
                <a:solidFill>
                  <a:prstClr val="white"/>
                </a:solidFill>
                <a:latin typeface="Times New Roman" panose="02020603050405020304" pitchFamily="18" charset="0"/>
                <a:cs typeface="Times New Roman" panose="02020603050405020304" pitchFamily="18" charset="0"/>
              </a:rPr>
              <a:t>phần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bỏ</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thêm</a:t>
            </a:r>
            <a:r>
              <a:rPr lang="en-US" sz="3200" b="1" dirty="0">
                <a:solidFill>
                  <a:prstClr val="white"/>
                </a:solidFill>
                <a:latin typeface="Times New Roman" panose="02020603050405020304" pitchFamily="18" charset="0"/>
                <a:cs typeface="Times New Roman" panose="02020603050405020304" pitchFamily="18" charset="0"/>
              </a:rPr>
              <a:t> sang </a:t>
            </a:r>
            <a:r>
              <a:rPr lang="en-US" sz="3200" b="1" dirty="0" err="1">
                <a:solidFill>
                  <a:prstClr val="white"/>
                </a:solidFill>
                <a:latin typeface="Times New Roman" panose="02020603050405020304" pitchFamily="18" charset="0"/>
                <a:cs typeface="Times New Roman" panose="02020603050405020304" pitchFamily="18" charset="0"/>
              </a:rPr>
              <a:t>phần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em</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69359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4.Vì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2734657"/>
            <a:ext cx="96029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mỗi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đều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ôm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bó</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tay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để</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bỏ</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thêm</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cho</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người</a:t>
            </a:r>
            <a:r>
              <a:rPr lang="en-US" sz="3200" b="1" noProof="0" dirty="0">
                <a:solidFill>
                  <a:prstClr val="white"/>
                </a:solidFill>
                <a:latin typeface="Times New Roman" panose="02020603050405020304" pitchFamily="18" charset="0"/>
                <a:cs typeface="Times New Roman" panose="02020603050405020304" pitchFamily="18" charset="0"/>
              </a:rPr>
              <a:t> kia.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838200" y="637267"/>
            <a:ext cx="10515600" cy="1325563"/>
          </a:xfrm>
        </p:spPr>
        <p:txBody>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được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gì</a:t>
            </a:r>
            <a:r>
              <a:rPr lang="en-US" dirty="0">
                <a:latin typeface="Arial-Rounded" panose="020B0500000000000000" pitchFamily="34" charset="0"/>
                <a:ea typeface="Arial-Rounded" panose="020B0500000000000000" pitchFamily="34" charset="0"/>
                <a:cs typeface="Arial-Rounded" panose="020B0500000000000000" pitchFamily="34" charset="0"/>
              </a:rPr>
              <a:t> qua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chuyện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5A6B727E-17AD-4D45-857C-F422ED0CF9A3}"/>
              </a:ext>
            </a:extLst>
          </p:cNvPr>
          <p:cNvSpPr/>
          <p:nvPr/>
        </p:nvSpPr>
        <p:spPr>
          <a:xfrm>
            <a:off x="1486785" y="1962830"/>
            <a:ext cx="9660186" cy="41041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3200" dirty="0">
                <a:latin typeface="Arial-Rounded" panose="020B0500000000000000" pitchFamily="34" charset="0"/>
                <a:ea typeface="Arial-Rounded" panose="020B0500000000000000" pitchFamily="34" charset="0"/>
                <a:cs typeface="Arial-Rounded" panose="020B0500000000000000" pitchFamily="34" charset="0"/>
              </a:rPr>
              <a:t>, chia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sẻ</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nhịn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64504" y="2197893"/>
            <a:ext cx="5641496"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Tỏ</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2438400" y="501562"/>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1945340" y="378459"/>
            <a:ext cx="12810202" cy="146655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8445"/>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tích</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smtClean="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4295" b="1" i="0" u="none" strike="noStrike" kern="1200" cap="none" spc="0" normalizeH="0" baseline="0" noProof="0" dirty="0" smtClean="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312740" y="495521"/>
            <a:ext cx="9871166" cy="646282"/>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1" i="0" u="none" strike="noStrike" kern="1200" cap="none" spc="0" normalizeH="0" baseline="0" noProof="0" dirty="0"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1" i="0" u="none" strike="noStrike" kern="1200" cap="none" spc="0" normalizeH="0" baseline="0" noProof="0" dirty="0"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5 </a:t>
            </a:r>
            <a:r>
              <a:rPr kumimoji="0" lang="en-US" sz="3600" b="1" i="0" u="none" strike="noStrike" kern="1200" cap="none" spc="0" normalizeH="0" baseline="0" noProof="0" dirty="0" err="1"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3600" b="1" i="0" u="none" strike="noStrike" kern="1200" cap="none" spc="0" normalizeH="0" baseline="0" noProof="0" dirty="0"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12 </a:t>
            </a:r>
            <a:r>
              <a:rPr kumimoji="0" lang="en-US" sz="3600" b="1" i="0" u="none" strike="noStrike" kern="1200" cap="none" spc="0" normalizeH="0" baseline="0" noProof="0" dirty="0" err="1"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600" b="1" i="0" u="none" strike="noStrike" kern="1200" cap="none" spc="0" normalizeH="0" baseline="0" noProof="0" dirty="0" smtClean="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2022</a:t>
            </a:r>
            <a:endParaRPr kumimoji="0" lang="en-US" sz="36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25</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25" y="-590340"/>
            <a:ext cx="12192000" cy="6858000"/>
          </a:xfrm>
          <a:prstGeom prst="rect">
            <a:avLst/>
          </a:prstGeom>
          <a:noFill/>
        </p:spPr>
      </p:pic>
      <p:sp>
        <p:nvSpPr>
          <p:cNvPr id="5" name="TextBox 4"/>
          <p:cNvSpPr txBox="1"/>
          <p:nvPr/>
        </p:nvSpPr>
        <p:spPr>
          <a:xfrm>
            <a:off x="672860" y="776377"/>
            <a:ext cx="1070580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400" b="1" i="0" u="none" strike="noStrike" kern="1200" cap="none" spc="0" normalizeH="0" baseline="0" noProof="0" dirty="0" err="1" smtClean="0">
                <a:ln>
                  <a:noFill/>
                </a:ln>
                <a:solidFill>
                  <a:prstClr val="white"/>
                </a:solidFill>
                <a:effectLst/>
                <a:uLnTx/>
                <a:uFillTx/>
                <a:latin typeface="HP001 4 hàng" panose="020B0603050302020204" pitchFamily="34" charset="0"/>
                <a:ea typeface="HP001" panose="020B0603050302020204" pitchFamily="34" charset="0"/>
              </a:rPr>
              <a:t>Thứ</a:t>
            </a:r>
            <a:r>
              <a:rPr lang="en-US" sz="3400" b="1" dirty="0" smtClean="0">
                <a:solidFill>
                  <a:prstClr val="white"/>
                </a:solidFill>
                <a:latin typeface="HP001 4 hàng" panose="020B0603050302020204" pitchFamily="34" charset="0"/>
                <a:ea typeface="HP001" panose="020B0603050302020204" pitchFamily="34" charset="0"/>
              </a:rPr>
              <a:t> </a:t>
            </a:r>
            <a:r>
              <a:rPr lang="en-US" sz="3400" b="1" dirty="0" err="1" smtClean="0">
                <a:solidFill>
                  <a:prstClr val="white"/>
                </a:solidFill>
                <a:latin typeface="HP001 4 hàng" panose="020B0603050302020204" pitchFamily="34" charset="0"/>
                <a:ea typeface="HP001" panose="020B0603050302020204" pitchFamily="34" charset="0"/>
              </a:rPr>
              <a:t>hai</a:t>
            </a:r>
            <a:r>
              <a:rPr lang="en-US" sz="3400" b="1" dirty="0" smtClean="0">
                <a:solidFill>
                  <a:prstClr val="white"/>
                </a:solidFill>
                <a:latin typeface="HP001 4 hàng" panose="020B0603050302020204" pitchFamily="34" charset="0"/>
                <a:ea typeface="HP001" panose="020B0603050302020204" pitchFamily="34" charset="0"/>
              </a:rPr>
              <a:t> </a:t>
            </a:r>
            <a:r>
              <a:rPr kumimoji="0" lang="en-US" sz="3400" b="1" i="0" u="none" strike="noStrike" kern="1200" cap="none" spc="0" normalizeH="0" baseline="0" noProof="0" dirty="0" err="1" smtClean="0">
                <a:ln>
                  <a:noFill/>
                </a:ln>
                <a:solidFill>
                  <a:prstClr val="white"/>
                </a:solidFill>
                <a:effectLst/>
                <a:uLnTx/>
                <a:uFillTx/>
                <a:latin typeface="HP001 4 hàng" panose="020B0603050302020204" pitchFamily="34" charset="0"/>
                <a:ea typeface="HP001" panose="020B0603050302020204" pitchFamily="34" charset="0"/>
              </a:rPr>
              <a:t>wgày</a:t>
            </a:r>
            <a:r>
              <a:rPr lang="en-US" sz="3400" b="1" dirty="0">
                <a:solidFill>
                  <a:prstClr val="white"/>
                </a:solidFill>
                <a:latin typeface="HP001 4 hàng" panose="020B0603050302020204" pitchFamily="34" charset="0"/>
                <a:ea typeface="HP001" panose="020B0603050302020204" pitchFamily="34" charset="0"/>
              </a:rPr>
              <a:t> </a:t>
            </a:r>
            <a:r>
              <a:rPr lang="en-US" sz="3400" b="1" dirty="0" smtClean="0">
                <a:solidFill>
                  <a:prstClr val="white"/>
                </a:solidFill>
                <a:latin typeface="HP001 4 hàng" panose="020B0603050302020204" pitchFamily="34" charset="0"/>
                <a:ea typeface="HP001" panose="020B0603050302020204" pitchFamily="34" charset="0"/>
              </a:rPr>
              <a:t> </a:t>
            </a:r>
            <a:r>
              <a:rPr lang="en-US" sz="3400" b="1" dirty="0">
                <a:solidFill>
                  <a:prstClr val="white"/>
                </a:solidFill>
                <a:latin typeface="HP001 4 hàng" panose="020B0603050302020204" pitchFamily="34" charset="0"/>
                <a:ea typeface="HP001" panose="020B0603050302020204" pitchFamily="34" charset="0"/>
              </a:rPr>
              <a:t>5</a:t>
            </a:r>
            <a:r>
              <a:rPr lang="en-US" sz="3400" b="1" dirty="0" smtClean="0">
                <a:solidFill>
                  <a:prstClr val="white"/>
                </a:solidFill>
                <a:latin typeface="HP001 4 hàng" panose="020B0603050302020204" pitchFamily="34" charset="0"/>
                <a:ea typeface="HP001" panose="020B0603050302020204" pitchFamily="34" charset="0"/>
              </a:rPr>
              <a:t> </a:t>
            </a:r>
            <a:r>
              <a:rPr kumimoji="0" lang="en-US" sz="34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rPr>
              <a:t> </a:t>
            </a:r>
            <a:r>
              <a:rPr kumimoji="0" lang="el-GR"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rPr>
              <a:t>κ</a:t>
            </a:r>
            <a:r>
              <a:rPr kumimoji="0" lang="en-US" sz="3400" b="1" i="0" u="none" strike="noStrike" kern="1200" cap="none" spc="0" normalizeH="0" baseline="0" noProof="0" dirty="0" err="1">
                <a:ln>
                  <a:noFill/>
                </a:ln>
                <a:solidFill>
                  <a:prstClr val="white"/>
                </a:solidFill>
                <a:effectLst/>
                <a:uLnTx/>
                <a:uFillTx/>
                <a:latin typeface="HP001 4 hàng" panose="020B0603050302020204" pitchFamily="34" charset="0"/>
                <a:ea typeface="HP001" panose="020B0603050302020204" pitchFamily="34" charset="0"/>
              </a:rPr>
              <a:t>áng</a:t>
            </a:r>
            <a:r>
              <a:rPr kumimoji="0" lang="en-US"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rPr>
              <a:t> </a:t>
            </a:r>
            <a:r>
              <a:rPr kumimoji="0" lang="en-US" sz="34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rPr>
              <a:t>12 </a:t>
            </a:r>
            <a:r>
              <a:rPr kumimoji="0" lang="en-US" sz="3400" b="1" i="0" u="none" strike="noStrike" kern="1200" cap="none" spc="0" normalizeH="0" baseline="0" noProof="0" dirty="0" err="1">
                <a:ln>
                  <a:noFill/>
                </a:ln>
                <a:solidFill>
                  <a:prstClr val="white"/>
                </a:solidFill>
                <a:effectLst/>
                <a:uLnTx/>
                <a:uFillTx/>
                <a:latin typeface="HP001 4 hàng" panose="020B0603050302020204" pitchFamily="34" charset="0"/>
                <a:ea typeface="HP001" panose="020B0603050302020204" pitchFamily="34" charset="0"/>
              </a:rPr>
              <a:t>wăm</a:t>
            </a:r>
            <a:r>
              <a:rPr kumimoji="0" lang="en-US"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rPr>
              <a:t> </a:t>
            </a:r>
            <a:r>
              <a:rPr kumimoji="0" lang="en-US" sz="34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rPr>
              <a:t>2022</a:t>
            </a:r>
            <a:endParaRPr kumimoji="0" lang="en-US"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endParaRPr>
          </a:p>
        </p:txBody>
      </p:sp>
      <p:sp>
        <p:nvSpPr>
          <p:cNvPr id="7" name="TextBox 6"/>
          <p:cNvSpPr txBox="1"/>
          <p:nvPr/>
        </p:nvSpPr>
        <p:spPr>
          <a:xfrm>
            <a:off x="782596" y="1713470"/>
            <a:ext cx="10596066" cy="10854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baseline="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Bài</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25: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Sự</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tích</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hoa</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tỉ</a:t>
            </a:r>
            <a:r>
              <a:rPr kumimoji="0" lang="en-US" sz="32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2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muội</a:t>
            </a:r>
            <a:endParaRPr kumimoji="0" lang="en-US"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endParaRPr>
          </a:p>
        </p:txBody>
      </p:sp>
      <p:sp>
        <p:nvSpPr>
          <p:cNvPr id="8" name="TextBox 7"/>
          <p:cNvSpPr txBox="1"/>
          <p:nvPr/>
        </p:nvSpPr>
        <p:spPr>
          <a:xfrm>
            <a:off x="2639682" y="1412888"/>
            <a:ext cx="459622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prstClr val="white"/>
                </a:solidFill>
                <a:latin typeface="HP001 4 hàng" panose="020B0603050302020204" pitchFamily="34" charset="0"/>
                <a:ea typeface="HP001" panose="020B0603050302020204" pitchFamily="34" charset="0"/>
              </a:rPr>
              <a:t>        </a:t>
            </a:r>
            <a:r>
              <a:rPr lang="en-US" sz="3400" b="1" dirty="0" err="1" smtClean="0">
                <a:solidFill>
                  <a:prstClr val="white"/>
                </a:solidFill>
                <a:latin typeface="HP001 4 hàng" panose="020B0603050302020204" pitchFamily="34" charset="0"/>
                <a:ea typeface="HP001" panose="020B0603050302020204" pitchFamily="34" charset="0"/>
              </a:rPr>
              <a:t>Tiếng</a:t>
            </a:r>
            <a:r>
              <a:rPr lang="en-US" sz="3400" b="1" dirty="0" smtClean="0">
                <a:solidFill>
                  <a:prstClr val="white"/>
                </a:solidFill>
                <a:latin typeface="HP001 4 hàng" panose="020B0603050302020204" pitchFamily="34" charset="0"/>
                <a:ea typeface="HP001" panose="020B0603050302020204" pitchFamily="34" charset="0"/>
              </a:rPr>
              <a:t> </a:t>
            </a:r>
            <a:r>
              <a:rPr lang="en-US" sz="3400" b="1" dirty="0" err="1" smtClean="0">
                <a:solidFill>
                  <a:prstClr val="white"/>
                </a:solidFill>
                <a:latin typeface="HP001 4 hàng" panose="020B0603050302020204" pitchFamily="34" charset="0"/>
                <a:ea typeface="HP001" panose="020B0603050302020204" pitchFamily="34" charset="0"/>
              </a:rPr>
              <a:t>Việt</a:t>
            </a:r>
            <a:endParaRPr kumimoji="0" lang="en-US" sz="3400" b="1"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endParaRPr>
          </a:p>
        </p:txBody>
      </p:sp>
      <p:sp>
        <p:nvSpPr>
          <p:cNvPr id="13" name="TextBox 12"/>
          <p:cNvSpPr txBox="1"/>
          <p:nvPr/>
        </p:nvSpPr>
        <p:spPr>
          <a:xfrm>
            <a:off x="1804654" y="5852162"/>
            <a:ext cx="3944981"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HP001 4 hàng" panose="020B0603050302020204" pitchFamily="34" charset="0"/>
              <a:ea typeface="HP001" panose="020B0603050302020204" pitchFamily="34" charset="0"/>
              <a:cs typeface="+mn-cs"/>
            </a:endParaRPr>
          </a:p>
        </p:txBody>
      </p:sp>
      <p:sp>
        <p:nvSpPr>
          <p:cNvPr id="3" name="Rectangle 2"/>
          <p:cNvSpPr/>
          <p:nvPr/>
        </p:nvSpPr>
        <p:spPr>
          <a:xfrm>
            <a:off x="3443416" y="3105835"/>
            <a:ext cx="5700584" cy="861774"/>
          </a:xfrm>
          <a:prstGeom prst="rect">
            <a:avLst/>
          </a:prstGeom>
        </p:spPr>
        <p:txBody>
          <a:bodyPr wrap="square">
            <a:spAutoFit/>
          </a:bodyPr>
          <a:lstStyle/>
          <a:p>
            <a:r>
              <a:rPr lang="vi-VN" dirty="0"/>
              <a:t> </a:t>
            </a:r>
          </a:p>
          <a:p>
            <a:r>
              <a:rPr lang="vi-VN" dirty="0"/>
              <a:t>         </a:t>
            </a:r>
            <a:r>
              <a:rPr lang="vi-VN" sz="3200" dirty="0" smtClean="0">
                <a:solidFill>
                  <a:schemeClr val="accent1">
                    <a:lumMod val="20000"/>
                    <a:lumOff val="80000"/>
                  </a:schemeClr>
                </a:solidFill>
                <a:latin typeface="HP001 4 hang 1 ô ly" panose="020B0603050302020204" pitchFamily="34" charset="0"/>
              </a:rPr>
              <a:t>Tiết 1+2</a:t>
            </a:r>
            <a:endParaRPr lang="vi-VN" sz="3200" dirty="0">
              <a:solidFill>
                <a:schemeClr val="accent1">
                  <a:lumMod val="20000"/>
                  <a:lumOff val="80000"/>
                </a:schemeClr>
              </a:solidFill>
              <a:latin typeface="HP001 4 hang 1 ô ly" panose="020B0603050302020204" pitchFamily="34" charset="0"/>
            </a:endParaRPr>
          </a:p>
        </p:txBody>
      </p:sp>
    </p:spTree>
    <p:extLst>
      <p:ext uri="{BB962C8B-B14F-4D97-AF65-F5344CB8AC3E}">
        <p14:creationId xmlns:p14="http://schemas.microsoft.com/office/powerpoint/2010/main" val="3431335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2061</Words>
  <Application>Microsoft Office PowerPoint</Application>
  <PresentationFormat>Widescreen</PresentationFormat>
  <Paragraphs>162</Paragraphs>
  <Slides>39</Slides>
  <Notes>19</Notes>
  <HiddenSlides>0</HiddenSlides>
  <MMClips>13</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39</vt:i4>
      </vt:variant>
    </vt:vector>
  </HeadingPairs>
  <TitlesOfParts>
    <vt:vector size="63" baseType="lpstr">
      <vt:lpstr>Microsoft YaHei</vt:lpstr>
      <vt:lpstr>SimSun</vt:lpstr>
      <vt:lpstr>SimSun</vt:lpstr>
      <vt:lpstr>Arial</vt:lpstr>
      <vt:lpstr>Arial Rounded MT Bold</vt:lpstr>
      <vt:lpstr>Arial-Rounded</vt:lpstr>
      <vt:lpstr>Calibri</vt:lpstr>
      <vt:lpstr>Calibri Light</vt:lpstr>
      <vt:lpstr>等线</vt:lpstr>
      <vt:lpstr>HP001</vt:lpstr>
      <vt:lpstr>HP001 4 hàng</vt:lpstr>
      <vt:lpstr>HP001 4 hang 1 ô ly</vt:lpstr>
      <vt:lpstr>HP001 4 hàng 2 ô ly</vt:lpstr>
      <vt:lpstr>黑体</vt:lpstr>
      <vt:lpstr>Times New Roman</vt:lpstr>
      <vt:lpstr>Verdana</vt:lpstr>
      <vt:lpstr>1_Office Theme</vt:lpstr>
      <vt:lpstr>2_Office Theme</vt:lpstr>
      <vt:lpstr>2_Office 主题​​</vt:lpstr>
      <vt:lpstr>3_Office Theme</vt:lpstr>
      <vt:lpstr>4_Office Theme</vt:lpstr>
      <vt:lpstr>5_Office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Xếp những từ dưới đây vào nhóm thích hợp?</vt:lpstr>
      <vt:lpstr>2. Đặt câu nói về việc chị Nết đã làm cho em 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học được gì qua câu chuyện trên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37</cp:revision>
  <dcterms:created xsi:type="dcterms:W3CDTF">2021-05-27T03:43:25Z</dcterms:created>
  <dcterms:modified xsi:type="dcterms:W3CDTF">2024-12-16T03:07:33Z</dcterms:modified>
</cp:coreProperties>
</file>