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10" r:id="rId3"/>
  </p:sldMasterIdLst>
  <p:notesMasterIdLst>
    <p:notesMasterId r:id="rId22"/>
  </p:notesMasterIdLst>
  <p:sldIdLst>
    <p:sldId id="459" r:id="rId4"/>
    <p:sldId id="460" r:id="rId5"/>
    <p:sldId id="447" r:id="rId6"/>
    <p:sldId id="448" r:id="rId7"/>
    <p:sldId id="461" r:id="rId8"/>
    <p:sldId id="264" r:id="rId9"/>
    <p:sldId id="265" r:id="rId10"/>
    <p:sldId id="268" r:id="rId11"/>
    <p:sldId id="269" r:id="rId12"/>
    <p:sldId id="271" r:id="rId13"/>
    <p:sldId id="457" r:id="rId14"/>
    <p:sldId id="452" r:id="rId15"/>
    <p:sldId id="278" r:id="rId16"/>
    <p:sldId id="273" r:id="rId17"/>
    <p:sldId id="454" r:id="rId18"/>
    <p:sldId id="458" r:id="rId19"/>
    <p:sldId id="456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E3E1D-2F55-481F-9915-B27699F137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CA438-9E6D-456B-967C-9E89CADC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56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996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90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30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233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385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91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57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8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02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55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8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8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3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444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5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827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4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1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5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9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61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621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62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27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76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96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4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5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5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44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602ED-F9C6-4261-89EB-742C5A31CF6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16:15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F90CA-7576-444D-A031-A788665D1E9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664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3677B8-DB8A-498A-91B9-CF7E5D733416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16:15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41D3C-BB05-4426-9B2B-8D7DF1D35C0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6931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57CCA-8967-4C24-BCA0-DE628E82C9CF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16:15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33F068-5562-4627-8E62-E3E7F9E32DA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69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9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C3B06C-3AA1-4384-835E-E232E6FD2DFC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16:15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133474-8F95-4824-A693-51D3D7C7408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9492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53EE5-2D45-4BF0-A1B8-EA03516106B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16:15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AC2A8-0B00-4B8A-843D-F44997D28F7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420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5E4E8E-B556-494C-99A3-B7C16712AD68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16:15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CC0F-DE0E-457B-9C6F-1EF4B48959F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958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B990C1-3869-4F2E-8307-306DA87A0EF6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16:15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CE01EF-0A93-4DAE-89F2-27C26B56A9B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0449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6816FD-875B-4F3B-9521-4D3177643BD8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16:15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C657F7-F048-432B-8BA1-E4C976CAA28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7664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2FC739-FF09-4185-AC23-BD392175F9B4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16:15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220C3F-6F52-4C4B-9957-47579E13F1E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277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6E36E4-5DDD-4BF8-BB7B-6FBACB59A3AB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16:15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1CA87-6C5E-45BC-96CA-D8DD25C51BE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3905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A45D9-EC72-4700-9C62-C66483E8EBBA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16:15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2ABAC4-1CEE-42AB-A292-D7AF1CA227C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770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rgbClr val="222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/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Google Shape;996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Google Shape;997;p14"/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/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/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1003;p14"/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/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Google Shape;1009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Google Shape;1014;p14"/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Google Shape;1082;p14"/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Google Shape;1083;p14"/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Google Shape;1084;p14"/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Google Shape;1085;p14"/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Google Shape;1086;p14"/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1082;p14"/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Google Shape;1083;p14"/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Google Shape;1084;p14"/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Google Shape;1085;p14"/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Google Shape;1086;p14"/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Google Shape;1082;p14"/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Google Shape;1083;p14"/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Google Shape;1084;p14"/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Google Shape;1085;p14"/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Google Shape;1086;p14"/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Google Shape;1082;p14"/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Google Shape;1083;p14"/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Google Shape;1084;p14"/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Google Shape;1085;p14"/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Google Shape;1086;p14"/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Google Shape;1082;p14"/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Google Shape;1083;p14"/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Google Shape;1084;p14"/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Google Shape;1085;p14"/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Google Shape;1086;p14"/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Google Shape;1082;p14"/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1083;p14"/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Google Shape;1084;p14"/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Google Shape;1085;p14"/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Google Shape;1086;p14"/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Google Shape;1082;p14"/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Google Shape;1083;p14"/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Google Shape;1084;p14"/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Google Shape;1085;p14"/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Google Shape;1086;p14"/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Google Shape;1082;p14"/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Google Shape;1083;p14"/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Google Shape;1084;p14"/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" name="Google Shape;1085;p14"/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" name="Google Shape;1086;p14"/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1082;p14"/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6" name="Google Shape;1083;p14"/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" name="Google Shape;1084;p14"/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" name="Google Shape;1085;p14"/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" name="Google Shape;1086;p14"/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36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5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6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7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5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4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FFBCB6-5574-4F2D-A4F3-21E1E8C5290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16:15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67E8BB-064C-4657-8C7C-107F802006A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7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audio" Target="../media/audio4.wav"/><Relationship Id="rId10" Type="http://schemas.openxmlformats.org/officeDocument/2006/relationships/image" Target="../media/image26.jpeg"/><Relationship Id="rId4" Type="http://schemas.openxmlformats.org/officeDocument/2006/relationships/audio" Target="../media/audio3.wav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22.jpeg"/><Relationship Id="rId5" Type="http://schemas.openxmlformats.org/officeDocument/2006/relationships/audio" Target="../media/audio4.wav"/><Relationship Id="rId10" Type="http://schemas.openxmlformats.org/officeDocument/2006/relationships/image" Target="../media/image32.GIF"/><Relationship Id="rId4" Type="http://schemas.openxmlformats.org/officeDocument/2006/relationships/audio" Target="../media/audio3.wav"/><Relationship Id="rId9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7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8900"/>
            <a:r>
              <a:rPr lang="vi-VN" sz="2400">
                <a:solidFill>
                  <a:prstClr val="white"/>
                </a:solidFill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30475" y="644301"/>
            <a:ext cx="9245600" cy="1390615"/>
            <a:chOff x="2565138" y="2779523"/>
            <a:chExt cx="8711880" cy="3965126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39157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 xét về giá trị của các biểu thức trong từng cột ở </a:t>
              </a:r>
              <a:r>
                <a:rPr kumimoji="0" lang="en-US" sz="3733" b="1" i="0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305175" y="2228850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68600" y="3320826"/>
            <a:ext cx="9245600" cy="879699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0"/>
              <a:ext cx="8711880" cy="208882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 biểu thức này có đặc điểm gì?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524250" y="4429125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biểu thức  đều chỉ chứa dấu cộng và đều có dấu ngoặc.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47900" y="619125"/>
            <a:ext cx="9537700" cy="733425"/>
            <a:chOff x="2565138" y="2779523"/>
            <a:chExt cx="8711880" cy="3866281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1650594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điểm giống và khác nhau của 2 phép tính cùng cột?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057525" y="1571625"/>
            <a:ext cx="8191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số hạng trong các phép tính ở từng cột giống nhau. Vị trí dấu ngoặc của các phép tính trong cột khác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40025" y="2958876"/>
            <a:ext cx="9245600" cy="1555508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1"/>
              <a:ext cx="8711880" cy="3808681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các biểu thức chỉ chứa dấu cộng, giá trị</a:t>
              </a:r>
            </a:p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của biểu thức như thế nào khi thay đổi vị trí các dấu ngoặc?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343274" y="4752975"/>
            <a:ext cx="8143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biểu thức</a:t>
            </a:r>
          </a:p>
          <a:p>
            <a:pPr lvl="0"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chỉ chứa dấu cộng, giá trị của biểu thức không thay đổi khi thay đổi vị trí các dấu ngoặc.</a:t>
            </a:r>
            <a:endParaRPr lang="en-US" sz="2800" b="1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6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66825" y="1084109"/>
            <a:ext cx="9839325" cy="2021041"/>
            <a:chOff x="1962251" y="2832185"/>
            <a:chExt cx="9856401" cy="3821135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220219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962251" y="2946758"/>
              <a:ext cx="9856401" cy="3191254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Lấy ví dụ tương tự như các biểu thức ở câu a.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325CBC-ABC5-4082-8A88-20AF2DC44ED0}"/>
              </a:ext>
            </a:extLst>
          </p:cNvPr>
          <p:cNvSpPr txBox="1"/>
          <p:nvPr/>
        </p:nvSpPr>
        <p:spPr>
          <a:xfrm>
            <a:off x="3276600" y="3514725"/>
            <a:ext cx="746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 dụ: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(625 + 28) + 200 = 653 + 200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= 853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625 + (28 + 200) = 625 + 228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= 853</a:t>
            </a:r>
          </a:p>
        </p:txBody>
      </p:sp>
    </p:spTree>
    <p:extLst>
      <p:ext uri="{BB962C8B-B14F-4D97-AF65-F5344CB8AC3E}">
        <p14:creationId xmlns:p14="http://schemas.microsoft.com/office/powerpoint/2010/main" val="15916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3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0404C2-5D44-413D-AE29-DA4AC644B9D8}"/>
              </a:ext>
            </a:extLst>
          </p:cNvPr>
          <p:cNvSpPr txBox="1"/>
          <p:nvPr/>
        </p:nvSpPr>
        <p:spPr>
          <a:xfrm>
            <a:off x="2295524" y="704850"/>
            <a:ext cx="877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19318E-4D73-42E5-8ED8-345C5405F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4" y="1733550"/>
            <a:ext cx="5114925" cy="2544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9AFC74-8698-40B4-9E9E-918CEDB53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187" y="1814512"/>
            <a:ext cx="4838677" cy="24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D868D-7CDB-48A8-B81F-21761CBE9455}"/>
              </a:ext>
            </a:extLst>
          </p:cNvPr>
          <p:cNvSpPr txBox="1"/>
          <p:nvPr/>
        </p:nvSpPr>
        <p:spPr>
          <a:xfrm>
            <a:off x="542925" y="121920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(2 x 6) x 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BE3B98-4448-46EB-8439-F4EC998ED85C}"/>
              </a:ext>
            </a:extLst>
          </p:cNvPr>
          <p:cNvSpPr txBox="1"/>
          <p:nvPr/>
        </p:nvSpPr>
        <p:spPr>
          <a:xfrm>
            <a:off x="3581400" y="120967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12 x 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9361AB-0520-4B26-B30A-EF908A6B7DE0}"/>
              </a:ext>
            </a:extLst>
          </p:cNvPr>
          <p:cNvSpPr txBox="1"/>
          <p:nvPr/>
        </p:nvSpPr>
        <p:spPr>
          <a:xfrm>
            <a:off x="3486150" y="180022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48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F6A893-ACF4-4C42-A972-6672C9C23774}"/>
              </a:ext>
            </a:extLst>
          </p:cNvPr>
          <p:cNvSpPr txBox="1"/>
          <p:nvPr/>
        </p:nvSpPr>
        <p:spPr>
          <a:xfrm>
            <a:off x="6838949" y="1247775"/>
            <a:ext cx="317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(6 x 4)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67DB44-A949-4936-9180-5768EBD48756}"/>
              </a:ext>
            </a:extLst>
          </p:cNvPr>
          <p:cNvSpPr txBox="1"/>
          <p:nvPr/>
        </p:nvSpPr>
        <p:spPr>
          <a:xfrm>
            <a:off x="9182100" y="123825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 x 24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513E77-6CC8-441C-A231-7D77A6A5B432}"/>
              </a:ext>
            </a:extLst>
          </p:cNvPr>
          <p:cNvSpPr txBox="1"/>
          <p:nvPr/>
        </p:nvSpPr>
        <p:spPr>
          <a:xfrm>
            <a:off x="9086850" y="182880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48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FB4E27-03B9-4FA6-93C0-EECCBF885FB5}"/>
              </a:ext>
            </a:extLst>
          </p:cNvPr>
          <p:cNvSpPr txBox="1"/>
          <p:nvPr/>
        </p:nvSpPr>
        <p:spPr>
          <a:xfrm>
            <a:off x="1095374" y="2933700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x 5) x 2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52C44C-9AFA-441F-A653-ED7A1F2931C7}"/>
              </a:ext>
            </a:extLst>
          </p:cNvPr>
          <p:cNvSpPr txBox="1"/>
          <p:nvPr/>
        </p:nvSpPr>
        <p:spPr>
          <a:xfrm>
            <a:off x="3495675" y="292417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40 x 2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68CC61-3EAC-436A-AD6E-991AA3E3C9E8}"/>
              </a:ext>
            </a:extLst>
          </p:cNvPr>
          <p:cNvSpPr txBox="1"/>
          <p:nvPr/>
        </p:nvSpPr>
        <p:spPr>
          <a:xfrm>
            <a:off x="3400425" y="351472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C6330-E2D8-4421-B0B2-2A21FB6AC223}"/>
              </a:ext>
            </a:extLst>
          </p:cNvPr>
          <p:cNvSpPr txBox="1"/>
          <p:nvPr/>
        </p:nvSpPr>
        <p:spPr>
          <a:xfrm>
            <a:off x="6877049" y="2924175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(5 x 2)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39BD54-0D56-4696-9DEA-89FE839B4E28}"/>
              </a:ext>
            </a:extLst>
          </p:cNvPr>
          <p:cNvSpPr txBox="1"/>
          <p:nvPr/>
        </p:nvSpPr>
        <p:spPr>
          <a:xfrm>
            <a:off x="9277350" y="291465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x 10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BA28D5-28F7-4168-825C-CCD1468FAA36}"/>
              </a:ext>
            </a:extLst>
          </p:cNvPr>
          <p:cNvSpPr txBox="1"/>
          <p:nvPr/>
        </p:nvSpPr>
        <p:spPr>
          <a:xfrm>
            <a:off x="9182100" y="350520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30475" y="644301"/>
            <a:ext cx="9245600" cy="1390615"/>
            <a:chOff x="2565138" y="2779523"/>
            <a:chExt cx="8711880" cy="3965126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39157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xét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trị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cột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a?</a:t>
              </a:r>
              <a:endPara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305175" y="2228850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68600" y="3320826"/>
            <a:ext cx="9245600" cy="879699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0"/>
              <a:ext cx="8711880" cy="208882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 biểu thức này có đặc điểm gì?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524250" y="4429125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biểu thức  đều chỉ chứa dấu nhân và đều có dấu ngoặc.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47900" y="619125"/>
            <a:ext cx="9537700" cy="733425"/>
            <a:chOff x="2565138" y="2779523"/>
            <a:chExt cx="8711880" cy="3866281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1650594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điểm giống và khác nhau của 2 phép tính cùng cột?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057525" y="1571625"/>
            <a:ext cx="8191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thừa số trong các phép tính ở từng cột giống nhau. Vị trí dấu ngoặc của các phép tính trong cột khác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40025" y="2958876"/>
            <a:ext cx="9245600" cy="1555508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1"/>
              <a:ext cx="8711880" cy="3808681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các biểu thức chỉ chứa dấu nhân, giá trị</a:t>
              </a:r>
            </a:p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của biểu thức như thế nào khi thay đổi vị trí các dấu ngoặc?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343274" y="4752975"/>
            <a:ext cx="8143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các biểu thức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chỉ chứa dấu nhân, giá trị của biểu thức không thay đổi khi thay đổi vị trí các dấu ngoặc.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3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62075" y="674534"/>
            <a:ext cx="9839325" cy="2021041"/>
            <a:chOff x="1962251" y="2832185"/>
            <a:chExt cx="9856401" cy="3821135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220219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962251" y="2946758"/>
              <a:ext cx="9856401" cy="3191254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Lấy ví dụ tương tự như các biểu thức ở câu a.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332E034-139D-40B8-B56F-A167A143003F}"/>
              </a:ext>
            </a:extLst>
          </p:cNvPr>
          <p:cNvSpPr txBox="1"/>
          <p:nvPr/>
        </p:nvSpPr>
        <p:spPr>
          <a:xfrm>
            <a:off x="5314950" y="3086100"/>
            <a:ext cx="7810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 x 9) x 6 = 36 x 6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 = 216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x (9 x 6) = 4 x 54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 = 216</a:t>
            </a:r>
          </a:p>
        </p:txBody>
      </p:sp>
    </p:spTree>
    <p:extLst>
      <p:ext uri="{BB962C8B-B14F-4D97-AF65-F5344CB8AC3E}">
        <p14:creationId xmlns:p14="http://schemas.microsoft.com/office/powerpoint/2010/main" val="369035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1454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40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vận dụng quy tắc tính giá trị biểu thức đã học.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457j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73585" cy="6858000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7"/>
          <a:stretch>
            <a:fillRect/>
          </a:stretch>
        </p:blipFill>
        <p:spPr>
          <a:xfrm>
            <a:off x="8816975" y="4304665"/>
            <a:ext cx="1967865" cy="1772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01" y="4229883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55355" y="4135755"/>
            <a:ext cx="2477770" cy="2236470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8885555" y="4399280"/>
            <a:ext cx="1800225" cy="1736725"/>
            <a:chOff x="2876885" y="1238544"/>
            <a:chExt cx="2898434" cy="4147785"/>
          </a:xfrm>
        </p:grpSpPr>
        <p:sp>
          <p:nvSpPr>
            <p:cNvPr id="9" name="Rectangle 8"/>
            <p:cNvSpPr/>
            <p:nvPr/>
          </p:nvSpPr>
          <p:spPr>
            <a:xfrm>
              <a:off x="2876885" y="1238544"/>
              <a:ext cx="2898434" cy="414778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99368" y="4085907"/>
            <a:ext cx="2390140" cy="2348865"/>
            <a:chOff x="2334491" y="533400"/>
            <a:chExt cx="3990109" cy="5334000"/>
          </a:xfrm>
          <a:solidFill>
            <a:srgbClr val="FFC000"/>
          </a:solidFill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87130" y="4419600"/>
            <a:ext cx="1771015" cy="1681480"/>
            <a:chOff x="2982190" y="1219200"/>
            <a:chExt cx="2732809" cy="3962400"/>
          </a:xfrm>
          <a:solidFill>
            <a:srgbClr val="FFC000"/>
          </a:solidFill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8" name="YEs"/>
          <p:cNvSpPr txBox="1"/>
          <p:nvPr/>
        </p:nvSpPr>
        <p:spPr>
          <a:xfrm>
            <a:off x="8189612" y="2681321"/>
            <a:ext cx="2991485" cy="1118235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C.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100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9" name="No"/>
          <p:cNvSpPr txBox="1"/>
          <p:nvPr/>
        </p:nvSpPr>
        <p:spPr>
          <a:xfrm>
            <a:off x="124923" y="2745105"/>
            <a:ext cx="3282950" cy="1090295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: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98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449" y="140990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12286465" y="-1719986"/>
            <a:ext cx="15403343" cy="8654186"/>
            <a:chOff x="9076381" y="66643"/>
            <a:chExt cx="12206360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076381" y="66643"/>
              <a:ext cx="12206360" cy="6857999"/>
              <a:chOff x="9076381" y="66643"/>
              <a:chExt cx="12206360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0"/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076381" y="460038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Cầu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sông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Hàn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2932043" y="609167"/>
            <a:ext cx="703690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charset="0"/>
              </a:rPr>
              <a:t>97 – 17 + 20 = ...?</a:t>
            </a:r>
            <a:endParaRPr kumimoji="0" lang="vi-V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TM Avo" panose="0204060305050602020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D1E60D2-B065-4DE7-A31F-B18245F67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7083" y="418754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5B3ED4B-CE04-41E0-818B-65396B9BEE60}"/>
              </a:ext>
            </a:extLst>
          </p:cNvPr>
          <p:cNvGrpSpPr/>
          <p:nvPr/>
        </p:nvGrpSpPr>
        <p:grpSpPr>
          <a:xfrm>
            <a:off x="4552413" y="4093210"/>
            <a:ext cx="2390140" cy="2348865"/>
            <a:chOff x="2334491" y="533400"/>
            <a:chExt cx="3990109" cy="5334000"/>
          </a:xfrm>
          <a:solidFill>
            <a:srgbClr val="FFC000"/>
          </a:solidFill>
        </p:grpSpPr>
        <p:sp>
          <p:nvSpPr>
            <p:cNvPr id="41" name="Snip  11">
              <a:extLst>
                <a:ext uri="{FF2B5EF4-FFF2-40B4-BE49-F238E27FC236}">
                  <a16:creationId xmlns:a16="http://schemas.microsoft.com/office/drawing/2014/main" id="{E8C00EAA-8460-4831-9C7F-70077A87EB7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Frame 41">
              <a:extLst>
                <a:ext uri="{FF2B5EF4-FFF2-40B4-BE49-F238E27FC236}">
                  <a16:creationId xmlns:a16="http://schemas.microsoft.com/office/drawing/2014/main" id="{B38EB44D-CFBE-4A26-9787-0CBC19E5C7D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Snip  13">
              <a:extLst>
                <a:ext uri="{FF2B5EF4-FFF2-40B4-BE49-F238E27FC236}">
                  <a16:creationId xmlns:a16="http://schemas.microsoft.com/office/drawing/2014/main" id="{77415240-4F90-4068-98FC-B6D306CFF6DE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4" name="sai">
            <a:extLst>
              <a:ext uri="{FF2B5EF4-FFF2-40B4-BE49-F238E27FC236}">
                <a16:creationId xmlns:a16="http://schemas.microsoft.com/office/drawing/2014/main" id="{CFBCD72F-6304-49EC-8A98-10DA6EA92406}"/>
              </a:ext>
            </a:extLst>
          </p:cNvPr>
          <p:cNvGrpSpPr/>
          <p:nvPr/>
        </p:nvGrpSpPr>
        <p:grpSpPr>
          <a:xfrm>
            <a:off x="4842608" y="4399915"/>
            <a:ext cx="1771015" cy="1681480"/>
            <a:chOff x="2982190" y="1219200"/>
            <a:chExt cx="2732809" cy="3962400"/>
          </a:xfrm>
          <a:solidFill>
            <a:srgbClr val="FFC000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795216A-85D1-4BBA-96F5-6103B5F5162F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6" name="Flowchart: Or 45">
              <a:extLst>
                <a:ext uri="{FF2B5EF4-FFF2-40B4-BE49-F238E27FC236}">
                  <a16:creationId xmlns:a16="http://schemas.microsoft.com/office/drawing/2014/main" id="{2832F2FD-87A4-4659-9AD7-1817D57F9BF8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47" name="No">
            <a:extLst>
              <a:ext uri="{FF2B5EF4-FFF2-40B4-BE49-F238E27FC236}">
                <a16:creationId xmlns:a16="http://schemas.microsoft.com/office/drawing/2014/main" id="{6DC386B2-E099-4220-B271-4BF3D1756BAC}"/>
              </a:ext>
            </a:extLst>
          </p:cNvPr>
          <p:cNvSpPr txBox="1"/>
          <p:nvPr/>
        </p:nvSpPr>
        <p:spPr>
          <a:xfrm>
            <a:off x="4138581" y="2647216"/>
            <a:ext cx="3282950" cy="1090295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. 99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D65672-8C53-48C1-8924-85D0C0E1F72A}"/>
              </a:ext>
            </a:extLst>
          </p:cNvPr>
          <p:cNvGrpSpPr/>
          <p:nvPr/>
        </p:nvGrpSpPr>
        <p:grpSpPr>
          <a:xfrm>
            <a:off x="-12892889" y="110773"/>
            <a:ext cx="12629516" cy="6858000"/>
            <a:chOff x="-4038600" y="93915"/>
            <a:chExt cx="9144001" cy="68580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0110A3A-2A7E-48FE-B04D-B2EC1C55F7EB}"/>
                </a:ext>
              </a:extLst>
            </p:cNvPr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0" name="Picture 5" descr="D:\background\character\577.jpg">
              <a:extLst>
                <a:ext uri="{FF2B5EF4-FFF2-40B4-BE49-F238E27FC236}">
                  <a16:creationId xmlns:a16="http://schemas.microsoft.com/office/drawing/2014/main" id="{33E17451-B074-47D3-A309-A2E949DDA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8599" y="1555887"/>
              <a:ext cx="9144000" cy="537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-12801599" y="17780"/>
            <a:ext cx="12629516" cy="6858000"/>
            <a:chOff x="-4038600" y="93915"/>
            <a:chExt cx="9144001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8599" y="1555887"/>
              <a:ext cx="9144000" cy="537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81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1.01458 -0.0055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2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1.01458 -0.0055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2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r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4949" y="4027172"/>
            <a:ext cx="1987358" cy="195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35375" y="3306462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1320208" y="3717227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68732" y="327532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753565" y="368609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8" name="YEs"/>
          <p:cNvSpPr txBox="1"/>
          <p:nvPr/>
        </p:nvSpPr>
        <p:spPr>
          <a:xfrm>
            <a:off x="484743" y="2119780"/>
            <a:ext cx="3052400" cy="956944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A.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9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9" name="No"/>
          <p:cNvSpPr txBox="1"/>
          <p:nvPr/>
        </p:nvSpPr>
        <p:spPr>
          <a:xfrm>
            <a:off x="4772738" y="2147319"/>
            <a:ext cx="2985903" cy="95694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B. 8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1026" name="Picture 2" descr="D:\background\christmas\animated-santa-claus-image-0420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99755" y="5690870"/>
            <a:ext cx="391414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-12809650" y="51435"/>
            <a:ext cx="12192000" cy="6858000"/>
            <a:chOff x="-4038600" y="93915"/>
            <a:chExt cx="9153575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29025" y="1663635"/>
              <a:ext cx="9144000" cy="5288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4030979" y="852805"/>
            <a:ext cx="5669611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charset="0"/>
              </a:rPr>
              <a:t>6 × 3 : 2 = ...?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35EF58D-59D2-4DE0-89D6-DB794C07E6F3}"/>
              </a:ext>
            </a:extLst>
          </p:cNvPr>
          <p:cNvGrpSpPr/>
          <p:nvPr/>
        </p:nvGrpSpPr>
        <p:grpSpPr>
          <a:xfrm>
            <a:off x="9317348" y="3319114"/>
            <a:ext cx="2389909" cy="3194844"/>
            <a:chOff x="2334491" y="533400"/>
            <a:chExt cx="3990109" cy="5334000"/>
          </a:xfrm>
        </p:grpSpPr>
        <p:sp>
          <p:nvSpPr>
            <p:cNvPr id="30" name="Snip11">
              <a:extLst>
                <a:ext uri="{FF2B5EF4-FFF2-40B4-BE49-F238E27FC236}">
                  <a16:creationId xmlns:a16="http://schemas.microsoft.com/office/drawing/2014/main" id="{4E2F66DC-0F36-428A-ADF0-6068EFCFC1CB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Frame 30">
              <a:extLst>
                <a:ext uri="{FF2B5EF4-FFF2-40B4-BE49-F238E27FC236}">
                  <a16:creationId xmlns:a16="http://schemas.microsoft.com/office/drawing/2014/main" id="{7B54AAEE-B254-4DFE-8305-798C85130029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Snip 13">
              <a:extLst>
                <a:ext uri="{FF2B5EF4-FFF2-40B4-BE49-F238E27FC236}">
                  <a16:creationId xmlns:a16="http://schemas.microsoft.com/office/drawing/2014/main" id="{8D087572-54A0-4CE8-9450-E7C2FF06F21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3" name="Sai">
            <a:extLst>
              <a:ext uri="{FF2B5EF4-FFF2-40B4-BE49-F238E27FC236}">
                <a16:creationId xmlns:a16="http://schemas.microsoft.com/office/drawing/2014/main" id="{1493AAFA-5713-4317-91A9-62D0B54AD859}"/>
              </a:ext>
            </a:extLst>
          </p:cNvPr>
          <p:cNvGrpSpPr/>
          <p:nvPr/>
        </p:nvGrpSpPr>
        <p:grpSpPr>
          <a:xfrm>
            <a:off x="9702181" y="3729879"/>
            <a:ext cx="1636839" cy="2373313"/>
            <a:chOff x="2982190" y="1219200"/>
            <a:chExt cx="2732809" cy="39624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FEEEB2B-9144-405D-AE86-BE2BA079B336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Flowchart: Or 34">
              <a:extLst>
                <a:ext uri="{FF2B5EF4-FFF2-40B4-BE49-F238E27FC236}">
                  <a16:creationId xmlns:a16="http://schemas.microsoft.com/office/drawing/2014/main" id="{599709B7-55CB-4099-8ABC-DF6C23B3C48D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6" name="No">
            <a:extLst>
              <a:ext uri="{FF2B5EF4-FFF2-40B4-BE49-F238E27FC236}">
                <a16:creationId xmlns:a16="http://schemas.microsoft.com/office/drawing/2014/main" id="{DD3C34BE-8D78-48C6-95C9-A9C150EE53FE}"/>
              </a:ext>
            </a:extLst>
          </p:cNvPr>
          <p:cNvSpPr txBox="1"/>
          <p:nvPr/>
        </p:nvSpPr>
        <p:spPr>
          <a:xfrm>
            <a:off x="8721354" y="2191104"/>
            <a:ext cx="2985903" cy="95694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C.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7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1B4C77D-2720-4A45-97BF-C7F18E0F5828}"/>
              </a:ext>
            </a:extLst>
          </p:cNvPr>
          <p:cNvGrpSpPr/>
          <p:nvPr/>
        </p:nvGrpSpPr>
        <p:grpSpPr>
          <a:xfrm>
            <a:off x="-12785061" y="55848"/>
            <a:ext cx="12192000" cy="6858000"/>
            <a:chOff x="-4038600" y="93915"/>
            <a:chExt cx="9153575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6174641-5A7C-4A3B-B7FE-F4E3F71CA961}"/>
                </a:ext>
              </a:extLst>
            </p:cNvPr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9" name="Picture 5" descr="D:\background\character\577.jpg">
              <a:extLst>
                <a:ext uri="{FF2B5EF4-FFF2-40B4-BE49-F238E27FC236}">
                  <a16:creationId xmlns:a16="http://schemas.microsoft.com/office/drawing/2014/main" id="{1A9BD938-7DC6-472D-9F97-A8285FF4E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29025" y="1663635"/>
              <a:ext cx="9144000" cy="5288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192635" y="51435"/>
            <a:ext cx="13014325" cy="6858000"/>
            <a:chOff x="-253389" y="1"/>
            <a:chExt cx="9397390" cy="6858000"/>
          </a:xfrm>
        </p:grpSpPr>
        <p:pic>
          <p:nvPicPr>
            <p:cNvPr id="6148" name="Picture 4" descr="D:\pp game\doraemon\15216878124151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4" t="2122" r="1177"/>
            <a:stretch>
              <a:fillRect/>
            </a:stretch>
          </p:blipFill>
          <p:spPr bwMode="auto">
            <a:xfrm>
              <a:off x="-253389" y="1"/>
              <a:ext cx="93973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loud 26"/>
            <p:cNvSpPr/>
            <p:nvPr/>
          </p:nvSpPr>
          <p:spPr>
            <a:xfrm>
              <a:off x="4912543" y="193262"/>
              <a:ext cx="3764706" cy="1651793"/>
            </a:xfrm>
            <a:prstGeom prst="cloud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Ba Na Hills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Danang Vietnam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6149" name="Picture 5" descr="D:\background\character\jhsbhsdbv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6" b="97835" l="0" r="97706">
                          <a14:foregroundMark x1="22936" y1="19048" x2="22936" y2="19048"/>
                          <a14:foregroundMark x1="38991" y1="12987" x2="38991" y2="12987"/>
                          <a14:foregroundMark x1="24771" y1="14286" x2="24771" y2="14286"/>
                          <a14:foregroundMark x1="46789" y1="32900" x2="46789" y2="32900"/>
                          <a14:foregroundMark x1="27064" y1="39827" x2="27064" y2="39827"/>
                          <a14:foregroundMark x1="24771" y1="31169" x2="24771" y2="31169"/>
                          <a14:foregroundMark x1="32110" y1="32035" x2="32110" y2="32035"/>
                          <a14:foregroundMark x1="38073" y1="35931" x2="38073" y2="35931"/>
                          <a14:foregroundMark x1="88073" y1="67100" x2="88073" y2="67100"/>
                          <a14:foregroundMark x1="86239" y1="59307" x2="86239" y2="59307"/>
                          <a14:foregroundMark x1="67890" y1="90476" x2="67890" y2="90476"/>
                          <a14:foregroundMark x1="68807" y1="83117" x2="68807" y2="83117"/>
                          <a14:foregroundMark x1="28899" y1="70996" x2="28899" y2="70996"/>
                          <a14:foregroundMark x1="50917" y1="81385" x2="50917" y2="81385"/>
                          <a14:foregroundMark x1="26147" y1="55844" x2="26147" y2="55844"/>
                          <a14:foregroundMark x1="17890" y1="48052" x2="17890" y2="48052"/>
                          <a14:foregroundMark x1="59174" y1="43290" x2="59174" y2="43290"/>
                          <a14:foregroundMark x1="5505" y1="34199" x2="5505" y2="34199"/>
                          <a14:foregroundMark x1="12385" y1="47186" x2="12385" y2="47186"/>
                          <a14:foregroundMark x1="16972" y1="53247" x2="16972" y2="53247"/>
                          <a14:foregroundMark x1="75688" y1="85714" x2="75688" y2="85714"/>
                          <a14:foregroundMark x1="67431" y1="96537" x2="67431" y2="96537"/>
                          <a14:foregroundMark x1="75688" y1="89177" x2="75688" y2="89177"/>
                          <a14:foregroundMark x1="92202" y1="60606" x2="92202" y2="60606"/>
                          <a14:foregroundMark x1="83486" y1="57143" x2="83486" y2="57143"/>
                          <a14:foregroundMark x1="85780" y1="57143" x2="85780" y2="57143"/>
                          <a14:foregroundMark x1="95413" y1="67100" x2="95413" y2="67100"/>
                          <a14:foregroundMark x1="50459" y1="5628" x2="50459" y2="5628"/>
                          <a14:foregroundMark x1="38991" y1="5628" x2="38991" y2="5628"/>
                          <a14:foregroundMark x1="74771" y1="33766" x2="74771" y2="33766"/>
                          <a14:foregroundMark x1="74771" y1="36364" x2="74771" y2="36364"/>
                          <a14:foregroundMark x1="73853" y1="39827" x2="73853" y2="39827"/>
                          <a14:foregroundMark x1="83486" y1="49351" x2="83486" y2="49351"/>
                          <a14:foregroundMark x1="81193" y1="50649" x2="81193" y2="50649"/>
                          <a14:foregroundMark x1="85780" y1="38528" x2="85780" y2="38528"/>
                          <a14:foregroundMark x1="75229" y1="41126" x2="75229" y2="411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622" y="1877666"/>
              <a:ext cx="2227040" cy="2359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1.02222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11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1.05065 -0.0074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3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1.05065 -0.007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3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s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" y="-83820"/>
            <a:ext cx="12166600" cy="6942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9899" y="4167616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1716" y="3183721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198171" y="3194493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583004" y="3605258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99322" y="3295011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384155" y="3705776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9" name="No"/>
          <p:cNvSpPr txBox="1"/>
          <p:nvPr/>
        </p:nvSpPr>
        <p:spPr>
          <a:xfrm>
            <a:off x="574725" y="2223578"/>
            <a:ext cx="3313430" cy="9683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A. 90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16791" y="3595897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57265" y="4744441"/>
            <a:ext cx="4891087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YEs"/>
          <p:cNvSpPr txBox="1"/>
          <p:nvPr/>
        </p:nvSpPr>
        <p:spPr>
          <a:xfrm>
            <a:off x="4860926" y="2113559"/>
            <a:ext cx="3065780" cy="977900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B. 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13646946" y="0"/>
            <a:ext cx="13420886" cy="6858000"/>
            <a:chOff x="-4114176" y="93915"/>
            <a:chExt cx="9219576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14176" y="1514411"/>
              <a:ext cx="9219576" cy="543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408535" y="0"/>
            <a:ext cx="13974445" cy="6942455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>
              <a:fillRect/>
            </a:stretch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006" y="457200"/>
              <a:ext cx="3124200" cy="190872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Son Tra Coral reef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Danang Vietnam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4329429" y="652145"/>
            <a:ext cx="4257979" cy="7683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charset="0"/>
              </a:rPr>
              <a:t>(6 + 4) x 8 = ?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TM Avo" panose="0204060305050602020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48009E2-4252-4822-BA49-F22B84B36D8B}"/>
              </a:ext>
            </a:extLst>
          </p:cNvPr>
          <p:cNvGrpSpPr/>
          <p:nvPr/>
        </p:nvGrpSpPr>
        <p:grpSpPr>
          <a:xfrm>
            <a:off x="9178062" y="3305782"/>
            <a:ext cx="2389909" cy="3194844"/>
            <a:chOff x="2334491" y="533400"/>
            <a:chExt cx="3990109" cy="5334000"/>
          </a:xfrm>
        </p:grpSpPr>
        <p:sp>
          <p:nvSpPr>
            <p:cNvPr id="32" name="Snip11">
              <a:extLst>
                <a:ext uri="{FF2B5EF4-FFF2-40B4-BE49-F238E27FC236}">
                  <a16:creationId xmlns:a16="http://schemas.microsoft.com/office/drawing/2014/main" id="{EEBC33EB-9233-4B20-AD73-07CE9D869B31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Frame 32">
              <a:extLst>
                <a:ext uri="{FF2B5EF4-FFF2-40B4-BE49-F238E27FC236}">
                  <a16:creationId xmlns:a16="http://schemas.microsoft.com/office/drawing/2014/main" id="{FF7B9E94-AC55-431F-ADFC-854117AFC3D3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Snip 13">
              <a:extLst>
                <a:ext uri="{FF2B5EF4-FFF2-40B4-BE49-F238E27FC236}">
                  <a16:creationId xmlns:a16="http://schemas.microsoft.com/office/drawing/2014/main" id="{B5E93223-F6DA-4278-9E66-2DA09996948B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Sai">
            <a:extLst>
              <a:ext uri="{FF2B5EF4-FFF2-40B4-BE49-F238E27FC236}">
                <a16:creationId xmlns:a16="http://schemas.microsoft.com/office/drawing/2014/main" id="{FC992DD7-DCA6-4ED6-BC48-7E83E9AC0295}"/>
              </a:ext>
            </a:extLst>
          </p:cNvPr>
          <p:cNvGrpSpPr/>
          <p:nvPr/>
        </p:nvGrpSpPr>
        <p:grpSpPr>
          <a:xfrm>
            <a:off x="9562895" y="3716547"/>
            <a:ext cx="1636839" cy="2373313"/>
            <a:chOff x="2982190" y="1219200"/>
            <a:chExt cx="2732809" cy="39624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39715A8-3EA0-40C4-85C8-74FEBE1D8A2E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Flowchart: Or 36">
              <a:extLst>
                <a:ext uri="{FF2B5EF4-FFF2-40B4-BE49-F238E27FC236}">
                  <a16:creationId xmlns:a16="http://schemas.microsoft.com/office/drawing/2014/main" id="{E3C12938-6FFD-4BE5-90C0-D47165A0575D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No">
            <a:extLst>
              <a:ext uri="{FF2B5EF4-FFF2-40B4-BE49-F238E27FC236}">
                <a16:creationId xmlns:a16="http://schemas.microsoft.com/office/drawing/2014/main" id="{39162B88-1C3C-4BA7-8977-8FCCCCE7D3C0}"/>
              </a:ext>
            </a:extLst>
          </p:cNvPr>
          <p:cNvSpPr txBox="1"/>
          <p:nvPr/>
        </p:nvSpPr>
        <p:spPr>
          <a:xfrm>
            <a:off x="8753465" y="2234349"/>
            <a:ext cx="3313430" cy="9683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C. 100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C0ABEC9-0E3B-4F22-8279-63FD46F9E1A7}"/>
              </a:ext>
            </a:extLst>
          </p:cNvPr>
          <p:cNvGrpSpPr/>
          <p:nvPr/>
        </p:nvGrpSpPr>
        <p:grpSpPr>
          <a:xfrm>
            <a:off x="-13660140" y="-97585"/>
            <a:ext cx="13420886" cy="6858000"/>
            <a:chOff x="-4114176" y="93915"/>
            <a:chExt cx="9219576" cy="68580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7E867E1-B128-4619-9C1C-04568793C388}"/>
                </a:ext>
              </a:extLst>
            </p:cNvPr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1" name="Picture 5" descr="D:\background\character\577.jpg">
              <a:extLst>
                <a:ext uri="{FF2B5EF4-FFF2-40B4-BE49-F238E27FC236}">
                  <a16:creationId xmlns:a16="http://schemas.microsoft.com/office/drawing/2014/main" id="{BEC76205-486E-4928-BE44-64C438EC8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14176" y="1514411"/>
              <a:ext cx="9219576" cy="543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1.11857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1.025 0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1.025 3.7037E-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0377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2362200" y="522289"/>
            <a:ext cx="784860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8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2025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3297382" y="1679574"/>
            <a:ext cx="46496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2203269" y="2370138"/>
            <a:ext cx="7036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45: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473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en-US" sz="3733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 giá trị của biểu thức sau 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1: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F68D4-B8B6-40C9-86AB-D5E790E4F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5" y="1972160"/>
            <a:ext cx="10991850" cy="12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4" y="4265865"/>
            <a:ext cx="1397000" cy="2490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5C4B06-6370-4919-865B-6B55F048D474}"/>
              </a:ext>
            </a:extLst>
          </p:cNvPr>
          <p:cNvSpPr txBox="1"/>
          <p:nvPr/>
        </p:nvSpPr>
        <p:spPr>
          <a:xfrm>
            <a:off x="828675" y="103822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948 – 429 + 479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F0921E-F062-4675-AEB9-74D67861830A}"/>
              </a:ext>
            </a:extLst>
          </p:cNvPr>
          <p:cNvSpPr txBox="1"/>
          <p:nvPr/>
        </p:nvSpPr>
        <p:spPr>
          <a:xfrm>
            <a:off x="3933825" y="10191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519 + 479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F3C6DE-487F-4A01-8060-FF2055C3E679}"/>
              </a:ext>
            </a:extLst>
          </p:cNvPr>
          <p:cNvSpPr txBox="1"/>
          <p:nvPr/>
        </p:nvSpPr>
        <p:spPr>
          <a:xfrm>
            <a:off x="3952875" y="140970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998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E9B7B2-1B5C-4C07-B25F-712A04FB194E}"/>
              </a:ext>
            </a:extLst>
          </p:cNvPr>
          <p:cNvSpPr txBox="1"/>
          <p:nvPr/>
        </p:nvSpPr>
        <p:spPr>
          <a:xfrm>
            <a:off x="1533524" y="2209800"/>
            <a:ext cx="296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424 : 2 x 3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E0CBA4-F976-4A9A-9EAB-3B5A0CC34D82}"/>
              </a:ext>
            </a:extLst>
          </p:cNvPr>
          <p:cNvSpPr txBox="1"/>
          <p:nvPr/>
        </p:nvSpPr>
        <p:spPr>
          <a:xfrm>
            <a:off x="3362325" y="22002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212 x 3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71EC52-EBF4-45A2-BEBE-A2545F20E1AE}"/>
              </a:ext>
            </a:extLst>
          </p:cNvPr>
          <p:cNvSpPr txBox="1"/>
          <p:nvPr/>
        </p:nvSpPr>
        <p:spPr>
          <a:xfrm>
            <a:off x="3409950" y="260032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636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1EE531-C779-4BAF-961E-2B431DC8264E}"/>
              </a:ext>
            </a:extLst>
          </p:cNvPr>
          <p:cNvSpPr txBox="1"/>
          <p:nvPr/>
        </p:nvSpPr>
        <p:spPr>
          <a:xfrm>
            <a:off x="6848474" y="1038225"/>
            <a:ext cx="322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750 – 101 x 6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1A1082-6A04-4FCA-A13D-60FBB8E501AB}"/>
              </a:ext>
            </a:extLst>
          </p:cNvPr>
          <p:cNvSpPr txBox="1"/>
          <p:nvPr/>
        </p:nvSpPr>
        <p:spPr>
          <a:xfrm>
            <a:off x="9486900" y="10191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750 – 606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4E526F-E59B-45DF-BA66-6578107D04A4}"/>
              </a:ext>
            </a:extLst>
          </p:cNvPr>
          <p:cNvSpPr txBox="1"/>
          <p:nvPr/>
        </p:nvSpPr>
        <p:spPr>
          <a:xfrm>
            <a:off x="9505950" y="140970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144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D6CAB2-13E1-48EF-8232-597CFE6B4343}"/>
              </a:ext>
            </a:extLst>
          </p:cNvPr>
          <p:cNvSpPr txBox="1"/>
          <p:nvPr/>
        </p:nvSpPr>
        <p:spPr>
          <a:xfrm>
            <a:off x="7277100" y="2209800"/>
            <a:ext cx="2771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: 2 : 5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6B58316-A8E3-485C-8DC4-A244F2E8EC1C}"/>
              </a:ext>
            </a:extLst>
          </p:cNvPr>
          <p:cNvSpPr txBox="1"/>
          <p:nvPr/>
        </p:nvSpPr>
        <p:spPr>
          <a:xfrm>
            <a:off x="8915400" y="22002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50 : 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95DBEC-FE95-4AD9-89D7-D9BEB98EEC09}"/>
              </a:ext>
            </a:extLst>
          </p:cNvPr>
          <p:cNvSpPr txBox="1"/>
          <p:nvPr/>
        </p:nvSpPr>
        <p:spPr>
          <a:xfrm>
            <a:off x="8963025" y="260032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BEBB06-9C8D-4DB0-BFC4-07D311FCCA10}"/>
              </a:ext>
            </a:extLst>
          </p:cNvPr>
          <p:cNvSpPr txBox="1"/>
          <p:nvPr/>
        </p:nvSpPr>
        <p:spPr>
          <a:xfrm>
            <a:off x="3752850" y="347662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998 – (302 + 685)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8F4BBD-EB10-48EA-BCA9-93A82A02B6DF}"/>
              </a:ext>
            </a:extLst>
          </p:cNvPr>
          <p:cNvSpPr txBox="1"/>
          <p:nvPr/>
        </p:nvSpPr>
        <p:spPr>
          <a:xfrm>
            <a:off x="7143750" y="344805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998 – 987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98B7103-CE45-408E-91F8-0844ED4CF4FF}"/>
              </a:ext>
            </a:extLst>
          </p:cNvPr>
          <p:cNvSpPr txBox="1"/>
          <p:nvPr/>
        </p:nvSpPr>
        <p:spPr>
          <a:xfrm>
            <a:off x="7210425" y="38385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7F79C20-6FC7-4385-8487-3811523422F8}"/>
              </a:ext>
            </a:extLst>
          </p:cNvPr>
          <p:cNvSpPr txBox="1"/>
          <p:nvPr/>
        </p:nvSpPr>
        <p:spPr>
          <a:xfrm>
            <a:off x="4076700" y="4619625"/>
            <a:ext cx="3467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(421 – 19) x 2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FC5D4C3-F785-4B04-AA47-C2CA2DFB4CBD}"/>
              </a:ext>
            </a:extLst>
          </p:cNvPr>
          <p:cNvSpPr txBox="1"/>
          <p:nvPr/>
        </p:nvSpPr>
        <p:spPr>
          <a:xfrm>
            <a:off x="6410325" y="461010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402 x 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BDD5B40-A150-4D1D-B59F-AE2DF79BED73}"/>
              </a:ext>
            </a:extLst>
          </p:cNvPr>
          <p:cNvSpPr txBox="1"/>
          <p:nvPr/>
        </p:nvSpPr>
        <p:spPr>
          <a:xfrm>
            <a:off x="6457950" y="501015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804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9" grpId="0" build="p"/>
      <p:bldP spid="40" grpId="0" build="p"/>
      <p:bldP spid="41" grpId="0" build="p"/>
      <p:bldP spid="42" grpId="0" build="p"/>
      <p:bldP spid="43" grpId="0" build="p"/>
      <p:bldP spid="44" grpId="0" build="p"/>
      <p:bldP spid="45" grpId="0" build="p"/>
      <p:bldP spid="46" grpId="0" build="p"/>
      <p:bldP spid="47" grpId="0" build="p"/>
      <p:bldP spid="48" grpId="0" build="p"/>
      <p:bldP spid="49" grpId="0" build="p"/>
      <p:bldP spid="50" grpId="0" build="p"/>
      <p:bldP spid="52" grpId="0" build="p"/>
      <p:bldP spid="63" grpId="0" build="p"/>
      <p:bldP spid="71" grpId="0" build="p"/>
      <p:bldP spid="72" grpId="0" build="p"/>
      <p:bldP spid="7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7600" y="537404"/>
            <a:ext cx="96853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a) Tính giá trị của các biểu thức sau: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2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F481D-B2E3-4EF1-A3CB-106906218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87" y="1747837"/>
            <a:ext cx="5300095" cy="2471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5376AD-894C-4718-9ABB-FE560896D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862" y="1790699"/>
            <a:ext cx="5241369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7039A-FBC2-45DE-BA5D-4F9F5B483A95}"/>
              </a:ext>
            </a:extLst>
          </p:cNvPr>
          <p:cNvSpPr txBox="1"/>
          <p:nvPr/>
        </p:nvSpPr>
        <p:spPr>
          <a:xfrm>
            <a:off x="504826" y="199072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(300 + 70) + 500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4D642B-FF85-48D4-8C71-FC80B1FBD6E3}"/>
              </a:ext>
            </a:extLst>
          </p:cNvPr>
          <p:cNvSpPr txBox="1"/>
          <p:nvPr/>
        </p:nvSpPr>
        <p:spPr>
          <a:xfrm>
            <a:off x="3352801" y="198120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370 + 500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D732E2-9101-4C97-A545-F8408C2946EB}"/>
              </a:ext>
            </a:extLst>
          </p:cNvPr>
          <p:cNvSpPr txBox="1"/>
          <p:nvPr/>
        </p:nvSpPr>
        <p:spPr>
          <a:xfrm>
            <a:off x="3371851" y="246697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870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2BF683-75A8-49E1-9FB2-4AD83A7A8384}"/>
              </a:ext>
            </a:extLst>
          </p:cNvPr>
          <p:cNvSpPr txBox="1"/>
          <p:nvPr/>
        </p:nvSpPr>
        <p:spPr>
          <a:xfrm>
            <a:off x="600076" y="323850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(70 + 500)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56F439-2AFB-4C08-A757-C496FF60FDA9}"/>
              </a:ext>
            </a:extLst>
          </p:cNvPr>
          <p:cNvSpPr txBox="1"/>
          <p:nvPr/>
        </p:nvSpPr>
        <p:spPr>
          <a:xfrm>
            <a:off x="3448051" y="322897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300 + 570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A8E93E-6A3E-4C7D-BEFF-0B1F8DCD6349}"/>
              </a:ext>
            </a:extLst>
          </p:cNvPr>
          <p:cNvSpPr txBox="1"/>
          <p:nvPr/>
        </p:nvSpPr>
        <p:spPr>
          <a:xfrm>
            <a:off x="3467101" y="371475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870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757EB0-C861-457F-8ED3-EA29F26CD802}"/>
              </a:ext>
            </a:extLst>
          </p:cNvPr>
          <p:cNvSpPr txBox="1"/>
          <p:nvPr/>
        </p:nvSpPr>
        <p:spPr>
          <a:xfrm>
            <a:off x="5981701" y="197167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(178 + 214) + 86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49481A-BC26-4BA2-AB5B-18AFF2756F96}"/>
              </a:ext>
            </a:extLst>
          </p:cNvPr>
          <p:cNvSpPr txBox="1"/>
          <p:nvPr/>
        </p:nvSpPr>
        <p:spPr>
          <a:xfrm>
            <a:off x="8829676" y="196215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392 + 86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8D0DCC-09B0-44F6-B050-DE643CCE3A28}"/>
              </a:ext>
            </a:extLst>
          </p:cNvPr>
          <p:cNvSpPr txBox="1"/>
          <p:nvPr/>
        </p:nvSpPr>
        <p:spPr>
          <a:xfrm>
            <a:off x="8848726" y="244792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478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D165A5-B919-4A1D-AC4B-2B836023FD5E}"/>
              </a:ext>
            </a:extLst>
          </p:cNvPr>
          <p:cNvSpPr txBox="1"/>
          <p:nvPr/>
        </p:nvSpPr>
        <p:spPr>
          <a:xfrm>
            <a:off x="5981701" y="321945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178 + (214 + 86)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FF6716-2B65-45E8-93CF-CD2E36B42308}"/>
              </a:ext>
            </a:extLst>
          </p:cNvPr>
          <p:cNvSpPr txBox="1"/>
          <p:nvPr/>
        </p:nvSpPr>
        <p:spPr>
          <a:xfrm>
            <a:off x="8829676" y="320992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178 + 300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228264-B328-481E-859B-A75CF15D6475}"/>
              </a:ext>
            </a:extLst>
          </p:cNvPr>
          <p:cNvSpPr txBox="1"/>
          <p:nvPr/>
        </p:nvSpPr>
        <p:spPr>
          <a:xfrm>
            <a:off x="8782051" y="368617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478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build="p"/>
      <p:bldP spid="18" grpId="0" build="p"/>
      <p:bldP spid="19" grpId="0" build="p"/>
      <p:bldP spid="20" grpId="0" build="p"/>
      <p:bldP spid="21" grpId="0" build="p"/>
      <p:bldP spid="23" grpId="0" build="p"/>
      <p:bldP spid="24" grpId="0" build="p"/>
      <p:bldP spid="26" grpId="0" build="p"/>
      <p:bldP spid="27" grpId="0" build="p"/>
      <p:bldP spid="28" grpId="0" build="p"/>
      <p:bldP spid="29" grpId="0" build="p"/>
    </p:bld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796</Words>
  <Application>Microsoft Office PowerPoint</Application>
  <PresentationFormat>Widescreen</PresentationFormat>
  <Paragraphs>130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Cambria</vt:lpstr>
      <vt:lpstr>HP001 4 hàng</vt:lpstr>
      <vt:lpstr>SVN-Berkshire Swash</vt:lpstr>
      <vt:lpstr>UTM Avo</vt:lpstr>
      <vt:lpstr>3_Office 主题</vt:lpstr>
      <vt:lpstr>Custom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2022-11-25T11:41:58Z</dcterms:created>
  <dcterms:modified xsi:type="dcterms:W3CDTF">2026-01-12T09:16:42Z</dcterms:modified>
</cp:coreProperties>
</file>