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7" r:id="rId2"/>
    <p:sldMasterId id="2147483710" r:id="rId3"/>
    <p:sldMasterId id="2147483801" r:id="rId4"/>
  </p:sldMasterIdLst>
  <p:notesMasterIdLst>
    <p:notesMasterId r:id="rId17"/>
  </p:notesMasterIdLst>
  <p:sldIdLst>
    <p:sldId id="407" r:id="rId5"/>
    <p:sldId id="284" r:id="rId6"/>
    <p:sldId id="292" r:id="rId7"/>
    <p:sldId id="295" r:id="rId8"/>
    <p:sldId id="270" r:id="rId9"/>
    <p:sldId id="403" r:id="rId10"/>
    <p:sldId id="404" r:id="rId11"/>
    <p:sldId id="405" r:id="rId12"/>
    <p:sldId id="406" r:id="rId13"/>
    <p:sldId id="377" r:id="rId14"/>
    <p:sldId id="376"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AECA1-E515-4F7C-B3E9-2FDB5142FA4E}"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93385-D78D-4FCA-93B1-5AB0C653CFC3}" type="slidenum">
              <a:rPr lang="en-US" smtClean="0"/>
              <a:t>‹#›</a:t>
            </a:fld>
            <a:endParaRPr lang="en-US"/>
          </a:p>
        </p:txBody>
      </p:sp>
    </p:spTree>
    <p:extLst>
      <p:ext uri="{BB962C8B-B14F-4D97-AF65-F5344CB8AC3E}">
        <p14:creationId xmlns:p14="http://schemas.microsoft.com/office/powerpoint/2010/main" val="383353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6875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61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750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2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3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455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886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9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9853EE5-2D45-4BF0-A1B8-EA03516106B3}"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1AC2A8-0B00-4B8A-843D-F44997D28F7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1084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B5E4E8E-B556-494C-99A3-B7C16712AD68}"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85CCC0F-DE0E-457B-9C6F-1EF4B4895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93985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B1B990C1-3869-4F2E-8307-306DA87A0EF6}"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CE01EF-0A93-4DAE-89F2-27C26B56A9B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477610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E6816FD-875B-4F3B-9521-4D3177643BD8}"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5C657F7-F048-432B-8BA1-E4C976CAA28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54092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C2FC739-FF09-4185-AC23-BD392175F9B4}"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3220C3F-6F52-4C4B-9957-47579E13F1E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310692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B06E36E4-5DDD-4BF8-BB7B-6FBACB59A3AB}"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91CA87-6C5E-45BC-96CA-D8DD25C51BE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352818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DEA45D9-EC72-4700-9C62-C66483E8EBBA}"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82ABAC4-1CEE-42AB-A292-D7AF1CA227C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589150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22226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395818" y="219076"/>
            <a:ext cx="11614149" cy="6240463"/>
            <a:chOff x="395894" y="219519"/>
            <a:chExt cx="8518865" cy="4788281"/>
          </a:xfrm>
        </p:grpSpPr>
        <p:sp>
          <p:nvSpPr>
            <p:cNvPr id="3" name="Google Shape;993;p14"/>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Google Shape;996;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 name="Google Shape;997;p14"/>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6" name="Google Shape;998;p14"/>
            <p:cNvGrpSpPr>
              <a:grpSpLocks/>
            </p:cNvGrpSpPr>
            <p:nvPr/>
          </p:nvGrpSpPr>
          <p:grpSpPr bwMode="auto">
            <a:xfrm>
              <a:off x="8341543" y="1721094"/>
              <a:ext cx="569676" cy="380612"/>
              <a:chOff x="8341543" y="1721094"/>
              <a:chExt cx="569676" cy="380612"/>
            </a:xfrm>
          </p:grpSpPr>
          <p:sp>
            <p:nvSpPr>
              <p:cNvPr id="21" name="Google Shape;999;p14"/>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Google Shape;1000;p14"/>
              <p:cNvSpPr/>
              <p:nvPr/>
            </p:nvSpPr>
            <p:spPr>
              <a:xfrm>
                <a:off x="8341867" y="1721415"/>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Google Shape;1003;p14"/>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 name="Google Shape;1004;p14"/>
            <p:cNvGrpSpPr>
              <a:grpSpLocks/>
            </p:cNvGrpSpPr>
            <p:nvPr/>
          </p:nvGrpSpPr>
          <p:grpSpPr bwMode="auto">
            <a:xfrm>
              <a:off x="8341543" y="606635"/>
              <a:ext cx="569676" cy="388014"/>
              <a:chOff x="8341543" y="606635"/>
              <a:chExt cx="569676" cy="388014"/>
            </a:xfrm>
          </p:grpSpPr>
          <p:sp>
            <p:nvSpPr>
              <p:cNvPr id="17" name="Google Shape;1005;p14"/>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1009;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 name="Google Shape;1010;p14"/>
            <p:cNvGrpSpPr>
              <a:grpSpLocks/>
            </p:cNvGrpSpPr>
            <p:nvPr/>
          </p:nvGrpSpPr>
          <p:grpSpPr bwMode="auto">
            <a:xfrm>
              <a:off x="8341543" y="3403858"/>
              <a:ext cx="569676" cy="380612"/>
              <a:chOff x="8341543" y="2282008"/>
              <a:chExt cx="569676" cy="380612"/>
            </a:xfrm>
          </p:grpSpPr>
          <p:sp>
            <p:nvSpPr>
              <p:cNvPr id="13" name="Google Shape;1011;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Google Shape;1012;p14"/>
              <p:cNvSpPr/>
              <p:nvPr/>
            </p:nvSpPr>
            <p:spPr>
              <a:xfrm>
                <a:off x="8341867" y="2281736"/>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Google Shape;1014;p14"/>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5" name="Google Shape;1082;p14"/>
          <p:cNvSpPr>
            <a:spLocks/>
          </p:cNvSpPr>
          <p:nvPr userDrawn="1"/>
        </p:nvSpPr>
        <p:spPr bwMode="auto">
          <a:xfrm>
            <a:off x="465667" y="8826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1083;p14"/>
          <p:cNvSpPr>
            <a:spLocks/>
          </p:cNvSpPr>
          <p:nvPr userDrawn="1"/>
        </p:nvSpPr>
        <p:spPr bwMode="auto">
          <a:xfrm>
            <a:off x="201084" y="906463"/>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084;p14"/>
          <p:cNvSpPr>
            <a:spLocks/>
          </p:cNvSpPr>
          <p:nvPr userDrawn="1"/>
        </p:nvSpPr>
        <p:spPr bwMode="auto">
          <a:xfrm>
            <a:off x="224367" y="989014"/>
            <a:ext cx="44451"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Google Shape;1085;p14"/>
          <p:cNvSpPr>
            <a:spLocks/>
          </p:cNvSpPr>
          <p:nvPr userDrawn="1"/>
        </p:nvSpPr>
        <p:spPr bwMode="auto">
          <a:xfrm>
            <a:off x="524934" y="9477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Google Shape;1086;p14"/>
          <p:cNvSpPr>
            <a:spLocks/>
          </p:cNvSpPr>
          <p:nvPr userDrawn="1"/>
        </p:nvSpPr>
        <p:spPr bwMode="auto">
          <a:xfrm>
            <a:off x="201084" y="917575"/>
            <a:ext cx="44873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Google Shape;1082;p14"/>
          <p:cNvSpPr>
            <a:spLocks/>
          </p:cNvSpPr>
          <p:nvPr userDrawn="1"/>
        </p:nvSpPr>
        <p:spPr bwMode="auto">
          <a:xfrm>
            <a:off x="463550" y="14954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Google Shape;1083;p14"/>
          <p:cNvSpPr>
            <a:spLocks/>
          </p:cNvSpPr>
          <p:nvPr userDrawn="1"/>
        </p:nvSpPr>
        <p:spPr bwMode="auto">
          <a:xfrm>
            <a:off x="198967" y="1520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 name="Google Shape;1084;p14"/>
          <p:cNvSpPr>
            <a:spLocks/>
          </p:cNvSpPr>
          <p:nvPr userDrawn="1"/>
        </p:nvSpPr>
        <p:spPr bwMode="auto">
          <a:xfrm>
            <a:off x="222251" y="1603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Google Shape;1085;p14"/>
          <p:cNvSpPr>
            <a:spLocks/>
          </p:cNvSpPr>
          <p:nvPr userDrawn="1"/>
        </p:nvSpPr>
        <p:spPr bwMode="auto">
          <a:xfrm>
            <a:off x="522818" y="1562100"/>
            <a:ext cx="46567"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086;p14"/>
          <p:cNvSpPr>
            <a:spLocks/>
          </p:cNvSpPr>
          <p:nvPr userDrawn="1"/>
        </p:nvSpPr>
        <p:spPr bwMode="auto">
          <a:xfrm>
            <a:off x="201084" y="1531938"/>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Google Shape;1082;p14"/>
          <p:cNvSpPr>
            <a:spLocks/>
          </p:cNvSpPr>
          <p:nvPr userDrawn="1"/>
        </p:nvSpPr>
        <p:spPr bwMode="auto">
          <a:xfrm>
            <a:off x="463550" y="21097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1083;p14"/>
          <p:cNvSpPr>
            <a:spLocks/>
          </p:cNvSpPr>
          <p:nvPr userDrawn="1"/>
        </p:nvSpPr>
        <p:spPr bwMode="auto">
          <a:xfrm>
            <a:off x="198967" y="2135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Google Shape;1084;p14"/>
          <p:cNvSpPr>
            <a:spLocks/>
          </p:cNvSpPr>
          <p:nvPr userDrawn="1"/>
        </p:nvSpPr>
        <p:spPr bwMode="auto">
          <a:xfrm>
            <a:off x="222251" y="2217738"/>
            <a:ext cx="44449"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 name="Google Shape;1085;p14"/>
          <p:cNvSpPr>
            <a:spLocks/>
          </p:cNvSpPr>
          <p:nvPr userDrawn="1"/>
        </p:nvSpPr>
        <p:spPr bwMode="auto">
          <a:xfrm>
            <a:off x="522818" y="2174875"/>
            <a:ext cx="44449"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Google Shape;1086;p14"/>
          <p:cNvSpPr>
            <a:spLocks/>
          </p:cNvSpPr>
          <p:nvPr userDrawn="1"/>
        </p:nvSpPr>
        <p:spPr bwMode="auto">
          <a:xfrm>
            <a:off x="198967" y="21463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Google Shape;1082;p14"/>
          <p:cNvSpPr>
            <a:spLocks/>
          </p:cNvSpPr>
          <p:nvPr userDrawn="1"/>
        </p:nvSpPr>
        <p:spPr bwMode="auto">
          <a:xfrm>
            <a:off x="461433" y="27241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Google Shape;1083;p14"/>
          <p:cNvSpPr>
            <a:spLocks/>
          </p:cNvSpPr>
          <p:nvPr userDrawn="1"/>
        </p:nvSpPr>
        <p:spPr bwMode="auto">
          <a:xfrm>
            <a:off x="196851" y="2747964"/>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 name="Google Shape;1084;p14"/>
          <p:cNvSpPr>
            <a:spLocks/>
          </p:cNvSpPr>
          <p:nvPr userDrawn="1"/>
        </p:nvSpPr>
        <p:spPr bwMode="auto">
          <a:xfrm>
            <a:off x="220134" y="28305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 name="Google Shape;1085;p14"/>
          <p:cNvSpPr>
            <a:spLocks/>
          </p:cNvSpPr>
          <p:nvPr userDrawn="1"/>
        </p:nvSpPr>
        <p:spPr bwMode="auto">
          <a:xfrm>
            <a:off x="520701" y="27892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086;p14"/>
          <p:cNvSpPr>
            <a:spLocks/>
          </p:cNvSpPr>
          <p:nvPr userDrawn="1"/>
        </p:nvSpPr>
        <p:spPr bwMode="auto">
          <a:xfrm>
            <a:off x="198968" y="27590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Google Shape;1082;p14"/>
          <p:cNvSpPr>
            <a:spLocks/>
          </p:cNvSpPr>
          <p:nvPr userDrawn="1"/>
        </p:nvSpPr>
        <p:spPr bwMode="auto">
          <a:xfrm>
            <a:off x="461433" y="33369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 name="Google Shape;1083;p14"/>
          <p:cNvSpPr>
            <a:spLocks/>
          </p:cNvSpPr>
          <p:nvPr userDrawn="1"/>
        </p:nvSpPr>
        <p:spPr bwMode="auto">
          <a:xfrm>
            <a:off x="194733" y="3362326"/>
            <a:ext cx="450851"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 name="Google Shape;1084;p14"/>
          <p:cNvSpPr>
            <a:spLocks/>
          </p:cNvSpPr>
          <p:nvPr userDrawn="1"/>
        </p:nvSpPr>
        <p:spPr bwMode="auto">
          <a:xfrm>
            <a:off x="220133" y="3444875"/>
            <a:ext cx="44451"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Google Shape;1085;p14"/>
          <p:cNvSpPr>
            <a:spLocks/>
          </p:cNvSpPr>
          <p:nvPr userDrawn="1"/>
        </p:nvSpPr>
        <p:spPr bwMode="auto">
          <a:xfrm>
            <a:off x="520700" y="3403600"/>
            <a:ext cx="44451"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 name="Google Shape;1086;p14"/>
          <p:cNvSpPr>
            <a:spLocks/>
          </p:cNvSpPr>
          <p:nvPr userDrawn="1"/>
        </p:nvSpPr>
        <p:spPr bwMode="auto">
          <a:xfrm>
            <a:off x="196851" y="33734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Google Shape;1082;p14"/>
          <p:cNvSpPr>
            <a:spLocks/>
          </p:cNvSpPr>
          <p:nvPr userDrawn="1"/>
        </p:nvSpPr>
        <p:spPr bwMode="auto">
          <a:xfrm>
            <a:off x="459317" y="39512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083;p14"/>
          <p:cNvSpPr>
            <a:spLocks/>
          </p:cNvSpPr>
          <p:nvPr userDrawn="1"/>
        </p:nvSpPr>
        <p:spPr bwMode="auto">
          <a:xfrm>
            <a:off x="194734" y="39766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Google Shape;1084;p14"/>
          <p:cNvSpPr>
            <a:spLocks/>
          </p:cNvSpPr>
          <p:nvPr userDrawn="1"/>
        </p:nvSpPr>
        <p:spPr bwMode="auto">
          <a:xfrm>
            <a:off x="218018" y="40592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 name="Google Shape;1085;p14"/>
          <p:cNvSpPr>
            <a:spLocks/>
          </p:cNvSpPr>
          <p:nvPr userDrawn="1"/>
        </p:nvSpPr>
        <p:spPr bwMode="auto">
          <a:xfrm>
            <a:off x="518585" y="40163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Google Shape;1086;p14"/>
          <p:cNvSpPr>
            <a:spLocks/>
          </p:cNvSpPr>
          <p:nvPr userDrawn="1"/>
        </p:nvSpPr>
        <p:spPr bwMode="auto">
          <a:xfrm>
            <a:off x="194734" y="39878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Google Shape;1082;p14"/>
          <p:cNvSpPr>
            <a:spLocks/>
          </p:cNvSpPr>
          <p:nvPr userDrawn="1"/>
        </p:nvSpPr>
        <p:spPr bwMode="auto">
          <a:xfrm>
            <a:off x="459317" y="4565650"/>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Google Shape;1083;p14"/>
          <p:cNvSpPr>
            <a:spLocks/>
          </p:cNvSpPr>
          <p:nvPr userDrawn="1"/>
        </p:nvSpPr>
        <p:spPr bwMode="auto">
          <a:xfrm>
            <a:off x="192618" y="4589464"/>
            <a:ext cx="450849"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084;p14"/>
          <p:cNvSpPr>
            <a:spLocks/>
          </p:cNvSpPr>
          <p:nvPr userDrawn="1"/>
        </p:nvSpPr>
        <p:spPr bwMode="auto">
          <a:xfrm>
            <a:off x="215901" y="46720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Google Shape;1085;p14"/>
          <p:cNvSpPr>
            <a:spLocks/>
          </p:cNvSpPr>
          <p:nvPr userDrawn="1"/>
        </p:nvSpPr>
        <p:spPr bwMode="auto">
          <a:xfrm>
            <a:off x="518585" y="4630739"/>
            <a:ext cx="44449"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 name="Google Shape;1086;p14"/>
          <p:cNvSpPr>
            <a:spLocks/>
          </p:cNvSpPr>
          <p:nvPr userDrawn="1"/>
        </p:nvSpPr>
        <p:spPr bwMode="auto">
          <a:xfrm>
            <a:off x="194734" y="46005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Google Shape;1082;p14"/>
          <p:cNvSpPr>
            <a:spLocks/>
          </p:cNvSpPr>
          <p:nvPr userDrawn="1"/>
        </p:nvSpPr>
        <p:spPr bwMode="auto">
          <a:xfrm>
            <a:off x="457200" y="5180013"/>
            <a:ext cx="110067"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Google Shape;1083;p14"/>
          <p:cNvSpPr>
            <a:spLocks/>
          </p:cNvSpPr>
          <p:nvPr userDrawn="1"/>
        </p:nvSpPr>
        <p:spPr bwMode="auto">
          <a:xfrm>
            <a:off x="192618" y="5203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Google Shape;1084;p14"/>
          <p:cNvSpPr>
            <a:spLocks/>
          </p:cNvSpPr>
          <p:nvPr userDrawn="1"/>
        </p:nvSpPr>
        <p:spPr bwMode="auto">
          <a:xfrm>
            <a:off x="215901" y="5286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 name="Google Shape;1085;p14"/>
          <p:cNvSpPr>
            <a:spLocks/>
          </p:cNvSpPr>
          <p:nvPr userDrawn="1"/>
        </p:nvSpPr>
        <p:spPr bwMode="auto">
          <a:xfrm>
            <a:off x="516467" y="5245100"/>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086;p14"/>
          <p:cNvSpPr>
            <a:spLocks/>
          </p:cNvSpPr>
          <p:nvPr userDrawn="1"/>
        </p:nvSpPr>
        <p:spPr bwMode="auto">
          <a:xfrm>
            <a:off x="192618" y="52149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Google Shape;1082;p14"/>
          <p:cNvSpPr>
            <a:spLocks/>
          </p:cNvSpPr>
          <p:nvPr userDrawn="1"/>
        </p:nvSpPr>
        <p:spPr bwMode="auto">
          <a:xfrm>
            <a:off x="457200" y="5792788"/>
            <a:ext cx="107951"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Google Shape;1083;p14"/>
          <p:cNvSpPr>
            <a:spLocks/>
          </p:cNvSpPr>
          <p:nvPr userDrawn="1"/>
        </p:nvSpPr>
        <p:spPr bwMode="auto">
          <a:xfrm>
            <a:off x="190500" y="5818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084;p14"/>
          <p:cNvSpPr>
            <a:spLocks/>
          </p:cNvSpPr>
          <p:nvPr userDrawn="1"/>
        </p:nvSpPr>
        <p:spPr bwMode="auto">
          <a:xfrm>
            <a:off x="213784" y="59007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Google Shape;1085;p14"/>
          <p:cNvSpPr>
            <a:spLocks/>
          </p:cNvSpPr>
          <p:nvPr userDrawn="1"/>
        </p:nvSpPr>
        <p:spPr bwMode="auto">
          <a:xfrm>
            <a:off x="514351" y="58578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Google Shape;1086;p14"/>
          <p:cNvSpPr>
            <a:spLocks/>
          </p:cNvSpPr>
          <p:nvPr userDrawn="1"/>
        </p:nvSpPr>
        <p:spPr bwMode="auto">
          <a:xfrm>
            <a:off x="192617" y="5829300"/>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963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80442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6954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0533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9723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7512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8585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426414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07368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rvic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9C5C2F-78DB-480B-BE39-2AAF23D22735}"/>
              </a:ext>
            </a:extLst>
          </p:cNvPr>
          <p:cNvSpPr>
            <a:spLocks noGrp="1"/>
          </p:cNvSpPr>
          <p:nvPr>
            <p:ph type="dt" sz="half" idx="10"/>
          </p:nvPr>
        </p:nvSpPr>
        <p:spPr/>
        <p:txBody>
          <a:bodyPr/>
          <a:lstStyle/>
          <a:p>
            <a:fld id="{4CB5F36F-A5F2-422A-A465-8105AC7DA715}" type="datetimeFigureOut">
              <a:rPr lang="zh-CN" altLang="en-US" smtClean="0"/>
              <a:t>2026/1/12</a:t>
            </a:fld>
            <a:endParaRPr lang="zh-CN" altLang="en-US"/>
          </a:p>
        </p:txBody>
      </p:sp>
      <p:sp>
        <p:nvSpPr>
          <p:cNvPr id="3" name="页脚占位符 2">
            <a:extLst>
              <a:ext uri="{FF2B5EF4-FFF2-40B4-BE49-F238E27FC236}">
                <a16:creationId xmlns:a16="http://schemas.microsoft.com/office/drawing/2014/main" id="{6F5374D1-73D1-496C-B251-44AE4CE9216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E55891-D18B-4460-AE28-42A4AC0AD696}"/>
              </a:ext>
            </a:extLst>
          </p:cNvPr>
          <p:cNvSpPr>
            <a:spLocks noGrp="1"/>
          </p:cNvSpPr>
          <p:nvPr>
            <p:ph type="sldNum" sz="quarter" idx="12"/>
          </p:nvPr>
        </p:nvSpPr>
        <p:spPr/>
        <p:txBody>
          <a:bodyPr/>
          <a:lstStyle/>
          <a:p>
            <a:fld id="{FD81E660-1834-48B6-A0B0-564CE0EBA564}" type="slidenum">
              <a:rPr lang="zh-CN" altLang="en-US" smtClean="0"/>
              <a:t>‹#›</a:t>
            </a:fld>
            <a:endParaRPr lang="zh-CN" altLang="en-US"/>
          </a:p>
        </p:txBody>
      </p:sp>
    </p:spTree>
    <p:extLst>
      <p:ext uri="{BB962C8B-B14F-4D97-AF65-F5344CB8AC3E}">
        <p14:creationId xmlns:p14="http://schemas.microsoft.com/office/powerpoint/2010/main" val="41207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1849376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619199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255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027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1475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602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3807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73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4948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79857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4850B-3CA3-437B-8415-70D1DACB7B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C46D08-C9C0-4F55-94F6-5CF3E4F24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0D655E-5A94-467A-A78B-83C734193265}"/>
              </a:ext>
            </a:extLst>
          </p:cNvPr>
          <p:cNvSpPr>
            <a:spLocks noGrp="1"/>
          </p:cNvSpPr>
          <p:nvPr>
            <p:ph type="dt" sz="half" idx="10"/>
          </p:nvPr>
        </p:nvSpPr>
        <p:spPr/>
        <p:txBody>
          <a:bodyPr/>
          <a:lstStyle/>
          <a:p>
            <a:fld id="{885ED0AC-7099-4BCC-902A-8081A16814A5}" type="datetimeFigureOut">
              <a:rPr lang="zh-CN" altLang="en-US" smtClean="0"/>
              <a:t>2026/1/12</a:t>
            </a:fld>
            <a:endParaRPr lang="zh-CN" altLang="en-US"/>
          </a:p>
        </p:txBody>
      </p:sp>
      <p:sp>
        <p:nvSpPr>
          <p:cNvPr id="5" name="页脚占位符 4">
            <a:extLst>
              <a:ext uri="{FF2B5EF4-FFF2-40B4-BE49-F238E27FC236}">
                <a16:creationId xmlns:a16="http://schemas.microsoft.com/office/drawing/2014/main" id="{48D3C2C5-CE53-4C4D-B7E1-5CC01B7914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F2D4C-7CB4-428F-9A1C-F41F163A37F9}"/>
              </a:ext>
            </a:extLst>
          </p:cNvPr>
          <p:cNvSpPr>
            <a:spLocks noGrp="1"/>
          </p:cNvSpPr>
          <p:nvPr>
            <p:ph type="sldNum" sz="quarter" idx="12"/>
          </p:nvPr>
        </p:nvSpPr>
        <p:spPr/>
        <p:txBody>
          <a:bodyPr/>
          <a:lstStyle/>
          <a:p>
            <a:fld id="{50407EA0-2C1B-4F0F-9246-CD7B142F11EE}" type="slidenum">
              <a:rPr lang="zh-CN" altLang="en-US" smtClean="0"/>
              <a:t>‹#›</a:t>
            </a:fld>
            <a:endParaRPr lang="zh-CN" altLang="en-US"/>
          </a:p>
        </p:txBody>
      </p:sp>
    </p:spTree>
    <p:extLst>
      <p:ext uri="{BB962C8B-B14F-4D97-AF65-F5344CB8AC3E}">
        <p14:creationId xmlns:p14="http://schemas.microsoft.com/office/powerpoint/2010/main" val="1420775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8494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7922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975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5419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949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5213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5061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696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16920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64810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7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544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3676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8780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76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8475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446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163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712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0690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5140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ients about us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82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4364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1974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466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0041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1633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922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3885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57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46124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61185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169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18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371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4211977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935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3418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70526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2442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5096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16825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21410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00826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586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83398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6785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466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5864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0039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926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2646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32678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4765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86561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59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4678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141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3493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39089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538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373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7344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990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382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43770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844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8595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033942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7064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317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88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13C602ED-F9C6-4261-89EB-742C5A31CF63}"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ADF90CA-7576-444D-A031-A788665D1E9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022007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33677B8-DB8A-498A-91B9-CF7E5D733416}"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41D3C-BB05-4426-9B2B-8D7DF1D35C0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94811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E257CCA-8967-4C24-BCA0-DE628E82C9CF}"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733F068-5562-4627-8E62-E3E7F9E32DA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880816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8C3B06C-3AA1-4384-835E-E232E6FD2DFC}"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4133474-8F95-4824-A693-51D3D7C7408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2979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63" Type="http://schemas.openxmlformats.org/officeDocument/2006/relationships/slideLayout" Target="../slideLayouts/slideLayout68.xml"/><Relationship Id="rId68" Type="http://schemas.openxmlformats.org/officeDocument/2006/relationships/slideLayout" Target="../slideLayouts/slideLayout73.xml"/><Relationship Id="rId76" Type="http://schemas.openxmlformats.org/officeDocument/2006/relationships/slideLayout" Target="../slideLayouts/slideLayout81.xml"/><Relationship Id="rId84" Type="http://schemas.openxmlformats.org/officeDocument/2006/relationships/slideLayout" Target="../slideLayouts/slideLayout89.xml"/><Relationship Id="rId89" Type="http://schemas.openxmlformats.org/officeDocument/2006/relationships/slideLayout" Target="../slideLayouts/slideLayout94.xml"/><Relationship Id="rId7" Type="http://schemas.openxmlformats.org/officeDocument/2006/relationships/slideLayout" Target="../slideLayouts/slideLayout12.xml"/><Relationship Id="rId71" Type="http://schemas.openxmlformats.org/officeDocument/2006/relationships/slideLayout" Target="../slideLayouts/slideLayout76.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66" Type="http://schemas.openxmlformats.org/officeDocument/2006/relationships/slideLayout" Target="../slideLayouts/slideLayout71.xml"/><Relationship Id="rId74" Type="http://schemas.openxmlformats.org/officeDocument/2006/relationships/slideLayout" Target="../slideLayouts/slideLayout79.xml"/><Relationship Id="rId79" Type="http://schemas.openxmlformats.org/officeDocument/2006/relationships/slideLayout" Target="../slideLayouts/slideLayout84.xml"/><Relationship Id="rId87" Type="http://schemas.openxmlformats.org/officeDocument/2006/relationships/slideLayout" Target="../slideLayouts/slideLayout92.xml"/><Relationship Id="rId5" Type="http://schemas.openxmlformats.org/officeDocument/2006/relationships/slideLayout" Target="../slideLayouts/slideLayout10.xml"/><Relationship Id="rId61" Type="http://schemas.openxmlformats.org/officeDocument/2006/relationships/slideLayout" Target="../slideLayouts/slideLayout66.xml"/><Relationship Id="rId82" Type="http://schemas.openxmlformats.org/officeDocument/2006/relationships/slideLayout" Target="../slideLayouts/slideLayout87.xml"/><Relationship Id="rId90" Type="http://schemas.openxmlformats.org/officeDocument/2006/relationships/slideLayout" Target="../slideLayouts/slideLayout95.xml"/><Relationship Id="rId19" Type="http://schemas.openxmlformats.org/officeDocument/2006/relationships/slideLayout" Target="../slideLayouts/slideLayout2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64" Type="http://schemas.openxmlformats.org/officeDocument/2006/relationships/slideLayout" Target="../slideLayouts/slideLayout69.xml"/><Relationship Id="rId69" Type="http://schemas.openxmlformats.org/officeDocument/2006/relationships/slideLayout" Target="../slideLayouts/slideLayout74.xml"/><Relationship Id="rId77" Type="http://schemas.openxmlformats.org/officeDocument/2006/relationships/slideLayout" Target="../slideLayouts/slideLayout82.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72" Type="http://schemas.openxmlformats.org/officeDocument/2006/relationships/slideLayout" Target="../slideLayouts/slideLayout77.xml"/><Relationship Id="rId80" Type="http://schemas.openxmlformats.org/officeDocument/2006/relationships/slideLayout" Target="../slideLayouts/slideLayout85.xml"/><Relationship Id="rId85" Type="http://schemas.openxmlformats.org/officeDocument/2006/relationships/slideLayout" Target="../slideLayouts/slideLayout90.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 Id="rId67" Type="http://schemas.openxmlformats.org/officeDocument/2006/relationships/slideLayout" Target="../slideLayouts/slideLayout72.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70" Type="http://schemas.openxmlformats.org/officeDocument/2006/relationships/slideLayout" Target="../slideLayouts/slideLayout75.xml"/><Relationship Id="rId75" Type="http://schemas.openxmlformats.org/officeDocument/2006/relationships/slideLayout" Target="../slideLayouts/slideLayout80.xml"/><Relationship Id="rId83" Type="http://schemas.openxmlformats.org/officeDocument/2006/relationships/slideLayout" Target="../slideLayouts/slideLayout88.xml"/><Relationship Id="rId88" Type="http://schemas.openxmlformats.org/officeDocument/2006/relationships/slideLayout" Target="../slideLayouts/slideLayout93.xml"/><Relationship Id="rId91"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10" Type="http://schemas.openxmlformats.org/officeDocument/2006/relationships/slideLayout" Target="../slideLayouts/slideLayout15.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65" Type="http://schemas.openxmlformats.org/officeDocument/2006/relationships/slideLayout" Target="../slideLayouts/slideLayout70.xml"/><Relationship Id="rId73" Type="http://schemas.openxmlformats.org/officeDocument/2006/relationships/slideLayout" Target="../slideLayouts/slideLayout78.xml"/><Relationship Id="rId78" Type="http://schemas.openxmlformats.org/officeDocument/2006/relationships/slideLayout" Target="../slideLayouts/slideLayout83.xml"/><Relationship Id="rId81" Type="http://schemas.openxmlformats.org/officeDocument/2006/relationships/slideLayout" Target="../slideLayouts/slideLayout86.xml"/><Relationship Id="rId86" Type="http://schemas.openxmlformats.org/officeDocument/2006/relationships/slideLayout" Target="../slideLayouts/slideLayout91.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4.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11568"/>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86"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120672"/>
      </p:ext>
    </p:extLst>
  </p:cSld>
  <p:clrMap bg1="lt1" tx1="dk1" bg2="lt2" tx2="dk2" accent1="accent1" accent2="accent2" accent3="accent3" accent4="accent4" accent5="accent5" accent6="accent6" hlink="hlink" folHlink="folHlink"/>
  <p:sldLayoutIdLst>
    <p:sldLayoutId id="2147483708" r:id="rId1"/>
    <p:sldLayoutId id="2147483709"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21516FF-6596-44F8-912B-40014A827338}"/>
              </a:ext>
            </a:extLst>
          </p:cNvPr>
          <p:cNvSpPr txBox="1"/>
          <p:nvPr userDrawn="1"/>
        </p:nvSpPr>
        <p:spPr>
          <a:xfrm>
            <a:off x="0" y="-1656601"/>
            <a:ext cx="1219200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CFCFCF"/>
                </a:solidFill>
                <a:effectLst/>
                <a:uFillTx/>
                <a:latin typeface="Helvetica Light"/>
                <a:ea typeface="Helvetica Light"/>
                <a:cs typeface="Helvetica Light"/>
                <a:sym typeface="Helvetica Light"/>
              </a:rPr>
              <a:t>www.9slide.vn</a:t>
            </a:r>
          </a:p>
        </p:txBody>
      </p:sp>
    </p:spTree>
    <p:extLst>
      <p:ext uri="{BB962C8B-B14F-4D97-AF65-F5344CB8AC3E}">
        <p14:creationId xmlns:p14="http://schemas.microsoft.com/office/powerpoint/2010/main" val="39754904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 id="2147483762" r:id="rId52"/>
    <p:sldLayoutId id="2147483763" r:id="rId53"/>
    <p:sldLayoutId id="2147483764" r:id="rId54"/>
    <p:sldLayoutId id="2147483765" r:id="rId55"/>
    <p:sldLayoutId id="2147483766" r:id="rId56"/>
    <p:sldLayoutId id="2147483767" r:id="rId57"/>
    <p:sldLayoutId id="2147483768" r:id="rId58"/>
    <p:sldLayoutId id="2147483769" r:id="rId59"/>
    <p:sldLayoutId id="2147483770" r:id="rId60"/>
    <p:sldLayoutId id="2147483771" r:id="rId61"/>
    <p:sldLayoutId id="2147483772" r:id="rId62"/>
    <p:sldLayoutId id="2147483773" r:id="rId63"/>
    <p:sldLayoutId id="2147483774" r:id="rId64"/>
    <p:sldLayoutId id="2147483775" r:id="rId65"/>
    <p:sldLayoutId id="2147483776" r:id="rId66"/>
    <p:sldLayoutId id="2147483777" r:id="rId67"/>
    <p:sldLayoutId id="2147483778" r:id="rId68"/>
    <p:sldLayoutId id="2147483779" r:id="rId69"/>
    <p:sldLayoutId id="2147483780" r:id="rId70"/>
    <p:sldLayoutId id="2147483781" r:id="rId71"/>
    <p:sldLayoutId id="2147483782" r:id="rId72"/>
    <p:sldLayoutId id="2147483783" r:id="rId73"/>
    <p:sldLayoutId id="2147483784" r:id="rId74"/>
    <p:sldLayoutId id="2147483785" r:id="rId75"/>
    <p:sldLayoutId id="2147483786" r:id="rId76"/>
    <p:sldLayoutId id="2147483787" r:id="rId77"/>
    <p:sldLayoutId id="2147483788" r:id="rId78"/>
    <p:sldLayoutId id="2147483789" r:id="rId79"/>
    <p:sldLayoutId id="2147483790" r:id="rId80"/>
    <p:sldLayoutId id="2147483791" r:id="rId81"/>
    <p:sldLayoutId id="2147483792" r:id="rId82"/>
    <p:sldLayoutId id="2147483793" r:id="rId83"/>
    <p:sldLayoutId id="2147483794" r:id="rId84"/>
    <p:sldLayoutId id="2147483795" r:id="rId85"/>
    <p:sldLayoutId id="2147483796" r:id="rId86"/>
    <p:sldLayoutId id="2147483797" r:id="rId87"/>
    <p:sldLayoutId id="2147483798" r:id="rId88"/>
    <p:sldLayoutId id="2147483799" r:id="rId89"/>
    <p:sldLayoutId id="2147483800" r:id="rId9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64FFBCB6-5574-4F2D-A4F3-21E1E8C52903}" type="datetime10">
              <a:rPr lang="en-US" smtClean="0">
                <a:solidFill>
                  <a:srgbClr val="000000"/>
                </a:solidFill>
              </a:rPr>
              <a:pPr fontAlgn="base">
                <a:spcBef>
                  <a:spcPct val="0"/>
                </a:spcBef>
                <a:spcAft>
                  <a:spcPct val="0"/>
                </a:spcAft>
                <a:defRPr/>
              </a:pPr>
              <a:t>16:14</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467E8BB-064C-4657-8C7C-107F802006A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8104728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3.wav"/><Relationship Id="rId7"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3.wav"/><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12270377"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2362200" y="522289"/>
            <a:ext cx="7848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dirty="0">
              <a:solidFill>
                <a:srgbClr val="FFFFFF"/>
              </a:solidFill>
              <a:latin typeface="HP001 4 hàng" panose="020B0603050302020204" pitchFamily="34" charset="0"/>
            </a:endParaRPr>
          </a:p>
          <a:p>
            <a:pPr fontAlgn="base">
              <a:spcBef>
                <a:spcPct val="0"/>
              </a:spcBef>
              <a:spcAft>
                <a:spcPct val="0"/>
              </a:spcAft>
              <a:buNone/>
            </a:pPr>
            <a:r>
              <a:rPr lang="en-US" altLang="en-US" b="1" dirty="0" err="1">
                <a:solidFill>
                  <a:srgbClr val="FFFFFF"/>
                </a:solidFill>
                <a:latin typeface="HP001 4 hàng" panose="020B0603050302020204" pitchFamily="34" charset="0"/>
                <a:cs typeface="Times New Roman" panose="02020603050405020304" pitchFamily="18" charset="0"/>
              </a:rPr>
              <a:t>Thứ</a:t>
            </a:r>
            <a:r>
              <a:rPr lang="en-US" altLang="en-US" b="1" dirty="0">
                <a:solidFill>
                  <a:srgbClr val="FFFFFF"/>
                </a:solidFill>
                <a:latin typeface="HP001 4 hàng" panose="020B0603050302020204" pitchFamily="34" charset="0"/>
                <a:cs typeface="Times New Roman" panose="02020603050405020304" pitchFamily="18" charset="0"/>
              </a:rPr>
              <a:t> </a:t>
            </a:r>
            <a:r>
              <a:rPr lang="en-US" altLang="en-US" b="1" dirty="0" err="1">
                <a:solidFill>
                  <a:srgbClr val="FFFFFF"/>
                </a:solidFill>
                <a:latin typeface="HP001 4 hàng" panose="020B0603050302020204" pitchFamily="34" charset="0"/>
                <a:cs typeface="Times New Roman" panose="02020603050405020304" pitchFamily="18" charset="0"/>
              </a:rPr>
              <a:t>sáu</a:t>
            </a:r>
            <a:r>
              <a:rPr lang="en-US" altLang="en-US" b="1" dirty="0">
                <a:solidFill>
                  <a:srgbClr val="FFFFFF"/>
                </a:solidFill>
                <a:latin typeface="HP001 4 hàng" panose="020B0603050302020204" pitchFamily="34" charset="0"/>
                <a:cs typeface="Times New Roman" panose="02020603050405020304" pitchFamily="18" charset="0"/>
              </a:rPr>
              <a:t> </a:t>
            </a:r>
            <a:r>
              <a:rPr lang="en-US" altLang="en-US" b="1" dirty="0" err="1">
                <a:solidFill>
                  <a:srgbClr val="FFFFFF"/>
                </a:solidFill>
                <a:latin typeface="HP001 4 hàng" panose="020B0603050302020204" pitchFamily="34" charset="0"/>
                <a:cs typeface="Times New Roman" panose="02020603050405020304" pitchFamily="18" charset="0"/>
              </a:rPr>
              <a:t>ngày</a:t>
            </a:r>
            <a:r>
              <a:rPr lang="en-US" altLang="en-US" b="1" dirty="0">
                <a:solidFill>
                  <a:srgbClr val="FFFFFF"/>
                </a:solidFill>
                <a:latin typeface="HP001 4 hàng" panose="020B0603050302020204" pitchFamily="34" charset="0"/>
                <a:cs typeface="Times New Roman" panose="02020603050405020304" pitchFamily="18" charset="0"/>
              </a:rPr>
              <a:t> 27 </a:t>
            </a:r>
            <a:r>
              <a:rPr lang="en-US" altLang="en-US" b="1" dirty="0" err="1">
                <a:solidFill>
                  <a:srgbClr val="FFFFFF"/>
                </a:solidFill>
                <a:latin typeface="HP001 4 hàng" panose="020B0603050302020204" pitchFamily="34" charset="0"/>
                <a:cs typeface="Times New Roman" panose="02020603050405020304" pitchFamily="18" charset="0"/>
              </a:rPr>
              <a:t>tháng</a:t>
            </a:r>
            <a:r>
              <a:rPr lang="en-US" altLang="en-US" b="1" dirty="0">
                <a:solidFill>
                  <a:srgbClr val="FFFFFF"/>
                </a:solidFill>
                <a:latin typeface="HP001 4 hàng" panose="020B0603050302020204" pitchFamily="34" charset="0"/>
                <a:cs typeface="Times New Roman" panose="02020603050405020304" pitchFamily="18" charset="0"/>
              </a:rPr>
              <a:t> 11 </a:t>
            </a:r>
            <a:r>
              <a:rPr lang="en-US" altLang="en-US" b="1" dirty="0" err="1">
                <a:solidFill>
                  <a:srgbClr val="FFFFFF"/>
                </a:solidFill>
                <a:latin typeface="HP001 4 hàng" panose="020B0603050302020204" pitchFamily="34" charset="0"/>
                <a:cs typeface="Times New Roman" panose="02020603050405020304" pitchFamily="18" charset="0"/>
              </a:rPr>
              <a:t>năm</a:t>
            </a:r>
            <a:r>
              <a:rPr lang="en-US" altLang="en-US" b="1">
                <a:solidFill>
                  <a:srgbClr val="FFFFFF"/>
                </a:solidFill>
                <a:latin typeface="HP001 4 hàng" panose="020B0603050302020204" pitchFamily="34" charset="0"/>
                <a:cs typeface="Times New Roman" panose="02020603050405020304" pitchFamily="18" charset="0"/>
              </a:rPr>
              <a:t> 2025</a:t>
            </a:r>
            <a:endParaRPr lang="en-US" altLang="en-US" b="1" dirty="0">
              <a:solidFill>
                <a:srgbClr val="FFFFFF"/>
              </a:solidFill>
              <a:latin typeface="HP001 4 hàng" panose="020B0603050302020204" pitchFamily="34" charset="0"/>
              <a:cs typeface="Times New Roman" panose="02020603050405020304" pitchFamily="18" charset="0"/>
            </a:endParaRPr>
          </a:p>
          <a:p>
            <a:pPr fontAlgn="base">
              <a:spcBef>
                <a:spcPct val="0"/>
              </a:spcBef>
              <a:spcAft>
                <a:spcPct val="0"/>
              </a:spcAft>
              <a:buNone/>
            </a:pPr>
            <a:endParaRPr lang="en-US" altLang="en-US" sz="1800" b="1" dirty="0">
              <a:solidFill>
                <a:srgbClr val="FFFFFF"/>
              </a:solidFill>
              <a:latin typeface="HP001 4 hàng" panose="020B0603050302020204" pitchFamily="34" charset="0"/>
              <a:cs typeface="Times New Roman" panose="02020603050405020304" pitchFamily="18" charset="0"/>
            </a:endParaRPr>
          </a:p>
          <a:p>
            <a:pPr algn="ctr" fontAlgn="base">
              <a:spcBef>
                <a:spcPct val="0"/>
              </a:spcBef>
              <a:spcAft>
                <a:spcPct val="0"/>
              </a:spcAft>
              <a:buNone/>
            </a:pPr>
            <a:endParaRPr lang="en-US" altLang="en-US" sz="1200" b="1" u="sng" dirty="0">
              <a:solidFill>
                <a:srgbClr val="FFFFFF"/>
              </a:solidFill>
              <a:latin typeface="HP001 4 hàng" panose="020B0603050302020204" pitchFamily="34" charset="0"/>
              <a:cs typeface="Times New Roman" panose="02020603050405020304" pitchFamily="18" charset="0"/>
            </a:endParaRPr>
          </a:p>
        </p:txBody>
      </p:sp>
      <p:sp>
        <p:nvSpPr>
          <p:cNvPr id="5124" name="TextBox 4"/>
          <p:cNvSpPr txBox="1">
            <a:spLocks noChangeArrowheads="1"/>
          </p:cNvSpPr>
          <p:nvPr/>
        </p:nvSpPr>
        <p:spPr bwMode="auto">
          <a:xfrm>
            <a:off x="3276601" y="1679575"/>
            <a:ext cx="4670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u="sng" dirty="0" err="1">
                <a:solidFill>
                  <a:srgbClr val="FFFFFF"/>
                </a:solidFill>
                <a:latin typeface="HP001 4 hàng" panose="020B0603050302020204" pitchFamily="34" charset="0"/>
                <a:cs typeface="Times New Roman" panose="02020603050405020304" pitchFamily="18" charset="0"/>
              </a:rPr>
              <a:t>Tiếng</a:t>
            </a:r>
            <a:r>
              <a:rPr lang="en-US" altLang="en-US" b="1" u="sng" dirty="0">
                <a:solidFill>
                  <a:srgbClr val="FFFFFF"/>
                </a:solidFill>
                <a:latin typeface="HP001 4 hàng" panose="020B0603050302020204" pitchFamily="34" charset="0"/>
                <a:cs typeface="Times New Roman" panose="02020603050405020304" pitchFamily="18" charset="0"/>
              </a:rPr>
              <a:t> </a:t>
            </a:r>
            <a:r>
              <a:rPr lang="en-US" altLang="en-US" b="1" u="sng" dirty="0" err="1">
                <a:solidFill>
                  <a:srgbClr val="FFFFFF"/>
                </a:solidFill>
                <a:latin typeface="HP001 4 hàng" panose="020B0603050302020204" pitchFamily="34" charset="0"/>
                <a:cs typeface="Times New Roman" panose="02020603050405020304" pitchFamily="18" charset="0"/>
              </a:rPr>
              <a:t>việt</a:t>
            </a:r>
            <a:r>
              <a:rPr lang="en-US" altLang="en-US" b="1" u="sng" dirty="0">
                <a:solidFill>
                  <a:srgbClr val="FFFFFF"/>
                </a:solidFill>
                <a:latin typeface="HP001 4 hàng" panose="020B0603050302020204" pitchFamily="34" charset="0"/>
                <a:cs typeface="Times New Roman" panose="02020603050405020304" pitchFamily="18" charset="0"/>
              </a:rPr>
              <a:t> </a:t>
            </a:r>
          </a:p>
        </p:txBody>
      </p:sp>
      <p:sp>
        <p:nvSpPr>
          <p:cNvPr id="5125" name="TextBox 6"/>
          <p:cNvSpPr txBox="1">
            <a:spLocks noChangeArrowheads="1"/>
          </p:cNvSpPr>
          <p:nvPr/>
        </p:nvSpPr>
        <p:spPr bwMode="auto">
          <a:xfrm>
            <a:off x="2203270" y="2370138"/>
            <a:ext cx="77245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3600" b="1" dirty="0" err="1">
                <a:solidFill>
                  <a:srgbClr val="FFFFFF"/>
                </a:solidFill>
                <a:latin typeface="HP001 4 hàng" panose="020B0603050302020204" pitchFamily="34" charset="0"/>
                <a:cs typeface="Times New Roman" panose="02020603050405020304" pitchFamily="18" charset="0"/>
              </a:rPr>
              <a:t>Bài</a:t>
            </a:r>
            <a:r>
              <a:rPr lang="en-US" altLang="en-US" sz="3600" b="1" dirty="0">
                <a:solidFill>
                  <a:srgbClr val="FFFFFF"/>
                </a:solidFill>
                <a:latin typeface="HP001 4 hàng" panose="020B0603050302020204" pitchFamily="34" charset="0"/>
                <a:cs typeface="Times New Roman" panose="02020603050405020304" pitchFamily="18" charset="0"/>
              </a:rPr>
              <a:t> 22: </a:t>
            </a:r>
            <a:r>
              <a:rPr lang="en-US" altLang="en-US" sz="3600" b="1" dirty="0" err="1">
                <a:solidFill>
                  <a:srgbClr val="FFFFFF"/>
                </a:solidFill>
                <a:latin typeface="HP001 4 hàng" panose="020B0603050302020204" pitchFamily="34" charset="0"/>
                <a:cs typeface="Times New Roman" panose="02020603050405020304" pitchFamily="18" charset="0"/>
              </a:rPr>
              <a:t>Viết</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đoạn</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văn</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thể</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hiện</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tình</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cảm</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với</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người</a:t>
            </a:r>
            <a:r>
              <a:rPr lang="en-US" altLang="en-US" sz="3600" b="1" dirty="0">
                <a:solidFill>
                  <a:srgbClr val="FFFFFF"/>
                </a:solidFill>
                <a:latin typeface="HP001 4 hàng" panose="020B0603050302020204" pitchFamily="34" charset="0"/>
                <a:cs typeface="Times New Roman" panose="02020603050405020304" pitchFamily="18" charset="0"/>
              </a:rPr>
              <a:t> </a:t>
            </a:r>
            <a:r>
              <a:rPr lang="en-US" altLang="en-US" sz="3600" b="1" dirty="0" err="1">
                <a:solidFill>
                  <a:srgbClr val="FFFFFF"/>
                </a:solidFill>
                <a:latin typeface="HP001 4 hàng" panose="020B0603050302020204" pitchFamily="34" charset="0"/>
                <a:cs typeface="Times New Roman" panose="02020603050405020304" pitchFamily="18" charset="0"/>
              </a:rPr>
              <a:t>thân</a:t>
            </a:r>
            <a:endParaRPr lang="en-US" altLang="en-US" sz="3600" b="1" dirty="0">
              <a:solidFill>
                <a:srgbClr val="FFFFFF"/>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56467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pic>
        <p:nvPicPr>
          <p:cNvPr id="62" name="Picture 61" descr="A group of children's toys&#10;&#10;Description automatically generated with low confidence">
            <a:extLst>
              <a:ext uri="{FF2B5EF4-FFF2-40B4-BE49-F238E27FC236}">
                <a16:creationId xmlns:a16="http://schemas.microsoft.com/office/drawing/2014/main" id="{48F70D47-D71E-4C01-9BEA-7C41B95C180C}"/>
              </a:ext>
            </a:extLst>
          </p:cNvPr>
          <p:cNvPicPr>
            <a:picLocks noChangeAspect="1"/>
          </p:cNvPicPr>
          <p:nvPr/>
        </p:nvPicPr>
        <p:blipFill rotWithShape="1">
          <a:blip r:embed="rId5">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3" name="Picture 62" descr="A group of children's toys&#10;&#10;Description automatically generated with low confidence">
            <a:extLst>
              <a:ext uri="{FF2B5EF4-FFF2-40B4-BE49-F238E27FC236}">
                <a16:creationId xmlns:a16="http://schemas.microsoft.com/office/drawing/2014/main" id="{0338669A-8381-4E3F-85DE-DECE692CE294}"/>
              </a:ext>
            </a:extLst>
          </p:cNvPr>
          <p:cNvPicPr>
            <a:picLocks noChangeAspect="1"/>
          </p:cNvPicPr>
          <p:nvPr/>
        </p:nvPicPr>
        <p:blipFill rotWithShape="1">
          <a:blip r:embed="rId5">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64" name="Picture 63" descr="A group of children's toys&#10;&#10;Description automatically generated with low confidence">
            <a:extLst>
              <a:ext uri="{FF2B5EF4-FFF2-40B4-BE49-F238E27FC236}">
                <a16:creationId xmlns:a16="http://schemas.microsoft.com/office/drawing/2014/main" id="{4F95C1C1-5A05-4B23-A6C8-5B304CDE05CA}"/>
              </a:ext>
            </a:extLst>
          </p:cNvPr>
          <p:cNvPicPr>
            <a:picLocks noChangeAspect="1"/>
          </p:cNvPicPr>
          <p:nvPr/>
        </p:nvPicPr>
        <p:blipFill rotWithShape="1">
          <a:blip r:embed="rId5">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65" name="Group 64">
            <a:extLst>
              <a:ext uri="{FF2B5EF4-FFF2-40B4-BE49-F238E27FC236}">
                <a16:creationId xmlns:a16="http://schemas.microsoft.com/office/drawing/2014/main" id="{49368D4D-A47A-4A36-BD15-8CBDB38A9BE2}"/>
              </a:ext>
            </a:extLst>
          </p:cNvPr>
          <p:cNvGrpSpPr/>
          <p:nvPr/>
        </p:nvGrpSpPr>
        <p:grpSpPr>
          <a:xfrm>
            <a:off x="8470120" y="1134348"/>
            <a:ext cx="3704506" cy="2468880"/>
            <a:chOff x="9026330" y="1381655"/>
            <a:chExt cx="3704506" cy="2468880"/>
          </a:xfrm>
        </p:grpSpPr>
        <p:pic>
          <p:nvPicPr>
            <p:cNvPr id="66" name="Picture 65">
              <a:extLst>
                <a:ext uri="{FF2B5EF4-FFF2-40B4-BE49-F238E27FC236}">
                  <a16:creationId xmlns:a16="http://schemas.microsoft.com/office/drawing/2014/main" id="{A619711B-DCD9-4B26-98C9-CB60D0A5702B}"/>
                </a:ext>
              </a:extLst>
            </p:cNvPr>
            <p:cNvPicPr>
              <a:picLocks noChangeAspect="1"/>
            </p:cNvPicPr>
            <p:nvPr/>
          </p:nvPicPr>
          <p:blipFill rotWithShape="1">
            <a:blip r:embed="rId6">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67" name="TextBox 66">
              <a:extLst>
                <a:ext uri="{FF2B5EF4-FFF2-40B4-BE49-F238E27FC236}">
                  <a16:creationId xmlns:a16="http://schemas.microsoft.com/office/drawing/2014/main" id="{E29986AC-D233-4515-B3E2-0A9FC30B7475}"/>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68" name="Group 67">
            <a:extLst>
              <a:ext uri="{FF2B5EF4-FFF2-40B4-BE49-F238E27FC236}">
                <a16:creationId xmlns:a16="http://schemas.microsoft.com/office/drawing/2014/main" id="{E3E245F1-2D41-4088-B9C3-D04086D8B235}"/>
              </a:ext>
            </a:extLst>
          </p:cNvPr>
          <p:cNvGrpSpPr/>
          <p:nvPr/>
        </p:nvGrpSpPr>
        <p:grpSpPr>
          <a:xfrm>
            <a:off x="4254832" y="997188"/>
            <a:ext cx="3672992" cy="2743200"/>
            <a:chOff x="4672461" y="1214043"/>
            <a:chExt cx="3672992" cy="2743200"/>
          </a:xfrm>
        </p:grpSpPr>
        <p:pic>
          <p:nvPicPr>
            <p:cNvPr id="69" name="Picture 68">
              <a:extLst>
                <a:ext uri="{FF2B5EF4-FFF2-40B4-BE49-F238E27FC236}">
                  <a16:creationId xmlns:a16="http://schemas.microsoft.com/office/drawing/2014/main" id="{CCB3485B-28BE-4D36-AE37-1642CC44A2A5}"/>
                </a:ext>
              </a:extLst>
            </p:cNvPr>
            <p:cNvPicPr>
              <a:picLocks noChangeAspect="1"/>
            </p:cNvPicPr>
            <p:nvPr/>
          </p:nvPicPr>
          <p:blipFill rotWithShape="1">
            <a:blip r:embed="rId6">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70" name="TextBox 69">
              <a:extLst>
                <a:ext uri="{FF2B5EF4-FFF2-40B4-BE49-F238E27FC236}">
                  <a16:creationId xmlns:a16="http://schemas.microsoft.com/office/drawing/2014/main" id="{616CEAC9-A83F-4E60-B40E-7459FFCA373B}"/>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71" name="Group 70">
            <a:extLst>
              <a:ext uri="{FF2B5EF4-FFF2-40B4-BE49-F238E27FC236}">
                <a16:creationId xmlns:a16="http://schemas.microsoft.com/office/drawing/2014/main" id="{A0A0D364-74B4-41FA-A650-1BFA4F145951}"/>
              </a:ext>
            </a:extLst>
          </p:cNvPr>
          <p:cNvGrpSpPr/>
          <p:nvPr/>
        </p:nvGrpSpPr>
        <p:grpSpPr>
          <a:xfrm rot="10374921" flipV="1">
            <a:off x="419481" y="1206020"/>
            <a:ext cx="3550560" cy="2651760"/>
            <a:chOff x="1758356" y="1446550"/>
            <a:chExt cx="3550560" cy="2651760"/>
          </a:xfrm>
        </p:grpSpPr>
        <p:pic>
          <p:nvPicPr>
            <p:cNvPr id="72" name="Picture 71">
              <a:extLst>
                <a:ext uri="{FF2B5EF4-FFF2-40B4-BE49-F238E27FC236}">
                  <a16:creationId xmlns:a16="http://schemas.microsoft.com/office/drawing/2014/main" id="{4091F324-191B-4924-8004-C32017E0E5B9}"/>
                </a:ext>
              </a:extLst>
            </p:cNvPr>
            <p:cNvPicPr>
              <a:picLocks noChangeAspect="1"/>
            </p:cNvPicPr>
            <p:nvPr/>
          </p:nvPicPr>
          <p:blipFill rotWithShape="1">
            <a:blip r:embed="rId6">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73" name="TextBox 72">
              <a:extLst>
                <a:ext uri="{FF2B5EF4-FFF2-40B4-BE49-F238E27FC236}">
                  <a16:creationId xmlns:a16="http://schemas.microsoft.com/office/drawing/2014/main" id="{693E6166-18A8-48FA-A6DA-80B4F472AA54}"/>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2" name="Picture 1">
            <a:extLst>
              <a:ext uri="{FF2B5EF4-FFF2-40B4-BE49-F238E27FC236}">
                <a16:creationId xmlns:a16="http://schemas.microsoft.com/office/drawing/2014/main" id="{D916AC5F-6143-473E-BE61-F2CCFCBE7249}"/>
              </a:ext>
            </a:extLst>
          </p:cNvPr>
          <p:cNvPicPr>
            <a:picLocks noChangeAspect="1"/>
          </p:cNvPicPr>
          <p:nvPr/>
        </p:nvPicPr>
        <p:blipFill>
          <a:blip r:embed="rId7"/>
          <a:stretch>
            <a:fillRect/>
          </a:stretch>
        </p:blipFill>
        <p:spPr>
          <a:xfrm>
            <a:off x="3766861" y="75402"/>
            <a:ext cx="4676037" cy="1316850"/>
          </a:xfrm>
          <a:prstGeom prst="rect">
            <a:avLst/>
          </a:prstGeom>
        </p:spPr>
      </p:pic>
    </p:spTree>
    <p:extLst>
      <p:ext uri="{BB962C8B-B14F-4D97-AF65-F5344CB8AC3E}">
        <p14:creationId xmlns:p14="http://schemas.microsoft.com/office/powerpoint/2010/main" val="13236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40000">
                                          <p:cBhvr additive="base">
                                            <p:cTn id="7" dur="75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par>
                                    <p:cTn id="9" presetID="2" presetClass="entr" presetSubtype="4" fill="hold" nodeType="with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75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par>
                                    <p:cTn id="13" presetID="2" presetClass="entr" presetSubtype="4" fill="hold" nodeType="withEffect" p14:presetBounceEnd="40000">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14:bounceEnd="40000">
                                          <p:cBhvr additive="base">
                                            <p:cTn id="15" dur="75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3"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3"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750" fill="hold"/>
                                            <p:tgtEl>
                                              <p:spTgt spid="62"/>
                                            </p:tgtEl>
                                            <p:attrNameLst>
                                              <p:attrName>ppt_x</p:attrName>
                                            </p:attrNameLst>
                                          </p:cBhvr>
                                          <p:tavLst>
                                            <p:tav tm="0">
                                              <p:val>
                                                <p:strVal val="#ppt_x"/>
                                              </p:val>
                                            </p:tav>
                                            <p:tav tm="100000">
                                              <p:val>
                                                <p:strVal val="#ppt_x"/>
                                              </p:val>
                                            </p:tav>
                                          </p:tavLst>
                                        </p:anim>
                                        <p:anim calcmode="lin" valueType="num">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ppt_x"/>
                                              </p:val>
                                            </p:tav>
                                            <p:tav tm="100000">
                                              <p:val>
                                                <p:strVal val="#ppt_x"/>
                                              </p:val>
                                            </p:tav>
                                          </p:tavLst>
                                        </p:anim>
                                        <p:anim calcmode="lin" valueType="num">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9"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9"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grpSp>
        <p:nvGrpSpPr>
          <p:cNvPr id="11" name="Group 10">
            <a:extLst>
              <a:ext uri="{FF2B5EF4-FFF2-40B4-BE49-F238E27FC236}">
                <a16:creationId xmlns:a16="http://schemas.microsoft.com/office/drawing/2014/main" id="{989B0118-57D0-4137-85BC-764740F74F33}"/>
              </a:ext>
            </a:extLst>
          </p:cNvPr>
          <p:cNvGrpSpPr/>
          <p:nvPr/>
        </p:nvGrpSpPr>
        <p:grpSpPr>
          <a:xfrm>
            <a:off x="1404983" y="1"/>
            <a:ext cx="10221686" cy="1569790"/>
            <a:chOff x="6961239" y="545878"/>
            <a:chExt cx="2477729" cy="1047912"/>
          </a:xfrm>
        </p:grpSpPr>
        <p:sp>
          <p:nvSpPr>
            <p:cNvPr id="12" name="Rectangle: Rounded Corners 11">
              <a:extLst>
                <a:ext uri="{FF2B5EF4-FFF2-40B4-BE49-F238E27FC236}">
                  <a16:creationId xmlns:a16="http://schemas.microsoft.com/office/drawing/2014/main" id="{A61513CA-EAD3-4981-BB91-65735B6FA3AE}"/>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3" name="TextBox 12">
              <a:extLst>
                <a:ext uri="{FF2B5EF4-FFF2-40B4-BE49-F238E27FC236}">
                  <a16:creationId xmlns:a16="http://schemas.microsoft.com/office/drawing/2014/main" id="{7788C2DF-8FBF-4993-98D0-7E0F8B6A3758}"/>
                </a:ext>
              </a:extLst>
            </p:cNvPr>
            <p:cNvSpPr txBox="1"/>
            <p:nvPr/>
          </p:nvSpPr>
          <p:spPr>
            <a:xfrm>
              <a:off x="7017287" y="545878"/>
              <a:ext cx="2370250" cy="10478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đọc những câu chuyện, bài văn, bài thơ,… về tình cảm giữa những người thân trong gia đình.</a:t>
              </a:r>
            </a:p>
          </p:txBody>
        </p:sp>
      </p:grpSp>
      <p:pic>
        <p:nvPicPr>
          <p:cNvPr id="4" name="Picture 3">
            <a:extLst>
              <a:ext uri="{FF2B5EF4-FFF2-40B4-BE49-F238E27FC236}">
                <a16:creationId xmlns:a16="http://schemas.microsoft.com/office/drawing/2014/main" id="{14721CEF-D9D9-4456-A62D-A30E89A09285}"/>
              </a:ext>
            </a:extLst>
          </p:cNvPr>
          <p:cNvPicPr>
            <a:picLocks noChangeAspect="1"/>
          </p:cNvPicPr>
          <p:nvPr/>
        </p:nvPicPr>
        <p:blipFill>
          <a:blip r:embed="rId4"/>
          <a:stretch>
            <a:fillRect/>
          </a:stretch>
        </p:blipFill>
        <p:spPr>
          <a:xfrm>
            <a:off x="2923222" y="1793553"/>
            <a:ext cx="6772275" cy="5124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5225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3D00F1-AB0C-40F2-9A97-90085EF895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5633" y="388774"/>
            <a:ext cx="6896367" cy="6469226"/>
          </a:xfrm>
          <a:prstGeom prst="rect">
            <a:avLst/>
          </a:prstGeom>
        </p:spPr>
      </p:pic>
      <p:sp>
        <p:nvSpPr>
          <p:cNvPr id="6" name="思想气泡: 云 5">
            <a:extLst>
              <a:ext uri="{FF2B5EF4-FFF2-40B4-BE49-F238E27FC236}">
                <a16:creationId xmlns:a16="http://schemas.microsoft.com/office/drawing/2014/main" id="{0C00E258-F1DA-42AF-9C19-6AC70FAE95B4}"/>
              </a:ext>
            </a:extLst>
          </p:cNvPr>
          <p:cNvSpPr/>
          <p:nvPr/>
        </p:nvSpPr>
        <p:spPr>
          <a:xfrm rot="20120044" flipH="1">
            <a:off x="-39179" y="480069"/>
            <a:ext cx="6998093" cy="3374600"/>
          </a:xfrm>
          <a:custGeom>
            <a:avLst/>
            <a:gdLst>
              <a:gd name="connsiteX0" fmla="*/ 631772 w 6998093"/>
              <a:gd name="connsiteY0" fmla="*/ 1122523 h 3374600"/>
              <a:gd name="connsiteX1" fmla="*/ 910886 w 6998093"/>
              <a:gd name="connsiteY1" fmla="*/ 539545 h 3374600"/>
              <a:gd name="connsiteX2" fmla="*/ 2268710 w 6998093"/>
              <a:gd name="connsiteY2" fmla="*/ 406358 h 3374600"/>
              <a:gd name="connsiteX3" fmla="*/ 3637712 w 6998093"/>
              <a:gd name="connsiteY3" fmla="*/ 268093 h 3374600"/>
              <a:gd name="connsiteX4" fmla="*/ 4171155 w 6998093"/>
              <a:gd name="connsiteY4" fmla="*/ 15623 h 3374600"/>
              <a:gd name="connsiteX5" fmla="*/ 4832733 w 6998093"/>
              <a:gd name="connsiteY5" fmla="*/ 193805 h 3374600"/>
              <a:gd name="connsiteX6" fmla="*/ 5744753 w 6998093"/>
              <a:gd name="connsiteY6" fmla="*/ 53899 h 3374600"/>
              <a:gd name="connsiteX7" fmla="*/ 6207243 w 6998093"/>
              <a:gd name="connsiteY7" fmla="*/ 435573 h 3374600"/>
              <a:gd name="connsiteX8" fmla="*/ 6800785 w 6998093"/>
              <a:gd name="connsiteY8" fmla="*/ 805998 h 3374600"/>
              <a:gd name="connsiteX9" fmla="*/ 6774218 w 6998093"/>
              <a:gd name="connsiteY9" fmla="*/ 1207669 h 3374600"/>
              <a:gd name="connsiteX10" fmla="*/ 6968286 w 6998093"/>
              <a:gd name="connsiteY10" fmla="*/ 1821815 h 3374600"/>
              <a:gd name="connsiteX11" fmla="*/ 6059182 w 6998093"/>
              <a:gd name="connsiteY11" fmla="*/ 2359407 h 3374600"/>
              <a:gd name="connsiteX12" fmla="*/ 5733738 w 6998093"/>
              <a:gd name="connsiteY12" fmla="*/ 2820056 h 3374600"/>
              <a:gd name="connsiteX13" fmla="*/ 4625707 w 6998093"/>
              <a:gd name="connsiteY13" fmla="*/ 2875830 h 3374600"/>
              <a:gd name="connsiteX14" fmla="*/ 3833885 w 6998093"/>
              <a:gd name="connsiteY14" fmla="*/ 3367257 h 3374600"/>
              <a:gd name="connsiteX15" fmla="*/ 2669642 w 6998093"/>
              <a:gd name="connsiteY15" fmla="*/ 3067292 h 3374600"/>
              <a:gd name="connsiteX16" fmla="*/ 940206 w 6998093"/>
              <a:gd name="connsiteY16" fmla="*/ 2770921 h 3374600"/>
              <a:gd name="connsiteX17" fmla="*/ 179812 w 6998093"/>
              <a:gd name="connsiteY17" fmla="*/ 2441116 h 3374600"/>
              <a:gd name="connsiteX18" fmla="*/ 342290 w 6998093"/>
              <a:gd name="connsiteY18" fmla="*/ 1995935 h 3374600"/>
              <a:gd name="connsiteX19" fmla="*/ -810 w 6998093"/>
              <a:gd name="connsiteY19" fmla="*/ 1539192 h 3374600"/>
              <a:gd name="connsiteX20" fmla="*/ 625778 w 6998093"/>
              <a:gd name="connsiteY20" fmla="*/ 1133225 h 3374600"/>
              <a:gd name="connsiteX21" fmla="*/ 631772 w 6998093"/>
              <a:gd name="connsiteY21" fmla="*/ 1122523 h 3374600"/>
              <a:gd name="connsiteX0" fmla="*/ 2187498 w 6998093"/>
              <a:gd name="connsiteY0" fmla="*/ 4355562 h 3374600"/>
              <a:gd name="connsiteX1" fmla="*/ 2093759 w 6998093"/>
              <a:gd name="connsiteY1" fmla="*/ 4449301 h 3374600"/>
              <a:gd name="connsiteX2" fmla="*/ 2000020 w 6998093"/>
              <a:gd name="connsiteY2" fmla="*/ 4355562 h 3374600"/>
              <a:gd name="connsiteX3" fmla="*/ 2093759 w 6998093"/>
              <a:gd name="connsiteY3" fmla="*/ 4261823 h 3374600"/>
              <a:gd name="connsiteX4" fmla="*/ 2187498 w 6998093"/>
              <a:gd name="connsiteY4" fmla="*/ 4355562 h 3374600"/>
              <a:gd name="connsiteX0" fmla="*/ 2433444 w 6998093"/>
              <a:gd name="connsiteY0" fmla="*/ 4066562 h 3374600"/>
              <a:gd name="connsiteX1" fmla="*/ 2245966 w 6998093"/>
              <a:gd name="connsiteY1" fmla="*/ 4254040 h 3374600"/>
              <a:gd name="connsiteX2" fmla="*/ 2058488 w 6998093"/>
              <a:gd name="connsiteY2" fmla="*/ 4066562 h 3374600"/>
              <a:gd name="connsiteX3" fmla="*/ 2245966 w 6998093"/>
              <a:gd name="connsiteY3" fmla="*/ 3879084 h 3374600"/>
              <a:gd name="connsiteX4" fmla="*/ 2433444 w 6998093"/>
              <a:gd name="connsiteY4" fmla="*/ 4066562 h 3374600"/>
              <a:gd name="connsiteX0" fmla="*/ 2766753 w 6998093"/>
              <a:gd name="connsiteY0" fmla="*/ 3611683 h 3374600"/>
              <a:gd name="connsiteX1" fmla="*/ 2485536 w 6998093"/>
              <a:gd name="connsiteY1" fmla="*/ 3892900 h 3374600"/>
              <a:gd name="connsiteX2" fmla="*/ 2204319 w 6998093"/>
              <a:gd name="connsiteY2" fmla="*/ 3611683 h 3374600"/>
              <a:gd name="connsiteX3" fmla="*/ 2485536 w 6998093"/>
              <a:gd name="connsiteY3" fmla="*/ 3330466 h 3374600"/>
              <a:gd name="connsiteX4" fmla="*/ 2766753 w 6998093"/>
              <a:gd name="connsiteY4" fmla="*/ 3611683 h 3374600"/>
              <a:gd name="connsiteX0" fmla="*/ 760232 w 6998093"/>
              <a:gd name="connsiteY0" fmla="*/ 2044835 h 3374600"/>
              <a:gd name="connsiteX1" fmla="*/ 349904 w 6998093"/>
              <a:gd name="connsiteY1" fmla="*/ 1982577 h 3374600"/>
              <a:gd name="connsiteX2" fmla="*/ 1122286 w 6998093"/>
              <a:gd name="connsiteY2" fmla="*/ 2726161 h 3374600"/>
              <a:gd name="connsiteX3" fmla="*/ 942798 w 6998093"/>
              <a:gd name="connsiteY3" fmla="*/ 2755923 h 3374600"/>
              <a:gd name="connsiteX4" fmla="*/ 2669318 w 6998093"/>
              <a:gd name="connsiteY4" fmla="*/ 3053544 h 3374600"/>
              <a:gd name="connsiteX5" fmla="*/ 2561107 w 6998093"/>
              <a:gd name="connsiteY5" fmla="*/ 2917622 h 3374600"/>
              <a:gd name="connsiteX6" fmla="*/ 4669769 w 6998093"/>
              <a:gd name="connsiteY6" fmla="*/ 2714600 h 3374600"/>
              <a:gd name="connsiteX7" fmla="*/ 4626517 w 6998093"/>
              <a:gd name="connsiteY7" fmla="*/ 2863723 h 3374600"/>
              <a:gd name="connsiteX8" fmla="*/ 5528655 w 6998093"/>
              <a:gd name="connsiteY8" fmla="*/ 1793068 h 3374600"/>
              <a:gd name="connsiteX9" fmla="*/ 6055294 w 6998093"/>
              <a:gd name="connsiteY9" fmla="*/ 2350502 h 3374600"/>
              <a:gd name="connsiteX10" fmla="*/ 6770978 w 6998093"/>
              <a:gd name="connsiteY10" fmla="*/ 1199389 h 3374600"/>
              <a:gd name="connsiteX11" fmla="*/ 6536413 w 6998093"/>
              <a:gd name="connsiteY11" fmla="*/ 1408426 h 3374600"/>
              <a:gd name="connsiteX12" fmla="*/ 6208215 w 6998093"/>
              <a:gd name="connsiteY12" fmla="*/ 423856 h 3374600"/>
              <a:gd name="connsiteX13" fmla="*/ 6220527 w 6998093"/>
              <a:gd name="connsiteY13" fmla="*/ 522594 h 3374600"/>
              <a:gd name="connsiteX14" fmla="*/ 4710429 w 6998093"/>
              <a:gd name="connsiteY14" fmla="*/ 308713 h 3374600"/>
              <a:gd name="connsiteX15" fmla="*/ 4830628 w 6998093"/>
              <a:gd name="connsiteY15" fmla="*/ 182790 h 3374600"/>
              <a:gd name="connsiteX16" fmla="*/ 3586684 w 6998093"/>
              <a:gd name="connsiteY16" fmla="*/ 368706 h 3374600"/>
              <a:gd name="connsiteX17" fmla="*/ 3644840 w 6998093"/>
              <a:gd name="connsiteY17" fmla="*/ 260125 h 3374600"/>
              <a:gd name="connsiteX18" fmla="*/ 2267900 w 6998093"/>
              <a:gd name="connsiteY18" fmla="*/ 405576 h 3374600"/>
              <a:gd name="connsiteX19" fmla="*/ 2478491 w 6998093"/>
              <a:gd name="connsiteY19" fmla="*/ 510876 h 3374600"/>
              <a:gd name="connsiteX20" fmla="*/ 668544 w 6998093"/>
              <a:gd name="connsiteY20" fmla="*/ 1233369 h 3374600"/>
              <a:gd name="connsiteX21" fmla="*/ 631772 w 6998093"/>
              <a:gd name="connsiteY21" fmla="*/ 1122523 h 33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98093" h="3374600" fill="none" extrusionOk="0">
                <a:moveTo>
                  <a:pt x="631772" y="1122523"/>
                </a:moveTo>
                <a:cubicBezTo>
                  <a:pt x="576728" y="908416"/>
                  <a:pt x="694424" y="685820"/>
                  <a:pt x="910886" y="539545"/>
                </a:cubicBezTo>
                <a:cubicBezTo>
                  <a:pt x="1295596" y="287166"/>
                  <a:pt x="1792442" y="184119"/>
                  <a:pt x="2268710" y="406358"/>
                </a:cubicBezTo>
                <a:cubicBezTo>
                  <a:pt x="2527329" y="83283"/>
                  <a:pt x="3151494" y="30123"/>
                  <a:pt x="3637712" y="268093"/>
                </a:cubicBezTo>
                <a:cubicBezTo>
                  <a:pt x="3750356" y="119259"/>
                  <a:pt x="3936550" y="40613"/>
                  <a:pt x="4171155" y="15623"/>
                </a:cubicBezTo>
                <a:cubicBezTo>
                  <a:pt x="4426990" y="-11521"/>
                  <a:pt x="4685545" y="73371"/>
                  <a:pt x="4832733" y="193805"/>
                </a:cubicBezTo>
                <a:cubicBezTo>
                  <a:pt x="5084554" y="-4616"/>
                  <a:pt x="5408157" y="-31103"/>
                  <a:pt x="5744753" y="53899"/>
                </a:cubicBezTo>
                <a:cubicBezTo>
                  <a:pt x="5991344" y="103536"/>
                  <a:pt x="6164918" y="266164"/>
                  <a:pt x="6207243" y="435573"/>
                </a:cubicBezTo>
                <a:cubicBezTo>
                  <a:pt x="6482182" y="501905"/>
                  <a:pt x="6709035" y="620553"/>
                  <a:pt x="6800785" y="805998"/>
                </a:cubicBezTo>
                <a:cubicBezTo>
                  <a:pt x="6856102" y="916115"/>
                  <a:pt x="6841928" y="1072630"/>
                  <a:pt x="6774218" y="1207669"/>
                </a:cubicBezTo>
                <a:cubicBezTo>
                  <a:pt x="6951263" y="1417375"/>
                  <a:pt x="7023489" y="1643223"/>
                  <a:pt x="6968286" y="1821815"/>
                </a:cubicBezTo>
                <a:cubicBezTo>
                  <a:pt x="6866908" y="2100793"/>
                  <a:pt x="6440324" y="2296394"/>
                  <a:pt x="6059182" y="2359407"/>
                </a:cubicBezTo>
                <a:cubicBezTo>
                  <a:pt x="6066129" y="2503741"/>
                  <a:pt x="5939012" y="2687284"/>
                  <a:pt x="5733738" y="2820056"/>
                </a:cubicBezTo>
                <a:cubicBezTo>
                  <a:pt x="5403951" y="2933660"/>
                  <a:pt x="5001159" y="3084575"/>
                  <a:pt x="4625707" y="2875830"/>
                </a:cubicBezTo>
                <a:cubicBezTo>
                  <a:pt x="4461321" y="3165935"/>
                  <a:pt x="4267178" y="3328029"/>
                  <a:pt x="3833885" y="3367257"/>
                </a:cubicBezTo>
                <a:cubicBezTo>
                  <a:pt x="3344322" y="3450871"/>
                  <a:pt x="2920873" y="3330227"/>
                  <a:pt x="2669642" y="3067292"/>
                </a:cubicBezTo>
                <a:cubicBezTo>
                  <a:pt x="2088605" y="3347987"/>
                  <a:pt x="1213948" y="3214504"/>
                  <a:pt x="940206" y="2770921"/>
                </a:cubicBezTo>
                <a:cubicBezTo>
                  <a:pt x="626187" y="2817099"/>
                  <a:pt x="291799" y="2651570"/>
                  <a:pt x="179812" y="2441116"/>
                </a:cubicBezTo>
                <a:cubicBezTo>
                  <a:pt x="109347" y="2287784"/>
                  <a:pt x="166419" y="2128008"/>
                  <a:pt x="342290" y="1995935"/>
                </a:cubicBezTo>
                <a:cubicBezTo>
                  <a:pt x="97652" y="1879774"/>
                  <a:pt x="-50157" y="1734175"/>
                  <a:pt x="-810" y="1539192"/>
                </a:cubicBezTo>
                <a:cubicBezTo>
                  <a:pt x="58147" y="1348695"/>
                  <a:pt x="273853" y="1145991"/>
                  <a:pt x="625778" y="1133225"/>
                </a:cubicBezTo>
                <a:cubicBezTo>
                  <a:pt x="627615" y="1129503"/>
                  <a:pt x="629764" y="1126027"/>
                  <a:pt x="631772" y="1122523"/>
                </a:cubicBezTo>
                <a:close/>
              </a:path>
              <a:path w="6998093" h="3374600" fill="none" extrusionOk="0">
                <a:moveTo>
                  <a:pt x="2187498" y="4355562"/>
                </a:moveTo>
                <a:cubicBezTo>
                  <a:pt x="2184453" y="4402190"/>
                  <a:pt x="2139670" y="4454682"/>
                  <a:pt x="2093759" y="4449301"/>
                </a:cubicBezTo>
                <a:cubicBezTo>
                  <a:pt x="2044802" y="4455415"/>
                  <a:pt x="1992081" y="4412718"/>
                  <a:pt x="2000020" y="4355562"/>
                </a:cubicBezTo>
                <a:cubicBezTo>
                  <a:pt x="2000388" y="4310019"/>
                  <a:pt x="2044058" y="4261173"/>
                  <a:pt x="2093759" y="4261823"/>
                </a:cubicBezTo>
                <a:cubicBezTo>
                  <a:pt x="2147182" y="4263635"/>
                  <a:pt x="2188812" y="4310913"/>
                  <a:pt x="2187498" y="4355562"/>
                </a:cubicBezTo>
                <a:close/>
              </a:path>
              <a:path w="6998093" h="3374600" fill="none" extrusionOk="0">
                <a:moveTo>
                  <a:pt x="2433444" y="4066562"/>
                </a:moveTo>
                <a:cubicBezTo>
                  <a:pt x="2429969" y="4165479"/>
                  <a:pt x="2335316" y="4267003"/>
                  <a:pt x="2245966" y="4254040"/>
                </a:cubicBezTo>
                <a:cubicBezTo>
                  <a:pt x="2146175" y="4245249"/>
                  <a:pt x="2069793" y="4168091"/>
                  <a:pt x="2058488" y="4066562"/>
                </a:cubicBezTo>
                <a:cubicBezTo>
                  <a:pt x="2059986" y="3958866"/>
                  <a:pt x="2141756" y="3886231"/>
                  <a:pt x="2245966" y="3879084"/>
                </a:cubicBezTo>
                <a:cubicBezTo>
                  <a:pt x="2342143" y="3887387"/>
                  <a:pt x="2425287" y="3965697"/>
                  <a:pt x="2433444" y="4066562"/>
                </a:cubicBezTo>
                <a:close/>
              </a:path>
              <a:path w="6998093" h="3374600" fill="none" extrusionOk="0">
                <a:moveTo>
                  <a:pt x="2766753" y="3611683"/>
                </a:moveTo>
                <a:cubicBezTo>
                  <a:pt x="2782550" y="3786175"/>
                  <a:pt x="2633444" y="3889976"/>
                  <a:pt x="2485536" y="3892900"/>
                </a:cubicBezTo>
                <a:cubicBezTo>
                  <a:pt x="2344875" y="3898665"/>
                  <a:pt x="2188451" y="3760228"/>
                  <a:pt x="2204319" y="3611683"/>
                </a:cubicBezTo>
                <a:cubicBezTo>
                  <a:pt x="2191516" y="3464761"/>
                  <a:pt x="2322896" y="3347927"/>
                  <a:pt x="2485536" y="3330466"/>
                </a:cubicBezTo>
                <a:cubicBezTo>
                  <a:pt x="2640701" y="3355270"/>
                  <a:pt x="2783477" y="3471892"/>
                  <a:pt x="2766753" y="3611683"/>
                </a:cubicBezTo>
                <a:close/>
              </a:path>
              <a:path w="6998093" h="3374600" fill="none" extrusionOk="0">
                <a:moveTo>
                  <a:pt x="760232" y="2044835"/>
                </a:moveTo>
                <a:cubicBezTo>
                  <a:pt x="618650" y="2061884"/>
                  <a:pt x="455051" y="2046911"/>
                  <a:pt x="349904" y="1982577"/>
                </a:cubicBezTo>
                <a:moveTo>
                  <a:pt x="1122286" y="2726161"/>
                </a:moveTo>
                <a:cubicBezTo>
                  <a:pt x="1059276" y="2736628"/>
                  <a:pt x="1011065" y="2750313"/>
                  <a:pt x="942798" y="2755923"/>
                </a:cubicBezTo>
                <a:moveTo>
                  <a:pt x="2669318" y="3053544"/>
                </a:moveTo>
                <a:cubicBezTo>
                  <a:pt x="2623602" y="3005054"/>
                  <a:pt x="2588640" y="2969219"/>
                  <a:pt x="2561107" y="2917622"/>
                </a:cubicBezTo>
                <a:moveTo>
                  <a:pt x="4669769" y="2714600"/>
                </a:moveTo>
                <a:cubicBezTo>
                  <a:pt x="4666145" y="2762186"/>
                  <a:pt x="4650100" y="2814354"/>
                  <a:pt x="4626517" y="2863723"/>
                </a:cubicBezTo>
                <a:moveTo>
                  <a:pt x="5528655" y="1793068"/>
                </a:moveTo>
                <a:cubicBezTo>
                  <a:pt x="5882862" y="1920720"/>
                  <a:pt x="6059808" y="2097366"/>
                  <a:pt x="6055294" y="2350502"/>
                </a:cubicBezTo>
                <a:moveTo>
                  <a:pt x="6770978" y="1199389"/>
                </a:moveTo>
                <a:cubicBezTo>
                  <a:pt x="6725116" y="1281788"/>
                  <a:pt x="6648027" y="1337149"/>
                  <a:pt x="6536413" y="1408426"/>
                </a:cubicBezTo>
                <a:moveTo>
                  <a:pt x="6208215" y="423856"/>
                </a:moveTo>
                <a:cubicBezTo>
                  <a:pt x="6213707" y="455450"/>
                  <a:pt x="6223054" y="491778"/>
                  <a:pt x="6220527" y="522594"/>
                </a:cubicBezTo>
                <a:moveTo>
                  <a:pt x="4710429" y="308713"/>
                </a:moveTo>
                <a:cubicBezTo>
                  <a:pt x="4740274" y="262085"/>
                  <a:pt x="4792178" y="220634"/>
                  <a:pt x="4830628" y="182790"/>
                </a:cubicBezTo>
                <a:moveTo>
                  <a:pt x="3586684" y="368706"/>
                </a:moveTo>
                <a:cubicBezTo>
                  <a:pt x="3598114" y="331507"/>
                  <a:pt x="3617197" y="298852"/>
                  <a:pt x="3644840" y="260125"/>
                </a:cubicBezTo>
                <a:moveTo>
                  <a:pt x="2267900" y="405576"/>
                </a:moveTo>
                <a:cubicBezTo>
                  <a:pt x="2357728" y="440072"/>
                  <a:pt x="2410846" y="474803"/>
                  <a:pt x="2478491" y="510876"/>
                </a:cubicBezTo>
                <a:moveTo>
                  <a:pt x="668544" y="1233369"/>
                </a:moveTo>
                <a:cubicBezTo>
                  <a:pt x="654971" y="1196989"/>
                  <a:pt x="642484" y="1161036"/>
                  <a:pt x="631772" y="1122523"/>
                </a:cubicBezTo>
              </a:path>
              <a:path w="6998093" h="3374600" stroke="0" extrusionOk="0">
                <a:moveTo>
                  <a:pt x="631772" y="1122523"/>
                </a:moveTo>
                <a:cubicBezTo>
                  <a:pt x="614091" y="942645"/>
                  <a:pt x="687896" y="686223"/>
                  <a:pt x="910886" y="539545"/>
                </a:cubicBezTo>
                <a:cubicBezTo>
                  <a:pt x="1251234" y="290688"/>
                  <a:pt x="1852865" y="241954"/>
                  <a:pt x="2268710" y="406358"/>
                </a:cubicBezTo>
                <a:cubicBezTo>
                  <a:pt x="2592036" y="-9897"/>
                  <a:pt x="3190197" y="11474"/>
                  <a:pt x="3637712" y="268093"/>
                </a:cubicBezTo>
                <a:cubicBezTo>
                  <a:pt x="3727324" y="133377"/>
                  <a:pt x="3929948" y="85"/>
                  <a:pt x="4171155" y="15623"/>
                </a:cubicBezTo>
                <a:cubicBezTo>
                  <a:pt x="4428606" y="22642"/>
                  <a:pt x="4687589" y="92085"/>
                  <a:pt x="4832733" y="193805"/>
                </a:cubicBezTo>
                <a:cubicBezTo>
                  <a:pt x="5043463" y="33412"/>
                  <a:pt x="5437577" y="-51153"/>
                  <a:pt x="5744753" y="53899"/>
                </a:cubicBezTo>
                <a:cubicBezTo>
                  <a:pt x="5973399" y="141534"/>
                  <a:pt x="6141254" y="288737"/>
                  <a:pt x="6207243" y="435573"/>
                </a:cubicBezTo>
                <a:cubicBezTo>
                  <a:pt x="6449108" y="488527"/>
                  <a:pt x="6717211" y="641871"/>
                  <a:pt x="6800785" y="805998"/>
                </a:cubicBezTo>
                <a:cubicBezTo>
                  <a:pt x="6882658" y="956614"/>
                  <a:pt x="6859441" y="1081028"/>
                  <a:pt x="6774218" y="1207669"/>
                </a:cubicBezTo>
                <a:cubicBezTo>
                  <a:pt x="6990667" y="1385712"/>
                  <a:pt x="7072614" y="1646876"/>
                  <a:pt x="6968286" y="1821815"/>
                </a:cubicBezTo>
                <a:cubicBezTo>
                  <a:pt x="6843643" y="2120245"/>
                  <a:pt x="6429305" y="2339459"/>
                  <a:pt x="6059182" y="2359407"/>
                </a:cubicBezTo>
                <a:cubicBezTo>
                  <a:pt x="6059135" y="2568577"/>
                  <a:pt x="5934436" y="2700363"/>
                  <a:pt x="5733738" y="2820056"/>
                </a:cubicBezTo>
                <a:cubicBezTo>
                  <a:pt x="5479262" y="3039162"/>
                  <a:pt x="4928755" y="3028735"/>
                  <a:pt x="4625707" y="2875830"/>
                </a:cubicBezTo>
                <a:cubicBezTo>
                  <a:pt x="4518747" y="3147011"/>
                  <a:pt x="4203502" y="3250148"/>
                  <a:pt x="3833885" y="3367257"/>
                </a:cubicBezTo>
                <a:cubicBezTo>
                  <a:pt x="3438550" y="3477963"/>
                  <a:pt x="2936759" y="3298698"/>
                  <a:pt x="2669642" y="3067292"/>
                </a:cubicBezTo>
                <a:cubicBezTo>
                  <a:pt x="2076743" y="3306717"/>
                  <a:pt x="1259348" y="3229701"/>
                  <a:pt x="940206" y="2770921"/>
                </a:cubicBezTo>
                <a:cubicBezTo>
                  <a:pt x="609287" y="2761857"/>
                  <a:pt x="270229" y="2656596"/>
                  <a:pt x="179812" y="2441116"/>
                </a:cubicBezTo>
                <a:cubicBezTo>
                  <a:pt x="89781" y="2303954"/>
                  <a:pt x="161248" y="2091686"/>
                  <a:pt x="342290" y="1995935"/>
                </a:cubicBezTo>
                <a:cubicBezTo>
                  <a:pt x="115104" y="1906569"/>
                  <a:pt x="-31977" y="1724565"/>
                  <a:pt x="-810" y="1539192"/>
                </a:cubicBezTo>
                <a:cubicBezTo>
                  <a:pt x="25182" y="1318075"/>
                  <a:pt x="343759" y="1184098"/>
                  <a:pt x="625778" y="1133225"/>
                </a:cubicBezTo>
                <a:cubicBezTo>
                  <a:pt x="627535" y="1129339"/>
                  <a:pt x="629975" y="1125676"/>
                  <a:pt x="631772" y="1122523"/>
                </a:cubicBezTo>
                <a:close/>
              </a:path>
              <a:path w="6998093" h="3374600" stroke="0" extrusionOk="0">
                <a:moveTo>
                  <a:pt x="2187498" y="4355562"/>
                </a:moveTo>
                <a:cubicBezTo>
                  <a:pt x="2187538" y="4417504"/>
                  <a:pt x="2144355" y="4449758"/>
                  <a:pt x="2093759" y="4449301"/>
                </a:cubicBezTo>
                <a:cubicBezTo>
                  <a:pt x="2038249" y="4440344"/>
                  <a:pt x="1992311" y="4404745"/>
                  <a:pt x="2000020" y="4355562"/>
                </a:cubicBezTo>
                <a:cubicBezTo>
                  <a:pt x="1995730" y="4298379"/>
                  <a:pt x="2043349" y="4261397"/>
                  <a:pt x="2093759" y="4261823"/>
                </a:cubicBezTo>
                <a:cubicBezTo>
                  <a:pt x="2146900" y="4259429"/>
                  <a:pt x="2182834" y="4296586"/>
                  <a:pt x="2187498" y="4355562"/>
                </a:cubicBezTo>
                <a:close/>
              </a:path>
              <a:path w="6998093" h="3374600" stroke="0" extrusionOk="0">
                <a:moveTo>
                  <a:pt x="2433444" y="4066562"/>
                </a:moveTo>
                <a:cubicBezTo>
                  <a:pt x="2440493" y="4170445"/>
                  <a:pt x="2342996" y="4245769"/>
                  <a:pt x="2245966" y="4254040"/>
                </a:cubicBezTo>
                <a:cubicBezTo>
                  <a:pt x="2142069" y="4248275"/>
                  <a:pt x="2066985" y="4170178"/>
                  <a:pt x="2058488" y="4066562"/>
                </a:cubicBezTo>
                <a:cubicBezTo>
                  <a:pt x="2067923" y="3957513"/>
                  <a:pt x="2148516" y="3893646"/>
                  <a:pt x="2245966" y="3879084"/>
                </a:cubicBezTo>
                <a:cubicBezTo>
                  <a:pt x="2337251" y="3886467"/>
                  <a:pt x="2426933" y="3962878"/>
                  <a:pt x="2433444" y="4066562"/>
                </a:cubicBezTo>
                <a:close/>
              </a:path>
              <a:path w="6998093" h="3374600" stroke="0" extrusionOk="0">
                <a:moveTo>
                  <a:pt x="2766753" y="3611683"/>
                </a:moveTo>
                <a:cubicBezTo>
                  <a:pt x="2769474" y="3775816"/>
                  <a:pt x="2649995" y="3913445"/>
                  <a:pt x="2485536" y="3892900"/>
                </a:cubicBezTo>
                <a:cubicBezTo>
                  <a:pt x="2356207" y="3898555"/>
                  <a:pt x="2205433" y="3762053"/>
                  <a:pt x="2204319" y="3611683"/>
                </a:cubicBezTo>
                <a:cubicBezTo>
                  <a:pt x="2198432" y="3453770"/>
                  <a:pt x="2354092" y="3337256"/>
                  <a:pt x="2485536" y="3330466"/>
                </a:cubicBezTo>
                <a:cubicBezTo>
                  <a:pt x="2636138" y="3325716"/>
                  <a:pt x="2768520" y="3443204"/>
                  <a:pt x="2766753" y="3611683"/>
                </a:cubicBezTo>
                <a:close/>
              </a:path>
              <a:path w="6998093" h="3374600" fill="none" stroke="0" extrusionOk="0">
                <a:moveTo>
                  <a:pt x="760232" y="2044835"/>
                </a:moveTo>
                <a:cubicBezTo>
                  <a:pt x="610487" y="2071101"/>
                  <a:pt x="466415" y="2027865"/>
                  <a:pt x="349904" y="1982577"/>
                </a:cubicBezTo>
                <a:moveTo>
                  <a:pt x="1122286" y="2726161"/>
                </a:moveTo>
                <a:cubicBezTo>
                  <a:pt x="1065212" y="2743960"/>
                  <a:pt x="1006548" y="2762786"/>
                  <a:pt x="942798" y="2755923"/>
                </a:cubicBezTo>
                <a:moveTo>
                  <a:pt x="2669318" y="3053544"/>
                </a:moveTo>
                <a:cubicBezTo>
                  <a:pt x="2626419" y="3010287"/>
                  <a:pt x="2585436" y="2964568"/>
                  <a:pt x="2561107" y="2917622"/>
                </a:cubicBezTo>
                <a:moveTo>
                  <a:pt x="4669769" y="2714600"/>
                </a:moveTo>
                <a:cubicBezTo>
                  <a:pt x="4665396" y="2769333"/>
                  <a:pt x="4648267" y="2823638"/>
                  <a:pt x="4626517" y="2863723"/>
                </a:cubicBezTo>
                <a:moveTo>
                  <a:pt x="5528655" y="1793068"/>
                </a:moveTo>
                <a:cubicBezTo>
                  <a:pt x="5849361" y="1897255"/>
                  <a:pt x="6043984" y="2157853"/>
                  <a:pt x="6055294" y="2350502"/>
                </a:cubicBezTo>
                <a:moveTo>
                  <a:pt x="6770978" y="1199389"/>
                </a:moveTo>
                <a:cubicBezTo>
                  <a:pt x="6722435" y="1273613"/>
                  <a:pt x="6647421" y="1355542"/>
                  <a:pt x="6536413" y="1408426"/>
                </a:cubicBezTo>
                <a:moveTo>
                  <a:pt x="6208215" y="423856"/>
                </a:moveTo>
                <a:cubicBezTo>
                  <a:pt x="6214525" y="459814"/>
                  <a:pt x="6220293" y="488587"/>
                  <a:pt x="6220527" y="522594"/>
                </a:cubicBezTo>
                <a:moveTo>
                  <a:pt x="4710429" y="308713"/>
                </a:moveTo>
                <a:cubicBezTo>
                  <a:pt x="4730390" y="263131"/>
                  <a:pt x="4785308" y="222800"/>
                  <a:pt x="4830628" y="182790"/>
                </a:cubicBezTo>
                <a:moveTo>
                  <a:pt x="3586684" y="368706"/>
                </a:moveTo>
                <a:cubicBezTo>
                  <a:pt x="3600133" y="334563"/>
                  <a:pt x="3617706" y="295459"/>
                  <a:pt x="3644840" y="260125"/>
                </a:cubicBezTo>
                <a:moveTo>
                  <a:pt x="2267900" y="405576"/>
                </a:moveTo>
                <a:cubicBezTo>
                  <a:pt x="2339983" y="445158"/>
                  <a:pt x="2420945" y="465776"/>
                  <a:pt x="2478491" y="510876"/>
                </a:cubicBezTo>
                <a:moveTo>
                  <a:pt x="668544" y="1233369"/>
                </a:moveTo>
                <a:cubicBezTo>
                  <a:pt x="649618" y="1194575"/>
                  <a:pt x="642063" y="1160312"/>
                  <a:pt x="631772" y="1122523"/>
                </a:cubicBezTo>
              </a:path>
            </a:pathLst>
          </a:custGeom>
          <a:solidFill>
            <a:schemeClr val="accent5">
              <a:lumMod val="20000"/>
              <a:lumOff val="80000"/>
            </a:schemeClr>
          </a:solidFill>
          <a:ln w="19050">
            <a:solidFill>
              <a:srgbClr val="0070C0"/>
            </a:solidFill>
            <a:extLst>
              <a:ext uri="{C807C97D-BFC1-408E-A445-0C87EB9F89A2}">
                <ask:lineSketchStyleProps xmlns:ask="http://schemas.microsoft.com/office/drawing/2018/sketchyshapes" sd="3118377638">
                  <a:prstGeom prst="cloudCallout">
                    <a:avLst>
                      <a:gd name="adj1" fmla="val -20081"/>
                      <a:gd name="adj2" fmla="val 790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3" name="Picture 2">
            <a:extLst>
              <a:ext uri="{FF2B5EF4-FFF2-40B4-BE49-F238E27FC236}">
                <a16:creationId xmlns:a16="http://schemas.microsoft.com/office/drawing/2014/main" id="{F520E5D8-0D70-4B7C-8E94-1C0379F147FD}"/>
              </a:ext>
            </a:extLst>
          </p:cNvPr>
          <p:cNvPicPr>
            <a:picLocks noChangeAspect="1"/>
          </p:cNvPicPr>
          <p:nvPr/>
        </p:nvPicPr>
        <p:blipFill>
          <a:blip r:embed="rId4"/>
          <a:stretch>
            <a:fillRect/>
          </a:stretch>
        </p:blipFill>
        <p:spPr>
          <a:xfrm>
            <a:off x="981628" y="1424358"/>
            <a:ext cx="4956478" cy="1713124"/>
          </a:xfrm>
          <a:prstGeom prst="rect">
            <a:avLst/>
          </a:prstGeom>
        </p:spPr>
      </p:pic>
    </p:spTree>
    <p:extLst>
      <p:ext uri="{BB962C8B-B14F-4D97-AF65-F5344CB8AC3E}">
        <p14:creationId xmlns:p14="http://schemas.microsoft.com/office/powerpoint/2010/main" val="3816436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1323439"/>
          </a:xfrm>
          <a:prstGeom prst="rect">
            <a:avLst/>
          </a:prstGeom>
          <a:noFill/>
        </p:spPr>
        <p:txBody>
          <a:bodyPr wrap="square">
            <a:spAutoFit/>
          </a:bodyPr>
          <a:lstStyle/>
          <a:p>
            <a:pPr lvl="0" algn="ctr" defTabSz="457200"/>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câu văn nào dưới đây thể hiện cảm xúc với người thân?</a:t>
            </a:r>
          </a:p>
        </p:txBody>
      </p:sp>
      <p:sp>
        <p:nvSpPr>
          <p:cNvPr id="2" name="TextBox 1">
            <a:extLst>
              <a:ext uri="{FF2B5EF4-FFF2-40B4-BE49-F238E27FC236}">
                <a16:creationId xmlns:a16="http://schemas.microsoft.com/office/drawing/2014/main" id="{F92F33FF-6862-45A1-A635-7E762BFC89C6}"/>
              </a:ext>
            </a:extLst>
          </p:cNvPr>
          <p:cNvSpPr txBox="1"/>
          <p:nvPr/>
        </p:nvSpPr>
        <p:spPr>
          <a:xfrm>
            <a:off x="787064" y="1820640"/>
            <a:ext cx="11043920" cy="2946191"/>
          </a:xfrm>
          <a:prstGeom prst="rect">
            <a:avLst/>
          </a:prstGeom>
          <a:noFill/>
        </p:spPr>
        <p:txBody>
          <a:bodyPr wrap="square" rtlCol="0">
            <a:spAutoFit/>
          </a:bodyPr>
          <a:lstStyle/>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a. Dương nhìn ông, lòng trào lên cảm xúc yêu thương khó tả.</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b. Thường ngày, Dương luôn nghĩ ông rất nhanh nhẹn.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c. Ông đưa đón nó đi học mỗi khi bố mẹ bận rộn.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d. Ông ngoại ơi, cháu yêu ông nhiều lắm!</a:t>
            </a:r>
          </a:p>
        </p:txBody>
      </p:sp>
      <p:pic>
        <p:nvPicPr>
          <p:cNvPr id="4" name="Picture 3" descr="Shape&#10;&#10;Description automatically generated">
            <a:extLst>
              <a:ext uri="{FF2B5EF4-FFF2-40B4-BE49-F238E27FC236}">
                <a16:creationId xmlns:a16="http://schemas.microsoft.com/office/drawing/2014/main" id="{E173A650-7AB9-484C-A25B-A4ED559BD7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011627" y="1692177"/>
            <a:ext cx="1047023" cy="886493"/>
          </a:xfrm>
          <a:prstGeom prst="rect">
            <a:avLst/>
          </a:prstGeom>
        </p:spPr>
      </p:pic>
      <p:pic>
        <p:nvPicPr>
          <p:cNvPr id="20" name="Picture 19" descr="Shape&#10;&#10;Description automatically generated">
            <a:extLst>
              <a:ext uri="{FF2B5EF4-FFF2-40B4-BE49-F238E27FC236}">
                <a16:creationId xmlns:a16="http://schemas.microsoft.com/office/drawing/2014/main" id="{0EB32141-DE69-4924-A386-A876AC147F8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891237" y="3995481"/>
            <a:ext cx="986063" cy="834879"/>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99A99132-1249-4C88-BAAD-158A23D3469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003744" y="5669744"/>
            <a:ext cx="1188256" cy="1188256"/>
          </a:xfrm>
          <a:prstGeom prst="rect">
            <a:avLst/>
          </a:prstGeom>
        </p:spPr>
      </p:pic>
    </p:spTree>
    <p:extLst>
      <p:ext uri="{BB962C8B-B14F-4D97-AF65-F5344CB8AC3E}">
        <p14:creationId xmlns:p14="http://schemas.microsoft.com/office/powerpoint/2010/main" val="3839200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1938992"/>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2. </a:t>
            </a:r>
            <a:r>
              <a:rPr lang="vi-VN"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Nói 2 – 3 câu thể hiện cảm xúc của em khi nghĩ về một cử chỉ, việc làm của người thân.</a:t>
            </a:r>
          </a:p>
        </p:txBody>
      </p:sp>
    </p:spTree>
    <p:extLst>
      <p:ext uri="{BB962C8B-B14F-4D97-AF65-F5344CB8AC3E}">
        <p14:creationId xmlns:p14="http://schemas.microsoft.com/office/powerpoint/2010/main" val="1972298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20B9C6-029E-42B5-B4CF-363075F1F35F}"/>
              </a:ext>
            </a:extLst>
          </p:cNvPr>
          <p:cNvGrpSpPr/>
          <p:nvPr/>
        </p:nvGrpSpPr>
        <p:grpSpPr>
          <a:xfrm>
            <a:off x="5669280" y="878880"/>
            <a:ext cx="2901519" cy="1320578"/>
            <a:chOff x="4013394" y="1150865"/>
            <a:chExt cx="2149979" cy="1320578"/>
          </a:xfrm>
        </p:grpSpPr>
        <p:sp>
          <p:nvSpPr>
            <p:cNvPr id="3" name="Rectangle 2">
              <a:extLst>
                <a:ext uri="{FF2B5EF4-FFF2-40B4-BE49-F238E27FC236}">
                  <a16:creationId xmlns:a16="http://schemas.microsoft.com/office/drawing/2014/main" id="{254A2395-5CF4-4C20-9C33-3FE05A3251F6}"/>
                </a:ext>
              </a:extLst>
            </p:cNvPr>
            <p:cNvSpPr/>
            <p:nvPr/>
          </p:nvSpPr>
          <p:spPr>
            <a:xfrm>
              <a:off x="4013394" y="1477961"/>
              <a:ext cx="2149979" cy="993482"/>
            </a:xfrm>
            <a:custGeom>
              <a:avLst/>
              <a:gdLst>
                <a:gd name="connsiteX0" fmla="*/ 0 w 2149979"/>
                <a:gd name="connsiteY0" fmla="*/ 0 h 993482"/>
                <a:gd name="connsiteX1" fmla="*/ 2149979 w 2149979"/>
                <a:gd name="connsiteY1" fmla="*/ 0 h 993482"/>
                <a:gd name="connsiteX2" fmla="*/ 2149979 w 2149979"/>
                <a:gd name="connsiteY2" fmla="*/ 993482 h 993482"/>
                <a:gd name="connsiteX3" fmla="*/ 0 w 2149979"/>
                <a:gd name="connsiteY3" fmla="*/ 993482 h 993482"/>
                <a:gd name="connsiteX4" fmla="*/ 0 w 2149979"/>
                <a:gd name="connsiteY4" fmla="*/ 0 h 99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3482" fill="none" extrusionOk="0">
                  <a:moveTo>
                    <a:pt x="0" y="0"/>
                  </a:moveTo>
                  <a:cubicBezTo>
                    <a:pt x="762779" y="-121633"/>
                    <a:pt x="1471971" y="49767"/>
                    <a:pt x="2149979" y="0"/>
                  </a:cubicBezTo>
                  <a:cubicBezTo>
                    <a:pt x="2191830" y="253030"/>
                    <a:pt x="2114117" y="612370"/>
                    <a:pt x="2149979" y="993482"/>
                  </a:cubicBezTo>
                  <a:cubicBezTo>
                    <a:pt x="1607296" y="936681"/>
                    <a:pt x="317100" y="924456"/>
                    <a:pt x="0" y="993482"/>
                  </a:cubicBezTo>
                  <a:cubicBezTo>
                    <a:pt x="-82382" y="668227"/>
                    <a:pt x="-276" y="422041"/>
                    <a:pt x="0" y="0"/>
                  </a:cubicBezTo>
                  <a:close/>
                </a:path>
                <a:path w="2149979" h="993482" stroke="0" extrusionOk="0">
                  <a:moveTo>
                    <a:pt x="0" y="0"/>
                  </a:moveTo>
                  <a:cubicBezTo>
                    <a:pt x="330460" y="-80105"/>
                    <a:pt x="1697319" y="86230"/>
                    <a:pt x="2149979" y="0"/>
                  </a:cubicBezTo>
                  <a:cubicBezTo>
                    <a:pt x="2087884" y="369645"/>
                    <a:pt x="2157423" y="730332"/>
                    <a:pt x="2149979" y="993482"/>
                  </a:cubicBezTo>
                  <a:cubicBezTo>
                    <a:pt x="1290600" y="1148051"/>
                    <a:pt x="887017" y="962015"/>
                    <a:pt x="0" y="993482"/>
                  </a:cubicBezTo>
                  <a:cubicBezTo>
                    <a:pt x="20984" y="859039"/>
                    <a:pt x="80126" y="473561"/>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Nhớ</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lại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người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thân</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2" name="Picture 6" descr="30+ Free Washi Tape &amp;amp; Tape Images">
              <a:extLst>
                <a:ext uri="{FF2B5EF4-FFF2-40B4-BE49-F238E27FC236}">
                  <a16:creationId xmlns:a16="http://schemas.microsoft.com/office/drawing/2014/main" id="{571BA831-A100-497F-988C-B6D7302A063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87956" y="1150865"/>
              <a:ext cx="1400853" cy="6657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3C4586F-8371-443C-B8F0-617A889002A7}"/>
              </a:ext>
            </a:extLst>
          </p:cNvPr>
          <p:cNvGrpSpPr/>
          <p:nvPr/>
        </p:nvGrpSpPr>
        <p:grpSpPr>
          <a:xfrm>
            <a:off x="6321788" y="2322225"/>
            <a:ext cx="2149979" cy="1499163"/>
            <a:chOff x="6278404" y="103688"/>
            <a:chExt cx="2149979" cy="1499163"/>
          </a:xfrm>
        </p:grpSpPr>
        <p:sp>
          <p:nvSpPr>
            <p:cNvPr id="15" name="Rectangle 14">
              <a:extLst>
                <a:ext uri="{FF2B5EF4-FFF2-40B4-BE49-F238E27FC236}">
                  <a16:creationId xmlns:a16="http://schemas.microsoft.com/office/drawing/2014/main" id="{6C250DAE-4112-46C8-9880-BD5057BC14F6}"/>
                </a:ext>
              </a:extLst>
            </p:cNvPr>
            <p:cNvSpPr/>
            <p:nvPr/>
          </p:nvSpPr>
          <p:spPr>
            <a:xfrm>
              <a:off x="6278404" y="661506"/>
              <a:ext cx="2149979" cy="941345"/>
            </a:xfrm>
            <a:custGeom>
              <a:avLst/>
              <a:gdLst>
                <a:gd name="connsiteX0" fmla="*/ 0 w 2149979"/>
                <a:gd name="connsiteY0" fmla="*/ 0 h 941345"/>
                <a:gd name="connsiteX1" fmla="*/ 580494 w 2149979"/>
                <a:gd name="connsiteY1" fmla="*/ 0 h 941345"/>
                <a:gd name="connsiteX2" fmla="*/ 1160989 w 2149979"/>
                <a:gd name="connsiteY2" fmla="*/ 0 h 941345"/>
                <a:gd name="connsiteX3" fmla="*/ 2149979 w 2149979"/>
                <a:gd name="connsiteY3" fmla="*/ 0 h 941345"/>
                <a:gd name="connsiteX4" fmla="*/ 2149979 w 2149979"/>
                <a:gd name="connsiteY4" fmla="*/ 451846 h 941345"/>
                <a:gd name="connsiteX5" fmla="*/ 2149979 w 2149979"/>
                <a:gd name="connsiteY5" fmla="*/ 941345 h 941345"/>
                <a:gd name="connsiteX6" fmla="*/ 1569485 w 2149979"/>
                <a:gd name="connsiteY6" fmla="*/ 941345 h 941345"/>
                <a:gd name="connsiteX7" fmla="*/ 988990 w 2149979"/>
                <a:gd name="connsiteY7" fmla="*/ 941345 h 941345"/>
                <a:gd name="connsiteX8" fmla="*/ 472995 w 2149979"/>
                <a:gd name="connsiteY8" fmla="*/ 941345 h 941345"/>
                <a:gd name="connsiteX9" fmla="*/ 0 w 2149979"/>
                <a:gd name="connsiteY9" fmla="*/ 941345 h 941345"/>
                <a:gd name="connsiteX10" fmla="*/ 0 w 2149979"/>
                <a:gd name="connsiteY10" fmla="*/ 451846 h 941345"/>
                <a:gd name="connsiteX11" fmla="*/ 0 w 2149979"/>
                <a:gd name="connsiteY11" fmla="*/ 0 h 94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979" h="941345" fill="none" extrusionOk="0">
                  <a:moveTo>
                    <a:pt x="0" y="0"/>
                  </a:moveTo>
                  <a:cubicBezTo>
                    <a:pt x="244179" y="-45249"/>
                    <a:pt x="453483" y="12696"/>
                    <a:pt x="580494" y="0"/>
                  </a:cubicBezTo>
                  <a:cubicBezTo>
                    <a:pt x="707505" y="-12696"/>
                    <a:pt x="989169" y="63611"/>
                    <a:pt x="1160989" y="0"/>
                  </a:cubicBezTo>
                  <a:cubicBezTo>
                    <a:pt x="1332809" y="-63611"/>
                    <a:pt x="1779976" y="67004"/>
                    <a:pt x="2149979" y="0"/>
                  </a:cubicBezTo>
                  <a:cubicBezTo>
                    <a:pt x="2159456" y="163284"/>
                    <a:pt x="2128759" y="229574"/>
                    <a:pt x="2149979" y="451846"/>
                  </a:cubicBezTo>
                  <a:cubicBezTo>
                    <a:pt x="2171199" y="674118"/>
                    <a:pt x="2100044" y="779654"/>
                    <a:pt x="2149979" y="941345"/>
                  </a:cubicBezTo>
                  <a:cubicBezTo>
                    <a:pt x="1916055" y="995938"/>
                    <a:pt x="1693865" y="931759"/>
                    <a:pt x="1569485" y="941345"/>
                  </a:cubicBezTo>
                  <a:cubicBezTo>
                    <a:pt x="1445105" y="950931"/>
                    <a:pt x="1176401" y="890278"/>
                    <a:pt x="988990" y="941345"/>
                  </a:cubicBezTo>
                  <a:cubicBezTo>
                    <a:pt x="801579" y="992412"/>
                    <a:pt x="653718" y="892766"/>
                    <a:pt x="472995" y="941345"/>
                  </a:cubicBezTo>
                  <a:cubicBezTo>
                    <a:pt x="292272" y="989924"/>
                    <a:pt x="110249" y="885645"/>
                    <a:pt x="0" y="941345"/>
                  </a:cubicBezTo>
                  <a:cubicBezTo>
                    <a:pt x="-7546" y="809792"/>
                    <a:pt x="25010" y="625660"/>
                    <a:pt x="0" y="451846"/>
                  </a:cubicBezTo>
                  <a:cubicBezTo>
                    <a:pt x="-25010" y="278032"/>
                    <a:pt x="48549" y="116570"/>
                    <a:pt x="0" y="0"/>
                  </a:cubicBezTo>
                  <a:close/>
                </a:path>
                <a:path w="2149979" h="941345" stroke="0" extrusionOk="0">
                  <a:moveTo>
                    <a:pt x="0" y="0"/>
                  </a:moveTo>
                  <a:cubicBezTo>
                    <a:pt x="132989" y="-44076"/>
                    <a:pt x="332828" y="21451"/>
                    <a:pt x="472995" y="0"/>
                  </a:cubicBezTo>
                  <a:cubicBezTo>
                    <a:pt x="613163" y="-21451"/>
                    <a:pt x="777986" y="27249"/>
                    <a:pt x="945991" y="0"/>
                  </a:cubicBezTo>
                  <a:cubicBezTo>
                    <a:pt x="1113996" y="-27249"/>
                    <a:pt x="1343511" y="6127"/>
                    <a:pt x="1504985" y="0"/>
                  </a:cubicBezTo>
                  <a:cubicBezTo>
                    <a:pt x="1666459" y="-6127"/>
                    <a:pt x="1886458" y="18561"/>
                    <a:pt x="2149979" y="0"/>
                  </a:cubicBezTo>
                  <a:cubicBezTo>
                    <a:pt x="2152801" y="144506"/>
                    <a:pt x="2133654" y="262026"/>
                    <a:pt x="2149979" y="489499"/>
                  </a:cubicBezTo>
                  <a:cubicBezTo>
                    <a:pt x="2166304" y="716972"/>
                    <a:pt x="2097117" y="789350"/>
                    <a:pt x="2149979" y="941345"/>
                  </a:cubicBezTo>
                  <a:cubicBezTo>
                    <a:pt x="1951789" y="954525"/>
                    <a:pt x="1723787" y="934517"/>
                    <a:pt x="1569485" y="941345"/>
                  </a:cubicBezTo>
                  <a:cubicBezTo>
                    <a:pt x="1415183" y="948173"/>
                    <a:pt x="1235438" y="915165"/>
                    <a:pt x="1096489" y="941345"/>
                  </a:cubicBezTo>
                  <a:cubicBezTo>
                    <a:pt x="957540" y="967525"/>
                    <a:pt x="676811" y="928552"/>
                    <a:pt x="558995" y="941345"/>
                  </a:cubicBezTo>
                  <a:cubicBezTo>
                    <a:pt x="441179" y="954138"/>
                    <a:pt x="223543" y="922022"/>
                    <a:pt x="0" y="941345"/>
                  </a:cubicBezTo>
                  <a:cubicBezTo>
                    <a:pt x="-48922" y="802527"/>
                    <a:pt x="50325" y="673800"/>
                    <a:pt x="0" y="470673"/>
                  </a:cubicBezTo>
                  <a:cubicBezTo>
                    <a:pt x="-50325" y="267546"/>
                    <a:pt x="50505" y="199560"/>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sd="39701123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Diễn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tả</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6" name="Picture 12" descr="Washi Tape, Tape, Japanese, Template, Decoration">
              <a:extLst>
                <a:ext uri="{FF2B5EF4-FFF2-40B4-BE49-F238E27FC236}">
                  <a16:creationId xmlns:a16="http://schemas.microsoft.com/office/drawing/2014/main" id="{21D403BD-36E9-4BED-B453-29BE0E770D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6"/>
            <a:stretch/>
          </p:blipFill>
          <p:spPr bwMode="auto">
            <a:xfrm>
              <a:off x="6634520" y="103688"/>
              <a:ext cx="1400854" cy="764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BAAC8F4-3ACC-40B3-ACFE-B3440064CE40}"/>
              </a:ext>
            </a:extLst>
          </p:cNvPr>
          <p:cNvGrpSpPr/>
          <p:nvPr/>
        </p:nvGrpSpPr>
        <p:grpSpPr>
          <a:xfrm>
            <a:off x="6366623" y="4890640"/>
            <a:ext cx="2696097" cy="1250046"/>
            <a:chOff x="8647868" y="1252703"/>
            <a:chExt cx="2149979" cy="1250046"/>
          </a:xfrm>
        </p:grpSpPr>
        <p:sp>
          <p:nvSpPr>
            <p:cNvPr id="18" name="Rectangle 17">
              <a:extLst>
                <a:ext uri="{FF2B5EF4-FFF2-40B4-BE49-F238E27FC236}">
                  <a16:creationId xmlns:a16="http://schemas.microsoft.com/office/drawing/2014/main" id="{57EC4C99-4008-49A2-BFAD-D3AF79EF1803}"/>
                </a:ext>
              </a:extLst>
            </p:cNvPr>
            <p:cNvSpPr/>
            <p:nvPr/>
          </p:nvSpPr>
          <p:spPr>
            <a:xfrm>
              <a:off x="8647868" y="1511820"/>
              <a:ext cx="2149979" cy="990929"/>
            </a:xfrm>
            <a:custGeom>
              <a:avLst/>
              <a:gdLst>
                <a:gd name="connsiteX0" fmla="*/ 0 w 2149979"/>
                <a:gd name="connsiteY0" fmla="*/ 0 h 990929"/>
                <a:gd name="connsiteX1" fmla="*/ 2149979 w 2149979"/>
                <a:gd name="connsiteY1" fmla="*/ 0 h 990929"/>
                <a:gd name="connsiteX2" fmla="*/ 2149979 w 2149979"/>
                <a:gd name="connsiteY2" fmla="*/ 990929 h 990929"/>
                <a:gd name="connsiteX3" fmla="*/ 0 w 2149979"/>
                <a:gd name="connsiteY3" fmla="*/ 990929 h 990929"/>
                <a:gd name="connsiteX4" fmla="*/ 0 w 2149979"/>
                <a:gd name="connsiteY4" fmla="*/ 0 h 990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0929" fill="none" extrusionOk="0">
                  <a:moveTo>
                    <a:pt x="0" y="0"/>
                  </a:moveTo>
                  <a:cubicBezTo>
                    <a:pt x="762779" y="-121633"/>
                    <a:pt x="1471971" y="49767"/>
                    <a:pt x="2149979" y="0"/>
                  </a:cubicBezTo>
                  <a:cubicBezTo>
                    <a:pt x="2226526" y="438045"/>
                    <a:pt x="2063470" y="787606"/>
                    <a:pt x="2149979" y="990929"/>
                  </a:cubicBezTo>
                  <a:cubicBezTo>
                    <a:pt x="1607296" y="934128"/>
                    <a:pt x="317100" y="921903"/>
                    <a:pt x="0" y="990929"/>
                  </a:cubicBezTo>
                  <a:cubicBezTo>
                    <a:pt x="-8104" y="559446"/>
                    <a:pt x="79716" y="350905"/>
                    <a:pt x="0" y="0"/>
                  </a:cubicBezTo>
                  <a:close/>
                </a:path>
                <a:path w="2149979" h="990929" stroke="0" extrusionOk="0">
                  <a:moveTo>
                    <a:pt x="0" y="0"/>
                  </a:moveTo>
                  <a:cubicBezTo>
                    <a:pt x="330460" y="-80105"/>
                    <a:pt x="1697319" y="86230"/>
                    <a:pt x="2149979" y="0"/>
                  </a:cubicBezTo>
                  <a:cubicBezTo>
                    <a:pt x="2218626" y="181752"/>
                    <a:pt x="2160347" y="786970"/>
                    <a:pt x="2149979" y="990929"/>
                  </a:cubicBezTo>
                  <a:cubicBezTo>
                    <a:pt x="1290600" y="1145498"/>
                    <a:pt x="887017" y="959462"/>
                    <a:pt x="0" y="990929"/>
                  </a:cubicBezTo>
                  <a:cubicBezTo>
                    <a:pt x="17405" y="758714"/>
                    <a:pt x="-64990" y="395694"/>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xúc</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9" name="Picture 14" descr="Washi Tape, Tape, Japanese, Template, Decoration">
              <a:extLst>
                <a:ext uri="{FF2B5EF4-FFF2-40B4-BE49-F238E27FC236}">
                  <a16:creationId xmlns:a16="http://schemas.microsoft.com/office/drawing/2014/main" id="{2E70B690-F3A1-494B-8BD5-07DEA14A83C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022430" y="1252703"/>
              <a:ext cx="1400854" cy="4505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Arrow Connector 4">
            <a:extLst>
              <a:ext uri="{FF2B5EF4-FFF2-40B4-BE49-F238E27FC236}">
                <a16:creationId xmlns:a16="http://schemas.microsoft.com/office/drawing/2014/main" id="{85962D36-B57D-4B12-BE57-E5EA96E14BEF}"/>
              </a:ext>
            </a:extLst>
          </p:cNvPr>
          <p:cNvCxnSpPr>
            <a:cxnSpLocks/>
          </p:cNvCxnSpPr>
          <p:nvPr/>
        </p:nvCxnSpPr>
        <p:spPr>
          <a:xfrm flipV="1">
            <a:off x="4817378" y="2045707"/>
            <a:ext cx="851902" cy="974682"/>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D5FA9A-FD57-45FA-9C0E-26770716AC36}"/>
              </a:ext>
            </a:extLst>
          </p:cNvPr>
          <p:cNvCxnSpPr>
            <a:cxnSpLocks/>
            <a:endCxn id="15" idx="10"/>
          </p:cNvCxnSpPr>
          <p:nvPr/>
        </p:nvCxnSpPr>
        <p:spPr>
          <a:xfrm>
            <a:off x="4912710" y="3113770"/>
            <a:ext cx="1409078" cy="218118"/>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79DADC-A9B8-4E83-B901-F290E4DF4E9A}"/>
              </a:ext>
            </a:extLst>
          </p:cNvPr>
          <p:cNvCxnSpPr>
            <a:cxnSpLocks/>
          </p:cNvCxnSpPr>
          <p:nvPr/>
        </p:nvCxnSpPr>
        <p:spPr>
          <a:xfrm>
            <a:off x="4781628" y="3014704"/>
            <a:ext cx="1525879" cy="2452221"/>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660151-7BE1-4496-BC87-47081EA9A052}"/>
              </a:ext>
            </a:extLst>
          </p:cNvPr>
          <p:cNvGrpSpPr/>
          <p:nvPr/>
        </p:nvGrpSpPr>
        <p:grpSpPr>
          <a:xfrm>
            <a:off x="2907298" y="-176527"/>
            <a:ext cx="5998928" cy="1055407"/>
            <a:chOff x="3999780" y="-73470"/>
            <a:chExt cx="4729654" cy="1055407"/>
          </a:xfrm>
        </p:grpSpPr>
        <p:pic>
          <p:nvPicPr>
            <p:cNvPr id="59" name="Picture 58" descr="Graphical user interface, application&#10;&#10;Description automatically generated">
              <a:extLst>
                <a:ext uri="{FF2B5EF4-FFF2-40B4-BE49-F238E27FC236}">
                  <a16:creationId xmlns:a16="http://schemas.microsoft.com/office/drawing/2014/main" id="{6ACD1AF9-7C66-44DF-A38A-9FC62B8BB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9780" y="-73470"/>
              <a:ext cx="4195761" cy="1055407"/>
            </a:xfrm>
            <a:prstGeom prst="rect">
              <a:avLst/>
            </a:prstGeom>
          </p:spPr>
        </p:pic>
        <p:sp>
          <p:nvSpPr>
            <p:cNvPr id="58" name="TextBox 57">
              <a:extLst>
                <a:ext uri="{FF2B5EF4-FFF2-40B4-BE49-F238E27FC236}">
                  <a16:creationId xmlns:a16="http://schemas.microsoft.com/office/drawing/2014/main" id="{B03DB5FD-D547-4FC6-A23C-DF505A0B6C4E}"/>
                </a:ext>
              </a:extLst>
            </p:cNvPr>
            <p:cNvSpPr txBox="1"/>
            <p:nvPr/>
          </p:nvSpPr>
          <p:spPr>
            <a:xfrm>
              <a:off x="4935757" y="103057"/>
              <a:ext cx="379367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图片 2">
            <a:extLst>
              <a:ext uri="{FF2B5EF4-FFF2-40B4-BE49-F238E27FC236}">
                <a16:creationId xmlns:a16="http://schemas.microsoft.com/office/drawing/2014/main" id="{B9B7B8CA-09F6-44EF-906C-6EC191E86F8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10584" y="1677778"/>
            <a:ext cx="4781477" cy="3376674"/>
          </a:xfrm>
          <a:prstGeom prst="rect">
            <a:avLst/>
          </a:prstGeom>
        </p:spPr>
      </p:pic>
    </p:spTree>
    <p:extLst>
      <p:ext uri="{BB962C8B-B14F-4D97-AF65-F5344CB8AC3E}">
        <p14:creationId xmlns:p14="http://schemas.microsoft.com/office/powerpoint/2010/main" val="191054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7" y="2204453"/>
            <a:ext cx="8643915" cy="2554545"/>
          </a:xfrm>
          <a:custGeom>
            <a:avLst/>
            <a:gdLst>
              <a:gd name="connsiteX0" fmla="*/ 0 w 7872252"/>
              <a:gd name="connsiteY0" fmla="*/ 0 h 3170099"/>
              <a:gd name="connsiteX1" fmla="*/ 7872252 w 7872252"/>
              <a:gd name="connsiteY1" fmla="*/ 0 h 3170099"/>
              <a:gd name="connsiteX2" fmla="*/ 7872252 w 7872252"/>
              <a:gd name="connsiteY2" fmla="*/ 3170099 h 3170099"/>
              <a:gd name="connsiteX3" fmla="*/ 0 w 7872252"/>
              <a:gd name="connsiteY3" fmla="*/ 3170099 h 3170099"/>
              <a:gd name="connsiteX4" fmla="*/ 0 w 7872252"/>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3170099" fill="none" extrusionOk="0">
                <a:moveTo>
                  <a:pt x="0" y="0"/>
                </a:moveTo>
                <a:cubicBezTo>
                  <a:pt x="1582630" y="9338"/>
                  <a:pt x="4753962" y="118926"/>
                  <a:pt x="7872252" y="0"/>
                </a:cubicBezTo>
                <a:cubicBezTo>
                  <a:pt x="7874750" y="1445708"/>
                  <a:pt x="7790302" y="2103198"/>
                  <a:pt x="7872252" y="3170099"/>
                </a:cubicBezTo>
                <a:cubicBezTo>
                  <a:pt x="6721078" y="3245074"/>
                  <a:pt x="1600643" y="3300499"/>
                  <a:pt x="0" y="3170099"/>
                </a:cubicBezTo>
                <a:cubicBezTo>
                  <a:pt x="94029" y="1695330"/>
                  <a:pt x="57206" y="1169571"/>
                  <a:pt x="0" y="0"/>
                </a:cubicBezTo>
                <a:close/>
              </a:path>
              <a:path w="7872252" h="3170099" stroke="0" extrusionOk="0">
                <a:moveTo>
                  <a:pt x="0" y="0"/>
                </a:moveTo>
                <a:cubicBezTo>
                  <a:pt x="1934348" y="-62486"/>
                  <a:pt x="4255902" y="158418"/>
                  <a:pt x="7872252" y="0"/>
                </a:cubicBezTo>
                <a:cubicBezTo>
                  <a:pt x="7715098" y="1366130"/>
                  <a:pt x="7704024" y="2824151"/>
                  <a:pt x="7872252" y="3170099"/>
                </a:cubicBezTo>
                <a:cubicBezTo>
                  <a:pt x="5180451" y="3320572"/>
                  <a:pt x="1783763" y="3319813"/>
                  <a:pt x="0" y="3170099"/>
                </a:cubicBezTo>
                <a:cubicBezTo>
                  <a:pt x="26562" y="2382633"/>
                  <a:pt x="-135358" y="351542"/>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 ông cặm cụi làm chiếc diều cho em, em cảm thấy rất vui và hạnh phúc. Em chỉ muốn chạy đến bên ông và nói rằng mình yêu ông thật nhiều.</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2308324"/>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3. </a:t>
            </a:r>
            <a:r>
              <a:rPr lang="vi-VN"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Viết đoạn văn thể hiện tình cảm của em đối với người thân</a:t>
            </a:r>
          </a:p>
        </p:txBody>
      </p:sp>
    </p:spTree>
    <p:extLst>
      <p:ext uri="{BB962C8B-B14F-4D97-AF65-F5344CB8AC3E}">
        <p14:creationId xmlns:p14="http://schemas.microsoft.com/office/powerpoint/2010/main" val="8117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ết về tình cảm của em đối với người thân (32 mẫu) - Tập làm văn lớp 2">
            <a:extLst>
              <a:ext uri="{FF2B5EF4-FFF2-40B4-BE49-F238E27FC236}">
                <a16:creationId xmlns:a16="http://schemas.microsoft.com/office/drawing/2014/main" id="{BE0B741B-5CFA-4E1A-8C01-725D8EA8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3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7" y="2204453"/>
            <a:ext cx="8008189" cy="4031873"/>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9C02FCE5-35E2-446D-88F3-002F42EC681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71222" y="0"/>
            <a:ext cx="1320778" cy="1320778"/>
          </a:xfrm>
          <a:prstGeom prst="rect">
            <a:avLst/>
          </a:prstGeom>
        </p:spPr>
      </p:pic>
    </p:spTree>
    <p:extLst>
      <p:ext uri="{BB962C8B-B14F-4D97-AF65-F5344CB8AC3E}">
        <p14:creationId xmlns:p14="http://schemas.microsoft.com/office/powerpoint/2010/main" val="1724108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8260738" cy="4031873"/>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yêu quý</a:t>
            </a:r>
            <a:r>
              <a:rPr 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nhất</a:t>
            </a: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Em sẽ cố gắng học thật giỏi để không phụ lòng mong mỏi của bố dành cho em.</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79D1FB0C-2BF8-4409-8971-751A48E324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71222" y="0"/>
            <a:ext cx="1320778" cy="1320778"/>
          </a:xfrm>
          <a:prstGeom prst="rect">
            <a:avLst/>
          </a:prstGeom>
        </p:spPr>
      </p:pic>
    </p:spTree>
    <p:extLst>
      <p:ext uri="{BB962C8B-B14F-4D97-AF65-F5344CB8AC3E}">
        <p14:creationId xmlns:p14="http://schemas.microsoft.com/office/powerpoint/2010/main" val="1403571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464</Words>
  <Application>Microsoft Office PowerPoint</Application>
  <PresentationFormat>Widescreen</PresentationFormat>
  <Paragraphs>38</Paragraphs>
  <Slides>12</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等线</vt:lpstr>
      <vt:lpstr>Arial</vt:lpstr>
      <vt:lpstr>Arial-Rounded</vt:lpstr>
      <vt:lpstr>Calibri</vt:lpstr>
      <vt:lpstr>Helvetica</vt:lpstr>
      <vt:lpstr>Helvetica Light</vt:lpstr>
      <vt:lpstr>HP001 4 hàng</vt:lpstr>
      <vt:lpstr>Ikaros-Regular</vt:lpstr>
      <vt:lpstr>Times New Roman</vt:lpstr>
      <vt:lpstr>仓耳玄三M W05</vt:lpstr>
      <vt:lpstr>1_Office Theme</vt:lpstr>
      <vt:lpstr>3_Office Theme</vt:lpstr>
      <vt:lpstr>1_White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2022-08-26T12:16:08Z</dcterms:created>
  <dcterms:modified xsi:type="dcterms:W3CDTF">2026-01-12T09:14:56Z</dcterms:modified>
</cp:coreProperties>
</file>