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64" r:id="rId2"/>
  </p:sldMasterIdLst>
  <p:notesMasterIdLst>
    <p:notesMasterId r:id="rId14"/>
  </p:notesMasterIdLst>
  <p:sldIdLst>
    <p:sldId id="2669" r:id="rId3"/>
    <p:sldId id="2652" r:id="rId4"/>
    <p:sldId id="2667" r:id="rId5"/>
    <p:sldId id="2654" r:id="rId6"/>
    <p:sldId id="2655" r:id="rId7"/>
    <p:sldId id="2656" r:id="rId8"/>
    <p:sldId id="2662" r:id="rId9"/>
    <p:sldId id="2663" r:id="rId10"/>
    <p:sldId id="2664" r:id="rId11"/>
    <p:sldId id="2657" r:id="rId12"/>
    <p:sldId id="26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729F-31FD-42B0-AACD-ACB779932660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E144-59D6-4AB8-B000-104DBB4C4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602ED-F9C6-4261-89EB-742C5A31CF6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F90CA-7576-444D-A031-A788665D1E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8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677B8-DB8A-498A-91B9-CF7E5D73341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41D3C-BB05-4426-9B2B-8D7DF1D35C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57CCA-8967-4C24-BCA0-DE628E82C9C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3F068-5562-4627-8E62-E3E7F9E32D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4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3B06C-3AA1-4384-835E-E232E6FD2DFC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33474-8F95-4824-A693-51D3D7C740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93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53EE5-2D45-4BF0-A1B8-EA03516106B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1AC2A8-0B00-4B8A-843D-F44997D28F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11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E4E8E-B556-494C-99A3-B7C16712AD6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CCC0F-DE0E-457B-9C6F-1EF4B48959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9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90C1-3869-4F2E-8307-306DA87A0E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E01EF-0A93-4DAE-89F2-27C26B56A9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0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816FD-875B-4F3B-9521-4D3177643BD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657F7-F048-432B-8BA1-E4C976CAA2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15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FC739-FF09-4185-AC23-BD392175F9B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20C3F-6F52-4C4B-9957-47579E13F1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E36E4-5DDD-4BF8-BB7B-6FBACB59A3A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1CA87-6C5E-45BC-96CA-D8DD25C51B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6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45D9-EC72-4700-9C62-C66483E8EBB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ABAC4-1CEE-42AB-A292-D7AF1CA227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8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6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FBCB6-5574-4F2D-A4F3-21E1E8C5290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7E8BB-064C-4657-8C7C-107F802006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27037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97382" y="1679574"/>
            <a:ext cx="4649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03270" y="2370138"/>
            <a:ext cx="7724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26: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1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2A558-403F-4F9D-AAEB-837A8655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76225"/>
            <a:ext cx="77152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/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bánh,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bánh.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blipFill>
                <a:blip r:embed="rId3"/>
                <a:stretch>
                  <a:fillRect l="-1797" r="-1728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C63DD7-6B60-4C97-B7BE-F4977618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639" y="2524125"/>
            <a:ext cx="2419174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/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blipFill>
                <a:blip r:embed="rId5"/>
                <a:stretch>
                  <a:fillRect l="-1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255FF-93D9-420C-82DB-ABD70F74EC95}"/>
              </a:ext>
            </a:extLst>
          </p:cNvPr>
          <p:cNvCxnSpPr>
            <a:cxnSpLocks/>
          </p:cNvCxnSpPr>
          <p:nvPr/>
        </p:nvCxnSpPr>
        <p:spPr>
          <a:xfrm>
            <a:off x="10658475" y="2781300"/>
            <a:ext cx="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/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blipFill>
                <a:blip r:embed="rId6"/>
                <a:stretch>
                  <a:fillRect l="-1628" r="-176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DECD6BE-7563-4887-8315-C2976F99AAC7}"/>
              </a:ext>
            </a:extLst>
          </p:cNvPr>
          <p:cNvGrpSpPr/>
          <p:nvPr/>
        </p:nvGrpSpPr>
        <p:grpSpPr>
          <a:xfrm>
            <a:off x="10648950" y="2781300"/>
            <a:ext cx="1095375" cy="1047750"/>
            <a:chOff x="10648950" y="2781300"/>
            <a:chExt cx="1095375" cy="1047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777FB8-127F-48AA-8900-EB2E9F4AF5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75" y="2781300"/>
              <a:ext cx="0" cy="1028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5758A-DDA9-40B9-8BC2-9BC2AA985C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48950" y="3829050"/>
              <a:ext cx="109537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A9E95-F493-4AC5-8802-095BAAFA107A}"/>
              </a:ext>
            </a:extLst>
          </p:cNvPr>
          <p:cNvSpPr txBox="1"/>
          <p:nvPr/>
        </p:nvSpPr>
        <p:spPr>
          <a:xfrm>
            <a:off x="2168434" y="879567"/>
            <a:ext cx="8299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9E95-F493-4AC5-8802-095BAAFA107A}"/>
              </a:ext>
            </a:extLst>
          </p:cNvPr>
          <p:cNvSpPr txBox="1"/>
          <p:nvPr/>
        </p:nvSpPr>
        <p:spPr>
          <a:xfrm>
            <a:off x="2168434" y="3043647"/>
            <a:ext cx="7842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18 : 2 + 5 = 14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CAB0C-7515-422D-AD55-7BFC6925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5125"/>
            <a:ext cx="9286875" cy="419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E3A39-AC78-40F1-90B4-5108C4A4BC56}"/>
              </a:ext>
            </a:extLst>
          </p:cNvPr>
          <p:cNvSpPr/>
          <p:nvPr/>
        </p:nvSpPr>
        <p:spPr>
          <a:xfrm>
            <a:off x="1685925" y="4992382"/>
            <a:ext cx="9172575" cy="1198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Cánh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trai</a:t>
            </a:r>
            <a:r>
              <a:rPr lang="en-US" sz="3200" dirty="0">
                <a:solidFill>
                  <a:srgbClr val="000000"/>
                </a:solidFill>
              </a:rPr>
              <a:t> chia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mấy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nhau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Cánh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gái</a:t>
            </a:r>
            <a:r>
              <a:rPr lang="en-US" sz="3200" dirty="0">
                <a:solidFill>
                  <a:srgbClr val="000000"/>
                </a:solidFill>
              </a:rPr>
              <a:t> chia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mấy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nhau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87323F-289D-436C-AC91-880F4B7DF96D}"/>
              </a:ext>
            </a:extLst>
          </p:cNvPr>
          <p:cNvSpPr/>
          <p:nvPr/>
        </p:nvSpPr>
        <p:spPr>
          <a:xfrm>
            <a:off x="8086725" y="163738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804F3-8D67-40AF-A091-63041A0B7BD1}"/>
              </a:ext>
            </a:extLst>
          </p:cNvPr>
          <p:cNvSpPr/>
          <p:nvPr/>
        </p:nvSpPr>
        <p:spPr>
          <a:xfrm>
            <a:off x="3886200" y="154213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3AD4E6-D6BA-4D92-9176-47B8A020B54F}"/>
              </a:ext>
            </a:extLst>
          </p:cNvPr>
          <p:cNvSpPr/>
          <p:nvPr/>
        </p:nvSpPr>
        <p:spPr>
          <a:xfrm rot="16200000">
            <a:off x="861900" y="1357312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276601" y="1077607"/>
                <a:ext cx="87725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nửa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1077607"/>
                <a:ext cx="87725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448051" y="4058931"/>
                <a:ext cx="86201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bốn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1" y="4058931"/>
                <a:ext cx="86201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4AA39AF-6D21-44AE-B158-E772DCA6A973}"/>
              </a:ext>
            </a:extLst>
          </p:cNvPr>
          <p:cNvSpPr/>
          <p:nvPr/>
        </p:nvSpPr>
        <p:spPr>
          <a:xfrm>
            <a:off x="857139" y="1362075"/>
            <a:ext cx="990711" cy="19716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FB51B-0769-4794-84B7-4C6F69AB7D75}"/>
              </a:ext>
            </a:extLst>
          </p:cNvPr>
          <p:cNvSpPr/>
          <p:nvPr/>
        </p:nvSpPr>
        <p:spPr>
          <a:xfrm>
            <a:off x="1847850" y="1362075"/>
            <a:ext cx="1000124" cy="19716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24A1C9-E1CA-41C3-94AA-C2FEB5A6ED36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1857263" y="1338205"/>
            <a:ext cx="9303" cy="200507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AC808-2D27-4F2C-9161-5FEB74253F9A}"/>
              </a:ext>
            </a:extLst>
          </p:cNvPr>
          <p:cNvSpPr/>
          <p:nvPr/>
        </p:nvSpPr>
        <p:spPr>
          <a:xfrm rot="16200000">
            <a:off x="890475" y="4310063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EA4CB1-5AB1-4EBD-9C2D-92F09B7D0C2A}"/>
              </a:ext>
            </a:extLst>
          </p:cNvPr>
          <p:cNvGrpSpPr/>
          <p:nvPr/>
        </p:nvGrpSpPr>
        <p:grpSpPr>
          <a:xfrm>
            <a:off x="895238" y="4305301"/>
            <a:ext cx="1981200" cy="1990725"/>
            <a:chOff x="895238" y="4305301"/>
            <a:chExt cx="1981200" cy="199072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6B04ABE-96BC-4EB7-920E-784FCA943A6B}"/>
                </a:ext>
              </a:extLst>
            </p:cNvPr>
            <p:cNvCxnSpPr>
              <a:cxnSpLocks/>
              <a:stCxn id="26" idx="3"/>
              <a:endCxn id="26" idx="1"/>
            </p:cNvCxnSpPr>
            <p:nvPr/>
          </p:nvCxnSpPr>
          <p:spPr>
            <a:xfrm>
              <a:off x="1885838" y="4305301"/>
              <a:ext cx="0" cy="1990725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FCCF19-03D4-452A-B178-AC3590622145}"/>
                </a:ext>
              </a:extLst>
            </p:cNvPr>
            <p:cNvCxnSpPr>
              <a:cxnSpLocks/>
              <a:stCxn id="26" idx="0"/>
              <a:endCxn id="26" idx="2"/>
            </p:cNvCxnSpPr>
            <p:nvPr/>
          </p:nvCxnSpPr>
          <p:spPr>
            <a:xfrm>
              <a:off x="895238" y="5300663"/>
              <a:ext cx="1981200" cy="0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74BE0EA-50CA-4EF1-A256-59340D573412}"/>
              </a:ext>
            </a:extLst>
          </p:cNvPr>
          <p:cNvSpPr/>
          <p:nvPr/>
        </p:nvSpPr>
        <p:spPr>
          <a:xfrm>
            <a:off x="895351" y="4305301"/>
            <a:ext cx="981074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78963B-E59D-42F7-9013-DA41E7CDE605}"/>
              </a:ext>
            </a:extLst>
          </p:cNvPr>
          <p:cNvSpPr/>
          <p:nvPr/>
        </p:nvSpPr>
        <p:spPr>
          <a:xfrm>
            <a:off x="1895476" y="4305301"/>
            <a:ext cx="990600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7B9F3C-7F0A-470B-95C2-4C8D482FFBB2}"/>
              </a:ext>
            </a:extLst>
          </p:cNvPr>
          <p:cNvSpPr/>
          <p:nvPr/>
        </p:nvSpPr>
        <p:spPr>
          <a:xfrm>
            <a:off x="1895476" y="5305427"/>
            <a:ext cx="990600" cy="9810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A2FDE-F224-4CA0-86D6-ADD458C483C7}"/>
              </a:ext>
            </a:extLst>
          </p:cNvPr>
          <p:cNvSpPr/>
          <p:nvPr/>
        </p:nvSpPr>
        <p:spPr>
          <a:xfrm>
            <a:off x="904876" y="5305427"/>
            <a:ext cx="971549" cy="981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uiExpand="1" build="p" animBg="1"/>
      <p:bldP spid="80" grpId="0" uiExpand="1" build="p" animBg="1"/>
      <p:bldP spid="20" grpId="0" animBg="1"/>
      <p:bldP spid="23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743074"/>
            <a:ext cx="3125269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75152-E594-4C92-A587-AF0C56CD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39" y="1790699"/>
            <a:ext cx="8561073" cy="3057526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8EA27D-EB14-45E1-876A-6AD50D6EDB8C}"/>
              </a:ext>
            </a:extLst>
          </p:cNvPr>
          <p:cNvSpPr/>
          <p:nvPr/>
        </p:nvSpPr>
        <p:spPr>
          <a:xfrm>
            <a:off x="3371851" y="4992381"/>
            <a:ext cx="276225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62B227-6338-4522-8528-A5B6EB276FA5}"/>
              </a:ext>
            </a:extLst>
          </p:cNvPr>
          <p:cNvSpPr/>
          <p:nvPr/>
        </p:nvSpPr>
        <p:spPr>
          <a:xfrm>
            <a:off x="637222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74F6DF3-BEE8-42AB-B962-570C0A4430B6}"/>
              </a:ext>
            </a:extLst>
          </p:cNvPr>
          <p:cNvSpPr/>
          <p:nvPr/>
        </p:nvSpPr>
        <p:spPr>
          <a:xfrm>
            <a:off x="932497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371600"/>
            <a:ext cx="3086101" cy="3233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2B016-70BB-4A50-B734-A0FA6906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6" y="1400175"/>
            <a:ext cx="7815263" cy="31496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A2AE99-2B4D-40C2-ADA0-F43468AFCFE9}"/>
              </a:ext>
            </a:extLst>
          </p:cNvPr>
          <p:cNvSpPr/>
          <p:nvPr/>
        </p:nvSpPr>
        <p:spPr>
          <a:xfrm>
            <a:off x="3724275" y="4830456"/>
            <a:ext cx="270510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tô màu một phần tư hình B.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85590C-381F-4BAC-B71D-8234AD08857D}"/>
              </a:ext>
            </a:extLst>
          </p:cNvPr>
          <p:cNvSpPr/>
          <p:nvPr/>
        </p:nvSpPr>
        <p:spPr>
          <a:xfrm>
            <a:off x="6724649" y="4859031"/>
            <a:ext cx="2552701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Đã tô màu một phần tư hình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1E212-C59B-4C3A-92F2-284A06D54B6E}"/>
              </a:ext>
            </a:extLst>
          </p:cNvPr>
          <p:cNvSpPr/>
          <p:nvPr/>
        </p:nvSpPr>
        <p:spPr>
          <a:xfrm>
            <a:off x="9410701" y="4849506"/>
            <a:ext cx="246779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tô màu một phần tư  hình 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488E-45F0-463A-B833-9A2947CA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9537"/>
            <a:ext cx="4572000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9D3AA-F13C-49FE-9EF6-2A36EE12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695450"/>
            <a:ext cx="9872550" cy="2705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29962-7F9B-48EA-BBF2-F45720F250C6}"/>
              </a:ext>
            </a:extLst>
          </p:cNvPr>
          <p:cNvSpPr/>
          <p:nvPr/>
        </p:nvSpPr>
        <p:spPr>
          <a:xfrm>
            <a:off x="962026" y="1276350"/>
            <a:ext cx="2762250" cy="3381375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A3CA8-16ED-40C8-A657-E550F71A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95275"/>
            <a:ext cx="39814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C28C6-D262-467B-9AEC-F04259BB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1" y="2047875"/>
            <a:ext cx="10656784" cy="2266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6007F7-2965-4C75-801A-B7C2B8403A67}"/>
              </a:ext>
            </a:extLst>
          </p:cNvPr>
          <p:cNvSpPr/>
          <p:nvPr/>
        </p:nvSpPr>
        <p:spPr>
          <a:xfrm>
            <a:off x="895350" y="2095500"/>
            <a:ext cx="2990850" cy="2247901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FB97-D642-4D27-9399-5899705F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47650"/>
            <a:ext cx="771525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200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AutoNum type="alphaLcParenR"/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-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ra.</a:t>
                </a:r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tờ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2002728"/>
              </a:xfrm>
              <a:prstGeom prst="rect">
                <a:avLst/>
              </a:prstGeom>
              <a:blipFill>
                <a:blip r:embed="rId3"/>
                <a:stretch>
                  <a:fillRect l="-1949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8200939-6703-4936-A8AC-EBF9BEF2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2433637"/>
            <a:ext cx="8091488" cy="32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2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249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l">
                  <a:buFontTx/>
                  <a:buChar char="-"/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ra.</a:t>
                </a:r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tờ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2495170"/>
              </a:xfrm>
              <a:prstGeom prst="rect">
                <a:avLst/>
              </a:prstGeom>
              <a:blipFill>
                <a:blip r:embed="rId2"/>
                <a:stretch>
                  <a:fillRect l="-1949" b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BB33BA-2475-4743-AD0C-2B805FE2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2933699"/>
            <a:ext cx="5529263" cy="35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359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HP001 4 hàng</vt:lpstr>
      <vt:lpstr>ITC Avant Garde Std Bk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87</cp:revision>
  <dcterms:created xsi:type="dcterms:W3CDTF">2022-10-14T23:23:14Z</dcterms:created>
  <dcterms:modified xsi:type="dcterms:W3CDTF">2026-01-12T09:12:20Z</dcterms:modified>
</cp:coreProperties>
</file>