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4" r:id="rId2"/>
  </p:sldMasterIdLst>
  <p:notesMasterIdLst>
    <p:notesMasterId r:id="rId18"/>
  </p:notesMasterIdLst>
  <p:sldIdLst>
    <p:sldId id="2643" r:id="rId3"/>
    <p:sldId id="341" r:id="rId4"/>
    <p:sldId id="2638" r:id="rId5"/>
    <p:sldId id="335" r:id="rId6"/>
    <p:sldId id="2642" r:id="rId7"/>
    <p:sldId id="2639" r:id="rId8"/>
    <p:sldId id="2640" r:id="rId9"/>
    <p:sldId id="2641" r:id="rId10"/>
    <p:sldId id="344" r:id="rId11"/>
    <p:sldId id="2645" r:id="rId12"/>
    <p:sldId id="2644" r:id="rId13"/>
    <p:sldId id="345" r:id="rId14"/>
    <p:sldId id="2646" r:id="rId15"/>
    <p:sldId id="2647" r:id="rId16"/>
    <p:sldId id="34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9706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10F5ADC-6A5E-4420-AAAF-0AEC5ACDEAF7}"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A17076-56FE-45CE-858A-E35B3CAF073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01664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19874A6-725C-4E7C-8F8C-040D5FA29086}"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15DD712-DAD7-4A31-ADBB-B6CE4C2D3AB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70945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44A81D1-D5BF-4DD1-B049-A4279D36C32E}"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DD6F9B-CAF4-4BB5-BD85-3EE3B46DF54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64690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570B882-E607-4A72-A1CE-F1AD40325A33}"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FA4A576-F7B7-4ACB-ADEF-029FCE86975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3566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A9CAF63-1242-4E75-B33B-796384E467D7}"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679BB3F-9339-4F30-A219-4C5A3E1D21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13210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EF5ADD4-C97F-42EE-A9DD-EB7AB6D7961F}"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1F9ACBA-1685-4A52-B9BC-1E141FC136F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119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C2745EB-8431-4753-A6E9-6975E7125272}"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C38E52D-43E8-4EAF-A413-C456A446BCF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1248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24FC943-6E0A-4E69-9692-105BD6071CC1}"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20853D-30E3-4465-B24D-0B635253243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37161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A683270-BE81-4B15-B604-D1A4D9F3F563}"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A9F3B3E-7F8D-414A-9E66-E46BFC33C24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91591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4DF7EE3-D429-44FB-B7FA-92AEB96E24E6}"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88EBA86-F33F-4F19-BDD7-087E400432C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96424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BAA819B-D9BE-448E-B98C-288D0AAE61A8}"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9F58CB6-8755-45D3-B791-51323EB03AA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3258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rgbClr val="222268"/>
        </a:solidFill>
        <a:effectLst/>
      </p:bgPr>
    </p:bg>
    <p:spTree>
      <p:nvGrpSpPr>
        <p:cNvPr id="1" name=""/>
        <p:cNvGrpSpPr/>
        <p:nvPr/>
      </p:nvGrpSpPr>
      <p:grpSpPr>
        <a:xfrm>
          <a:off x="0" y="0"/>
          <a:ext cx="0" cy="0"/>
          <a:chOff x="0" y="0"/>
          <a:chExt cx="0" cy="0"/>
        </a:xfrm>
      </p:grpSpPr>
      <p:grpSp>
        <p:nvGrpSpPr>
          <p:cNvPr id="2" name="Google Shape;992;p14"/>
          <p:cNvGrpSpPr>
            <a:grpSpLocks/>
          </p:cNvGrpSpPr>
          <p:nvPr userDrawn="1"/>
        </p:nvGrpSpPr>
        <p:grpSpPr bwMode="auto">
          <a:xfrm>
            <a:off x="395818" y="219076"/>
            <a:ext cx="11614149" cy="6240463"/>
            <a:chOff x="395894" y="219519"/>
            <a:chExt cx="8518865" cy="4788281"/>
          </a:xfrm>
        </p:grpSpPr>
        <p:sp>
          <p:nvSpPr>
            <p:cNvPr id="3" name="Google Shape;993;p14"/>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4" name="Google Shape;994;p14"/>
            <p:cNvGrpSpPr>
              <a:grpSpLocks/>
            </p:cNvGrpSpPr>
            <p:nvPr/>
          </p:nvGrpSpPr>
          <p:grpSpPr bwMode="auto">
            <a:xfrm>
              <a:off x="8341543" y="2282008"/>
              <a:ext cx="569676" cy="380612"/>
              <a:chOff x="8341543" y="2282008"/>
              <a:chExt cx="569676" cy="380612"/>
            </a:xfrm>
          </p:grpSpPr>
          <p:sp>
            <p:nvSpPr>
              <p:cNvPr id="23" name="Google Shape;995;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Google Shape;996;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5" name="Google Shape;997;p14"/>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 name="Google Shape;998;p14"/>
            <p:cNvGrpSpPr>
              <a:grpSpLocks/>
            </p:cNvGrpSpPr>
            <p:nvPr/>
          </p:nvGrpSpPr>
          <p:grpSpPr bwMode="auto">
            <a:xfrm>
              <a:off x="8341543" y="1721094"/>
              <a:ext cx="569676" cy="380612"/>
              <a:chOff x="8341543" y="1721094"/>
              <a:chExt cx="569676" cy="380612"/>
            </a:xfrm>
          </p:grpSpPr>
          <p:sp>
            <p:nvSpPr>
              <p:cNvPr id="21" name="Google Shape;999;p14"/>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 name="Google Shape;1000;p14"/>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 name="Google Shape;1001;p14"/>
            <p:cNvGrpSpPr>
              <a:grpSpLocks/>
            </p:cNvGrpSpPr>
            <p:nvPr/>
          </p:nvGrpSpPr>
          <p:grpSpPr bwMode="auto">
            <a:xfrm>
              <a:off x="8346273" y="1183592"/>
              <a:ext cx="568486" cy="388014"/>
              <a:chOff x="8346273" y="1183592"/>
              <a:chExt cx="568486" cy="388014"/>
            </a:xfrm>
          </p:grpSpPr>
          <p:sp>
            <p:nvSpPr>
              <p:cNvPr id="19" name="Google Shape;1002;p14"/>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Google Shape;1003;p14"/>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8" name="Google Shape;1004;p14"/>
            <p:cNvGrpSpPr>
              <a:grpSpLocks/>
            </p:cNvGrpSpPr>
            <p:nvPr/>
          </p:nvGrpSpPr>
          <p:grpSpPr bwMode="auto">
            <a:xfrm>
              <a:off x="8341543" y="606635"/>
              <a:ext cx="569676" cy="388014"/>
              <a:chOff x="8341543" y="606635"/>
              <a:chExt cx="569676" cy="388014"/>
            </a:xfrm>
          </p:grpSpPr>
          <p:sp>
            <p:nvSpPr>
              <p:cNvPr id="17" name="Google Shape;1005;p14"/>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Google Shape;1006;p14"/>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9" name="Google Shape;1007;p14"/>
            <p:cNvGrpSpPr>
              <a:grpSpLocks/>
            </p:cNvGrpSpPr>
            <p:nvPr/>
          </p:nvGrpSpPr>
          <p:grpSpPr bwMode="auto">
            <a:xfrm>
              <a:off x="8341543" y="2842933"/>
              <a:ext cx="569676" cy="380612"/>
              <a:chOff x="8341543" y="2282008"/>
              <a:chExt cx="569676" cy="380612"/>
            </a:xfrm>
          </p:grpSpPr>
          <p:sp>
            <p:nvSpPr>
              <p:cNvPr id="15" name="Google Shape;1008;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Google Shape;1009;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 name="Google Shape;1010;p14"/>
            <p:cNvGrpSpPr>
              <a:grpSpLocks/>
            </p:cNvGrpSpPr>
            <p:nvPr/>
          </p:nvGrpSpPr>
          <p:grpSpPr bwMode="auto">
            <a:xfrm>
              <a:off x="8341543" y="3403858"/>
              <a:ext cx="569676" cy="380612"/>
              <a:chOff x="8341543" y="2282008"/>
              <a:chExt cx="569676" cy="380612"/>
            </a:xfrm>
          </p:grpSpPr>
          <p:sp>
            <p:nvSpPr>
              <p:cNvPr id="13" name="Google Shape;1011;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Google Shape;1012;p14"/>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 name="Google Shape;1013;p14"/>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Google Shape;1014;p14"/>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5" name="Google Shape;1082;p14"/>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Google Shape;1083;p14"/>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Google Shape;1084;p14"/>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Google Shape;1085;p14"/>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Google Shape;1086;p14"/>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Google Shape;1082;p14"/>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Google Shape;1083;p14"/>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Google Shape;1084;p14"/>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Google Shape;1085;p14"/>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 name="Google Shape;1086;p14"/>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Google Shape;1082;p14"/>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Google Shape;1083;p14"/>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 name="Google Shape;1084;p14"/>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Google Shape;1085;p14"/>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 name="Google Shape;1086;p14"/>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Google Shape;1082;p14"/>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 name="Google Shape;1083;p14"/>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 name="Google Shape;1084;p14"/>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Google Shape;1085;p14"/>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 name="Google Shape;1086;p14"/>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Google Shape;1082;p14"/>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 name="Google Shape;1083;p14"/>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Google Shape;1084;p14"/>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Google Shape;1085;p14"/>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 name="Google Shape;1086;p14"/>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 name="Google Shape;1082;p14"/>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 name="Google Shape;1083;p14"/>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Google Shape;1084;p14"/>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Google Shape;1085;p14"/>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Google Shape;1086;p14"/>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Google Shape;1082;p14"/>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Google Shape;1083;p14"/>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Google Shape;1084;p14"/>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Google Shape;1085;p14"/>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Google Shape;1086;p14"/>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Google Shape;1082;p14"/>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Google Shape;1083;p14"/>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Google Shape;1084;p14"/>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 name="Google Shape;1085;p14"/>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 name="Google Shape;1086;p14"/>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 name="Google Shape;1082;p14"/>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 name="Google Shape;1083;p14"/>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 name="Google Shape;1084;p14"/>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 name="Google Shape;1085;p14"/>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 name="Google Shape;1086;p14"/>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472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7" r:id="rId12"/>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fld id="{CCE8BBDC-0743-4280-8489-A4FE2824BCB4}" type="datetime10">
              <a:rPr lang="en-US" smtClean="0">
                <a:solidFill>
                  <a:srgbClr val="000000"/>
                </a:solidFill>
              </a:rPr>
              <a:pPr fontAlgn="base">
                <a:spcBef>
                  <a:spcPct val="0"/>
                </a:spcBef>
                <a:spcAft>
                  <a:spcPct val="0"/>
                </a:spcAft>
                <a:defRPr/>
              </a:pPr>
              <a:t>16:12</a:t>
            </a:fld>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CD6D949D-8ABB-421D-B7C6-35D78DDAC65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6746275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audio" Target="../media/audio2.wav"/><Relationship Id="rId5" Type="http://schemas.openxmlformats.org/officeDocument/2006/relationships/image" Target="../media/image17.png"/><Relationship Id="rId10" Type="http://schemas.openxmlformats.org/officeDocument/2006/relationships/audio" Target="../media/audio3.wav"/><Relationship Id="rId4" Type="http://schemas.openxmlformats.org/officeDocument/2006/relationships/image" Target="../media/image14.jpeg"/><Relationship Id="rId9" Type="http://schemas.openxmlformats.org/officeDocument/2006/relationships/image" Target="../media/image21.gif"/></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10" Type="http://schemas.openxmlformats.org/officeDocument/2006/relationships/audio" Target="../media/audio2.wav"/><Relationship Id="rId4" Type="http://schemas.openxmlformats.org/officeDocument/2006/relationships/image" Target="../media/image17.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6"/>
            <a:ext cx="12192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5"/>
          <p:cNvSpPr txBox="1">
            <a:spLocks noChangeArrowheads="1"/>
          </p:cNvSpPr>
          <p:nvPr/>
        </p:nvSpPr>
        <p:spPr bwMode="auto">
          <a:xfrm>
            <a:off x="2362200" y="522289"/>
            <a:ext cx="78486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dirty="0">
              <a:solidFill>
                <a:srgbClr val="FFFFFF"/>
              </a:solidFill>
              <a:latin typeface="HP001 4 hàng" panose="020B0603050302020204" pitchFamily="34" charset="0"/>
            </a:endParaRPr>
          </a:p>
          <a:p>
            <a:pPr fontAlgn="base">
              <a:spcBef>
                <a:spcPct val="0"/>
              </a:spcBef>
              <a:spcAft>
                <a:spcPct val="0"/>
              </a:spcAft>
              <a:buNone/>
            </a:pPr>
            <a:r>
              <a:rPr lang="en-US" altLang="en-US" b="1" dirty="0" err="1">
                <a:solidFill>
                  <a:srgbClr val="FFFFFF"/>
                </a:solidFill>
                <a:latin typeface="HP001 4 hàng" panose="020B0603050302020204" pitchFamily="34" charset="0"/>
                <a:cs typeface="Times New Roman" panose="02020603050405020304" pitchFamily="18" charset="0"/>
              </a:rPr>
              <a:t>Thứ</a:t>
            </a:r>
            <a:r>
              <a:rPr lang="en-US" altLang="en-US" b="1" dirty="0">
                <a:solidFill>
                  <a:srgbClr val="FFFFFF"/>
                </a:solidFill>
                <a:latin typeface="HP001 4 hàng" panose="020B0603050302020204" pitchFamily="34" charset="0"/>
                <a:cs typeface="Times New Roman" panose="02020603050405020304" pitchFamily="18" charset="0"/>
              </a:rPr>
              <a:t> </a:t>
            </a:r>
            <a:r>
              <a:rPr lang="en-US" altLang="en-US" b="1" dirty="0" err="1">
                <a:solidFill>
                  <a:srgbClr val="FFFFFF"/>
                </a:solidFill>
                <a:latin typeface="HP001 4 hàng" panose="020B0603050302020204" pitchFamily="34" charset="0"/>
                <a:cs typeface="Times New Roman" panose="02020603050405020304" pitchFamily="18" charset="0"/>
              </a:rPr>
              <a:t>sáu</a:t>
            </a:r>
            <a:r>
              <a:rPr lang="en-US" altLang="en-US" b="1" dirty="0">
                <a:solidFill>
                  <a:srgbClr val="FFFFFF"/>
                </a:solidFill>
                <a:latin typeface="HP001 4 hàng" panose="020B0603050302020204" pitchFamily="34" charset="0"/>
                <a:cs typeface="Times New Roman" panose="02020603050405020304" pitchFamily="18" charset="0"/>
              </a:rPr>
              <a:t> </a:t>
            </a:r>
            <a:r>
              <a:rPr lang="en-US" altLang="en-US" b="1" dirty="0" err="1">
                <a:solidFill>
                  <a:srgbClr val="FFFFFF"/>
                </a:solidFill>
                <a:latin typeface="HP001 4 hàng" panose="020B0603050302020204" pitchFamily="34" charset="0"/>
                <a:cs typeface="Times New Roman" panose="02020603050405020304" pitchFamily="18" charset="0"/>
              </a:rPr>
              <a:t>ngày</a:t>
            </a:r>
            <a:r>
              <a:rPr lang="en-US" altLang="en-US" b="1" dirty="0">
                <a:solidFill>
                  <a:srgbClr val="FFFFFF"/>
                </a:solidFill>
                <a:latin typeface="HP001 4 hàng" panose="020B0603050302020204" pitchFamily="34" charset="0"/>
                <a:cs typeface="Times New Roman" panose="02020603050405020304" pitchFamily="18" charset="0"/>
              </a:rPr>
              <a:t> 13 </a:t>
            </a:r>
            <a:r>
              <a:rPr lang="en-US" altLang="en-US" b="1" dirty="0" err="1">
                <a:solidFill>
                  <a:srgbClr val="FFFFFF"/>
                </a:solidFill>
                <a:latin typeface="HP001 4 hàng" panose="020B0603050302020204" pitchFamily="34" charset="0"/>
                <a:cs typeface="Times New Roman" panose="02020603050405020304" pitchFamily="18" charset="0"/>
              </a:rPr>
              <a:t>tháng</a:t>
            </a:r>
            <a:r>
              <a:rPr lang="en-US" altLang="en-US" b="1" dirty="0">
                <a:solidFill>
                  <a:srgbClr val="FFFFFF"/>
                </a:solidFill>
                <a:latin typeface="HP001 4 hàng" panose="020B0603050302020204" pitchFamily="34" charset="0"/>
                <a:cs typeface="Times New Roman" panose="02020603050405020304" pitchFamily="18" charset="0"/>
              </a:rPr>
              <a:t> 11 </a:t>
            </a:r>
            <a:r>
              <a:rPr lang="en-US" altLang="en-US" b="1" dirty="0" err="1">
                <a:solidFill>
                  <a:srgbClr val="FFFFFF"/>
                </a:solidFill>
                <a:latin typeface="HP001 4 hàng" panose="020B0603050302020204" pitchFamily="34" charset="0"/>
                <a:cs typeface="Times New Roman" panose="02020603050405020304" pitchFamily="18" charset="0"/>
              </a:rPr>
              <a:t>năm</a:t>
            </a:r>
            <a:r>
              <a:rPr lang="en-US" altLang="en-US" b="1">
                <a:solidFill>
                  <a:srgbClr val="FFFFFF"/>
                </a:solidFill>
                <a:latin typeface="HP001 4 hàng" panose="020B0603050302020204" pitchFamily="34" charset="0"/>
                <a:cs typeface="Times New Roman" panose="02020603050405020304" pitchFamily="18" charset="0"/>
              </a:rPr>
              <a:t> 2025</a:t>
            </a:r>
            <a:endParaRPr lang="en-US" altLang="en-US" b="1" dirty="0">
              <a:solidFill>
                <a:srgbClr val="FFFFFF"/>
              </a:solidFill>
              <a:latin typeface="HP001 4 hàng" panose="020B0603050302020204" pitchFamily="34" charset="0"/>
              <a:cs typeface="Times New Roman" panose="02020603050405020304" pitchFamily="18" charset="0"/>
            </a:endParaRPr>
          </a:p>
          <a:p>
            <a:pPr fontAlgn="base">
              <a:spcBef>
                <a:spcPct val="0"/>
              </a:spcBef>
              <a:spcAft>
                <a:spcPct val="0"/>
              </a:spcAft>
              <a:buNone/>
            </a:pPr>
            <a:endParaRPr lang="en-US" altLang="en-US" sz="1800" b="1" dirty="0">
              <a:solidFill>
                <a:srgbClr val="FFFFFF"/>
              </a:solidFill>
              <a:latin typeface="HP001 4 hàng" panose="020B0603050302020204" pitchFamily="34" charset="0"/>
              <a:cs typeface="Times New Roman" panose="02020603050405020304" pitchFamily="18" charset="0"/>
            </a:endParaRPr>
          </a:p>
          <a:p>
            <a:pPr algn="ctr" fontAlgn="base">
              <a:spcBef>
                <a:spcPct val="0"/>
              </a:spcBef>
              <a:spcAft>
                <a:spcPct val="0"/>
              </a:spcAft>
              <a:buNone/>
            </a:pPr>
            <a:endParaRPr lang="en-US" altLang="en-US" sz="1200" b="1" u="sng" dirty="0">
              <a:solidFill>
                <a:srgbClr val="FFFFFF"/>
              </a:solidFill>
              <a:latin typeface="HP001 4 hàng" panose="020B0603050302020204" pitchFamily="34" charset="0"/>
              <a:cs typeface="Times New Roman" panose="02020603050405020304" pitchFamily="18" charset="0"/>
            </a:endParaRPr>
          </a:p>
        </p:txBody>
      </p:sp>
      <p:sp>
        <p:nvSpPr>
          <p:cNvPr id="5124" name="TextBox 4"/>
          <p:cNvSpPr txBox="1">
            <a:spLocks noChangeArrowheads="1"/>
          </p:cNvSpPr>
          <p:nvPr/>
        </p:nvSpPr>
        <p:spPr bwMode="auto">
          <a:xfrm>
            <a:off x="3276601" y="1679575"/>
            <a:ext cx="4670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b="1" u="sng" dirty="0" err="1">
                <a:solidFill>
                  <a:srgbClr val="FFFFFF"/>
                </a:solidFill>
                <a:latin typeface="HP001 4 hàng" panose="020B0603050302020204" pitchFamily="34" charset="0"/>
                <a:cs typeface="Times New Roman" panose="02020603050405020304" pitchFamily="18" charset="0"/>
              </a:rPr>
              <a:t>Tiếng</a:t>
            </a:r>
            <a:r>
              <a:rPr lang="en-US" altLang="en-US" b="1" u="sng" dirty="0">
                <a:solidFill>
                  <a:srgbClr val="FFFFFF"/>
                </a:solidFill>
                <a:latin typeface="HP001 4 hàng" panose="020B0603050302020204" pitchFamily="34" charset="0"/>
                <a:cs typeface="Times New Roman" panose="02020603050405020304" pitchFamily="18" charset="0"/>
              </a:rPr>
              <a:t> </a:t>
            </a:r>
            <a:r>
              <a:rPr lang="en-US" altLang="en-US" b="1" u="sng" dirty="0" err="1">
                <a:solidFill>
                  <a:srgbClr val="FFFFFF"/>
                </a:solidFill>
                <a:latin typeface="HP001 4 hàng" panose="020B0603050302020204" pitchFamily="34" charset="0"/>
                <a:cs typeface="Times New Roman" panose="02020603050405020304" pitchFamily="18" charset="0"/>
              </a:rPr>
              <a:t>Việt</a:t>
            </a:r>
            <a:r>
              <a:rPr lang="en-US" altLang="en-US" b="1" u="sng" dirty="0">
                <a:solidFill>
                  <a:srgbClr val="FFFFFF"/>
                </a:solidFill>
                <a:latin typeface="HP001 4 hàng" panose="020B0603050302020204" pitchFamily="34" charset="0"/>
                <a:cs typeface="Times New Roman" panose="02020603050405020304" pitchFamily="18" charset="0"/>
              </a:rPr>
              <a:t> </a:t>
            </a:r>
          </a:p>
        </p:txBody>
      </p:sp>
      <p:sp>
        <p:nvSpPr>
          <p:cNvPr id="5125" name="TextBox 6"/>
          <p:cNvSpPr txBox="1">
            <a:spLocks noChangeArrowheads="1"/>
          </p:cNvSpPr>
          <p:nvPr/>
        </p:nvSpPr>
        <p:spPr bwMode="auto">
          <a:xfrm>
            <a:off x="2581835" y="2370138"/>
            <a:ext cx="68848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3600" b="1" dirty="0" err="1">
                <a:solidFill>
                  <a:srgbClr val="FFFFFF"/>
                </a:solidFill>
                <a:latin typeface="HP001 4 hàng" panose="020B0603050302020204" pitchFamily="34" charset="0"/>
                <a:cs typeface="Times New Roman" panose="02020603050405020304" pitchFamily="18" charset="0"/>
              </a:rPr>
              <a:t>Bài</a:t>
            </a:r>
            <a:r>
              <a:rPr lang="en-US" altLang="en-US" sz="3600" b="1" dirty="0">
                <a:solidFill>
                  <a:srgbClr val="FFFFFF"/>
                </a:solidFill>
                <a:latin typeface="HP001 4 hàng" panose="020B0603050302020204" pitchFamily="34" charset="0"/>
                <a:cs typeface="Times New Roman" panose="02020603050405020304" pitchFamily="18" charset="0"/>
              </a:rPr>
              <a:t> 18: </a:t>
            </a:r>
            <a:r>
              <a:rPr lang="en-US" altLang="en-US" sz="3600" b="1" dirty="0" err="1">
                <a:solidFill>
                  <a:srgbClr val="FFFFFF"/>
                </a:solidFill>
                <a:latin typeface="HP001 4 hàng" panose="020B0603050302020204" pitchFamily="34" charset="0"/>
                <a:cs typeface="Times New Roman" panose="02020603050405020304" pitchFamily="18" charset="0"/>
              </a:rPr>
              <a:t>Viết</a:t>
            </a:r>
            <a:r>
              <a:rPr lang="en-US" altLang="en-US" sz="3600" b="1" dirty="0">
                <a:solidFill>
                  <a:srgbClr val="FFFFFF"/>
                </a:solidFill>
                <a:latin typeface="HP001 4 hàng" panose="020B0603050302020204" pitchFamily="34" charset="0"/>
                <a:cs typeface="Times New Roman" panose="02020603050405020304" pitchFamily="18" charset="0"/>
              </a:rPr>
              <a:t> </a:t>
            </a:r>
            <a:r>
              <a:rPr lang="en-US" altLang="en-US" sz="3600" b="1" dirty="0" err="1">
                <a:solidFill>
                  <a:srgbClr val="FFFFFF"/>
                </a:solidFill>
                <a:latin typeface="HP001 4 hàng" panose="020B0603050302020204" pitchFamily="34" charset="0"/>
                <a:cs typeface="Times New Roman" panose="02020603050405020304" pitchFamily="18" charset="0"/>
              </a:rPr>
              <a:t>đoạn</a:t>
            </a:r>
            <a:r>
              <a:rPr lang="en-US" altLang="en-US" sz="3600" b="1" dirty="0">
                <a:solidFill>
                  <a:srgbClr val="FFFFFF"/>
                </a:solidFill>
                <a:latin typeface="HP001 4 hàng" panose="020B0603050302020204" pitchFamily="34" charset="0"/>
                <a:cs typeface="Times New Roman" panose="02020603050405020304" pitchFamily="18" charset="0"/>
              </a:rPr>
              <a:t> </a:t>
            </a:r>
            <a:r>
              <a:rPr lang="en-US" altLang="en-US" sz="3600" b="1" dirty="0" err="1">
                <a:solidFill>
                  <a:srgbClr val="FFFFFF"/>
                </a:solidFill>
                <a:latin typeface="HP001 4 hàng" panose="020B0603050302020204" pitchFamily="34" charset="0"/>
                <a:cs typeface="Times New Roman" panose="02020603050405020304" pitchFamily="18" charset="0"/>
              </a:rPr>
              <a:t>văn</a:t>
            </a:r>
            <a:r>
              <a:rPr lang="en-US" altLang="en-US" sz="3600" b="1" dirty="0">
                <a:solidFill>
                  <a:srgbClr val="FFFFFF"/>
                </a:solidFill>
                <a:latin typeface="HP001 4 hàng" panose="020B0603050302020204" pitchFamily="34" charset="0"/>
                <a:cs typeface="Times New Roman" panose="02020603050405020304" pitchFamily="18" charset="0"/>
              </a:rPr>
              <a:t> </a:t>
            </a:r>
            <a:r>
              <a:rPr lang="en-US" altLang="en-US" sz="3600" b="1" dirty="0" err="1">
                <a:solidFill>
                  <a:srgbClr val="FFFFFF"/>
                </a:solidFill>
                <a:latin typeface="HP001 4 hàng" panose="020B0603050302020204" pitchFamily="34" charset="0"/>
                <a:cs typeface="Times New Roman" panose="02020603050405020304" pitchFamily="18" charset="0"/>
              </a:rPr>
              <a:t>tả</a:t>
            </a:r>
            <a:r>
              <a:rPr lang="en-US" altLang="en-US" sz="3600" b="1" dirty="0">
                <a:solidFill>
                  <a:srgbClr val="FFFFFF"/>
                </a:solidFill>
                <a:latin typeface="HP001 4 hàng" panose="020B0603050302020204" pitchFamily="34" charset="0"/>
                <a:cs typeface="Times New Roman" panose="02020603050405020304" pitchFamily="18" charset="0"/>
              </a:rPr>
              <a:t> </a:t>
            </a:r>
            <a:r>
              <a:rPr lang="en-US" altLang="en-US" sz="3600" b="1" dirty="0" err="1">
                <a:solidFill>
                  <a:srgbClr val="FFFFFF"/>
                </a:solidFill>
                <a:latin typeface="HP001 4 hàng" panose="020B0603050302020204" pitchFamily="34" charset="0"/>
                <a:cs typeface="Times New Roman" panose="02020603050405020304" pitchFamily="18" charset="0"/>
              </a:rPr>
              <a:t>đồ</a:t>
            </a:r>
            <a:r>
              <a:rPr lang="en-US" altLang="en-US" sz="3600" b="1" dirty="0">
                <a:solidFill>
                  <a:srgbClr val="FFFFFF"/>
                </a:solidFill>
                <a:latin typeface="HP001 4 hàng" panose="020B0603050302020204" pitchFamily="34" charset="0"/>
                <a:cs typeface="Times New Roman" panose="02020603050405020304" pitchFamily="18" charset="0"/>
              </a:rPr>
              <a:t> </a:t>
            </a:r>
            <a:r>
              <a:rPr lang="en-US" altLang="en-US" sz="3600" b="1" dirty="0" err="1">
                <a:solidFill>
                  <a:srgbClr val="FFFFFF"/>
                </a:solidFill>
                <a:latin typeface="HP001 4 hàng" panose="020B0603050302020204" pitchFamily="34" charset="0"/>
                <a:cs typeface="Times New Roman" panose="02020603050405020304" pitchFamily="18" charset="0"/>
              </a:rPr>
              <a:t>vật</a:t>
            </a:r>
            <a:endParaRPr lang="en-US" altLang="en-US" sz="3600" b="1" dirty="0">
              <a:solidFill>
                <a:srgbClr val="FFFFFF"/>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213782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735106" y="1946794"/>
            <a:ext cx="11519647" cy="3108543"/>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extLst>
      <p:ext uri="{BB962C8B-B14F-4D97-AF65-F5344CB8AC3E}">
        <p14:creationId xmlns:p14="http://schemas.microsoft.com/office/powerpoint/2010/main" val="29423620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3122847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539430"/>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440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295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hq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hq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3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Viết</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lang="en-US" sz="5400" noProof="0" dirty="0">
                <a:solidFill>
                  <a:srgbClr val="ED7D31">
                    <a:lumMod val="50000"/>
                  </a:srgbClr>
                </a:solidFill>
                <a:latin typeface="Coiny" panose="02000903060500060000" pitchFamily="2" charset="0"/>
              </a:rPr>
              <a:t>5</a:t>
            </a:r>
            <a:r>
              <a:rPr lang="en-US" sz="5400" dirty="0">
                <a:solidFill>
                  <a:srgbClr val="ED7D31">
                    <a:lumMod val="50000"/>
                  </a:srgbClr>
                </a:solidFill>
                <a:latin typeface="Coiny" panose="02000903060500060000" pitchFamily="2" charset="0"/>
              </a:rPr>
              <a:t> </a:t>
            </a:r>
            <a:r>
              <a:rPr lang="en-US" sz="5400" dirty="0" err="1">
                <a:solidFill>
                  <a:srgbClr val="ED7D31">
                    <a:lumMod val="50000"/>
                  </a:srgbClr>
                </a:solidFill>
                <a:latin typeface="Coiny" panose="02000903060500060000" pitchFamily="2" charset="0"/>
              </a:rPr>
              <a:t>đến</a:t>
            </a:r>
            <a:r>
              <a:rPr lang="en-US" sz="5400" dirty="0">
                <a:solidFill>
                  <a:srgbClr val="ED7D31">
                    <a:lumMod val="50000"/>
                  </a:srgbClr>
                </a:solidFill>
                <a:latin typeface="Coiny" panose="02000903060500060000" pitchFamily="2" charset="0"/>
              </a:rPr>
              <a:t> 7</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câu</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lang="en-US" sz="5400" dirty="0" err="1">
                <a:solidFill>
                  <a:srgbClr val="ED7D31">
                    <a:lumMod val="50000"/>
                  </a:srgbClr>
                </a:solidFill>
                <a:latin typeface="Coiny" panose="02000903060500060000" pitchFamily="2" charset="0"/>
              </a:rPr>
              <a:t>tả</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đồ</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vật</a:t>
            </a:r>
            <a:endParaRPr kumimoji="0" lang="en-US" sz="54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632</Words>
  <Application>Microsoft Office PowerPoint</Application>
  <PresentationFormat>Widescreen</PresentationFormat>
  <Paragraphs>60</Paragraphs>
  <Slides>15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微软雅黑</vt:lpstr>
      <vt:lpstr>Arial</vt:lpstr>
      <vt:lpstr>Arial-Rounded</vt:lpstr>
      <vt:lpstr>Calibri</vt:lpstr>
      <vt:lpstr>Calibri Light</vt:lpstr>
      <vt:lpstr>Coiny</vt:lpstr>
      <vt:lpstr>HP001 4 hàng</vt:lpstr>
      <vt:lpstr>SVN-Roselina Script</vt:lpstr>
      <vt:lpstr>SVN-Sign Painter House Script</vt:lpstr>
      <vt:lpstr>幼圆</vt:lpstr>
      <vt:lpstr>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2022-07-29T00:24:17Z</dcterms:created>
  <dcterms:modified xsi:type="dcterms:W3CDTF">2026-01-12T09:13:11Z</dcterms:modified>
</cp:coreProperties>
</file>