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sldIdLst>
    <p:sldId id="623" r:id="rId2"/>
    <p:sldId id="624" r:id="rId3"/>
    <p:sldId id="625" r:id="rId4"/>
    <p:sldId id="626" r:id="rId5"/>
    <p:sldId id="627" r:id="rId6"/>
    <p:sldId id="607" r:id="rId7"/>
    <p:sldId id="608" r:id="rId8"/>
    <p:sldId id="610" r:id="rId9"/>
    <p:sldId id="611" r:id="rId10"/>
    <p:sldId id="612" r:id="rId11"/>
    <p:sldId id="614" r:id="rId12"/>
    <p:sldId id="615" r:id="rId13"/>
    <p:sldId id="618" r:id="rId14"/>
    <p:sldId id="6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1696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7449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4540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3264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2630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5235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40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3C602ED-F9C6-4261-89EB-742C5A31CF6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DF90CA-7576-444D-A031-A788665D1E9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1590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06E36E4-5DDD-4BF8-BB7B-6FBACB59A3AB}"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91CA87-6C5E-45BC-96CA-D8DD25C51BE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362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EA45D9-EC72-4700-9C62-C66483E8EBBA}"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2ABAC4-1CEE-42AB-A292-D7AF1CA227C4}"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9445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222268"/>
        </a:solidFill>
        <a:effectLst/>
      </p:bgPr>
    </p:bg>
    <p:spTree>
      <p:nvGrpSpPr>
        <p:cNvPr id="1" name=""/>
        <p:cNvGrpSpPr/>
        <p:nvPr/>
      </p:nvGrpSpPr>
      <p:grpSpPr>
        <a:xfrm>
          <a:off x="0" y="0"/>
          <a:ext cx="0" cy="0"/>
          <a:chOff x="0" y="0"/>
          <a:chExt cx="0" cy="0"/>
        </a:xfrm>
      </p:grpSpPr>
      <p:grpSp>
        <p:nvGrpSpPr>
          <p:cNvPr id="2" name="Google Shape;992;p14"/>
          <p:cNvGrpSpPr>
            <a:grpSpLocks/>
          </p:cNvGrpSpPr>
          <p:nvPr userDrawn="1"/>
        </p:nvGrpSpPr>
        <p:grpSpPr bwMode="auto">
          <a:xfrm>
            <a:off x="395818" y="219076"/>
            <a:ext cx="11614149" cy="6240463"/>
            <a:chOff x="395894" y="219519"/>
            <a:chExt cx="8518865" cy="4788281"/>
          </a:xfrm>
        </p:grpSpPr>
        <p:sp>
          <p:nvSpPr>
            <p:cNvPr id="3" name="Google Shape;993;p14"/>
            <p:cNvSpPr>
              <a:spLocks/>
            </p:cNvSpPr>
            <p:nvPr/>
          </p:nvSpPr>
          <p:spPr bwMode="auto">
            <a:xfrm>
              <a:off x="661185" y="219519"/>
              <a:ext cx="8068819" cy="4788281"/>
            </a:xfrm>
            <a:custGeom>
              <a:avLst/>
              <a:gdLst>
                <a:gd name="T0" fmla="*/ 2147483646 w 257584"/>
                <a:gd name="T1" fmla="*/ 2147483646 h 146846"/>
                <a:gd name="T2" fmla="*/ 2147483646 w 257584"/>
                <a:gd name="T3" fmla="*/ 2147483646 h 146846"/>
                <a:gd name="T4" fmla="*/ 2147483646 w 257584"/>
                <a:gd name="T5" fmla="*/ 2147483646 h 146846"/>
                <a:gd name="T6" fmla="*/ 2147483646 w 257584"/>
                <a:gd name="T7" fmla="*/ 2147483646 h 146846"/>
                <a:gd name="T8" fmla="*/ 2147483646 w 257584"/>
                <a:gd name="T9" fmla="*/ 2147483646 h 146846"/>
                <a:gd name="T10" fmla="*/ 2147483646 w 257584"/>
                <a:gd name="T11" fmla="*/ 2147483646 h 146846"/>
                <a:gd name="T12" fmla="*/ 2147483646 w 257584"/>
                <a:gd name="T13" fmla="*/ 2147483646 h 146846"/>
                <a:gd name="T14" fmla="*/ 2147483646 w 257584"/>
                <a:gd name="T15" fmla="*/ 2147483646 h 146846"/>
                <a:gd name="T16" fmla="*/ 2147483646 w 257584"/>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4" name="Google Shape;994;p14"/>
            <p:cNvGrpSpPr>
              <a:grpSpLocks/>
            </p:cNvGrpSpPr>
            <p:nvPr/>
          </p:nvGrpSpPr>
          <p:grpSpPr bwMode="auto">
            <a:xfrm>
              <a:off x="8341543" y="2282008"/>
              <a:ext cx="569676" cy="380612"/>
              <a:chOff x="8341543" y="2282008"/>
              <a:chExt cx="569676" cy="380612"/>
            </a:xfrm>
          </p:grpSpPr>
          <p:sp>
            <p:nvSpPr>
              <p:cNvPr id="23" name="Google Shape;995;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Google Shape;996;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 name="Google Shape;997;p14"/>
            <p:cNvSpPr>
              <a:spLocks/>
            </p:cNvSpPr>
            <p:nvPr/>
          </p:nvSpPr>
          <p:spPr bwMode="auto">
            <a:xfrm>
              <a:off x="8341543" y="4447718"/>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6" name="Google Shape;998;p14"/>
            <p:cNvGrpSpPr>
              <a:grpSpLocks/>
            </p:cNvGrpSpPr>
            <p:nvPr/>
          </p:nvGrpSpPr>
          <p:grpSpPr bwMode="auto">
            <a:xfrm>
              <a:off x="8341543" y="1721094"/>
              <a:ext cx="569676" cy="380612"/>
              <a:chOff x="8341543" y="1721094"/>
              <a:chExt cx="569676" cy="380612"/>
            </a:xfrm>
          </p:grpSpPr>
          <p:sp>
            <p:nvSpPr>
              <p:cNvPr id="21" name="Google Shape;999;p14"/>
              <p:cNvSpPr>
                <a:spLocks/>
              </p:cNvSpPr>
              <p:nvPr/>
            </p:nvSpPr>
            <p:spPr bwMode="auto">
              <a:xfrm>
                <a:off x="8341543" y="1800869"/>
                <a:ext cx="569676" cy="300837"/>
              </a:xfrm>
              <a:custGeom>
                <a:avLst/>
                <a:gdLst>
                  <a:gd name="T0" fmla="*/ 0 w 18186"/>
                  <a:gd name="T1" fmla="*/ 0 h 9226"/>
                  <a:gd name="T2" fmla="*/ 0 w 18186"/>
                  <a:gd name="T3" fmla="*/ 2147483646 h 9226"/>
                  <a:gd name="T4" fmla="*/ 2147483646 w 18186"/>
                  <a:gd name="T5" fmla="*/ 2147483646 h 9226"/>
                  <a:gd name="T6" fmla="*/ 2147483646 w 18186"/>
                  <a:gd name="T7" fmla="*/ 2147483646 h 9226"/>
                  <a:gd name="T8" fmla="*/ 214748364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Google Shape;1000;p14"/>
              <p:cNvSpPr/>
              <p:nvPr/>
            </p:nvSpPr>
            <p:spPr>
              <a:xfrm>
                <a:off x="8341867" y="1721415"/>
                <a:ext cx="569787"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 name="Google Shape;1001;p14"/>
            <p:cNvGrpSpPr>
              <a:grpSpLocks/>
            </p:cNvGrpSpPr>
            <p:nvPr/>
          </p:nvGrpSpPr>
          <p:grpSpPr bwMode="auto">
            <a:xfrm>
              <a:off x="8346273" y="1183592"/>
              <a:ext cx="568486" cy="388014"/>
              <a:chOff x="8346273" y="1183592"/>
              <a:chExt cx="568486" cy="388014"/>
            </a:xfrm>
          </p:grpSpPr>
          <p:sp>
            <p:nvSpPr>
              <p:cNvPr id="19" name="Google Shape;1002;p14"/>
              <p:cNvSpPr>
                <a:spLocks/>
              </p:cNvSpPr>
              <p:nvPr/>
            </p:nvSpPr>
            <p:spPr bwMode="auto">
              <a:xfrm>
                <a:off x="8346273" y="1263367"/>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Google Shape;1003;p14"/>
              <p:cNvSpPr>
                <a:spLocks/>
              </p:cNvSpPr>
              <p:nvPr/>
            </p:nvSpPr>
            <p:spPr bwMode="auto">
              <a:xfrm>
                <a:off x="8346273" y="1183592"/>
                <a:ext cx="568486" cy="308239"/>
              </a:xfrm>
              <a:custGeom>
                <a:avLst/>
                <a:gdLst>
                  <a:gd name="T0" fmla="*/ 0 w 18148"/>
                  <a:gd name="T1" fmla="*/ 0 h 9453"/>
                  <a:gd name="T2" fmla="*/ 0 w 18148"/>
                  <a:gd name="T3" fmla="*/ 2147483646 h 9453"/>
                  <a:gd name="T4" fmla="*/ 2147483646 w 18148"/>
                  <a:gd name="T5" fmla="*/ 2147483646 h 9453"/>
                  <a:gd name="T6" fmla="*/ 2147483646 w 18148"/>
                  <a:gd name="T7" fmla="*/ 2147483646 h 9453"/>
                  <a:gd name="T8" fmla="*/ 214748364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 name="Google Shape;1004;p14"/>
            <p:cNvGrpSpPr>
              <a:grpSpLocks/>
            </p:cNvGrpSpPr>
            <p:nvPr/>
          </p:nvGrpSpPr>
          <p:grpSpPr bwMode="auto">
            <a:xfrm>
              <a:off x="8341543" y="606635"/>
              <a:ext cx="569676" cy="388014"/>
              <a:chOff x="8341543" y="606635"/>
              <a:chExt cx="569676" cy="388014"/>
            </a:xfrm>
          </p:grpSpPr>
          <p:sp>
            <p:nvSpPr>
              <p:cNvPr id="17" name="Google Shape;1005;p14"/>
              <p:cNvSpPr>
                <a:spLocks/>
              </p:cNvSpPr>
              <p:nvPr/>
            </p:nvSpPr>
            <p:spPr bwMode="auto">
              <a:xfrm>
                <a:off x="8341543" y="686410"/>
                <a:ext cx="569676" cy="308239"/>
              </a:xfrm>
              <a:custGeom>
                <a:avLst/>
                <a:gdLst>
                  <a:gd name="T0" fmla="*/ 0 w 18186"/>
                  <a:gd name="T1" fmla="*/ 0 h 9453"/>
                  <a:gd name="T2" fmla="*/ 0 w 18186"/>
                  <a:gd name="T3" fmla="*/ 2147483646 h 9453"/>
                  <a:gd name="T4" fmla="*/ 2147483646 w 18186"/>
                  <a:gd name="T5" fmla="*/ 2147483646 h 9453"/>
                  <a:gd name="T6" fmla="*/ 2147483646 w 18186"/>
                  <a:gd name="T7" fmla="*/ 2147483646 h 9453"/>
                  <a:gd name="T8" fmla="*/ 214748364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Google Shape;1006;p14"/>
              <p:cNvSpPr/>
              <p:nvPr/>
            </p:nvSpPr>
            <p:spPr>
              <a:xfrm>
                <a:off x="8341867" y="606869"/>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 name="Google Shape;1007;p14"/>
            <p:cNvGrpSpPr>
              <a:grpSpLocks/>
            </p:cNvGrpSpPr>
            <p:nvPr/>
          </p:nvGrpSpPr>
          <p:grpSpPr bwMode="auto">
            <a:xfrm>
              <a:off x="8341543" y="2842933"/>
              <a:ext cx="569676" cy="380612"/>
              <a:chOff x="8341543" y="2282008"/>
              <a:chExt cx="569676" cy="380612"/>
            </a:xfrm>
          </p:grpSpPr>
          <p:sp>
            <p:nvSpPr>
              <p:cNvPr id="15" name="Google Shape;1008;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1009;p14"/>
              <p:cNvSpPr>
                <a:spLocks/>
              </p:cNvSpPr>
              <p:nvPr/>
            </p:nvSpPr>
            <p:spPr bwMode="auto">
              <a:xfrm>
                <a:off x="8341543" y="2282008"/>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 name="Google Shape;1010;p14"/>
            <p:cNvGrpSpPr>
              <a:grpSpLocks/>
            </p:cNvGrpSpPr>
            <p:nvPr/>
          </p:nvGrpSpPr>
          <p:grpSpPr bwMode="auto">
            <a:xfrm>
              <a:off x="8341543" y="3403858"/>
              <a:ext cx="569676" cy="380612"/>
              <a:chOff x="8341543" y="2282008"/>
              <a:chExt cx="569676" cy="380612"/>
            </a:xfrm>
          </p:grpSpPr>
          <p:sp>
            <p:nvSpPr>
              <p:cNvPr id="13" name="Google Shape;1011;p14"/>
              <p:cNvSpPr>
                <a:spLocks/>
              </p:cNvSpPr>
              <p:nvPr/>
            </p:nvSpPr>
            <p:spPr bwMode="auto">
              <a:xfrm>
                <a:off x="8341543" y="2361783"/>
                <a:ext cx="569676" cy="300837"/>
              </a:xfrm>
              <a:custGeom>
                <a:avLst/>
                <a:gdLst>
                  <a:gd name="T0" fmla="*/ 0 w 18186"/>
                  <a:gd name="T1" fmla="*/ 2147483646 h 9226"/>
                  <a:gd name="T2" fmla="*/ 0 w 18186"/>
                  <a:gd name="T3" fmla="*/ 2147483646 h 9226"/>
                  <a:gd name="T4" fmla="*/ 2147483646 w 18186"/>
                  <a:gd name="T5" fmla="*/ 2147483646 h 9226"/>
                  <a:gd name="T6" fmla="*/ 2147483646 w 18186"/>
                  <a:gd name="T7" fmla="*/ 2147483646 h 9226"/>
                  <a:gd name="T8" fmla="*/ 2147483646 w 18186"/>
                  <a:gd name="T9" fmla="*/ 2147483646 h 9226"/>
                  <a:gd name="T10" fmla="*/ 0 w 18186"/>
                  <a:gd name="T11" fmla="*/ 2147483646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Google Shape;1012;p14"/>
              <p:cNvSpPr/>
              <p:nvPr/>
            </p:nvSpPr>
            <p:spPr>
              <a:xfrm>
                <a:off x="8341867" y="2281736"/>
                <a:ext cx="569787"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1" name="Google Shape;1013;p14"/>
            <p:cNvSpPr/>
            <p:nvPr/>
          </p:nvSpPr>
          <p:spPr>
            <a:xfrm>
              <a:off x="8341867" y="4368307"/>
              <a:ext cx="569787"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Google Shape;1014;p14"/>
            <p:cNvSpPr>
              <a:spLocks/>
            </p:cNvSpPr>
            <p:nvPr/>
          </p:nvSpPr>
          <p:spPr bwMode="auto">
            <a:xfrm>
              <a:off x="395894" y="219519"/>
              <a:ext cx="8053438" cy="4788281"/>
            </a:xfrm>
            <a:custGeom>
              <a:avLst/>
              <a:gdLst>
                <a:gd name="T0" fmla="*/ 2147483646 w 257093"/>
                <a:gd name="T1" fmla="*/ 2147483646 h 146846"/>
                <a:gd name="T2" fmla="*/ 2147483646 w 257093"/>
                <a:gd name="T3" fmla="*/ 2147483646 h 146846"/>
                <a:gd name="T4" fmla="*/ 2147483646 w 257093"/>
                <a:gd name="T5" fmla="*/ 2147483646 h 146846"/>
                <a:gd name="T6" fmla="*/ 2147483646 w 257093"/>
                <a:gd name="T7" fmla="*/ 2147483646 h 146846"/>
                <a:gd name="T8" fmla="*/ 2147483646 w 257093"/>
                <a:gd name="T9" fmla="*/ 2147483646 h 146846"/>
                <a:gd name="T10" fmla="*/ 2147483646 w 257093"/>
                <a:gd name="T11" fmla="*/ 2147483646 h 146846"/>
                <a:gd name="T12" fmla="*/ 2147483646 w 257093"/>
                <a:gd name="T13" fmla="*/ 2147483646 h 146846"/>
                <a:gd name="T14" fmla="*/ 2147483646 w 257093"/>
                <a:gd name="T15" fmla="*/ 2147483646 h 146846"/>
                <a:gd name="T16" fmla="*/ 2147483646 w 257093"/>
                <a:gd name="T17" fmla="*/ 2147483646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5" name="Google Shape;1082;p14"/>
          <p:cNvSpPr>
            <a:spLocks/>
          </p:cNvSpPr>
          <p:nvPr userDrawn="1"/>
        </p:nvSpPr>
        <p:spPr bwMode="auto">
          <a:xfrm>
            <a:off x="465667" y="8826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1083;p14"/>
          <p:cNvSpPr>
            <a:spLocks/>
          </p:cNvSpPr>
          <p:nvPr userDrawn="1"/>
        </p:nvSpPr>
        <p:spPr bwMode="auto">
          <a:xfrm>
            <a:off x="201084" y="906463"/>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084;p14"/>
          <p:cNvSpPr>
            <a:spLocks/>
          </p:cNvSpPr>
          <p:nvPr userDrawn="1"/>
        </p:nvSpPr>
        <p:spPr bwMode="auto">
          <a:xfrm>
            <a:off x="224367" y="989014"/>
            <a:ext cx="44451"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Google Shape;1085;p14"/>
          <p:cNvSpPr>
            <a:spLocks/>
          </p:cNvSpPr>
          <p:nvPr userDrawn="1"/>
        </p:nvSpPr>
        <p:spPr bwMode="auto">
          <a:xfrm>
            <a:off x="524934" y="9477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Google Shape;1086;p14"/>
          <p:cNvSpPr>
            <a:spLocks/>
          </p:cNvSpPr>
          <p:nvPr userDrawn="1"/>
        </p:nvSpPr>
        <p:spPr bwMode="auto">
          <a:xfrm>
            <a:off x="201084" y="917575"/>
            <a:ext cx="448733"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Google Shape;1082;p14"/>
          <p:cNvSpPr>
            <a:spLocks/>
          </p:cNvSpPr>
          <p:nvPr userDrawn="1"/>
        </p:nvSpPr>
        <p:spPr bwMode="auto">
          <a:xfrm>
            <a:off x="463550" y="14954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Google Shape;1083;p14"/>
          <p:cNvSpPr>
            <a:spLocks/>
          </p:cNvSpPr>
          <p:nvPr userDrawn="1"/>
        </p:nvSpPr>
        <p:spPr bwMode="auto">
          <a:xfrm>
            <a:off x="198967" y="1520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 name="Google Shape;1084;p14"/>
          <p:cNvSpPr>
            <a:spLocks/>
          </p:cNvSpPr>
          <p:nvPr userDrawn="1"/>
        </p:nvSpPr>
        <p:spPr bwMode="auto">
          <a:xfrm>
            <a:off x="222251" y="1603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 name="Google Shape;1085;p14"/>
          <p:cNvSpPr>
            <a:spLocks/>
          </p:cNvSpPr>
          <p:nvPr userDrawn="1"/>
        </p:nvSpPr>
        <p:spPr bwMode="auto">
          <a:xfrm>
            <a:off x="522818" y="1562100"/>
            <a:ext cx="46567"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086;p14"/>
          <p:cNvSpPr>
            <a:spLocks/>
          </p:cNvSpPr>
          <p:nvPr userDrawn="1"/>
        </p:nvSpPr>
        <p:spPr bwMode="auto">
          <a:xfrm>
            <a:off x="201084" y="1531938"/>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 name="Google Shape;1082;p14"/>
          <p:cNvSpPr>
            <a:spLocks/>
          </p:cNvSpPr>
          <p:nvPr userDrawn="1"/>
        </p:nvSpPr>
        <p:spPr bwMode="auto">
          <a:xfrm>
            <a:off x="463550" y="21097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1083;p14"/>
          <p:cNvSpPr>
            <a:spLocks/>
          </p:cNvSpPr>
          <p:nvPr userDrawn="1"/>
        </p:nvSpPr>
        <p:spPr bwMode="auto">
          <a:xfrm>
            <a:off x="198967" y="2135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Google Shape;1084;p14"/>
          <p:cNvSpPr>
            <a:spLocks/>
          </p:cNvSpPr>
          <p:nvPr userDrawn="1"/>
        </p:nvSpPr>
        <p:spPr bwMode="auto">
          <a:xfrm>
            <a:off x="222251" y="2217738"/>
            <a:ext cx="44449" cy="44450"/>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 name="Google Shape;1085;p14"/>
          <p:cNvSpPr>
            <a:spLocks/>
          </p:cNvSpPr>
          <p:nvPr userDrawn="1"/>
        </p:nvSpPr>
        <p:spPr bwMode="auto">
          <a:xfrm>
            <a:off x="522818" y="2174875"/>
            <a:ext cx="44449"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Google Shape;1086;p14"/>
          <p:cNvSpPr>
            <a:spLocks/>
          </p:cNvSpPr>
          <p:nvPr userDrawn="1"/>
        </p:nvSpPr>
        <p:spPr bwMode="auto">
          <a:xfrm>
            <a:off x="198967" y="21463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Google Shape;1082;p14"/>
          <p:cNvSpPr>
            <a:spLocks/>
          </p:cNvSpPr>
          <p:nvPr userDrawn="1"/>
        </p:nvSpPr>
        <p:spPr bwMode="auto">
          <a:xfrm>
            <a:off x="461433" y="2724151"/>
            <a:ext cx="110067" cy="176213"/>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Google Shape;1083;p14"/>
          <p:cNvSpPr>
            <a:spLocks/>
          </p:cNvSpPr>
          <p:nvPr userDrawn="1"/>
        </p:nvSpPr>
        <p:spPr bwMode="auto">
          <a:xfrm>
            <a:off x="196851" y="2747964"/>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 name="Google Shape;1084;p14"/>
          <p:cNvSpPr>
            <a:spLocks/>
          </p:cNvSpPr>
          <p:nvPr userDrawn="1"/>
        </p:nvSpPr>
        <p:spPr bwMode="auto">
          <a:xfrm>
            <a:off x="220134" y="28305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 name="Google Shape;1085;p14"/>
          <p:cNvSpPr>
            <a:spLocks/>
          </p:cNvSpPr>
          <p:nvPr userDrawn="1"/>
        </p:nvSpPr>
        <p:spPr bwMode="auto">
          <a:xfrm>
            <a:off x="520701" y="2789239"/>
            <a:ext cx="46567"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086;p14"/>
          <p:cNvSpPr>
            <a:spLocks/>
          </p:cNvSpPr>
          <p:nvPr userDrawn="1"/>
        </p:nvSpPr>
        <p:spPr bwMode="auto">
          <a:xfrm>
            <a:off x="198968" y="27590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Google Shape;1082;p14"/>
          <p:cNvSpPr>
            <a:spLocks/>
          </p:cNvSpPr>
          <p:nvPr userDrawn="1"/>
        </p:nvSpPr>
        <p:spPr bwMode="auto">
          <a:xfrm>
            <a:off x="461433" y="3336925"/>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 name="Google Shape;1083;p14"/>
          <p:cNvSpPr>
            <a:spLocks/>
          </p:cNvSpPr>
          <p:nvPr userDrawn="1"/>
        </p:nvSpPr>
        <p:spPr bwMode="auto">
          <a:xfrm>
            <a:off x="194733" y="3362326"/>
            <a:ext cx="450851"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 name="Google Shape;1084;p14"/>
          <p:cNvSpPr>
            <a:spLocks/>
          </p:cNvSpPr>
          <p:nvPr userDrawn="1"/>
        </p:nvSpPr>
        <p:spPr bwMode="auto">
          <a:xfrm>
            <a:off x="220133" y="3444875"/>
            <a:ext cx="44451"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Google Shape;1085;p14"/>
          <p:cNvSpPr>
            <a:spLocks/>
          </p:cNvSpPr>
          <p:nvPr userDrawn="1"/>
        </p:nvSpPr>
        <p:spPr bwMode="auto">
          <a:xfrm>
            <a:off x="520700" y="3403600"/>
            <a:ext cx="44451" cy="44450"/>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 name="Google Shape;1086;p14"/>
          <p:cNvSpPr>
            <a:spLocks/>
          </p:cNvSpPr>
          <p:nvPr userDrawn="1"/>
        </p:nvSpPr>
        <p:spPr bwMode="auto">
          <a:xfrm>
            <a:off x="196851" y="33734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Google Shape;1082;p14"/>
          <p:cNvSpPr>
            <a:spLocks/>
          </p:cNvSpPr>
          <p:nvPr userDrawn="1"/>
        </p:nvSpPr>
        <p:spPr bwMode="auto">
          <a:xfrm>
            <a:off x="459317" y="3951288"/>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083;p14"/>
          <p:cNvSpPr>
            <a:spLocks/>
          </p:cNvSpPr>
          <p:nvPr userDrawn="1"/>
        </p:nvSpPr>
        <p:spPr bwMode="auto">
          <a:xfrm>
            <a:off x="194734" y="39766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Google Shape;1084;p14"/>
          <p:cNvSpPr>
            <a:spLocks/>
          </p:cNvSpPr>
          <p:nvPr userDrawn="1"/>
        </p:nvSpPr>
        <p:spPr bwMode="auto">
          <a:xfrm>
            <a:off x="218018" y="40592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 name="Google Shape;1085;p14"/>
          <p:cNvSpPr>
            <a:spLocks/>
          </p:cNvSpPr>
          <p:nvPr userDrawn="1"/>
        </p:nvSpPr>
        <p:spPr bwMode="auto">
          <a:xfrm>
            <a:off x="518585" y="40163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Google Shape;1086;p14"/>
          <p:cNvSpPr>
            <a:spLocks/>
          </p:cNvSpPr>
          <p:nvPr userDrawn="1"/>
        </p:nvSpPr>
        <p:spPr bwMode="auto">
          <a:xfrm>
            <a:off x="194734" y="3987800"/>
            <a:ext cx="448733"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Google Shape;1082;p14"/>
          <p:cNvSpPr>
            <a:spLocks/>
          </p:cNvSpPr>
          <p:nvPr userDrawn="1"/>
        </p:nvSpPr>
        <p:spPr bwMode="auto">
          <a:xfrm>
            <a:off x="459317" y="4565650"/>
            <a:ext cx="110067"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Google Shape;1083;p14"/>
          <p:cNvSpPr>
            <a:spLocks/>
          </p:cNvSpPr>
          <p:nvPr userDrawn="1"/>
        </p:nvSpPr>
        <p:spPr bwMode="auto">
          <a:xfrm>
            <a:off x="192618" y="4589464"/>
            <a:ext cx="450849"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084;p14"/>
          <p:cNvSpPr>
            <a:spLocks/>
          </p:cNvSpPr>
          <p:nvPr userDrawn="1"/>
        </p:nvSpPr>
        <p:spPr bwMode="auto">
          <a:xfrm>
            <a:off x="215901" y="4672014"/>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Google Shape;1085;p14"/>
          <p:cNvSpPr>
            <a:spLocks/>
          </p:cNvSpPr>
          <p:nvPr userDrawn="1"/>
        </p:nvSpPr>
        <p:spPr bwMode="auto">
          <a:xfrm>
            <a:off x="518585" y="4630739"/>
            <a:ext cx="44449" cy="46037"/>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 name="Google Shape;1086;p14"/>
          <p:cNvSpPr>
            <a:spLocks/>
          </p:cNvSpPr>
          <p:nvPr userDrawn="1"/>
        </p:nvSpPr>
        <p:spPr bwMode="auto">
          <a:xfrm>
            <a:off x="194734" y="4600575"/>
            <a:ext cx="446617" cy="96838"/>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Google Shape;1082;p14"/>
          <p:cNvSpPr>
            <a:spLocks/>
          </p:cNvSpPr>
          <p:nvPr userDrawn="1"/>
        </p:nvSpPr>
        <p:spPr bwMode="auto">
          <a:xfrm>
            <a:off x="457200" y="5180013"/>
            <a:ext cx="110067" cy="176212"/>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Google Shape;1083;p14"/>
          <p:cNvSpPr>
            <a:spLocks/>
          </p:cNvSpPr>
          <p:nvPr userDrawn="1"/>
        </p:nvSpPr>
        <p:spPr bwMode="auto">
          <a:xfrm>
            <a:off x="192618" y="5203826"/>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Google Shape;1084;p14"/>
          <p:cNvSpPr>
            <a:spLocks/>
          </p:cNvSpPr>
          <p:nvPr userDrawn="1"/>
        </p:nvSpPr>
        <p:spPr bwMode="auto">
          <a:xfrm>
            <a:off x="215901" y="5286375"/>
            <a:ext cx="46567" cy="46038"/>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 name="Google Shape;1085;p14"/>
          <p:cNvSpPr>
            <a:spLocks/>
          </p:cNvSpPr>
          <p:nvPr userDrawn="1"/>
        </p:nvSpPr>
        <p:spPr bwMode="auto">
          <a:xfrm>
            <a:off x="516467" y="5245100"/>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086;p14"/>
          <p:cNvSpPr>
            <a:spLocks/>
          </p:cNvSpPr>
          <p:nvPr userDrawn="1"/>
        </p:nvSpPr>
        <p:spPr bwMode="auto">
          <a:xfrm>
            <a:off x="192618" y="5214939"/>
            <a:ext cx="448733" cy="96837"/>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Google Shape;1082;p14"/>
          <p:cNvSpPr>
            <a:spLocks/>
          </p:cNvSpPr>
          <p:nvPr userDrawn="1"/>
        </p:nvSpPr>
        <p:spPr bwMode="auto">
          <a:xfrm>
            <a:off x="457200" y="5792788"/>
            <a:ext cx="107951" cy="177800"/>
          </a:xfrm>
          <a:custGeom>
            <a:avLst/>
            <a:gdLst>
              <a:gd name="T0" fmla="*/ 2147483646 w 2534"/>
              <a:gd name="T1" fmla="*/ 2147483646 h 4047"/>
              <a:gd name="T2" fmla="*/ 0 w 2534"/>
              <a:gd name="T3" fmla="*/ 2147483646 h 4047"/>
              <a:gd name="T4" fmla="*/ 2147483646 w 2534"/>
              <a:gd name="T5" fmla="*/ 2147483646 h 4047"/>
              <a:gd name="T6" fmla="*/ 2147483646 w 2534"/>
              <a:gd name="T7" fmla="*/ 2147483646 h 4047"/>
              <a:gd name="T8" fmla="*/ 2147483646 w 2534"/>
              <a:gd name="T9" fmla="*/ 2147483646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Google Shape;1083;p14"/>
          <p:cNvSpPr>
            <a:spLocks/>
          </p:cNvSpPr>
          <p:nvPr userDrawn="1"/>
        </p:nvSpPr>
        <p:spPr bwMode="auto">
          <a:xfrm>
            <a:off x="190500" y="5818189"/>
            <a:ext cx="448733" cy="111125"/>
          </a:xfrm>
          <a:custGeom>
            <a:avLst/>
            <a:gdLst>
              <a:gd name="T0" fmla="*/ 2147483646 w 10360"/>
              <a:gd name="T1" fmla="*/ 2147483646 h 2534"/>
              <a:gd name="T2" fmla="*/ 0 w 10360"/>
              <a:gd name="T3" fmla="*/ 2147483646 h 2534"/>
              <a:gd name="T4" fmla="*/ 2147483646 w 10360"/>
              <a:gd name="T5" fmla="*/ 2147483646 h 2534"/>
              <a:gd name="T6" fmla="*/ 2147483646 w 10360"/>
              <a:gd name="T7" fmla="*/ 2147483646 h 2534"/>
              <a:gd name="T8" fmla="*/ 2147483646 w 10360"/>
              <a:gd name="T9" fmla="*/ 2147483646 h 2534"/>
              <a:gd name="T10" fmla="*/ 2147483646 w 10360"/>
              <a:gd name="T11" fmla="*/ 2147483646 h 2534"/>
              <a:gd name="T12" fmla="*/ 2147483646 w 10360"/>
              <a:gd name="T13" fmla="*/ 2147483646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084;p14"/>
          <p:cNvSpPr>
            <a:spLocks/>
          </p:cNvSpPr>
          <p:nvPr userDrawn="1"/>
        </p:nvSpPr>
        <p:spPr bwMode="auto">
          <a:xfrm>
            <a:off x="213784" y="5900739"/>
            <a:ext cx="46567" cy="46037"/>
          </a:xfrm>
          <a:custGeom>
            <a:avLst/>
            <a:gdLst>
              <a:gd name="T0" fmla="*/ 2147483646 w 1022"/>
              <a:gd name="T1" fmla="*/ 2147483646 h 1"/>
              <a:gd name="T2" fmla="*/ 2147483646 w 1022"/>
              <a:gd name="T3" fmla="*/ 2147483646 h 1"/>
              <a:gd name="T4" fmla="*/ 2147483646 w 1022"/>
              <a:gd name="T5" fmla="*/ 2147483646 h 1"/>
              <a:gd name="T6" fmla="*/ 2147483646 w 1022"/>
              <a:gd name="T7" fmla="*/ 2147483646 h 1"/>
              <a:gd name="T8" fmla="*/ 2147483646 w 1022"/>
              <a:gd name="T9" fmla="*/ 2147483646 h 1"/>
              <a:gd name="T10" fmla="*/ 2147483646 w 1022"/>
              <a:gd name="T11" fmla="*/ 2147483646 h 1"/>
              <a:gd name="T12" fmla="*/ 2147483646 w 1022"/>
              <a:gd name="T13" fmla="*/ 2147483646 h 1"/>
              <a:gd name="T14" fmla="*/ 2147483646 w 1022"/>
              <a:gd name="T15" fmla="*/ 2147483646 h 1"/>
              <a:gd name="T16" fmla="*/ 2147483646 w 1022"/>
              <a:gd name="T17" fmla="*/ 2147483646 h 1"/>
              <a:gd name="T18" fmla="*/ 2147483646 w 1022"/>
              <a:gd name="T19" fmla="*/ 2147483646 h 1"/>
              <a:gd name="T20" fmla="*/ 2147483646 w 1022"/>
              <a:gd name="T21" fmla="*/ 2147483646 h 1"/>
              <a:gd name="T22" fmla="*/ 2147483646 w 1022"/>
              <a:gd name="T23" fmla="*/ 2147483646 h 1"/>
              <a:gd name="T24" fmla="*/ 2147483646 w 1022"/>
              <a:gd name="T25" fmla="*/ 2147483646 h 1"/>
              <a:gd name="T26" fmla="*/ 2147483646 w 1022"/>
              <a:gd name="T27" fmla="*/ 2147483646 h 1"/>
              <a:gd name="T28" fmla="*/ 2147483646 w 1022"/>
              <a:gd name="T29" fmla="*/ 2147483646 h 1"/>
              <a:gd name="T30" fmla="*/ 2147483646 w 1022"/>
              <a:gd name="T31" fmla="*/ 2147483646 h 1"/>
              <a:gd name="T32" fmla="*/ 2147483646 w 1022"/>
              <a:gd name="T33" fmla="*/ 2147483646 h 1"/>
              <a:gd name="T34" fmla="*/ 2147483646 w 1022"/>
              <a:gd name="T35" fmla="*/ 2147483646 h 1"/>
              <a:gd name="T36" fmla="*/ 2147483646 w 1022"/>
              <a:gd name="T37" fmla="*/ 2147483646 h 1"/>
              <a:gd name="T38" fmla="*/ 2147483646 w 1022"/>
              <a:gd name="T39" fmla="*/ 2147483646 h 1"/>
              <a:gd name="T40" fmla="*/ 2147483646 w 1022"/>
              <a:gd name="T41" fmla="*/ 2147483646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Google Shape;1085;p14"/>
          <p:cNvSpPr>
            <a:spLocks/>
          </p:cNvSpPr>
          <p:nvPr userDrawn="1"/>
        </p:nvSpPr>
        <p:spPr bwMode="auto">
          <a:xfrm>
            <a:off x="514351" y="5857875"/>
            <a:ext cx="46567" cy="46038"/>
          </a:xfrm>
          <a:custGeom>
            <a:avLst/>
            <a:gdLst>
              <a:gd name="T0" fmla="*/ 2147483646 w 1"/>
              <a:gd name="T1" fmla="*/ 0 h 1"/>
              <a:gd name="T2" fmla="*/ 2147483646 w 1"/>
              <a:gd name="T3" fmla="*/ 0 h 1"/>
              <a:gd name="T4" fmla="*/ 2147483646 w 1"/>
              <a:gd name="T5" fmla="*/ 0 h 1"/>
              <a:gd name="T6" fmla="*/ 2147483646 w 1"/>
              <a:gd name="T7" fmla="*/ 0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Google Shape;1086;p14"/>
          <p:cNvSpPr>
            <a:spLocks/>
          </p:cNvSpPr>
          <p:nvPr userDrawn="1"/>
        </p:nvSpPr>
        <p:spPr bwMode="auto">
          <a:xfrm>
            <a:off x="192617" y="5829300"/>
            <a:ext cx="446616" cy="95250"/>
          </a:xfrm>
          <a:custGeom>
            <a:avLst/>
            <a:gdLst>
              <a:gd name="T0" fmla="*/ 2147483646 w 10322"/>
              <a:gd name="T1" fmla="*/ 0 h 2193"/>
              <a:gd name="T2" fmla="*/ 2147483646 w 10322"/>
              <a:gd name="T3" fmla="*/ 0 h 2193"/>
              <a:gd name="T4" fmla="*/ 2147483646 w 10322"/>
              <a:gd name="T5" fmla="*/ 2147483646 h 2193"/>
              <a:gd name="T6" fmla="*/ 2147483646 w 10322"/>
              <a:gd name="T7" fmla="*/ 2147483646 h 2193"/>
              <a:gd name="T8" fmla="*/ 2147483646 w 10322"/>
              <a:gd name="T9" fmla="*/ 2147483646 h 2193"/>
              <a:gd name="T10" fmla="*/ 0 w 10322"/>
              <a:gd name="T11" fmla="*/ 2147483646 h 2193"/>
              <a:gd name="T12" fmla="*/ 0 w 10322"/>
              <a:gd name="T13" fmla="*/ 2147483646 h 2193"/>
              <a:gd name="T14" fmla="*/ 2147483646 w 10322"/>
              <a:gd name="T15" fmla="*/ 2147483646 h 2193"/>
              <a:gd name="T16" fmla="*/ 2147483646 w 10322"/>
              <a:gd name="T17" fmla="*/ 2147483646 h 2193"/>
              <a:gd name="T18" fmla="*/ 2147483646 w 10322"/>
              <a:gd name="T19" fmla="*/ 2147483646 h 2193"/>
              <a:gd name="T20" fmla="*/ 2147483646 w 10322"/>
              <a:gd name="T21" fmla="*/ 2147483646 h 2193"/>
              <a:gd name="T22" fmla="*/ 2147483646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59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9696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3677B8-DB8A-498A-91B9-CF7E5D733416}"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141D3C-BB05-4426-9B2B-8D7DF1D35C0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780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E257CCA-8967-4C24-BCA0-DE628E82C9CF}"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33F068-5562-4627-8E62-E3E7F9E32DA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3386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8C3B06C-3AA1-4384-835E-E232E6FD2DFC}"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133474-8F95-4824-A693-51D3D7C74088}"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1480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9853EE5-2D45-4BF0-A1B8-EA03516106B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AC2A8-0B00-4B8A-843D-F44997D28F7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661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B5E4E8E-B556-494C-99A3-B7C16712AD68}"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5CCC0F-DE0E-457B-9C6F-1EF4B48959FF}"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469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B990C1-3869-4F2E-8307-306DA87A0EF6}"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CE01EF-0A93-4DAE-89F2-27C26B56A9B7}"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6567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6816FD-875B-4F3B-9521-4D3177643BD8}"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C657F7-F048-432B-8BA1-E4C976CAA28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910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C2FC739-FF09-4185-AC23-BD392175F9B4}"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220C3F-6F52-4C4B-9957-47579E13F1EA}"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2398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FFBCB6-5574-4F2D-A4F3-21E1E8C52903}" type="datetime10">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16:15</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67E8BB-064C-4657-8C7C-107F802006AB}"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59294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2.emf"/><Relationship Id="rId9" Type="http://schemas.openxmlformats.org/officeDocument/2006/relationships/image" Target="../media/image21.gif"/></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2.emf"/><Relationship Id="rId9" Type="http://schemas.openxmlformats.org/officeDocument/2006/relationships/image" Target="../media/image21.gi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audio" Target="../media/audio3.wav"/><Relationship Id="rId3" Type="http://schemas.openxmlformats.org/officeDocument/2006/relationships/audio" Target="../media/audio3.wav"/><Relationship Id="rId7" Type="http://schemas.microsoft.com/office/2007/relationships/hdphoto" Target="../media/hdphoto3.wdp"/><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6.gif"/><Relationship Id="rId5" Type="http://schemas.openxmlformats.org/officeDocument/2006/relationships/image" Target="../media/image12.emf"/><Relationship Id="rId10" Type="http://schemas.openxmlformats.org/officeDocument/2006/relationships/image" Target="../media/image25.png"/><Relationship Id="rId4" Type="http://schemas.openxmlformats.org/officeDocument/2006/relationships/audio" Target="../media/audio2.wav"/><Relationship Id="rId9" Type="http://schemas.openxmlformats.org/officeDocument/2006/relationships/image" Target="../media/image24.png"/><Relationship Id="rId1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2.emf"/><Relationship Id="rId7"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image" Target="../media/image28.emf"/><Relationship Id="rId9"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em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95670"/>
            <a:ext cx="7628709" cy="4233976"/>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339764" y="2328706"/>
            <a:ext cx="3916272" cy="4697809"/>
          </a:xfrm>
          <a:prstGeom prst="rect">
            <a:avLst/>
          </a:prstGeom>
        </p:spPr>
      </p:pic>
      <p:sp>
        <p:nvSpPr>
          <p:cNvPr id="4" name="Rectangle 3"/>
          <p:cNvSpPr/>
          <p:nvPr/>
        </p:nvSpPr>
        <p:spPr>
          <a:xfrm>
            <a:off x="4573352" y="1763752"/>
            <a:ext cx="3159268" cy="1892142"/>
          </a:xfrm>
          <a:prstGeom prst="rect">
            <a:avLst/>
          </a:prstGeom>
          <a:noFill/>
        </p:spPr>
        <p:txBody>
          <a:bodyPr wrap="square" lIns="91407" tIns="45703" rIns="91407" bIns="45703">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Tớ</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cần</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hai</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củ</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cà</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rốt</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để</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chuẩn</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bị</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bữa</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tối</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Các</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bạn</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giúp</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tớ</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25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nhé</a:t>
            </a:r>
            <a:r>
              <a:rPr kumimoji="0" lang="en-US" sz="25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a:t>
            </a:r>
          </a:p>
        </p:txBody>
      </p:sp>
      <p:sp>
        <p:nvSpPr>
          <p:cNvPr id="5" name="Rectangle 4"/>
          <p:cNvSpPr/>
          <p:nvPr/>
        </p:nvSpPr>
        <p:spPr>
          <a:xfrm>
            <a:off x="4419542" y="2267770"/>
            <a:ext cx="3313078" cy="830697"/>
          </a:xfrm>
          <a:prstGeom prst="rect">
            <a:avLst/>
          </a:prstGeom>
          <a:noFill/>
        </p:spPr>
        <p:txBody>
          <a:bodyPr wrap="square" lIns="91407" tIns="45703" rIns="91407" bIns="45703">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Xin </a:t>
            </a:r>
            <a:r>
              <a:rPr kumimoji="0" lang="en-US" sz="31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chào</a:t>
            </a: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31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các</a:t>
            </a: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 </a:t>
            </a:r>
            <a:r>
              <a:rPr kumimoji="0" lang="en-US" sz="3199" b="0" i="0" u="none" strike="noStrike" kern="1200" cap="none" spc="0" normalizeH="0" baseline="0" noProof="0" dirty="0" err="1">
                <a:ln w="0">
                  <a:solidFill>
                    <a:sysClr val="windowText" lastClr="000000"/>
                  </a:solidFill>
                </a:ln>
                <a:solidFill>
                  <a:srgbClr val="FF6600"/>
                </a:solidFill>
                <a:effectLst/>
                <a:uLnTx/>
                <a:uFillTx/>
                <a:latin typeface="iCiel Cadena" panose="02000503000000020004" pitchFamily="2" charset="0"/>
                <a:ea typeface="+mn-ea"/>
                <a:cs typeface="+mn-cs"/>
              </a:rPr>
              <a:t>bạn</a:t>
            </a:r>
            <a:r>
              <a:rPr kumimoji="0" lang="en-US" sz="3199" b="0" i="0" u="none" strike="noStrike" kern="1200" cap="none" spc="0" normalizeH="0" baseline="0" noProof="0" dirty="0">
                <a:ln w="0">
                  <a:solidFill>
                    <a:sysClr val="windowText" lastClr="000000"/>
                  </a:solidFill>
                </a:ln>
                <a:solidFill>
                  <a:srgbClr val="FF6600"/>
                </a:solidFill>
                <a:effectLst/>
                <a:uLnTx/>
                <a:uFillTx/>
                <a:latin typeface="iCiel Cadena" panose="02000503000000020004" pitchFamily="2" charset="0"/>
                <a:ea typeface="+mn-ea"/>
                <a:cs typeface="+mn-cs"/>
              </a:rPr>
              <a:t>!</a:t>
            </a:r>
          </a:p>
        </p:txBody>
      </p:sp>
      <p:grpSp>
        <p:nvGrpSpPr>
          <p:cNvPr id="9" name="Group 8"/>
          <p:cNvGrpSpPr/>
          <p:nvPr/>
        </p:nvGrpSpPr>
        <p:grpSpPr>
          <a:xfrm>
            <a:off x="914399" y="1095670"/>
            <a:ext cx="7759337" cy="4233976"/>
            <a:chOff x="-308707" y="167784"/>
            <a:chExt cx="9384457" cy="4697633"/>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07" y="167784"/>
              <a:ext cx="9384457" cy="4697633"/>
            </a:xfrm>
            <a:prstGeom prst="rect">
              <a:avLst/>
            </a:prstGeom>
          </p:spPr>
        </p:pic>
        <p:sp>
          <p:nvSpPr>
            <p:cNvPr id="8" name="Rectangle 7"/>
            <p:cNvSpPr/>
            <p:nvPr/>
          </p:nvSpPr>
          <p:spPr>
            <a:xfrm>
              <a:off x="2710390" y="1866644"/>
              <a:ext cx="4729446" cy="1023929"/>
            </a:xfrm>
            <a:prstGeom prst="rect">
              <a:avLst/>
            </a:prstGeom>
            <a:noFill/>
          </p:spPr>
          <p:txBody>
            <a:bodyPr wrap="none" lIns="91407" tIns="45703" rIns="91407" bIns="45703">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5398" b="0" i="0" u="none" strike="noStrike" kern="1200" cap="none" spc="0" normalizeH="0" baseline="0" noProof="0" dirty="0">
                  <a:ln w="0">
                    <a:solidFill>
                      <a:prstClr val="black"/>
                    </a:solidFill>
                  </a:ln>
                  <a:solidFill>
                    <a:srgbClr val="FF6600"/>
                  </a:solidFill>
                  <a:effectLst/>
                  <a:uLnTx/>
                  <a:uFillTx/>
                  <a:latin typeface="iCiel Cadena" panose="02000503000000020004" pitchFamily="2" charset="-93"/>
                  <a:ea typeface="+mn-ea"/>
                  <a:cs typeface="+mn-cs"/>
                </a:rPr>
                <a:t>KHỞI ĐỘNG</a:t>
              </a:r>
            </a:p>
          </p:txBody>
        </p:sp>
      </p:grpSp>
    </p:spTree>
    <p:extLst>
      <p:ext uri="{BB962C8B-B14F-4D97-AF65-F5344CB8AC3E}">
        <p14:creationId xmlns:p14="http://schemas.microsoft.com/office/powerpoint/2010/main" val="49124066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 presetClass="exit" presetSubtype="0" fill="hold" nodeType="with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47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564776" y="2286000"/>
            <a:ext cx="11317849" cy="3872252"/>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539430"/>
          </a:xfrm>
          <a:prstGeom prst="rect">
            <a:avLst/>
          </a:prstGeom>
          <a:noFill/>
        </p:spPr>
        <p:txBody>
          <a:bodyPr wrap="square">
            <a:spAutoFit/>
          </a:bodyPr>
          <a:lstStyle/>
          <a:p>
            <a:pPr algn="just"/>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Times New Roman" panose="02020603050405020304" pitchFamily="18" charset="0"/>
                <a:cs typeface="Times New Roman" panose="02020603050405020304" pitchFamily="18"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296960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3108543"/>
          </a:xfrm>
          <a:prstGeom prst="rect">
            <a:avLst/>
          </a:prstGeom>
          <a:noFill/>
        </p:spPr>
        <p:txBody>
          <a:bodyPr wrap="square">
            <a:spAutoFit/>
          </a:bodyPr>
          <a:lstStyle/>
          <a:p>
            <a:pPr lvl="0" algn="just"/>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Hôm trước, bạn Hoa có tặng em một chiếc bút chì. Bề ngoài của cây bút chì được sơn màu hồng nhạt và được phủ kim tuyến lấp lánh rất đẹp. Chiếc bút dài khoảng 15 xăng-ti-mét</a:t>
            </a:r>
            <a:r>
              <a:rPr lang="en-US" sz="2800" b="1" dirty="0">
                <a:solidFill>
                  <a:srgbClr val="002060"/>
                </a:solidFill>
                <a:latin typeface="Times New Roman" panose="02020603050405020304" pitchFamily="18" charset="0"/>
                <a:cs typeface="Times New Roman" panose="02020603050405020304" pitchFamily="18" charset="0"/>
              </a:rPr>
              <a:t>, thon </a:t>
            </a:r>
            <a:r>
              <a:rPr lang="en-US" sz="2800" b="1" dirty="0" err="1">
                <a:solidFill>
                  <a:srgbClr val="002060"/>
                </a:solidFill>
                <a:latin typeface="Times New Roman" panose="02020603050405020304" pitchFamily="18" charset="0"/>
                <a:cs typeface="Times New Roman" panose="02020603050405020304" pitchFamily="18" charset="0"/>
              </a:rPr>
              <a:t>nhỏ</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như</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chiếc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đũa</a:t>
            </a:r>
            <a:r>
              <a:rPr lang="vi-VN" sz="2800" b="1" dirty="0">
                <a:solidFill>
                  <a:srgbClr val="002060"/>
                </a:solidFill>
                <a:latin typeface="Times New Roman" panose="02020603050405020304" pitchFamily="18" charset="0"/>
                <a:cs typeface="Times New Roman" panose="02020603050405020304" pitchFamily="18" charset="0"/>
              </a:rPr>
              <a: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920089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296259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3662237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058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863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319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0377"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2362200" y="522289"/>
            <a:ext cx="7848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HP001 4 hàng" panose="020B06030503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Thứ</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lang="en-US" altLang="en-US" b="1" dirty="0" err="1">
                <a:solidFill>
                  <a:srgbClr val="FFFFFF"/>
                </a:solidFill>
                <a:latin typeface="HP001 4 hàng" panose="020B0603050302020204" pitchFamily="34" charset="0"/>
                <a:cs typeface="Times New Roman" panose="02020603050405020304" pitchFamily="18" charset="0"/>
              </a:rPr>
              <a:t>sáu</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ngày</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4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tháng</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12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năm</a:t>
            </a:r>
            <a:r>
              <a:rPr kumimoji="0" lang="en-US" altLang="en-US" sz="3200" b="1" i="0" u="none" strike="noStrike" kern="1200" cap="none" spc="0" normalizeH="0" baseline="0" noProof="0">
                <a:ln>
                  <a:noFill/>
                </a:ln>
                <a:solidFill>
                  <a:srgbClr val="FFFFFF"/>
                </a:solidFill>
                <a:effectLst/>
                <a:uLnTx/>
                <a:uFillTx/>
                <a:latin typeface="HP001 4 hàng" panose="020B0603050302020204" pitchFamily="34" charset="0"/>
                <a:ea typeface="+mn-ea"/>
                <a:cs typeface="Times New Roman" panose="02020603050405020304" pitchFamily="18" charset="0"/>
              </a:rPr>
              <a:t> 2025</a:t>
            </a:r>
            <a:endPar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1" i="0" u="sng"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
        <p:nvSpPr>
          <p:cNvPr id="5124" name="TextBox 4"/>
          <p:cNvSpPr txBox="1">
            <a:spLocks noChangeArrowheads="1"/>
          </p:cNvSpPr>
          <p:nvPr/>
        </p:nvSpPr>
        <p:spPr bwMode="auto">
          <a:xfrm>
            <a:off x="3297382" y="1679574"/>
            <a:ext cx="4649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Tiếng</a:t>
            </a:r>
            <a:r>
              <a:rPr kumimoji="0" lang="en-US" altLang="en-US" sz="3200" b="1" i="0" u="sng"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200" b="1" i="0" u="sng"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Việt</a:t>
            </a:r>
            <a:r>
              <a:rPr kumimoji="0" lang="en-US" altLang="en-US" sz="3200" b="1" i="0" u="sng"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p>
        </p:txBody>
      </p:sp>
      <p:sp>
        <p:nvSpPr>
          <p:cNvPr id="5125" name="TextBox 6"/>
          <p:cNvSpPr txBox="1">
            <a:spLocks noChangeArrowheads="1"/>
          </p:cNvSpPr>
          <p:nvPr/>
        </p:nvSpPr>
        <p:spPr bwMode="auto">
          <a:xfrm>
            <a:off x="1567543" y="2370138"/>
            <a:ext cx="8360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Bài</a:t>
            </a:r>
            <a:r>
              <a:rPr kumimoji="0" lang="en-US" altLang="en-US" sz="36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24: </a:t>
            </a:r>
            <a:r>
              <a:rPr kumimoji="0" lang="en-US" altLang="en-US" sz="36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Viết</a:t>
            </a:r>
            <a:r>
              <a:rPr kumimoji="0" lang="en-US" altLang="en-US" sz="3600" b="1" i="0" u="none" strike="noStrike" kern="1200" cap="none" spc="0" normalizeH="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đoạn</a:t>
            </a:r>
            <a:r>
              <a:rPr kumimoji="0" lang="en-US" altLang="en-US" sz="3600" b="1" i="0" u="none" strike="noStrike" kern="1200" cap="none" spc="0" normalizeH="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văn</a:t>
            </a:r>
            <a:r>
              <a:rPr kumimoji="0" lang="en-US" altLang="en-US" sz="3600" b="1" i="0" u="none" strike="noStrike" kern="1200" cap="none" spc="0" normalizeH="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tả</a:t>
            </a:r>
            <a:r>
              <a:rPr kumimoji="0" lang="en-US" altLang="en-US" sz="3600" b="1" i="0" u="none" strike="noStrike" kern="1200" cap="none" spc="0" normalizeH="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đồ</a:t>
            </a:r>
            <a:r>
              <a:rPr kumimoji="0" lang="en-US" altLang="en-US" sz="3600" b="1" i="0" u="none" strike="noStrike" kern="1200" cap="none" spc="0" normalizeH="0" noProof="0" dirty="0">
                <a:ln>
                  <a:noFill/>
                </a:ln>
                <a:solidFill>
                  <a:srgbClr val="FFFFF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FFFFFF"/>
                </a:solidFill>
                <a:effectLst/>
                <a:uLnTx/>
                <a:uFillTx/>
                <a:latin typeface="HP001 4 hàng" panose="020B0603050302020204" pitchFamily="34" charset="0"/>
                <a:ea typeface="+mn-ea"/>
                <a:cs typeface="Times New Roman" panose="02020603050405020304" pitchFamily="18" charset="0"/>
              </a:rPr>
              <a:t>vật</a:t>
            </a:r>
            <a:endParaRPr kumimoji="0" lang="en-US" altLang="en-US" sz="36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71294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22328360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154984"/>
          </a:xfrm>
          <a:prstGeom prst="rect">
            <a:avLst/>
          </a:prstGeom>
          <a:noFill/>
        </p:spPr>
        <p:txBody>
          <a:bodyPr wrap="square" rtlCol="0">
            <a:spAutoFit/>
          </a:bodyPr>
          <a:lstStyle/>
          <a:p>
            <a:pPr algn="ctr"/>
            <a:r>
              <a:rPr lang="vi-VN" sz="2400" b="1" i="0" dirty="0">
                <a:solidFill>
                  <a:srgbClr val="000000"/>
                </a:solidFill>
                <a:effectLst/>
                <a:latin typeface="Times New Roman" panose="02020603050405020304" pitchFamily="18" charset="0"/>
                <a:cs typeface="Times New Roman" panose="02020603050405020304" pitchFamily="18" charset="0"/>
              </a:rPr>
              <a:t>Cái đồng hồ</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Times New Roman" panose="02020603050405020304" pitchFamily="18" charset="0"/>
                <a:cs typeface="Times New Roman" panose="02020603050405020304" pitchFamily="18"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91634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Times New Roman" panose="02020603050405020304" pitchFamily="18" charset="0"/>
                <a:cs typeface="Times New Roman" panose="02020603050405020304" pitchFamily="18" charset="0"/>
              </a:rPr>
              <a:t>a. Tìm từ ngữ hoặc câu văn:</a:t>
            </a:r>
          </a:p>
          <a:p>
            <a:pPr lvl="0" algn="l">
              <a:defRPr/>
            </a:pPr>
            <a:r>
              <a:rPr lang="vi-VN" sz="3600" dirty="0">
                <a:solidFill>
                  <a:srgbClr val="002060"/>
                </a:solidFill>
                <a:latin typeface="Times New Roman" panose="02020603050405020304" pitchFamily="18" charset="0"/>
                <a:cs typeface="Times New Roman" panose="02020603050405020304" pitchFamily="18" charset="0"/>
              </a:rPr>
              <a:t>- Tả các bộ phận của đồng hồ (vỏ đồng hồ, kim đồng hồ,..)</a:t>
            </a:r>
          </a:p>
          <a:p>
            <a:pPr lvl="0" algn="l">
              <a:defRPr/>
            </a:pPr>
            <a:r>
              <a:rPr lang="vi-VN" sz="3600" dirty="0">
                <a:solidFill>
                  <a:srgbClr val="002060"/>
                </a:solidFill>
                <a:latin typeface="Times New Roman" panose="02020603050405020304" pitchFamily="18" charset="0"/>
                <a:cs typeface="Times New Roman" panose="02020603050405020304" pitchFamily="18" charset="0"/>
              </a:rPr>
              <a:t>- Tả âm thanh của đồng hồ (tiếng kim của đồng hồ, tiếng chuông của đồng hồ,…)</a:t>
            </a:r>
          </a:p>
          <a:p>
            <a:pPr lvl="0" algn="l">
              <a:defRPr/>
            </a:pPr>
            <a:r>
              <a:rPr lang="vi-VN" sz="3600" b="1" dirty="0">
                <a:solidFill>
                  <a:srgbClr val="002060"/>
                </a:solidFill>
                <a:latin typeface="Times New Roman" panose="02020603050405020304" pitchFamily="18" charset="0"/>
                <a:cs typeface="Times New Roman" panose="02020603050405020304" pitchFamily="18" charset="0"/>
              </a:rPr>
              <a:t>b. Câu văn nào có hình ảnh so sánh?</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829452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Cái đồng hồ</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Tả</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Times New Roman" panose="02020603050405020304" pitchFamily="18" charset="0"/>
                <a:cs typeface="Times New Roman" panose="02020603050405020304" pitchFamily="18" charset="0"/>
              </a:rPr>
              <a:t>Vỏ</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đồng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hồ</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vỏ</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bằng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nhựa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màu</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trắng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Times New Roman" panose="02020603050405020304" pitchFamily="18" charset="0"/>
                <a:cs typeface="Times New Roman" panose="02020603050405020304" pitchFamily="18"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Tả</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Times New Roman" panose="020206030504050203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a:t>
            </a:r>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tí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Times New Roman" panose="02020603050405020304" pitchFamily="18" charset="0"/>
                <a:cs typeface="Times New Roman" panose="02020603050405020304" pitchFamily="18" charset="0"/>
              </a:rPr>
              <a:t>Tiếng chuông của đồng hồ: reo lên vang nhà</a:t>
            </a:r>
            <a:r>
              <a:rPr lang="en-US" sz="2400" b="1" dirty="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021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784</Words>
  <Application>Microsoft Office PowerPoint</Application>
  <PresentationFormat>Widescreen</PresentationFormat>
  <Paragraphs>50</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微软雅黑</vt:lpstr>
      <vt:lpstr>Arial</vt:lpstr>
      <vt:lpstr>Calibri</vt:lpstr>
      <vt:lpstr>HP001 4 hàng</vt:lpstr>
      <vt:lpstr>iCiel Cadena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36</cp:revision>
  <dcterms:created xsi:type="dcterms:W3CDTF">2022-09-02T08:08:46Z</dcterms:created>
  <dcterms:modified xsi:type="dcterms:W3CDTF">2026-01-12T09:15:36Z</dcterms:modified>
</cp:coreProperties>
</file>