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8" r:id="rId3"/>
    <p:sldId id="383" r:id="rId4"/>
    <p:sldId id="261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6" r:id="rId13"/>
    <p:sldId id="397" r:id="rId14"/>
    <p:sldId id="398" r:id="rId15"/>
    <p:sldId id="39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6746A-9AB5-4BFC-A307-81F7B5932D7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1E1C-24C1-44DD-A32A-909A519D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4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70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93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1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6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9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43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0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A5A5DC-79FA-48B4-990C-AAD832BA45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B0604020202020204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30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6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5A43B-DB58-4A85-A6F5-E74B6AF7188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850009-0173-4857-BB2A-189818D2C86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22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61527-3254-482F-BE74-60AF4A35F04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94842-285F-4B8E-AADE-082AD06DCE0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4DB64-7896-442E-BA4D-8DE4020C36B2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96E80-5340-46BC-8F68-99E911D1B3F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7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F1C6F-5D32-4406-A6EF-EE19A3E5FC01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DE2F8-F32D-408A-B682-2E566AE1C5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63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8B8091-CC1C-4E29-950E-9D1A9980359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7A9531-51F2-4C36-BF70-9307E1CE98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697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FF22E2-6E02-4709-84D9-72E7CECFFAD9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340E7B-BCC6-4572-BD67-27A23AF0592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77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AD822-68AC-44A2-8F32-C5B8DC377E08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5E8A8-30F0-40D3-A1D1-598C015DFE8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73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874470-BFCE-4FF1-AFAF-C2D23DB8390F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4D94A9-CC39-4F8D-86BF-ABDDC77D9E5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1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4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A056C-5595-4803-AC88-CB342D0370F6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ACC44-DCAB-4526-A8DA-6F4F99052659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46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9E0C1A-B73C-479B-8F4F-129433D6BA83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380BC7-5B15-497A-BAA9-8B687D7BD9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360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33D76-3B14-40D1-B468-A681E9A5C385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3F214E-09B5-46EB-886D-C4142F0546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8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818" y="219076"/>
            <a:ext cx="11614149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2147483646 w 257584"/>
                <a:gd name="T1" fmla="*/ 2147483646 h 146846"/>
                <a:gd name="T2" fmla="*/ 2147483646 w 257584"/>
                <a:gd name="T3" fmla="*/ 2147483646 h 146846"/>
                <a:gd name="T4" fmla="*/ 2147483646 w 257584"/>
                <a:gd name="T5" fmla="*/ 2147483646 h 146846"/>
                <a:gd name="T6" fmla="*/ 2147483646 w 257584"/>
                <a:gd name="T7" fmla="*/ 2147483646 h 146846"/>
                <a:gd name="T8" fmla="*/ 2147483646 w 257584"/>
                <a:gd name="T9" fmla="*/ 2147483646 h 146846"/>
                <a:gd name="T10" fmla="*/ 2147483646 w 257584"/>
                <a:gd name="T11" fmla="*/ 2147483646 h 146846"/>
                <a:gd name="T12" fmla="*/ 2147483646 w 257584"/>
                <a:gd name="T13" fmla="*/ 2147483646 h 146846"/>
                <a:gd name="T14" fmla="*/ 2147483646 w 257584"/>
                <a:gd name="T15" fmla="*/ 2147483646 h 146846"/>
                <a:gd name="T16" fmla="*/ 2147483646 w 257584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Google Shape;1000;p14"/>
              <p:cNvSpPr/>
              <p:nvPr/>
            </p:nvSpPr>
            <p:spPr>
              <a:xfrm>
                <a:off x="8341867" y="1721415"/>
                <a:ext cx="569787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Google Shape;1006;p14"/>
              <p:cNvSpPr/>
              <p:nvPr/>
            </p:nvSpPr>
            <p:spPr>
              <a:xfrm>
                <a:off x="8341867" y="606869"/>
                <a:ext cx="569787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2147483646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2147483646 h 9226"/>
                  <a:gd name="T10" fmla="*/ 0 w 18186"/>
                  <a:gd name="T11" fmla="*/ 2147483646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Google Shape;1012;p14"/>
              <p:cNvSpPr/>
              <p:nvPr/>
            </p:nvSpPr>
            <p:spPr>
              <a:xfrm>
                <a:off x="8341867" y="2281736"/>
                <a:ext cx="569787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Google Shape;1013;p14"/>
            <p:cNvSpPr/>
            <p:nvPr/>
          </p:nvSpPr>
          <p:spPr>
            <a:xfrm>
              <a:off x="8341867" y="4368307"/>
              <a:ext cx="569787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2147483646 h 146846"/>
                <a:gd name="T2" fmla="*/ 2147483646 w 257093"/>
                <a:gd name="T3" fmla="*/ 2147483646 h 146846"/>
                <a:gd name="T4" fmla="*/ 2147483646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2147483646 h 146846"/>
                <a:gd name="T16" fmla="*/ 2147483646 w 257093"/>
                <a:gd name="T17" fmla="*/ 2147483646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667" y="8826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1084" y="906463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4367" y="989014"/>
            <a:ext cx="44451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4934" y="9477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084" y="917575"/>
            <a:ext cx="44873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3550" y="14954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967" y="1520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1" y="1603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2818" y="1562100"/>
            <a:ext cx="46567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1084" y="1531938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967" y="2135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1" y="2217738"/>
            <a:ext cx="44449" cy="44450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818" y="2174875"/>
            <a:ext cx="44449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967" y="21463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433" y="2724151"/>
            <a:ext cx="110067" cy="176213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1" y="2747964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134" y="28305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1" y="2789239"/>
            <a:ext cx="46567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968" y="27590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1433" y="3336925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4733" y="3362326"/>
            <a:ext cx="450851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20133" y="3444875"/>
            <a:ext cx="44451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1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1" y="33734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59317" y="3951288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4734" y="39766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8018" y="40592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8585" y="40163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4734" y="3987800"/>
            <a:ext cx="448733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9317" y="4565650"/>
            <a:ext cx="110067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2618" y="4589464"/>
            <a:ext cx="450849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5901" y="4672014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8585" y="4630739"/>
            <a:ext cx="44449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4734" y="4600575"/>
            <a:ext cx="446617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10067" cy="176212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618" y="5203826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1" y="5286375"/>
            <a:ext cx="46567" cy="46038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6467" y="5245100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2618" y="5214939"/>
            <a:ext cx="448733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7200" y="5792788"/>
            <a:ext cx="107951" cy="177800"/>
          </a:xfrm>
          <a:custGeom>
            <a:avLst/>
            <a:gdLst>
              <a:gd name="T0" fmla="*/ 2147483646 w 2534"/>
              <a:gd name="T1" fmla="*/ 2147483646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2147483646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9"/>
            <a:ext cx="448733" cy="111125"/>
          </a:xfrm>
          <a:custGeom>
            <a:avLst/>
            <a:gdLst>
              <a:gd name="T0" fmla="*/ 2147483646 w 10360"/>
              <a:gd name="T1" fmla="*/ 214748364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2147483646 h 2534"/>
              <a:gd name="T12" fmla="*/ 2147483646 w 10360"/>
              <a:gd name="T13" fmla="*/ 214748364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3784" y="5900739"/>
            <a:ext cx="46567" cy="46037"/>
          </a:xfrm>
          <a:custGeom>
            <a:avLst/>
            <a:gdLst>
              <a:gd name="T0" fmla="*/ 2147483646 w 1022"/>
              <a:gd name="T1" fmla="*/ 2147483646 h 1"/>
              <a:gd name="T2" fmla="*/ 2147483646 w 1022"/>
              <a:gd name="T3" fmla="*/ 2147483646 h 1"/>
              <a:gd name="T4" fmla="*/ 2147483646 w 1022"/>
              <a:gd name="T5" fmla="*/ 2147483646 h 1"/>
              <a:gd name="T6" fmla="*/ 2147483646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2147483646 w 1022"/>
              <a:gd name="T13" fmla="*/ 2147483646 h 1"/>
              <a:gd name="T14" fmla="*/ 2147483646 w 1022"/>
              <a:gd name="T15" fmla="*/ 2147483646 h 1"/>
              <a:gd name="T16" fmla="*/ 2147483646 w 1022"/>
              <a:gd name="T17" fmla="*/ 2147483646 h 1"/>
              <a:gd name="T18" fmla="*/ 2147483646 w 1022"/>
              <a:gd name="T19" fmla="*/ 2147483646 h 1"/>
              <a:gd name="T20" fmla="*/ 2147483646 w 1022"/>
              <a:gd name="T21" fmla="*/ 2147483646 h 1"/>
              <a:gd name="T22" fmla="*/ 2147483646 w 1022"/>
              <a:gd name="T23" fmla="*/ 2147483646 h 1"/>
              <a:gd name="T24" fmla="*/ 2147483646 w 1022"/>
              <a:gd name="T25" fmla="*/ 2147483646 h 1"/>
              <a:gd name="T26" fmla="*/ 2147483646 w 1022"/>
              <a:gd name="T27" fmla="*/ 2147483646 h 1"/>
              <a:gd name="T28" fmla="*/ 2147483646 w 1022"/>
              <a:gd name="T29" fmla="*/ 2147483646 h 1"/>
              <a:gd name="T30" fmla="*/ 2147483646 w 1022"/>
              <a:gd name="T31" fmla="*/ 2147483646 h 1"/>
              <a:gd name="T32" fmla="*/ 2147483646 w 1022"/>
              <a:gd name="T33" fmla="*/ 2147483646 h 1"/>
              <a:gd name="T34" fmla="*/ 2147483646 w 1022"/>
              <a:gd name="T35" fmla="*/ 2147483646 h 1"/>
              <a:gd name="T36" fmla="*/ 2147483646 w 1022"/>
              <a:gd name="T37" fmla="*/ 2147483646 h 1"/>
              <a:gd name="T38" fmla="*/ 2147483646 w 1022"/>
              <a:gd name="T39" fmla="*/ 2147483646 h 1"/>
              <a:gd name="T40" fmla="*/ 2147483646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4351" y="5857875"/>
            <a:ext cx="4656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617" y="5829300"/>
            <a:ext cx="446616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2147483646 h 2193"/>
              <a:gd name="T6" fmla="*/ 2147483646 w 10322"/>
              <a:gd name="T7" fmla="*/ 2147483646 h 2193"/>
              <a:gd name="T8" fmla="*/ 2147483646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0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91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2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7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36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12/01/2026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2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471C7-AA27-4153-9F95-70C00B2EF0F7}" type="datetime10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16:13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7AD90-6183-48EB-913E-2257C6A91F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7444" y="278296"/>
            <a:ext cx="10992808" cy="61487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5" name="图片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6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94" y="2948544"/>
            <a:ext cx="1603116" cy="3909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57" y="-89451"/>
            <a:ext cx="1146656" cy="1379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B7DB6-9C30-4C06-96E5-02BDC9BBB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45" y="1258336"/>
            <a:ext cx="5669618" cy="196194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541111E-1C79-489D-81FA-C057608435F1}"/>
              </a:ext>
            </a:extLst>
          </p:cNvPr>
          <p:cNvGraphicFramePr>
            <a:graphicFrameLocks noGrp="1"/>
          </p:cNvGraphicFramePr>
          <p:nvPr/>
        </p:nvGraphicFramePr>
        <p:xfrm>
          <a:off x="7073210" y="1258945"/>
          <a:ext cx="4933260" cy="1920240"/>
        </p:xfrm>
        <a:graphic>
          <a:graphicData uri="http://schemas.openxmlformats.org/drawingml/2006/table">
            <a:tbl>
              <a:tblPr/>
              <a:tblGrid>
                <a:gridCol w="4294669">
                  <a:extLst>
                    <a:ext uri="{9D8B030D-6E8A-4147-A177-3AD203B41FA5}">
                      <a16:colId xmlns:a16="http://schemas.microsoft.com/office/drawing/2014/main" val="103289546"/>
                    </a:ext>
                  </a:extLst>
                </a:gridCol>
                <a:gridCol w="638591">
                  <a:extLst>
                    <a:ext uri="{9D8B030D-6E8A-4147-A177-3AD203B41FA5}">
                      <a16:colId xmlns:a16="http://schemas.microsoft.com/office/drawing/2014/main" val="1440384721"/>
                    </a:ext>
                  </a:extLst>
                </a:gridCol>
              </a:tblGrid>
              <a:tr h="1633342">
                <a:tc>
                  <a:txBody>
                    <a:bodyPr/>
                    <a:lstStyle/>
                    <a:p>
                      <a:pPr algn="l" fontAlgn="t"/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 : 4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: 2</a:t>
                      </a:r>
                    </a:p>
                    <a:p>
                      <a:pPr marL="0" marR="0" lvl="0" indent="0" algn="l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 : 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t"/>
                      <a:endParaRPr lang="en-US" sz="40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873128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49452F-B7FE-4A12-A27D-04D892C9A69A}"/>
              </a:ext>
            </a:extLst>
          </p:cNvPr>
          <p:cNvSpPr/>
          <p:nvPr/>
        </p:nvSpPr>
        <p:spPr>
          <a:xfrm>
            <a:off x="695739" y="3727174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4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: 4 = 200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2313B38-9665-4827-9DBC-F7A798E920BE}"/>
              </a:ext>
            </a:extLst>
          </p:cNvPr>
          <p:cNvSpPr/>
          <p:nvPr/>
        </p:nvSpPr>
        <p:spPr>
          <a:xfrm>
            <a:off x="4273826" y="3667539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2 = 2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: 2 = 200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BA7CC-6990-4754-A25F-0B72C23E9C00}"/>
              </a:ext>
            </a:extLst>
          </p:cNvPr>
          <p:cNvSpPr/>
          <p:nvPr/>
        </p:nvSpPr>
        <p:spPr>
          <a:xfrm>
            <a:off x="7832034" y="3597965"/>
            <a:ext cx="3289852" cy="1739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5 = 1 </a:t>
            </a:r>
            <a:r>
              <a:rPr lang="en-US" sz="3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endParaRPr lang="en-US" sz="3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 : 5 = 100</a:t>
            </a:r>
          </a:p>
        </p:txBody>
      </p:sp>
    </p:spTree>
    <p:extLst>
      <p:ext uri="{BB962C8B-B14F-4D97-AF65-F5344CB8AC3E}">
        <p14:creationId xmlns:p14="http://schemas.microsoft.com/office/powerpoint/2010/main" val="41381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17B721-7F54-4021-9029-A293CC895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528637"/>
            <a:ext cx="666750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8BA7-A019-44DF-B05C-60809F04A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0" y="1554842"/>
            <a:ext cx="9191625" cy="476379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3C66836-E573-4C9A-B4A1-994244AADC93}"/>
              </a:ext>
            </a:extLst>
          </p:cNvPr>
          <p:cNvSpPr/>
          <p:nvPr/>
        </p:nvSpPr>
        <p:spPr>
          <a:xfrm>
            <a:off x="4943475" y="5714999"/>
            <a:ext cx="66675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139CC8-A0CE-476A-960A-ED917734BED8}"/>
              </a:ext>
            </a:extLst>
          </p:cNvPr>
          <p:cNvSpPr/>
          <p:nvPr/>
        </p:nvSpPr>
        <p:spPr>
          <a:xfrm>
            <a:off x="5676900" y="5724524"/>
            <a:ext cx="514350" cy="514351"/>
          </a:xfrm>
          <a:prstGeom prst="ellipse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12B5F9-F588-47CF-8F13-686E0C142755}"/>
              </a:ext>
            </a:extLst>
          </p:cNvPr>
          <p:cNvSpPr/>
          <p:nvPr/>
        </p:nvSpPr>
        <p:spPr>
          <a:xfrm>
            <a:off x="6276975" y="5705474"/>
            <a:ext cx="485775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DFC21B-5383-4E25-8307-4599B10EC6AD}"/>
              </a:ext>
            </a:extLst>
          </p:cNvPr>
          <p:cNvSpPr/>
          <p:nvPr/>
        </p:nvSpPr>
        <p:spPr>
          <a:xfrm>
            <a:off x="7086600" y="5705474"/>
            <a:ext cx="647700" cy="523875"/>
          </a:xfrm>
          <a:prstGeom prst="roundRect">
            <a:avLst/>
          </a:prstGeom>
          <a:ln w="38100">
            <a:solidFill>
              <a:srgbClr val="D91B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236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7E093CA-7580-417A-BBE0-BEE252934A7C}"/>
              </a:ext>
            </a:extLst>
          </p:cNvPr>
          <p:cNvSpPr/>
          <p:nvPr/>
        </p:nvSpPr>
        <p:spPr>
          <a:xfrm>
            <a:off x="651351" y="805111"/>
            <a:ext cx="640736" cy="65594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723CF-D66E-4321-8872-9A9BDC9EF7EA}"/>
              </a:ext>
            </a:extLst>
          </p:cNvPr>
          <p:cNvSpPr txBox="1"/>
          <p:nvPr/>
        </p:nvSpPr>
        <p:spPr>
          <a:xfrm>
            <a:off x="1292088" y="591061"/>
            <a:ext cx="9730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 Sáng thu hoạch được 80 quả bí ngô, bác chia đều vào 4 chuyến xe để chở hết số quả bí ngô về nhà. Hỏi mỗi chuyến xe chở bao nhiêu quả bí ngô?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34633-33A9-4070-B4C5-648091590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60" y="2606551"/>
            <a:ext cx="8442049" cy="27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/>
              <a:cs typeface="+mn-cs"/>
            </a:endParaRPr>
          </a:p>
        </p:txBody>
      </p:sp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-85154" y="562903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3CA69-5915-4D73-A797-70E2E17CC1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487" y="642937"/>
            <a:ext cx="4833938" cy="2532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8B5A6-5635-4CDE-A7E4-0FBBDD548C40}"/>
              </a:ext>
            </a:extLst>
          </p:cNvPr>
          <p:cNvSpPr txBox="1"/>
          <p:nvPr/>
        </p:nvSpPr>
        <p:spPr>
          <a:xfrm>
            <a:off x="2247900" y="3324225"/>
            <a:ext cx="8048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xe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chở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80: 4= 20 (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20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bí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8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5">
            <a:extLst>
              <a:ext uri="{FF2B5EF4-FFF2-40B4-BE49-F238E27FC236}">
                <a16:creationId xmlns:a16="http://schemas.microsoft.com/office/drawing/2014/main" id="{0B849789-524C-4C27-8B79-70F390115104}"/>
              </a:ext>
            </a:extLst>
          </p:cNvPr>
          <p:cNvSpPr/>
          <p:nvPr/>
        </p:nvSpPr>
        <p:spPr>
          <a:xfrm>
            <a:off x="-12699" y="4786631"/>
            <a:ext cx="12997180" cy="2311400"/>
          </a:xfrm>
          <a:custGeom>
            <a:avLst/>
            <a:gdLst>
              <a:gd name="connsiteX0" fmla="*/ 0 w 20467"/>
              <a:gd name="connsiteY0" fmla="*/ 3623 h 4047"/>
              <a:gd name="connsiteX1" fmla="*/ 621 w 20467"/>
              <a:gd name="connsiteY1" fmla="*/ 2153 h 4047"/>
              <a:gd name="connsiteX2" fmla="*/ 1771 w 20467"/>
              <a:gd name="connsiteY2" fmla="*/ 980 h 4047"/>
              <a:gd name="connsiteX3" fmla="*/ 2548 w 20467"/>
              <a:gd name="connsiteY3" fmla="*/ 816 h 4047"/>
              <a:gd name="connsiteX4" fmla="*/ 3534 w 20467"/>
              <a:gd name="connsiteY4" fmla="*/ 641 h 4047"/>
              <a:gd name="connsiteX5" fmla="*/ 6605 w 20467"/>
              <a:gd name="connsiteY5" fmla="*/ 29 h 4047"/>
              <a:gd name="connsiteX6" fmla="*/ 16135 w 20467"/>
              <a:gd name="connsiteY6" fmla="*/ 2175 h 4047"/>
              <a:gd name="connsiteX7" fmla="*/ 17962 w 20467"/>
              <a:gd name="connsiteY7" fmla="*/ 1825 h 4047"/>
              <a:gd name="connsiteX8" fmla="*/ 19256 w 20467"/>
              <a:gd name="connsiteY8" fmla="*/ 873 h 4047"/>
              <a:gd name="connsiteX9" fmla="*/ 19642 w 20467"/>
              <a:gd name="connsiteY9" fmla="*/ 2038 h 4047"/>
              <a:gd name="connsiteX10" fmla="*/ 20369 w 20467"/>
              <a:gd name="connsiteY10" fmla="*/ 2458 h 4047"/>
              <a:gd name="connsiteX11" fmla="*/ 20369 w 20467"/>
              <a:gd name="connsiteY11" fmla="*/ 4048 h 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68" h="4048">
                <a:moveTo>
                  <a:pt x="0" y="3623"/>
                </a:moveTo>
                <a:cubicBezTo>
                  <a:pt x="107" y="3265"/>
                  <a:pt x="384" y="2535"/>
                  <a:pt x="621" y="2153"/>
                </a:cubicBezTo>
                <a:cubicBezTo>
                  <a:pt x="857" y="1771"/>
                  <a:pt x="1490" y="1129"/>
                  <a:pt x="1771" y="980"/>
                </a:cubicBezTo>
                <a:cubicBezTo>
                  <a:pt x="2053" y="830"/>
                  <a:pt x="2217" y="709"/>
                  <a:pt x="2548" y="816"/>
                </a:cubicBezTo>
                <a:cubicBezTo>
                  <a:pt x="2880" y="922"/>
                  <a:pt x="3244" y="790"/>
                  <a:pt x="3534" y="641"/>
                </a:cubicBezTo>
                <a:cubicBezTo>
                  <a:pt x="3825" y="491"/>
                  <a:pt x="4530" y="-140"/>
                  <a:pt x="6605" y="29"/>
                </a:cubicBezTo>
                <a:cubicBezTo>
                  <a:pt x="8680" y="198"/>
                  <a:pt x="14119" y="2877"/>
                  <a:pt x="16135" y="2175"/>
                </a:cubicBezTo>
                <a:cubicBezTo>
                  <a:pt x="18151" y="1473"/>
                  <a:pt x="17409" y="1782"/>
                  <a:pt x="17962" y="1825"/>
                </a:cubicBezTo>
                <a:cubicBezTo>
                  <a:pt x="18516" y="1869"/>
                  <a:pt x="18920" y="830"/>
                  <a:pt x="19256" y="873"/>
                </a:cubicBezTo>
                <a:cubicBezTo>
                  <a:pt x="19592" y="917"/>
                  <a:pt x="19420" y="1719"/>
                  <a:pt x="19642" y="2038"/>
                </a:cubicBezTo>
                <a:cubicBezTo>
                  <a:pt x="19865" y="2357"/>
                  <a:pt x="20224" y="2057"/>
                  <a:pt x="20369" y="2458"/>
                </a:cubicBezTo>
                <a:cubicBezTo>
                  <a:pt x="20514" y="2859"/>
                  <a:pt x="20487" y="3241"/>
                  <a:pt x="20369" y="4048"/>
                </a:cubicBezTo>
              </a:path>
            </a:pathLst>
          </a:custGeom>
          <a:solidFill>
            <a:srgbClr val="5DA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3" name="图片 3" descr="229  300">
            <a:extLst>
              <a:ext uri="{FF2B5EF4-FFF2-40B4-BE49-F238E27FC236}">
                <a16:creationId xmlns:a16="http://schemas.microsoft.com/office/drawing/2014/main" id="{2F4687AA-BA39-40A5-B0E8-DEC285E3B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91" y="1237615"/>
            <a:ext cx="7820660" cy="5500371"/>
          </a:xfrm>
          <a:prstGeom prst="rect">
            <a:avLst/>
          </a:prstGeom>
        </p:spPr>
      </p:pic>
      <p:sp>
        <p:nvSpPr>
          <p:cNvPr id="4" name="任意多边形 7">
            <a:extLst>
              <a:ext uri="{FF2B5EF4-FFF2-40B4-BE49-F238E27FC236}">
                <a16:creationId xmlns:a16="http://schemas.microsoft.com/office/drawing/2014/main" id="{B53C0B7E-B6D9-4988-AD05-0F0F5BDF71DB}"/>
              </a:ext>
            </a:extLst>
          </p:cNvPr>
          <p:cNvSpPr/>
          <p:nvPr/>
        </p:nvSpPr>
        <p:spPr>
          <a:xfrm rot="840000">
            <a:off x="951344" y="5613809"/>
            <a:ext cx="5603240" cy="693363"/>
          </a:xfrm>
          <a:custGeom>
            <a:avLst/>
            <a:gdLst>
              <a:gd name="connsiteX0" fmla="*/ 8824 w 8824"/>
              <a:gd name="connsiteY0" fmla="*/ 0 h 1091"/>
              <a:gd name="connsiteX1" fmla="*/ 8277 w 8824"/>
              <a:gd name="connsiteY1" fmla="*/ 484 h 1091"/>
              <a:gd name="connsiteX2" fmla="*/ 7040 w 8824"/>
              <a:gd name="connsiteY2" fmla="*/ 866 h 1091"/>
              <a:gd name="connsiteX3" fmla="*/ 5540 w 8824"/>
              <a:gd name="connsiteY3" fmla="*/ 731 h 1091"/>
              <a:gd name="connsiteX4" fmla="*/ 4186 w 8824"/>
              <a:gd name="connsiteY4" fmla="*/ 995 h 1091"/>
              <a:gd name="connsiteX5" fmla="*/ 3386 w 8824"/>
              <a:gd name="connsiteY5" fmla="*/ 951 h 1091"/>
              <a:gd name="connsiteX6" fmla="*/ 2705 w 8824"/>
              <a:gd name="connsiteY6" fmla="*/ 927 h 1091"/>
              <a:gd name="connsiteX7" fmla="*/ 1827 w 8824"/>
              <a:gd name="connsiteY7" fmla="*/ 1089 h 1091"/>
              <a:gd name="connsiteX8" fmla="*/ 366 w 8824"/>
              <a:gd name="connsiteY8" fmla="*/ 801 h 1091"/>
              <a:gd name="connsiteX9" fmla="*/ 0 w 8824"/>
              <a:gd name="connsiteY9" fmla="*/ 650 h 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24" h="1092">
                <a:moveTo>
                  <a:pt x="8824" y="0"/>
                </a:moveTo>
                <a:cubicBezTo>
                  <a:pt x="8730" y="53"/>
                  <a:pt x="8659" y="452"/>
                  <a:pt x="8277" y="484"/>
                </a:cubicBezTo>
                <a:cubicBezTo>
                  <a:pt x="7896" y="516"/>
                  <a:pt x="7492" y="940"/>
                  <a:pt x="7040" y="866"/>
                </a:cubicBezTo>
                <a:cubicBezTo>
                  <a:pt x="6588" y="792"/>
                  <a:pt x="5992" y="787"/>
                  <a:pt x="5540" y="731"/>
                </a:cubicBezTo>
                <a:cubicBezTo>
                  <a:pt x="5089" y="675"/>
                  <a:pt x="4693" y="916"/>
                  <a:pt x="4186" y="995"/>
                </a:cubicBezTo>
                <a:cubicBezTo>
                  <a:pt x="3679" y="1074"/>
                  <a:pt x="3773" y="932"/>
                  <a:pt x="3386" y="951"/>
                </a:cubicBezTo>
                <a:cubicBezTo>
                  <a:pt x="2998" y="970"/>
                  <a:pt x="3004" y="992"/>
                  <a:pt x="2705" y="927"/>
                </a:cubicBezTo>
                <a:cubicBezTo>
                  <a:pt x="2406" y="862"/>
                  <a:pt x="2215" y="1122"/>
                  <a:pt x="1827" y="1089"/>
                </a:cubicBezTo>
                <a:cubicBezTo>
                  <a:pt x="1440" y="1056"/>
                  <a:pt x="846" y="801"/>
                  <a:pt x="366" y="801"/>
                </a:cubicBezTo>
                <a:cubicBezTo>
                  <a:pt x="-114" y="801"/>
                  <a:pt x="376" y="529"/>
                  <a:pt x="0" y="65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5" name="任意多边形 8">
            <a:extLst>
              <a:ext uri="{FF2B5EF4-FFF2-40B4-BE49-F238E27FC236}">
                <a16:creationId xmlns:a16="http://schemas.microsoft.com/office/drawing/2014/main" id="{242FC2C1-B2F0-462F-AB6E-62E64A51FC6A}"/>
              </a:ext>
            </a:extLst>
          </p:cNvPr>
          <p:cNvSpPr/>
          <p:nvPr/>
        </p:nvSpPr>
        <p:spPr>
          <a:xfrm rot="20400000">
            <a:off x="4564675" y="4511798"/>
            <a:ext cx="1642796" cy="1158369"/>
          </a:xfrm>
          <a:custGeom>
            <a:avLst/>
            <a:gdLst>
              <a:gd name="connsiteX0" fmla="*/ 2587 w 2587"/>
              <a:gd name="connsiteY0" fmla="*/ 1824 h 1824"/>
              <a:gd name="connsiteX1" fmla="*/ 1586 w 2587"/>
              <a:gd name="connsiteY1" fmla="*/ 1170 h 1824"/>
              <a:gd name="connsiteX2" fmla="*/ 965 w 2587"/>
              <a:gd name="connsiteY2" fmla="*/ 708 h 1824"/>
              <a:gd name="connsiteX3" fmla="*/ 222 w 2587"/>
              <a:gd name="connsiteY3" fmla="*/ 44 h 1824"/>
              <a:gd name="connsiteX4" fmla="*/ 2 w 2587"/>
              <a:gd name="connsiteY4" fmla="*/ 144 h 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7" h="1824">
                <a:moveTo>
                  <a:pt x="2587" y="1824"/>
                </a:moveTo>
                <a:cubicBezTo>
                  <a:pt x="2314" y="1720"/>
                  <a:pt x="1990" y="1369"/>
                  <a:pt x="1586" y="1170"/>
                </a:cubicBezTo>
                <a:cubicBezTo>
                  <a:pt x="1181" y="972"/>
                  <a:pt x="1206" y="932"/>
                  <a:pt x="965" y="708"/>
                </a:cubicBezTo>
                <a:cubicBezTo>
                  <a:pt x="724" y="483"/>
                  <a:pt x="333" y="181"/>
                  <a:pt x="222" y="44"/>
                </a:cubicBezTo>
                <a:cubicBezTo>
                  <a:pt x="110" y="-93"/>
                  <a:pt x="-18" y="131"/>
                  <a:pt x="2" y="144"/>
                </a:cubicBezTo>
              </a:path>
            </a:pathLst>
          </a:custGeom>
          <a:solidFill>
            <a:srgbClr val="5DA334"/>
          </a:solidFill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6" name="任意多边形 10">
            <a:extLst>
              <a:ext uri="{FF2B5EF4-FFF2-40B4-BE49-F238E27FC236}">
                <a16:creationId xmlns:a16="http://schemas.microsoft.com/office/drawing/2014/main" id="{F25CBE96-4828-48E3-A254-EFF4C29AD10E}"/>
              </a:ext>
            </a:extLst>
          </p:cNvPr>
          <p:cNvSpPr/>
          <p:nvPr/>
        </p:nvSpPr>
        <p:spPr>
          <a:xfrm>
            <a:off x="3405730" y="4746247"/>
            <a:ext cx="2679700" cy="782900"/>
          </a:xfrm>
          <a:custGeom>
            <a:avLst/>
            <a:gdLst>
              <a:gd name="connsiteX0" fmla="*/ 4220 w 4220"/>
              <a:gd name="connsiteY0" fmla="*/ 1212 h 1232"/>
              <a:gd name="connsiteX1" fmla="*/ 2925 w 4220"/>
              <a:gd name="connsiteY1" fmla="*/ 1074 h 1232"/>
              <a:gd name="connsiteX2" fmla="*/ 1757 w 4220"/>
              <a:gd name="connsiteY2" fmla="*/ 320 h 1232"/>
              <a:gd name="connsiteX3" fmla="*/ 408 w 4220"/>
              <a:gd name="connsiteY3" fmla="*/ 167 h 1232"/>
              <a:gd name="connsiteX4" fmla="*/ 0 w 4220"/>
              <a:gd name="connsiteY4" fmla="*/ 0 h 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0" h="1233">
                <a:moveTo>
                  <a:pt x="4220" y="1212"/>
                </a:moveTo>
                <a:cubicBezTo>
                  <a:pt x="3964" y="1250"/>
                  <a:pt x="3418" y="1253"/>
                  <a:pt x="2925" y="1074"/>
                </a:cubicBezTo>
                <a:cubicBezTo>
                  <a:pt x="2431" y="895"/>
                  <a:pt x="2188" y="616"/>
                  <a:pt x="1757" y="320"/>
                </a:cubicBezTo>
                <a:cubicBezTo>
                  <a:pt x="1326" y="24"/>
                  <a:pt x="802" y="303"/>
                  <a:pt x="408" y="167"/>
                </a:cubicBezTo>
                <a:cubicBezTo>
                  <a:pt x="14" y="33"/>
                  <a:pt x="319" y="37"/>
                  <a:pt x="0" y="0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7" name="任意多边形 11">
            <a:extLst>
              <a:ext uri="{FF2B5EF4-FFF2-40B4-BE49-F238E27FC236}">
                <a16:creationId xmlns:a16="http://schemas.microsoft.com/office/drawing/2014/main" id="{3A419328-22C0-48AB-8823-F78898F9960A}"/>
              </a:ext>
            </a:extLst>
          </p:cNvPr>
          <p:cNvSpPr/>
          <p:nvPr/>
        </p:nvSpPr>
        <p:spPr>
          <a:xfrm rot="240000">
            <a:off x="2754464" y="4964229"/>
            <a:ext cx="3218195" cy="687767"/>
          </a:xfrm>
          <a:custGeom>
            <a:avLst/>
            <a:gdLst>
              <a:gd name="connsiteX0" fmla="*/ 5068 w 5068"/>
              <a:gd name="connsiteY0" fmla="*/ 984 h 1083"/>
              <a:gd name="connsiteX1" fmla="*/ 4094 w 5068"/>
              <a:gd name="connsiteY1" fmla="*/ 1083 h 1083"/>
              <a:gd name="connsiteX2" fmla="*/ 3268 w 5068"/>
              <a:gd name="connsiteY2" fmla="*/ 984 h 1083"/>
              <a:gd name="connsiteX3" fmla="*/ 2593 w 5068"/>
              <a:gd name="connsiteY3" fmla="*/ 551 h 1083"/>
              <a:gd name="connsiteX4" fmla="*/ 854 w 5068"/>
              <a:gd name="connsiteY4" fmla="*/ 274 h 1083"/>
              <a:gd name="connsiteX5" fmla="*/ 0 w 5068"/>
              <a:gd name="connsiteY5" fmla="*/ 0 h 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8" h="1083">
                <a:moveTo>
                  <a:pt x="5068" y="984"/>
                </a:moveTo>
                <a:cubicBezTo>
                  <a:pt x="4890" y="1006"/>
                  <a:pt x="4454" y="1083"/>
                  <a:pt x="4094" y="1083"/>
                </a:cubicBezTo>
                <a:cubicBezTo>
                  <a:pt x="3733" y="1083"/>
                  <a:pt x="3569" y="1090"/>
                  <a:pt x="3268" y="984"/>
                </a:cubicBezTo>
                <a:cubicBezTo>
                  <a:pt x="2968" y="878"/>
                  <a:pt x="2916" y="778"/>
                  <a:pt x="2593" y="551"/>
                </a:cubicBezTo>
                <a:cubicBezTo>
                  <a:pt x="2270" y="325"/>
                  <a:pt x="1221" y="274"/>
                  <a:pt x="854" y="274"/>
                </a:cubicBezTo>
                <a:cubicBezTo>
                  <a:pt x="487" y="274"/>
                  <a:pt x="-4" y="0"/>
                  <a:pt x="0" y="0"/>
                </a:cubicBezTo>
              </a:path>
            </a:pathLst>
          </a:custGeom>
          <a:noFill/>
          <a:ln w="34925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3528859E-A5E7-48E2-9FB8-DBE94CFE03B8}"/>
              </a:ext>
            </a:extLst>
          </p:cNvPr>
          <p:cNvSpPr/>
          <p:nvPr/>
        </p:nvSpPr>
        <p:spPr>
          <a:xfrm rot="360000">
            <a:off x="1985689" y="5446118"/>
            <a:ext cx="4033083" cy="460404"/>
          </a:xfrm>
          <a:custGeom>
            <a:avLst/>
            <a:gdLst>
              <a:gd name="connsiteX0" fmla="*/ 6351 w 6351"/>
              <a:gd name="connsiteY0" fmla="*/ 400 h 725"/>
              <a:gd name="connsiteX1" fmla="*/ 5636 w 6351"/>
              <a:gd name="connsiteY1" fmla="*/ 687 h 725"/>
              <a:gd name="connsiteX2" fmla="*/ 5063 w 6351"/>
              <a:gd name="connsiteY2" fmla="*/ 687 h 725"/>
              <a:gd name="connsiteX3" fmla="*/ 4262 w 6351"/>
              <a:gd name="connsiteY3" fmla="*/ 457 h 725"/>
              <a:gd name="connsiteX4" fmla="*/ 3454 w 6351"/>
              <a:gd name="connsiteY4" fmla="*/ 315 h 725"/>
              <a:gd name="connsiteX5" fmla="*/ 2440 w 6351"/>
              <a:gd name="connsiteY5" fmla="*/ 235 h 725"/>
              <a:gd name="connsiteX6" fmla="*/ 1240 w 6351"/>
              <a:gd name="connsiteY6" fmla="*/ 323 h 725"/>
              <a:gd name="connsiteX7" fmla="*/ 129 w 6351"/>
              <a:gd name="connsiteY7" fmla="*/ 31 h 725"/>
              <a:gd name="connsiteX8" fmla="*/ 242 w 6351"/>
              <a:gd name="connsiteY8" fmla="*/ 37 h 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51" h="725">
                <a:moveTo>
                  <a:pt x="6351" y="400"/>
                </a:moveTo>
                <a:cubicBezTo>
                  <a:pt x="6219" y="457"/>
                  <a:pt x="5893" y="630"/>
                  <a:pt x="5636" y="687"/>
                </a:cubicBezTo>
                <a:cubicBezTo>
                  <a:pt x="5378" y="743"/>
                  <a:pt x="5338" y="732"/>
                  <a:pt x="5063" y="687"/>
                </a:cubicBezTo>
                <a:cubicBezTo>
                  <a:pt x="4788" y="641"/>
                  <a:pt x="4479" y="578"/>
                  <a:pt x="4262" y="457"/>
                </a:cubicBezTo>
                <a:cubicBezTo>
                  <a:pt x="4045" y="336"/>
                  <a:pt x="3705" y="475"/>
                  <a:pt x="3454" y="315"/>
                </a:cubicBezTo>
                <a:cubicBezTo>
                  <a:pt x="3202" y="154"/>
                  <a:pt x="2921" y="360"/>
                  <a:pt x="2440" y="235"/>
                </a:cubicBezTo>
                <a:cubicBezTo>
                  <a:pt x="1959" y="109"/>
                  <a:pt x="1676" y="431"/>
                  <a:pt x="1240" y="323"/>
                </a:cubicBezTo>
                <a:cubicBezTo>
                  <a:pt x="805" y="214"/>
                  <a:pt x="484" y="117"/>
                  <a:pt x="129" y="31"/>
                </a:cubicBezTo>
                <a:cubicBezTo>
                  <a:pt x="-226" y="-56"/>
                  <a:pt x="265" y="71"/>
                  <a:pt x="242" y="37"/>
                </a:cubicBezTo>
              </a:path>
            </a:pathLst>
          </a:custGeom>
          <a:noFill/>
          <a:ln w="31750">
            <a:solidFill>
              <a:srgbClr val="D5F6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9" name="云形 15">
            <a:extLst>
              <a:ext uri="{FF2B5EF4-FFF2-40B4-BE49-F238E27FC236}">
                <a16:creationId xmlns:a16="http://schemas.microsoft.com/office/drawing/2014/main" id="{0230144F-B5A2-4371-A706-C853E5E762DA}"/>
              </a:ext>
            </a:extLst>
          </p:cNvPr>
          <p:cNvSpPr/>
          <p:nvPr/>
        </p:nvSpPr>
        <p:spPr>
          <a:xfrm>
            <a:off x="10844530" y="200026"/>
            <a:ext cx="946151" cy="500380"/>
          </a:xfrm>
          <a:prstGeom prst="cloud">
            <a:avLst/>
          </a:prstGeom>
          <a:solidFill>
            <a:srgbClr val="C0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5FE24E-E97F-4E7E-B34C-24F50CA084F6}"/>
              </a:ext>
            </a:extLst>
          </p:cNvPr>
          <p:cNvSpPr/>
          <p:nvPr/>
        </p:nvSpPr>
        <p:spPr>
          <a:xfrm>
            <a:off x="2172041" y="700406"/>
            <a:ext cx="6053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7200" b="1">
                <a:ln w="12700">
                  <a:solidFill>
                    <a:prstClr val="black"/>
                  </a:solidFill>
                </a:ln>
                <a:solidFill>
                  <a:srgbClr val="99111F"/>
                </a:solidFill>
                <a:latin typeface="SVN-Hole Hearted" panose="020B0A06020104020203" pitchFamily="34" charset="0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Chào tạm biệt!</a:t>
            </a:r>
            <a:endParaRPr lang="zh-CN" altLang="en-US" sz="7200" b="1" dirty="0">
              <a:ln w="12700">
                <a:solidFill>
                  <a:prstClr val="black"/>
                </a:solidFill>
              </a:ln>
              <a:solidFill>
                <a:srgbClr val="99111F"/>
              </a:solidFill>
              <a:latin typeface="SVN-Hole Hearted" panose="020B0A06020104020203" pitchFamily="34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4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5" y="439237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: 2</a:t>
            </a:r>
            <a:r>
              <a:rPr kumimoji="0" lang="en-US" altLang="en-US" sz="6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?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2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0" y="220162"/>
            <a:ext cx="3466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: 3 = ?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362200" y="522289"/>
            <a:ext cx="78486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19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11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76601" y="1679575"/>
            <a:ext cx="467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2168434" y="2370138"/>
            <a:ext cx="80423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35: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0" y="4592320"/>
            <a:ext cx="5979795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82" y="42164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3C2030-523F-46B5-BA96-9654AB0EF4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913" y="2449413"/>
            <a:ext cx="364572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4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4653" y="912502"/>
            <a:ext cx="10415033" cy="5608321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9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39" y="2442678"/>
            <a:ext cx="1139211" cy="3909457"/>
          </a:xfrm>
          <a:prstGeom prst="rect">
            <a:avLst/>
          </a:prstGeom>
        </p:spPr>
      </p:pic>
      <p:pic>
        <p:nvPicPr>
          <p:cNvPr id="30" name="图片 3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31" name="图片 3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125638-16E8-4B8B-8407-C013ECC8A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人员, 鲜花, 小, 植物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8359" r="21505" b="8359"/>
          <a:stretch>
            <a:fillRect/>
          </a:stretch>
        </p:blipFill>
        <p:spPr>
          <a:xfrm>
            <a:off x="-858092" y="1288088"/>
            <a:ext cx="826135" cy="120840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28651" y="381001"/>
            <a:ext cx="10887074" cy="6085042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24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934" y="2496494"/>
            <a:ext cx="1603116" cy="3909457"/>
          </a:xfrm>
          <a:prstGeom prst="rect">
            <a:avLst/>
          </a:prstGeom>
        </p:spPr>
      </p:pic>
      <p:pic>
        <p:nvPicPr>
          <p:cNvPr id="25" name="图片 3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56319"/>
            <a:ext cx="12192000" cy="1015663"/>
          </a:xfrm>
          <a:prstGeom prst="rect">
            <a:avLst/>
          </a:prstGeom>
        </p:spPr>
      </p:pic>
      <p:pic>
        <p:nvPicPr>
          <p:cNvPr id="26" name="图片 3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0" y="5282925"/>
            <a:ext cx="2042803" cy="11504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C947244-E865-42EA-A235-2F18A418BF38}"/>
              </a:ext>
            </a:extLst>
          </p:cNvPr>
          <p:cNvSpPr txBox="1"/>
          <p:nvPr/>
        </p:nvSpPr>
        <p:spPr>
          <a:xfrm>
            <a:off x="3927429" y="461465"/>
            <a:ext cx="670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800" b="1" dirty="0" err="1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: 3 = ?</a:t>
            </a:r>
            <a:endParaRPr lang="vi-VN" sz="4800" b="1" dirty="0">
              <a:ln w="3175">
                <a:solidFill>
                  <a:prstClr val="black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7E550-9DE3-448F-A867-68FE42494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9212" y="1357312"/>
            <a:ext cx="2747963" cy="2098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D039D-6107-4FED-8FF1-BE12F230A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1" y="1413691"/>
            <a:ext cx="3133724" cy="45775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C38B907-1FA5-4DB4-966F-B68B5212E17B}"/>
              </a:ext>
            </a:extLst>
          </p:cNvPr>
          <p:cNvCxnSpPr/>
          <p:nvPr/>
        </p:nvCxnSpPr>
        <p:spPr>
          <a:xfrm flipH="1">
            <a:off x="1466850" y="3467100"/>
            <a:ext cx="1200150" cy="409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656DBE8-CC24-40A1-AEB5-D49828E02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500" y="3924300"/>
            <a:ext cx="876300" cy="15621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C83A94-3417-4ED1-AFE1-8571004AB469}"/>
              </a:ext>
            </a:extLst>
          </p:cNvPr>
          <p:cNvCxnSpPr>
            <a:cxnSpLocks/>
          </p:cNvCxnSpPr>
          <p:nvPr/>
        </p:nvCxnSpPr>
        <p:spPr>
          <a:xfrm>
            <a:off x="2676525" y="3457575"/>
            <a:ext cx="0" cy="50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4683FCDA-0247-4673-886E-1464149468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3943350"/>
            <a:ext cx="876300" cy="1562100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0E08BC-1DA9-41B6-8FCA-19095F0C7FF5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693194" y="3455510"/>
            <a:ext cx="1116806" cy="4783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43856FFB-01A4-4DAE-9478-ECE327ECD3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8525" y="3962400"/>
            <a:ext cx="876300" cy="1562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1D9DA70-497B-481F-9BDE-34DFCA6652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8650" y="3876675"/>
            <a:ext cx="345611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rcRect l="449"/>
          <a:stretch>
            <a:fillRect/>
          </a:stretch>
        </p:blipFill>
        <p:spPr>
          <a:xfrm>
            <a:off x="5953125" y="4592321"/>
            <a:ext cx="6264275" cy="240030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 l="654"/>
          <a:stretch>
            <a:fillRect/>
          </a:stretch>
        </p:blipFill>
        <p:spPr>
          <a:xfrm flipH="1">
            <a:off x="-384176" y="4592320"/>
            <a:ext cx="6363971" cy="2442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476" y="146685"/>
            <a:ext cx="788035" cy="716280"/>
          </a:xfrm>
          <a:prstGeom prst="rect">
            <a:avLst/>
          </a:prstGeom>
        </p:spPr>
      </p:pic>
      <p:pic>
        <p:nvPicPr>
          <p:cNvPr id="10" name="图片 9" descr="图片包含 室内, 掌握, 人员&#10;&#10;描述已自动生成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1" y="476251"/>
            <a:ext cx="6444615" cy="4394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8"/>
          <a:stretch>
            <a:fillRect/>
          </a:stretch>
        </p:blipFill>
        <p:spPr>
          <a:xfrm flipH="1">
            <a:off x="153037" y="146686"/>
            <a:ext cx="1891665" cy="2588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A14BCE-917E-4382-967F-39D9CE06B7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209" y="2444463"/>
            <a:ext cx="407248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3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33400" y="295276"/>
            <a:ext cx="11163299" cy="6225548"/>
          </a:xfrm>
          <a:prstGeom prst="round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867">
              <a:solidFill>
                <a:prstClr val="white"/>
              </a:solidFill>
              <a:latin typeface="字魂35号-经典雅黑"/>
            </a:endParaRPr>
          </a:p>
        </p:txBody>
      </p:sp>
      <p:pic>
        <p:nvPicPr>
          <p:cNvPr id="44" name="图片 3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6"/>
          <a:stretch>
            <a:fillRect/>
          </a:stretch>
        </p:blipFill>
        <p:spPr>
          <a:xfrm>
            <a:off x="0" y="5842338"/>
            <a:ext cx="12192000" cy="1015663"/>
          </a:xfrm>
          <a:prstGeom prst="rect">
            <a:avLst/>
          </a:prstGeom>
        </p:spPr>
      </p:pic>
      <p:pic>
        <p:nvPicPr>
          <p:cNvPr id="45" name="图片 3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5" t="77385"/>
          <a:stretch>
            <a:fillRect/>
          </a:stretch>
        </p:blipFill>
        <p:spPr>
          <a:xfrm>
            <a:off x="286321" y="5267088"/>
            <a:ext cx="2042801" cy="1150499"/>
          </a:xfrm>
          <a:prstGeom prst="rect">
            <a:avLst/>
          </a:prstGeom>
        </p:spPr>
      </p:pic>
      <p:pic>
        <p:nvPicPr>
          <p:cNvPr id="28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27" y="2948544"/>
            <a:ext cx="1603116" cy="390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5F65FD-F251-4F0B-96DF-91887F363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2" y="590550"/>
            <a:ext cx="2352675" cy="7620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A46CD6D-1347-403F-B42C-F284DFD35260}"/>
              </a:ext>
            </a:extLst>
          </p:cNvPr>
          <p:cNvGraphicFramePr>
            <a:graphicFrameLocks noGrp="1"/>
          </p:cNvGraphicFramePr>
          <p:nvPr/>
        </p:nvGraphicFramePr>
        <p:xfrm>
          <a:off x="675861" y="2143528"/>
          <a:ext cx="10724322" cy="762000"/>
        </p:xfrm>
        <a:graphic>
          <a:graphicData uri="http://schemas.openxmlformats.org/drawingml/2006/table">
            <a:tbl>
              <a:tblPr/>
              <a:tblGrid>
                <a:gridCol w="2680507">
                  <a:extLst>
                    <a:ext uri="{9D8B030D-6E8A-4147-A177-3AD203B41FA5}">
                      <a16:colId xmlns:a16="http://schemas.microsoft.com/office/drawing/2014/main" val="434627046"/>
                    </a:ext>
                  </a:extLst>
                </a:gridCol>
                <a:gridCol w="2680507">
                  <a:extLst>
                    <a:ext uri="{9D8B030D-6E8A-4147-A177-3AD203B41FA5}">
                      <a16:colId xmlns:a16="http://schemas.microsoft.com/office/drawing/2014/main" val="236282633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2606664361"/>
                    </a:ext>
                  </a:extLst>
                </a:gridCol>
                <a:gridCol w="2681654">
                  <a:extLst>
                    <a:ext uri="{9D8B030D-6E8A-4147-A177-3AD203B41FA5}">
                      <a16:colId xmlns:a16="http://schemas.microsoft.com/office/drawing/2014/main" val="19878549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: 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 : 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4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 : 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5972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4C713CF1-CF81-4F7A-8D04-D0B7B649D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813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AA204-7BDF-4A4D-90A1-7828D26BFA22}"/>
              </a:ext>
            </a:extLst>
          </p:cNvPr>
          <p:cNvSpPr txBox="1"/>
          <p:nvPr/>
        </p:nvSpPr>
        <p:spPr>
          <a:xfrm>
            <a:off x="2027581" y="2146852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02521-C65E-4257-AC68-844D6B3DB94F}"/>
              </a:ext>
            </a:extLst>
          </p:cNvPr>
          <p:cNvSpPr txBox="1"/>
          <p:nvPr/>
        </p:nvSpPr>
        <p:spPr>
          <a:xfrm>
            <a:off x="4701207" y="2156791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F2CD3F-776A-4BC9-B1AF-EF12AA6A7FBF}"/>
              </a:ext>
            </a:extLst>
          </p:cNvPr>
          <p:cNvSpPr txBox="1"/>
          <p:nvPr/>
        </p:nvSpPr>
        <p:spPr>
          <a:xfrm>
            <a:off x="7354955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CB4248-D073-4D11-B667-662A70C3A182}"/>
              </a:ext>
            </a:extLst>
          </p:cNvPr>
          <p:cNvSpPr txBox="1"/>
          <p:nvPr/>
        </p:nvSpPr>
        <p:spPr>
          <a:xfrm>
            <a:off x="10078277" y="2117035"/>
            <a:ext cx="133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138246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254</Words>
  <Application>Microsoft Office PowerPoint</Application>
  <PresentationFormat>Widescreen</PresentationFormat>
  <Paragraphs>65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Arial</vt:lpstr>
      <vt:lpstr>Calibri</vt:lpstr>
      <vt:lpstr>Calibri Light</vt:lpstr>
      <vt:lpstr>HP001 4 hàng</vt:lpstr>
      <vt:lpstr>iCiel Cadena</vt:lpstr>
      <vt:lpstr>SVN-Hole Hearted</vt:lpstr>
      <vt:lpstr>Times New Roman</vt:lpstr>
      <vt:lpstr>字魂27号-布丁体</vt:lpstr>
      <vt:lpstr>字魂35号-经典雅黑</vt:lpstr>
      <vt:lpstr>9_Office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2022-11-04T11:29:09Z</dcterms:created>
  <dcterms:modified xsi:type="dcterms:W3CDTF">2026-01-12T09:14:01Z</dcterms:modified>
</cp:coreProperties>
</file>