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Arial" charset="1" panose="020B0604020202020204"/>
      <p:regular r:id="rId13"/>
    </p:embeddedFont>
    <p:embeddedFont>
      <p:font typeface="Arial Bold" charset="1" panose="020B070402020202020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jpeg" Type="http://schemas.openxmlformats.org/officeDocument/2006/relationships/image"/><Relationship Id="rId8" Target="../media/VAEHqogghNA.mp4" Type="http://schemas.openxmlformats.org/officeDocument/2006/relationships/video"/><Relationship Id="rId9" Target="../media/VAEHqogghNA.mp4" Type="http://schemas.microsoft.com/office/2007/relationships/media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jpe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1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17.jpeg" Type="http://schemas.openxmlformats.org/officeDocument/2006/relationships/image"/><Relationship Id="rId8" Target="../media/image18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941416"/>
            <a:ext cx="18288000" cy="11228416"/>
          </a:xfrm>
          <a:custGeom>
            <a:avLst/>
            <a:gdLst/>
            <a:ahLst/>
            <a:cxnLst/>
            <a:rect r="r" b="b" t="t" l="l"/>
            <a:pathLst>
              <a:path h="11228416" w="18288000">
                <a:moveTo>
                  <a:pt x="0" y="0"/>
                </a:moveTo>
                <a:lnTo>
                  <a:pt x="18288000" y="0"/>
                </a:lnTo>
                <a:lnTo>
                  <a:pt x="18288000" y="11228416"/>
                </a:lnTo>
                <a:lnTo>
                  <a:pt x="0" y="11228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5" t="-8807" r="-195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142509" y="1539536"/>
            <a:ext cx="5597333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Bài 11B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155555" y="4329293"/>
            <a:ext cx="9976876" cy="2273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279"/>
              </a:lnSpc>
            </a:pPr>
            <a:r>
              <a:rPr lang="en-US" b="true" sz="14399">
                <a:solidFill>
                  <a:srgbClr val="0CAE4C"/>
                </a:solidFill>
                <a:latin typeface="Arial Bold"/>
                <a:ea typeface="Arial Bold"/>
                <a:cs typeface="Arial Bold"/>
                <a:sym typeface="Arial Bold"/>
              </a:rPr>
              <a:t>am  ăm  âm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31" t="-5263" r="-263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331175" y="2971345"/>
            <a:ext cx="3099990" cy="96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quả c</a:t>
            </a:r>
            <a:r>
              <a:rPr lang="en-US" sz="6000" b="true">
                <a:solidFill>
                  <a:srgbClr val="F58220"/>
                </a:solidFill>
                <a:latin typeface="Arial Bold"/>
                <a:ea typeface="Arial Bold"/>
                <a:cs typeface="Arial Bold"/>
                <a:sym typeface="Arial Bold"/>
              </a:rPr>
              <a:t>am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666141" y="2971345"/>
            <a:ext cx="2955731" cy="96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con t</a:t>
            </a:r>
            <a:r>
              <a:rPr lang="en-US" sz="6000" b="true">
                <a:solidFill>
                  <a:srgbClr val="F58220"/>
                </a:solidFill>
                <a:latin typeface="Arial Bold"/>
                <a:ea typeface="Arial Bold"/>
                <a:cs typeface="Arial Bold"/>
                <a:sym typeface="Arial Bold"/>
              </a:rPr>
              <a:t>ằm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856821" y="2971345"/>
            <a:ext cx="3061521" cy="96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cây n</a:t>
            </a:r>
            <a:r>
              <a:rPr lang="en-US" sz="6000" b="true">
                <a:solidFill>
                  <a:srgbClr val="F58220"/>
                </a:solidFill>
                <a:latin typeface="Arial Bold"/>
                <a:ea typeface="Arial Bold"/>
                <a:cs typeface="Arial Bold"/>
                <a:sym typeface="Arial Bold"/>
              </a:rPr>
              <a:t>ấm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975774" y="590279"/>
            <a:ext cx="988329" cy="592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599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Đọc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6537960" y="4305721"/>
          <a:ext cx="5181600" cy="1504950"/>
        </p:xfrm>
        <a:graphic>
          <a:graphicData uri="http://schemas.openxmlformats.org/drawingml/2006/table">
            <a:tbl>
              <a:tblPr/>
              <a:tblGrid>
                <a:gridCol w="2590800"/>
                <a:gridCol w="2590800"/>
              </a:tblGrid>
              <a:tr h="15049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28588" marR="128588" marT="128588" marB="128588" anchor="ctr">
                    <a:lnL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28588" marR="128588" marT="128588" marB="128588" anchor="ctr">
                    <a:lnL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3037145" y="0"/>
            <a:ext cx="810193" cy="1182764"/>
          </a:xfrm>
          <a:custGeom>
            <a:avLst/>
            <a:gdLst/>
            <a:ahLst/>
            <a:cxnLst/>
            <a:rect r="r" b="b" t="t" l="l"/>
            <a:pathLst>
              <a:path h="1182764" w="810193">
                <a:moveTo>
                  <a:pt x="0" y="0"/>
                </a:moveTo>
                <a:lnTo>
                  <a:pt x="810193" y="0"/>
                </a:lnTo>
                <a:lnTo>
                  <a:pt x="810193" y="1182764"/>
                </a:lnTo>
                <a:lnTo>
                  <a:pt x="0" y="11827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009832" y="1486450"/>
            <a:ext cx="837506" cy="828433"/>
          </a:xfrm>
          <a:custGeom>
            <a:avLst/>
            <a:gdLst/>
            <a:ahLst/>
            <a:cxnLst/>
            <a:rect r="r" b="b" t="t" l="l"/>
            <a:pathLst>
              <a:path h="828433" w="837506">
                <a:moveTo>
                  <a:pt x="0" y="0"/>
                </a:moveTo>
                <a:lnTo>
                  <a:pt x="837506" y="0"/>
                </a:lnTo>
                <a:lnTo>
                  <a:pt x="837506" y="828433"/>
                </a:lnTo>
                <a:lnTo>
                  <a:pt x="0" y="8284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584772" y="1182764"/>
            <a:ext cx="2181468" cy="2574003"/>
          </a:xfrm>
          <a:custGeom>
            <a:avLst/>
            <a:gdLst/>
            <a:ahLst/>
            <a:cxnLst/>
            <a:rect r="r" b="b" t="t" l="l"/>
            <a:pathLst>
              <a:path h="2574003" w="2181468">
                <a:moveTo>
                  <a:pt x="0" y="0"/>
                </a:moveTo>
                <a:lnTo>
                  <a:pt x="2181468" y="0"/>
                </a:lnTo>
                <a:lnTo>
                  <a:pt x="2181468" y="2574003"/>
                </a:lnTo>
                <a:lnTo>
                  <a:pt x="0" y="25740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0" y="7107875"/>
            <a:ext cx="5330448" cy="3008272"/>
          </a:xfrm>
          <a:prstGeom prst="rect">
            <a:avLst/>
          </a:prstGeom>
        </p:spPr>
      </p:pic>
      <p:sp>
        <p:nvSpPr>
          <p:cNvPr name="Freeform 7" id="7"/>
          <p:cNvSpPr/>
          <p:nvPr/>
        </p:nvSpPr>
        <p:spPr>
          <a:xfrm flipH="false" flipV="false" rot="0">
            <a:off x="14026473" y="7381022"/>
            <a:ext cx="4261527" cy="2735125"/>
          </a:xfrm>
          <a:custGeom>
            <a:avLst/>
            <a:gdLst/>
            <a:ahLst/>
            <a:cxnLst/>
            <a:rect r="r" b="b" t="t" l="l"/>
            <a:pathLst>
              <a:path h="2735125" w="4261527">
                <a:moveTo>
                  <a:pt x="0" y="0"/>
                </a:moveTo>
                <a:lnTo>
                  <a:pt x="4261527" y="0"/>
                </a:lnTo>
                <a:lnTo>
                  <a:pt x="4261527" y="2735125"/>
                </a:lnTo>
                <a:lnTo>
                  <a:pt x="0" y="2735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897898" y="2276783"/>
            <a:ext cx="4638874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quả c</a:t>
            </a:r>
            <a:r>
              <a:rPr lang="en-US" sz="9000" b="true">
                <a:solidFill>
                  <a:srgbClr val="F58220"/>
                </a:solidFill>
                <a:latin typeface="Arial Bold"/>
                <a:ea typeface="Arial Bold"/>
                <a:cs typeface="Arial Bold"/>
                <a:sym typeface="Arial Bold"/>
              </a:rPr>
              <a:t>am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676071" y="4261933"/>
            <a:ext cx="1623631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am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975774" y="590279"/>
            <a:ext cx="988329" cy="592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599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Đọc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678562" y="4241024"/>
            <a:ext cx="1623631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am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558503" y="4261933"/>
            <a:ext cx="596900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563807" y="4260058"/>
            <a:ext cx="596900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043639" y="6372322"/>
            <a:ext cx="2200708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9000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am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675415" y="4267197"/>
            <a:ext cx="661824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12003" y="4261933"/>
            <a:ext cx="981632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6743700" y="4591471"/>
          <a:ext cx="4800600" cy="1504950"/>
        </p:xfrm>
        <a:graphic>
          <a:graphicData uri="http://schemas.openxmlformats.org/drawingml/2006/table">
            <a:tbl>
              <a:tblPr/>
              <a:tblGrid>
                <a:gridCol w="2400300"/>
                <a:gridCol w="2400300"/>
              </a:tblGrid>
              <a:tr h="15049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28588" marR="128588" marT="128588" marB="128588" anchor="ctr">
                    <a:lnL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28588" marR="128588" marT="128588" marB="128588" anchor="ctr">
                    <a:lnL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AutoShape 3" id="3"/>
          <p:cNvSpPr/>
          <p:nvPr/>
        </p:nvSpPr>
        <p:spPr>
          <a:xfrm rot="2834040">
            <a:off x="9652671" y="4054592"/>
            <a:ext cx="528079" cy="0"/>
          </a:xfrm>
          <a:prstGeom prst="line">
            <a:avLst/>
          </a:prstGeom>
          <a:ln cap="rnd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9758849" y="3948373"/>
            <a:ext cx="317906" cy="268708"/>
          </a:xfrm>
          <a:custGeom>
            <a:avLst/>
            <a:gdLst/>
            <a:ahLst/>
            <a:cxnLst/>
            <a:rect r="r" b="b" t="t" l="l"/>
            <a:pathLst>
              <a:path h="268708" w="317906">
                <a:moveTo>
                  <a:pt x="0" y="0"/>
                </a:moveTo>
                <a:lnTo>
                  <a:pt x="317906" y="0"/>
                </a:lnTo>
                <a:lnTo>
                  <a:pt x="317906" y="268708"/>
                </a:lnTo>
                <a:lnTo>
                  <a:pt x="0" y="2687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054" t="0" r="-12054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364748" y="7593989"/>
            <a:ext cx="5715000" cy="2436019"/>
          </a:xfrm>
          <a:custGeom>
            <a:avLst/>
            <a:gdLst/>
            <a:ahLst/>
            <a:cxnLst/>
            <a:rect r="r" b="b" t="t" l="l"/>
            <a:pathLst>
              <a:path h="2436019" w="5715000">
                <a:moveTo>
                  <a:pt x="0" y="0"/>
                </a:moveTo>
                <a:lnTo>
                  <a:pt x="5715000" y="0"/>
                </a:lnTo>
                <a:lnTo>
                  <a:pt x="5715000" y="2436019"/>
                </a:lnTo>
                <a:lnTo>
                  <a:pt x="0" y="243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24283" y="3093655"/>
            <a:ext cx="4395417" cy="2928446"/>
          </a:xfrm>
          <a:custGeom>
            <a:avLst/>
            <a:gdLst/>
            <a:ahLst/>
            <a:cxnLst/>
            <a:rect r="r" b="b" t="t" l="l"/>
            <a:pathLst>
              <a:path h="2928446" w="4395417">
                <a:moveTo>
                  <a:pt x="0" y="0"/>
                </a:moveTo>
                <a:lnTo>
                  <a:pt x="4395417" y="0"/>
                </a:lnTo>
                <a:lnTo>
                  <a:pt x="4395417" y="2928446"/>
                </a:lnTo>
                <a:lnTo>
                  <a:pt x="0" y="29284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616895" y="618854"/>
            <a:ext cx="810193" cy="1182764"/>
          </a:xfrm>
          <a:custGeom>
            <a:avLst/>
            <a:gdLst/>
            <a:ahLst/>
            <a:cxnLst/>
            <a:rect r="r" b="b" t="t" l="l"/>
            <a:pathLst>
              <a:path h="1182764" w="810193">
                <a:moveTo>
                  <a:pt x="0" y="0"/>
                </a:moveTo>
                <a:lnTo>
                  <a:pt x="810193" y="0"/>
                </a:lnTo>
                <a:lnTo>
                  <a:pt x="810193" y="1182764"/>
                </a:lnTo>
                <a:lnTo>
                  <a:pt x="0" y="11827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364748" y="-669814"/>
            <a:ext cx="5561211" cy="3705157"/>
          </a:xfrm>
          <a:custGeom>
            <a:avLst/>
            <a:gdLst/>
            <a:ahLst/>
            <a:cxnLst/>
            <a:rect r="r" b="b" t="t" l="l"/>
            <a:pathLst>
              <a:path h="3705157" w="5561211">
                <a:moveTo>
                  <a:pt x="0" y="0"/>
                </a:moveTo>
                <a:lnTo>
                  <a:pt x="5561211" y="0"/>
                </a:lnTo>
                <a:lnTo>
                  <a:pt x="5561211" y="3705156"/>
                </a:lnTo>
                <a:lnTo>
                  <a:pt x="0" y="37051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932764" y="2358101"/>
            <a:ext cx="4422472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con t</a:t>
            </a:r>
            <a:r>
              <a:rPr lang="en-US" sz="9000" b="true">
                <a:solidFill>
                  <a:srgbClr val="F58220"/>
                </a:solidFill>
                <a:latin typeface="Arial Bold"/>
                <a:ea typeface="Arial Bold"/>
                <a:cs typeface="Arial Bold"/>
                <a:sym typeface="Arial Bold"/>
              </a:rPr>
              <a:t>ằm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696641" y="4608397"/>
            <a:ext cx="339618" cy="1423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99"/>
              </a:lnSpc>
            </a:pPr>
            <a:r>
              <a:rPr lang="en-US" sz="8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556243" y="4621723"/>
            <a:ext cx="1623631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ăm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975774" y="590279"/>
            <a:ext cx="988329" cy="592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599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Đọc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696641" y="4619823"/>
            <a:ext cx="339618" cy="1423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99"/>
              </a:lnSpc>
            </a:pPr>
            <a:r>
              <a:rPr lang="en-US" sz="8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556243" y="4622353"/>
            <a:ext cx="1623631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ăm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172280" y="6858436"/>
            <a:ext cx="1943426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9000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ằm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556243" y="4589094"/>
            <a:ext cx="661824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ă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192966" y="4621723"/>
            <a:ext cx="981632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6479380" y="4534321"/>
          <a:ext cx="5295900" cy="1504950"/>
        </p:xfrm>
        <a:graphic>
          <a:graphicData uri="http://schemas.openxmlformats.org/drawingml/2006/table">
            <a:tbl>
              <a:tblPr/>
              <a:tblGrid>
                <a:gridCol w="2647950"/>
                <a:gridCol w="2647950"/>
              </a:tblGrid>
              <a:tr h="15049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28588" marR="128588" marT="128588" marB="128588" anchor="ctr">
                    <a:lnL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28588" marR="128588" marT="128588" marB="128588" anchor="ctr">
                    <a:lnL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AutoShape 3" id="3"/>
          <p:cNvSpPr/>
          <p:nvPr/>
        </p:nvSpPr>
        <p:spPr>
          <a:xfrm rot="7828439">
            <a:off x="9840435" y="4147349"/>
            <a:ext cx="532915" cy="0"/>
          </a:xfrm>
          <a:prstGeom prst="line">
            <a:avLst/>
          </a:prstGeom>
          <a:ln cap="rnd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9993923" y="4022994"/>
            <a:ext cx="263631" cy="274320"/>
          </a:xfrm>
          <a:custGeom>
            <a:avLst/>
            <a:gdLst/>
            <a:ahLst/>
            <a:cxnLst/>
            <a:rect r="r" b="b" t="t" l="l"/>
            <a:pathLst>
              <a:path h="274320" w="263631">
                <a:moveTo>
                  <a:pt x="0" y="0"/>
                </a:moveTo>
                <a:lnTo>
                  <a:pt x="263631" y="0"/>
                </a:lnTo>
                <a:lnTo>
                  <a:pt x="263631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87" t="0" r="-11487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616895" y="618854"/>
            <a:ext cx="810193" cy="1182764"/>
          </a:xfrm>
          <a:custGeom>
            <a:avLst/>
            <a:gdLst/>
            <a:ahLst/>
            <a:cxnLst/>
            <a:rect r="r" b="b" t="t" l="l"/>
            <a:pathLst>
              <a:path h="1182764" w="810193">
                <a:moveTo>
                  <a:pt x="0" y="0"/>
                </a:moveTo>
                <a:lnTo>
                  <a:pt x="810193" y="0"/>
                </a:lnTo>
                <a:lnTo>
                  <a:pt x="810193" y="1182764"/>
                </a:lnTo>
                <a:lnTo>
                  <a:pt x="0" y="1182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104783" y="7165404"/>
            <a:ext cx="3183217" cy="2900706"/>
          </a:xfrm>
          <a:custGeom>
            <a:avLst/>
            <a:gdLst/>
            <a:ahLst/>
            <a:cxnLst/>
            <a:rect r="r" b="b" t="t" l="l"/>
            <a:pathLst>
              <a:path h="2900706" w="3183217">
                <a:moveTo>
                  <a:pt x="0" y="0"/>
                </a:moveTo>
                <a:lnTo>
                  <a:pt x="3183217" y="0"/>
                </a:lnTo>
                <a:lnTo>
                  <a:pt x="3183217" y="2900706"/>
                </a:lnTo>
                <a:lnTo>
                  <a:pt x="0" y="2900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59822" y="4297314"/>
            <a:ext cx="5411504" cy="3315776"/>
          </a:xfrm>
          <a:custGeom>
            <a:avLst/>
            <a:gdLst/>
            <a:ahLst/>
            <a:cxnLst/>
            <a:rect r="r" b="b" t="t" l="l"/>
            <a:pathLst>
              <a:path h="3315776" w="5411504">
                <a:moveTo>
                  <a:pt x="0" y="0"/>
                </a:moveTo>
                <a:lnTo>
                  <a:pt x="5411504" y="0"/>
                </a:lnTo>
                <a:lnTo>
                  <a:pt x="5411504" y="3315776"/>
                </a:lnTo>
                <a:lnTo>
                  <a:pt x="0" y="33157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085263" y="520154"/>
            <a:ext cx="3782920" cy="2562928"/>
          </a:xfrm>
          <a:custGeom>
            <a:avLst/>
            <a:gdLst/>
            <a:ahLst/>
            <a:cxnLst/>
            <a:rect r="r" b="b" t="t" l="l"/>
            <a:pathLst>
              <a:path h="2562928" w="3782920">
                <a:moveTo>
                  <a:pt x="0" y="0"/>
                </a:moveTo>
                <a:lnTo>
                  <a:pt x="3782920" y="0"/>
                </a:lnTo>
                <a:lnTo>
                  <a:pt x="3782920" y="2562928"/>
                </a:lnTo>
                <a:lnTo>
                  <a:pt x="0" y="25629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011184" y="6821775"/>
            <a:ext cx="2265631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9000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ấm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853415" y="2284257"/>
            <a:ext cx="4581171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cây n</a:t>
            </a:r>
            <a:r>
              <a:rPr lang="en-US" sz="9000" b="true">
                <a:solidFill>
                  <a:srgbClr val="F58220"/>
                </a:solidFill>
                <a:latin typeface="Arial Bold"/>
                <a:ea typeface="Arial Bold"/>
                <a:cs typeface="Arial Bold"/>
                <a:sym typeface="Arial Bold"/>
              </a:rPr>
              <a:t>ấm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459236" y="4532811"/>
            <a:ext cx="661824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709865" y="4553143"/>
            <a:ext cx="1623631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âm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975774" y="590279"/>
            <a:ext cx="988329" cy="592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599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Đọc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459236" y="4532811"/>
            <a:ext cx="661824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709798" y="4545776"/>
            <a:ext cx="1623631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âm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709865" y="4552889"/>
            <a:ext cx="661824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â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351798" y="4553800"/>
            <a:ext cx="981632" cy="143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3143248" y="4716159"/>
          <a:ext cx="3429000" cy="1085850"/>
        </p:xfrm>
        <a:graphic>
          <a:graphicData uri="http://schemas.openxmlformats.org/drawingml/2006/table">
            <a:tbl>
              <a:tblPr/>
              <a:tblGrid>
                <a:gridCol w="1714500"/>
                <a:gridCol w="1714500"/>
              </a:tblGrid>
              <a:tr h="10858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28588" marR="128588" marT="128588" marB="128588" anchor="ctr">
                    <a:lnL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28588" marR="128588" marT="128588" marB="128588" anchor="ctr">
                    <a:lnL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7522891" y="4729860"/>
          <a:ext cx="3429000" cy="1085850"/>
        </p:xfrm>
        <a:graphic>
          <a:graphicData uri="http://schemas.openxmlformats.org/drawingml/2006/table">
            <a:tbl>
              <a:tblPr/>
              <a:tblGrid>
                <a:gridCol w="1714500"/>
                <a:gridCol w="1714500"/>
              </a:tblGrid>
              <a:tr h="10858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28588" marR="128588" marT="128588" marB="128588" anchor="ctr">
                    <a:lnL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28588" marR="128588" marT="128588" marB="128588" anchor="ctr">
                    <a:lnL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11741548" y="4729860"/>
          <a:ext cx="3429000" cy="1085850"/>
        </p:xfrm>
        <a:graphic>
          <a:graphicData uri="http://schemas.openxmlformats.org/drawingml/2006/table">
            <a:tbl>
              <a:tblPr/>
              <a:tblGrid>
                <a:gridCol w="1714500"/>
                <a:gridCol w="1714500"/>
              </a:tblGrid>
              <a:tr h="10858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28588" marR="128588" marT="128588" marB="128588" anchor="ctr">
                    <a:lnL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28588" marR="128588" marT="128588" marB="128588" anchor="ctr">
                    <a:lnL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6789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AutoShape 5" id="5"/>
          <p:cNvSpPr/>
          <p:nvPr/>
        </p:nvSpPr>
        <p:spPr>
          <a:xfrm rot="7759499">
            <a:off x="13940260" y="4304708"/>
            <a:ext cx="392299" cy="0"/>
          </a:xfrm>
          <a:prstGeom prst="line">
            <a:avLst/>
          </a:prstGeom>
          <a:ln cap="rnd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-8066400">
            <a:off x="9752634" y="4328001"/>
            <a:ext cx="355062" cy="0"/>
          </a:xfrm>
          <a:prstGeom prst="line">
            <a:avLst/>
          </a:prstGeom>
          <a:ln cap="rnd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0" y="-801935"/>
            <a:ext cx="18288000" cy="11235690"/>
          </a:xfrm>
          <a:custGeom>
            <a:avLst/>
            <a:gdLst/>
            <a:ahLst/>
            <a:cxnLst/>
            <a:rect r="r" b="b" t="t" l="l"/>
            <a:pathLst>
              <a:path h="11235690" w="18288000">
                <a:moveTo>
                  <a:pt x="0" y="0"/>
                </a:moveTo>
                <a:lnTo>
                  <a:pt x="18288000" y="0"/>
                </a:lnTo>
                <a:lnTo>
                  <a:pt x="18288000" y="11235690"/>
                </a:lnTo>
                <a:lnTo>
                  <a:pt x="0" y="112356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0" t="-8639" r="0" b="-35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616895" y="618854"/>
            <a:ext cx="810193" cy="1182764"/>
          </a:xfrm>
          <a:custGeom>
            <a:avLst/>
            <a:gdLst/>
            <a:ahLst/>
            <a:cxnLst/>
            <a:rect r="r" b="b" t="t" l="l"/>
            <a:pathLst>
              <a:path h="1182764" w="810193">
                <a:moveTo>
                  <a:pt x="0" y="0"/>
                </a:moveTo>
                <a:lnTo>
                  <a:pt x="810193" y="0"/>
                </a:lnTo>
                <a:lnTo>
                  <a:pt x="810193" y="1182764"/>
                </a:lnTo>
                <a:lnTo>
                  <a:pt x="0" y="1182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824282" y="4724407"/>
            <a:ext cx="404542" cy="96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172441" y="4753447"/>
            <a:ext cx="1089833" cy="96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F7931C"/>
                </a:solidFill>
                <a:latin typeface="Arial"/>
                <a:ea typeface="Arial"/>
                <a:cs typeface="Arial"/>
                <a:sym typeface="Arial"/>
              </a:rPr>
              <a:t>am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282571" y="4753447"/>
            <a:ext cx="233828" cy="96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532026" y="4787335"/>
            <a:ext cx="1089833" cy="96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ăm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805578" y="4783303"/>
            <a:ext cx="1089833" cy="96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F7931C"/>
                </a:solidFill>
                <a:latin typeface="Arial"/>
                <a:ea typeface="Arial"/>
                <a:cs typeface="Arial"/>
                <a:sym typeface="Arial"/>
              </a:rPr>
              <a:t>âm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975774" y="590279"/>
            <a:ext cx="988329" cy="592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599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Đọc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407095" y="4753447"/>
            <a:ext cx="447819" cy="96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155140" y="6567857"/>
            <a:ext cx="1474550" cy="96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6000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am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581336" y="6599709"/>
            <a:ext cx="1303824" cy="96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6000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ằm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759586" y="6567857"/>
            <a:ext cx="1517828" cy="96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F7931C"/>
                </a:solidFill>
                <a:latin typeface="Arial"/>
                <a:ea typeface="Arial"/>
                <a:cs typeface="Arial"/>
                <a:sym typeface="Arial"/>
              </a:rPr>
              <a:t>nấm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331175" y="2971345"/>
            <a:ext cx="3099990" cy="96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quả c</a:t>
            </a:r>
            <a:r>
              <a:rPr lang="en-US" sz="6000" b="true">
                <a:solidFill>
                  <a:srgbClr val="F58220"/>
                </a:solidFill>
                <a:latin typeface="Arial Bold"/>
                <a:ea typeface="Arial Bold"/>
                <a:cs typeface="Arial Bold"/>
                <a:sym typeface="Arial Bold"/>
              </a:rPr>
              <a:t>am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666141" y="2971345"/>
            <a:ext cx="2955731" cy="96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con t</a:t>
            </a:r>
            <a:r>
              <a:rPr lang="en-US" sz="6000" b="true">
                <a:solidFill>
                  <a:srgbClr val="F58220"/>
                </a:solidFill>
                <a:latin typeface="Arial Bold"/>
                <a:ea typeface="Arial Bold"/>
                <a:cs typeface="Arial Bold"/>
                <a:sym typeface="Arial Bold"/>
              </a:rPr>
              <a:t>ằm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856821" y="2971345"/>
            <a:ext cx="3061521" cy="96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cây n</a:t>
            </a:r>
            <a:r>
              <a:rPr lang="en-US" sz="6000" b="true">
                <a:solidFill>
                  <a:srgbClr val="F58220"/>
                </a:solidFill>
                <a:latin typeface="Arial Bold"/>
                <a:ea typeface="Arial Bold"/>
                <a:cs typeface="Arial Bold"/>
                <a:sym typeface="Arial Bold"/>
              </a:rPr>
              <a:t>ấm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25501" y="5938894"/>
            <a:ext cx="3426201" cy="1267203"/>
            <a:chOff x="0" y="0"/>
            <a:chExt cx="3248546" cy="12014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35325" cy="1201547"/>
            </a:xfrm>
            <a:custGeom>
              <a:avLst/>
              <a:gdLst/>
              <a:ahLst/>
              <a:cxnLst/>
              <a:rect r="r" b="b" t="t" l="l"/>
              <a:pathLst>
                <a:path h="1201547" w="3235325">
                  <a:moveTo>
                    <a:pt x="41275" y="83058"/>
                  </a:moveTo>
                  <a:cubicBezTo>
                    <a:pt x="52578" y="67945"/>
                    <a:pt x="66040" y="54483"/>
                    <a:pt x="81026" y="42926"/>
                  </a:cubicBezTo>
                  <a:lnTo>
                    <a:pt x="91948" y="57277"/>
                  </a:lnTo>
                  <a:cubicBezTo>
                    <a:pt x="78232" y="67818"/>
                    <a:pt x="66040" y="80137"/>
                    <a:pt x="55626" y="93853"/>
                  </a:cubicBezTo>
                  <a:close/>
                  <a:moveTo>
                    <a:pt x="147828" y="8763"/>
                  </a:moveTo>
                  <a:cubicBezTo>
                    <a:pt x="165608" y="3429"/>
                    <a:pt x="184277" y="381"/>
                    <a:pt x="203708" y="0"/>
                  </a:cubicBezTo>
                  <a:lnTo>
                    <a:pt x="204089" y="18034"/>
                  </a:lnTo>
                  <a:cubicBezTo>
                    <a:pt x="186309" y="18415"/>
                    <a:pt x="169291" y="21209"/>
                    <a:pt x="153035" y="26035"/>
                  </a:cubicBezTo>
                  <a:close/>
                  <a:moveTo>
                    <a:pt x="276098" y="0"/>
                  </a:moveTo>
                  <a:lnTo>
                    <a:pt x="330327" y="0"/>
                  </a:lnTo>
                  <a:lnTo>
                    <a:pt x="330327" y="18034"/>
                  </a:lnTo>
                  <a:lnTo>
                    <a:pt x="276098" y="18034"/>
                  </a:lnTo>
                  <a:close/>
                  <a:moveTo>
                    <a:pt x="402590" y="0"/>
                  </a:moveTo>
                  <a:lnTo>
                    <a:pt x="456819" y="0"/>
                  </a:lnTo>
                  <a:lnTo>
                    <a:pt x="456819" y="18034"/>
                  </a:lnTo>
                  <a:lnTo>
                    <a:pt x="402590" y="18034"/>
                  </a:lnTo>
                  <a:close/>
                  <a:moveTo>
                    <a:pt x="529082" y="18034"/>
                  </a:moveTo>
                  <a:lnTo>
                    <a:pt x="583311" y="18034"/>
                  </a:lnTo>
                  <a:lnTo>
                    <a:pt x="528955" y="18034"/>
                  </a:lnTo>
                  <a:close/>
                  <a:moveTo>
                    <a:pt x="655447" y="18034"/>
                  </a:moveTo>
                  <a:lnTo>
                    <a:pt x="709676" y="18034"/>
                  </a:lnTo>
                  <a:lnTo>
                    <a:pt x="655447" y="18034"/>
                  </a:lnTo>
                  <a:close/>
                  <a:moveTo>
                    <a:pt x="781939" y="18034"/>
                  </a:moveTo>
                  <a:lnTo>
                    <a:pt x="836168" y="18034"/>
                  </a:lnTo>
                  <a:lnTo>
                    <a:pt x="781812" y="18034"/>
                  </a:lnTo>
                  <a:close/>
                  <a:moveTo>
                    <a:pt x="908304" y="18034"/>
                  </a:moveTo>
                  <a:lnTo>
                    <a:pt x="962533" y="18034"/>
                  </a:lnTo>
                  <a:lnTo>
                    <a:pt x="908304" y="18034"/>
                  </a:lnTo>
                  <a:close/>
                  <a:moveTo>
                    <a:pt x="1034796" y="18034"/>
                  </a:moveTo>
                  <a:lnTo>
                    <a:pt x="1089025" y="18034"/>
                  </a:lnTo>
                  <a:lnTo>
                    <a:pt x="1034669" y="18034"/>
                  </a:lnTo>
                  <a:close/>
                  <a:moveTo>
                    <a:pt x="1161161" y="18034"/>
                  </a:moveTo>
                  <a:lnTo>
                    <a:pt x="1215390" y="18034"/>
                  </a:lnTo>
                  <a:lnTo>
                    <a:pt x="1161161" y="18034"/>
                  </a:lnTo>
                  <a:close/>
                  <a:moveTo>
                    <a:pt x="1287653" y="18034"/>
                  </a:moveTo>
                  <a:lnTo>
                    <a:pt x="1341882" y="18034"/>
                  </a:lnTo>
                  <a:lnTo>
                    <a:pt x="1287653" y="18034"/>
                  </a:lnTo>
                  <a:close/>
                  <a:moveTo>
                    <a:pt x="1414145" y="18034"/>
                  </a:moveTo>
                  <a:lnTo>
                    <a:pt x="1468374" y="18034"/>
                  </a:lnTo>
                  <a:lnTo>
                    <a:pt x="1414145" y="18034"/>
                  </a:lnTo>
                  <a:close/>
                  <a:moveTo>
                    <a:pt x="1540637" y="18034"/>
                  </a:moveTo>
                  <a:lnTo>
                    <a:pt x="1594866" y="18034"/>
                  </a:lnTo>
                  <a:lnTo>
                    <a:pt x="1540510" y="18034"/>
                  </a:lnTo>
                  <a:close/>
                  <a:moveTo>
                    <a:pt x="1667002" y="18034"/>
                  </a:moveTo>
                  <a:lnTo>
                    <a:pt x="1721231" y="18034"/>
                  </a:lnTo>
                  <a:lnTo>
                    <a:pt x="1667002" y="18034"/>
                  </a:lnTo>
                  <a:close/>
                  <a:moveTo>
                    <a:pt x="1793494" y="18034"/>
                  </a:moveTo>
                  <a:lnTo>
                    <a:pt x="1847723" y="18034"/>
                  </a:lnTo>
                  <a:lnTo>
                    <a:pt x="1793494" y="18034"/>
                  </a:lnTo>
                  <a:close/>
                  <a:moveTo>
                    <a:pt x="1919986" y="18034"/>
                  </a:moveTo>
                  <a:lnTo>
                    <a:pt x="1974215" y="18034"/>
                  </a:lnTo>
                  <a:lnTo>
                    <a:pt x="1919986" y="18034"/>
                  </a:lnTo>
                  <a:close/>
                  <a:moveTo>
                    <a:pt x="2046478" y="18034"/>
                  </a:moveTo>
                  <a:lnTo>
                    <a:pt x="2100707" y="18034"/>
                  </a:lnTo>
                  <a:lnTo>
                    <a:pt x="2046478" y="18034"/>
                  </a:lnTo>
                  <a:close/>
                  <a:moveTo>
                    <a:pt x="2172970" y="18034"/>
                  </a:moveTo>
                  <a:lnTo>
                    <a:pt x="2227199" y="18034"/>
                  </a:lnTo>
                  <a:lnTo>
                    <a:pt x="2172970" y="18034"/>
                  </a:lnTo>
                  <a:close/>
                  <a:moveTo>
                    <a:pt x="2299462" y="18034"/>
                  </a:moveTo>
                  <a:lnTo>
                    <a:pt x="2353691" y="18034"/>
                  </a:lnTo>
                  <a:lnTo>
                    <a:pt x="2299462" y="18034"/>
                  </a:lnTo>
                  <a:close/>
                  <a:moveTo>
                    <a:pt x="2425954" y="18034"/>
                  </a:moveTo>
                  <a:lnTo>
                    <a:pt x="2480183" y="18034"/>
                  </a:lnTo>
                  <a:lnTo>
                    <a:pt x="2425954" y="18034"/>
                  </a:lnTo>
                  <a:close/>
                  <a:moveTo>
                    <a:pt x="2552446" y="18034"/>
                  </a:moveTo>
                  <a:lnTo>
                    <a:pt x="2606675" y="18034"/>
                  </a:lnTo>
                  <a:lnTo>
                    <a:pt x="2552446" y="18034"/>
                  </a:lnTo>
                  <a:close/>
                  <a:moveTo>
                    <a:pt x="2678938" y="18034"/>
                  </a:moveTo>
                  <a:lnTo>
                    <a:pt x="2733167" y="18034"/>
                  </a:lnTo>
                  <a:lnTo>
                    <a:pt x="2678430" y="18034"/>
                  </a:lnTo>
                  <a:close/>
                  <a:moveTo>
                    <a:pt x="2804922" y="18034"/>
                  </a:moveTo>
                  <a:lnTo>
                    <a:pt x="2859151" y="18034"/>
                  </a:lnTo>
                  <a:lnTo>
                    <a:pt x="2804922" y="18034"/>
                  </a:lnTo>
                  <a:close/>
                  <a:moveTo>
                    <a:pt x="2931414" y="18034"/>
                  </a:moveTo>
                  <a:lnTo>
                    <a:pt x="2985643" y="18034"/>
                  </a:lnTo>
                  <a:lnTo>
                    <a:pt x="2931414" y="18034"/>
                  </a:lnTo>
                  <a:close/>
                  <a:moveTo>
                    <a:pt x="3058668" y="18796"/>
                  </a:moveTo>
                  <a:cubicBezTo>
                    <a:pt x="3077972" y="20447"/>
                    <a:pt x="3096387" y="24638"/>
                    <a:pt x="3113786" y="31115"/>
                  </a:cubicBezTo>
                  <a:lnTo>
                    <a:pt x="3107436" y="48006"/>
                  </a:lnTo>
                  <a:cubicBezTo>
                    <a:pt x="3091561" y="42037"/>
                    <a:pt x="3074670" y="38227"/>
                    <a:pt x="3057017" y="36703"/>
                  </a:cubicBezTo>
                  <a:close/>
                  <a:moveTo>
                    <a:pt x="3176651" y="87503"/>
                  </a:moveTo>
                  <a:cubicBezTo>
                    <a:pt x="3190875" y="99949"/>
                    <a:pt x="3203321" y="114300"/>
                    <a:pt x="3213735" y="130048"/>
                  </a:cubicBezTo>
                  <a:lnTo>
                    <a:pt x="3198622" y="139954"/>
                  </a:lnTo>
                  <a:cubicBezTo>
                    <a:pt x="3189224" y="125476"/>
                    <a:pt x="3177794" y="112395"/>
                    <a:pt x="3164840" y="101092"/>
                  </a:cubicBezTo>
                  <a:close/>
                  <a:moveTo>
                    <a:pt x="3230880" y="212979"/>
                  </a:moveTo>
                  <a:cubicBezTo>
                    <a:pt x="3233801" y="226822"/>
                    <a:pt x="3235325" y="241046"/>
                    <a:pt x="3235325" y="255778"/>
                  </a:cubicBezTo>
                  <a:lnTo>
                    <a:pt x="3226308" y="255778"/>
                  </a:lnTo>
                  <a:lnTo>
                    <a:pt x="3235325" y="255778"/>
                  </a:lnTo>
                  <a:lnTo>
                    <a:pt x="3235325" y="268859"/>
                  </a:lnTo>
                  <a:lnTo>
                    <a:pt x="3217291" y="268859"/>
                  </a:lnTo>
                  <a:lnTo>
                    <a:pt x="3217291" y="206248"/>
                  </a:lnTo>
                  <a:cubicBezTo>
                    <a:pt x="3217291" y="192913"/>
                    <a:pt x="3215894" y="179832"/>
                    <a:pt x="3213227" y="167259"/>
                  </a:cubicBezTo>
                  <a:close/>
                  <a:moveTo>
                    <a:pt x="3217672" y="295275"/>
                  </a:moveTo>
                  <a:lnTo>
                    <a:pt x="3217672" y="349504"/>
                  </a:lnTo>
                  <a:lnTo>
                    <a:pt x="3199638" y="349504"/>
                  </a:lnTo>
                  <a:lnTo>
                    <a:pt x="3199638" y="291592"/>
                  </a:lnTo>
                  <a:close/>
                  <a:moveTo>
                    <a:pt x="3199638" y="418084"/>
                  </a:moveTo>
                  <a:lnTo>
                    <a:pt x="3199638" y="472313"/>
                  </a:lnTo>
                  <a:lnTo>
                    <a:pt x="3181604" y="472313"/>
                  </a:lnTo>
                  <a:lnTo>
                    <a:pt x="3181604" y="417957"/>
                  </a:lnTo>
                  <a:close/>
                  <a:moveTo>
                    <a:pt x="3181604" y="544449"/>
                  </a:moveTo>
                  <a:lnTo>
                    <a:pt x="3181604" y="598678"/>
                  </a:lnTo>
                  <a:lnTo>
                    <a:pt x="3163570" y="598678"/>
                  </a:lnTo>
                  <a:lnTo>
                    <a:pt x="3163570" y="544449"/>
                  </a:lnTo>
                  <a:close/>
                  <a:moveTo>
                    <a:pt x="3163570" y="670941"/>
                  </a:moveTo>
                  <a:lnTo>
                    <a:pt x="3163570" y="725170"/>
                  </a:lnTo>
                  <a:lnTo>
                    <a:pt x="3145536" y="725170"/>
                  </a:lnTo>
                  <a:lnTo>
                    <a:pt x="3145536" y="670814"/>
                  </a:lnTo>
                  <a:close/>
                  <a:moveTo>
                    <a:pt x="3145536" y="797306"/>
                  </a:moveTo>
                  <a:lnTo>
                    <a:pt x="3145536" y="851535"/>
                  </a:lnTo>
                  <a:lnTo>
                    <a:pt x="3127502" y="851535"/>
                  </a:lnTo>
                  <a:lnTo>
                    <a:pt x="3127502" y="797306"/>
                  </a:lnTo>
                  <a:close/>
                  <a:moveTo>
                    <a:pt x="3127502" y="923798"/>
                  </a:moveTo>
                  <a:lnTo>
                    <a:pt x="3127502" y="977900"/>
                  </a:lnTo>
                  <a:lnTo>
                    <a:pt x="3109468" y="977900"/>
                  </a:lnTo>
                  <a:lnTo>
                    <a:pt x="3109468" y="923671"/>
                  </a:lnTo>
                  <a:close/>
                  <a:moveTo>
                    <a:pt x="3101467" y="1051941"/>
                  </a:moveTo>
                  <a:cubicBezTo>
                    <a:pt x="3096133" y="1070356"/>
                    <a:pt x="3088386" y="1087628"/>
                    <a:pt x="3078480" y="1103503"/>
                  </a:cubicBezTo>
                  <a:lnTo>
                    <a:pt x="3063113" y="1093978"/>
                  </a:lnTo>
                  <a:cubicBezTo>
                    <a:pt x="3072130" y="1079500"/>
                    <a:pt x="3079242" y="1063625"/>
                    <a:pt x="3084068" y="1046988"/>
                  </a:cubicBezTo>
                  <a:close/>
                  <a:moveTo>
                    <a:pt x="3010408" y="1154049"/>
                  </a:moveTo>
                  <a:cubicBezTo>
                    <a:pt x="2995549" y="1165352"/>
                    <a:pt x="2978912" y="1174750"/>
                    <a:pt x="2961259" y="1181862"/>
                  </a:cubicBezTo>
                  <a:lnTo>
                    <a:pt x="2954655" y="1165098"/>
                  </a:lnTo>
                  <a:cubicBezTo>
                    <a:pt x="2970784" y="1158621"/>
                    <a:pt x="2985897" y="1150112"/>
                    <a:pt x="2999613" y="1139698"/>
                  </a:cubicBezTo>
                  <a:close/>
                  <a:moveTo>
                    <a:pt x="2876804" y="1182116"/>
                  </a:moveTo>
                  <a:cubicBezTo>
                    <a:pt x="2875534" y="1182116"/>
                    <a:pt x="2874264" y="1182116"/>
                    <a:pt x="2872994" y="1182116"/>
                  </a:cubicBezTo>
                  <a:lnTo>
                    <a:pt x="2872994" y="1192530"/>
                  </a:lnTo>
                  <a:lnTo>
                    <a:pt x="2872994" y="1201547"/>
                  </a:lnTo>
                  <a:lnTo>
                    <a:pt x="2822321" y="1201547"/>
                  </a:lnTo>
                  <a:lnTo>
                    <a:pt x="2822321" y="1183386"/>
                  </a:lnTo>
                  <a:lnTo>
                    <a:pt x="2872994" y="1183386"/>
                  </a:lnTo>
                  <a:cubicBezTo>
                    <a:pt x="2874137" y="1183386"/>
                    <a:pt x="2875280" y="1183386"/>
                    <a:pt x="2876423" y="1183386"/>
                  </a:cubicBezTo>
                  <a:close/>
                  <a:moveTo>
                    <a:pt x="2749804" y="1183386"/>
                  </a:moveTo>
                  <a:lnTo>
                    <a:pt x="2695575" y="1183386"/>
                  </a:lnTo>
                  <a:lnTo>
                    <a:pt x="2749804" y="1183386"/>
                  </a:lnTo>
                  <a:close/>
                  <a:moveTo>
                    <a:pt x="2623312" y="1183386"/>
                  </a:moveTo>
                  <a:lnTo>
                    <a:pt x="2736850" y="1183386"/>
                  </a:lnTo>
                  <a:lnTo>
                    <a:pt x="2791079" y="1183386"/>
                  </a:lnTo>
                  <a:close/>
                  <a:moveTo>
                    <a:pt x="2664587" y="1183386"/>
                  </a:moveTo>
                  <a:lnTo>
                    <a:pt x="2610358" y="1183386"/>
                  </a:lnTo>
                  <a:lnTo>
                    <a:pt x="2664587" y="1183386"/>
                  </a:lnTo>
                  <a:close/>
                  <a:moveTo>
                    <a:pt x="2538095" y="1183386"/>
                  </a:moveTo>
                  <a:lnTo>
                    <a:pt x="2483866" y="1183386"/>
                  </a:lnTo>
                  <a:lnTo>
                    <a:pt x="2538095" y="1183386"/>
                  </a:lnTo>
                  <a:close/>
                  <a:moveTo>
                    <a:pt x="2411603" y="1183386"/>
                  </a:moveTo>
                  <a:lnTo>
                    <a:pt x="2357374" y="1183386"/>
                  </a:lnTo>
                  <a:lnTo>
                    <a:pt x="2411603" y="1183386"/>
                  </a:lnTo>
                  <a:close/>
                  <a:moveTo>
                    <a:pt x="2285111" y="1183386"/>
                  </a:moveTo>
                  <a:lnTo>
                    <a:pt x="2230882" y="1183386"/>
                  </a:lnTo>
                  <a:lnTo>
                    <a:pt x="2285111" y="1183386"/>
                  </a:lnTo>
                  <a:close/>
                  <a:moveTo>
                    <a:pt x="2158619" y="1183386"/>
                  </a:moveTo>
                  <a:lnTo>
                    <a:pt x="2104390" y="1183386"/>
                  </a:lnTo>
                  <a:lnTo>
                    <a:pt x="2158619" y="1183386"/>
                  </a:lnTo>
                  <a:close/>
                  <a:moveTo>
                    <a:pt x="2032127" y="1183386"/>
                  </a:moveTo>
                  <a:lnTo>
                    <a:pt x="1977898" y="1183386"/>
                  </a:lnTo>
                  <a:lnTo>
                    <a:pt x="2032127" y="1183386"/>
                  </a:lnTo>
                  <a:close/>
                  <a:moveTo>
                    <a:pt x="1905635" y="1183386"/>
                  </a:moveTo>
                  <a:lnTo>
                    <a:pt x="1851406" y="1183386"/>
                  </a:lnTo>
                  <a:lnTo>
                    <a:pt x="1905635" y="1183386"/>
                  </a:lnTo>
                  <a:close/>
                  <a:moveTo>
                    <a:pt x="1779143" y="1183386"/>
                  </a:moveTo>
                  <a:lnTo>
                    <a:pt x="1724914" y="1183386"/>
                  </a:lnTo>
                  <a:lnTo>
                    <a:pt x="1779143" y="1183386"/>
                  </a:lnTo>
                  <a:close/>
                  <a:moveTo>
                    <a:pt x="1652651" y="1183386"/>
                  </a:moveTo>
                  <a:lnTo>
                    <a:pt x="1598930" y="1183386"/>
                  </a:lnTo>
                  <a:lnTo>
                    <a:pt x="1653159" y="1183386"/>
                  </a:lnTo>
                  <a:close/>
                  <a:moveTo>
                    <a:pt x="1526667" y="1183386"/>
                  </a:moveTo>
                  <a:lnTo>
                    <a:pt x="1472438" y="1183386"/>
                  </a:lnTo>
                  <a:lnTo>
                    <a:pt x="1526667" y="1183386"/>
                  </a:lnTo>
                  <a:close/>
                  <a:moveTo>
                    <a:pt x="1400175" y="1183386"/>
                  </a:moveTo>
                  <a:lnTo>
                    <a:pt x="1345946" y="1183386"/>
                  </a:lnTo>
                  <a:lnTo>
                    <a:pt x="1400175" y="1183386"/>
                  </a:lnTo>
                  <a:close/>
                  <a:moveTo>
                    <a:pt x="1273683" y="1183386"/>
                  </a:moveTo>
                  <a:lnTo>
                    <a:pt x="1219708" y="1183386"/>
                  </a:lnTo>
                  <a:lnTo>
                    <a:pt x="1273937" y="1183386"/>
                  </a:lnTo>
                  <a:close/>
                  <a:moveTo>
                    <a:pt x="1147445" y="1183386"/>
                  </a:moveTo>
                  <a:lnTo>
                    <a:pt x="1093216" y="1183386"/>
                  </a:lnTo>
                  <a:lnTo>
                    <a:pt x="1147445" y="1183386"/>
                  </a:lnTo>
                  <a:close/>
                  <a:moveTo>
                    <a:pt x="1020953" y="1183386"/>
                  </a:moveTo>
                  <a:lnTo>
                    <a:pt x="966724" y="1183386"/>
                  </a:lnTo>
                  <a:lnTo>
                    <a:pt x="1020953" y="1183386"/>
                  </a:lnTo>
                  <a:close/>
                  <a:moveTo>
                    <a:pt x="894461" y="1183386"/>
                  </a:moveTo>
                  <a:lnTo>
                    <a:pt x="840359" y="1183386"/>
                  </a:lnTo>
                  <a:lnTo>
                    <a:pt x="894588" y="1183386"/>
                  </a:lnTo>
                  <a:close/>
                  <a:moveTo>
                    <a:pt x="768096" y="1183386"/>
                  </a:moveTo>
                  <a:lnTo>
                    <a:pt x="713867" y="1183386"/>
                  </a:lnTo>
                  <a:lnTo>
                    <a:pt x="768096" y="1183386"/>
                  </a:lnTo>
                  <a:close/>
                  <a:moveTo>
                    <a:pt x="641604" y="1183386"/>
                  </a:moveTo>
                  <a:lnTo>
                    <a:pt x="587502" y="1183386"/>
                  </a:lnTo>
                  <a:lnTo>
                    <a:pt x="641731" y="1183386"/>
                  </a:lnTo>
                  <a:close/>
                  <a:moveTo>
                    <a:pt x="515239" y="1183386"/>
                  </a:moveTo>
                  <a:lnTo>
                    <a:pt x="461010" y="1183386"/>
                  </a:lnTo>
                  <a:lnTo>
                    <a:pt x="515239" y="1183386"/>
                  </a:lnTo>
                  <a:close/>
                  <a:moveTo>
                    <a:pt x="388747" y="1183386"/>
                  </a:moveTo>
                  <a:lnTo>
                    <a:pt x="334645" y="1183386"/>
                  </a:lnTo>
                  <a:lnTo>
                    <a:pt x="388874" y="1183386"/>
                  </a:lnTo>
                  <a:close/>
                  <a:moveTo>
                    <a:pt x="262382" y="1183386"/>
                  </a:moveTo>
                  <a:lnTo>
                    <a:pt x="208153" y="1183386"/>
                  </a:lnTo>
                  <a:lnTo>
                    <a:pt x="208153" y="1192530"/>
                  </a:lnTo>
                  <a:lnTo>
                    <a:pt x="208153" y="1201547"/>
                  </a:lnTo>
                  <a:lnTo>
                    <a:pt x="208153" y="1183513"/>
                  </a:lnTo>
                  <a:lnTo>
                    <a:pt x="262382" y="1183513"/>
                  </a:lnTo>
                  <a:close/>
                  <a:moveTo>
                    <a:pt x="134239" y="1188085"/>
                  </a:moveTo>
                  <a:cubicBezTo>
                    <a:pt x="116332" y="1181354"/>
                    <a:pt x="99695" y="1172337"/>
                    <a:pt x="84582" y="1161288"/>
                  </a:cubicBezTo>
                  <a:lnTo>
                    <a:pt x="95250" y="1146683"/>
                  </a:lnTo>
                  <a:cubicBezTo>
                    <a:pt x="109093" y="1156843"/>
                    <a:pt x="124206" y="1165098"/>
                    <a:pt x="140589" y="1171194"/>
                  </a:cubicBezTo>
                  <a:close/>
                  <a:moveTo>
                    <a:pt x="33020" y="1106678"/>
                  </a:moveTo>
                  <a:cubicBezTo>
                    <a:pt x="22860" y="1090930"/>
                    <a:pt x="14732" y="1073785"/>
                    <a:pt x="9017" y="1055497"/>
                  </a:cubicBezTo>
                  <a:lnTo>
                    <a:pt x="26289" y="1050163"/>
                  </a:lnTo>
                  <a:cubicBezTo>
                    <a:pt x="31369" y="1066800"/>
                    <a:pt x="38862" y="1082548"/>
                    <a:pt x="48133" y="1096772"/>
                  </a:cubicBezTo>
                  <a:close/>
                  <a:moveTo>
                    <a:pt x="0" y="981456"/>
                  </a:moveTo>
                  <a:lnTo>
                    <a:pt x="0" y="927227"/>
                  </a:lnTo>
                  <a:lnTo>
                    <a:pt x="18034" y="927227"/>
                  </a:lnTo>
                  <a:lnTo>
                    <a:pt x="18034" y="981456"/>
                  </a:lnTo>
                  <a:close/>
                  <a:moveTo>
                    <a:pt x="18034" y="854964"/>
                  </a:moveTo>
                  <a:lnTo>
                    <a:pt x="18034" y="800862"/>
                  </a:lnTo>
                  <a:lnTo>
                    <a:pt x="18034" y="855091"/>
                  </a:lnTo>
                  <a:close/>
                  <a:moveTo>
                    <a:pt x="18034" y="728599"/>
                  </a:moveTo>
                  <a:lnTo>
                    <a:pt x="18034" y="674370"/>
                  </a:lnTo>
                  <a:lnTo>
                    <a:pt x="18034" y="728599"/>
                  </a:lnTo>
                  <a:close/>
                  <a:moveTo>
                    <a:pt x="18034" y="602107"/>
                  </a:moveTo>
                  <a:lnTo>
                    <a:pt x="18034" y="548005"/>
                  </a:lnTo>
                  <a:lnTo>
                    <a:pt x="18034" y="602234"/>
                  </a:lnTo>
                  <a:close/>
                  <a:moveTo>
                    <a:pt x="18034" y="475742"/>
                  </a:moveTo>
                  <a:lnTo>
                    <a:pt x="18034" y="421513"/>
                  </a:lnTo>
                  <a:lnTo>
                    <a:pt x="18034" y="475742"/>
                  </a:lnTo>
                  <a:close/>
                  <a:moveTo>
                    <a:pt x="0" y="349250"/>
                  </a:moveTo>
                  <a:lnTo>
                    <a:pt x="0" y="295148"/>
                  </a:lnTo>
                  <a:lnTo>
                    <a:pt x="18034" y="295148"/>
                  </a:lnTo>
                  <a:lnTo>
                    <a:pt x="18034" y="349250"/>
                  </a:lnTo>
                  <a:close/>
                  <a:moveTo>
                    <a:pt x="18034" y="222758"/>
                  </a:moveTo>
                  <a:lnTo>
                    <a:pt x="18034" y="206248"/>
                  </a:lnTo>
                  <a:lnTo>
                    <a:pt x="9017" y="206248"/>
                  </a:lnTo>
                  <a:lnTo>
                    <a:pt x="0" y="206248"/>
                  </a:lnTo>
                  <a:cubicBezTo>
                    <a:pt x="0" y="186817"/>
                    <a:pt x="2667" y="168021"/>
                    <a:pt x="7747" y="150241"/>
                  </a:cubicBezTo>
                  <a:lnTo>
                    <a:pt x="25146" y="155194"/>
                  </a:lnTo>
                  <a:cubicBezTo>
                    <a:pt x="20574" y="171450"/>
                    <a:pt x="18034" y="188595"/>
                    <a:pt x="18034" y="206248"/>
                  </a:cubicBezTo>
                  <a:lnTo>
                    <a:pt x="18034" y="222885"/>
                  </a:lnTo>
                  <a:close/>
                </a:path>
              </a:pathLst>
            </a:custGeom>
            <a:solidFill>
              <a:srgbClr val="0CAE4C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8967996" y="3095690"/>
            <a:ext cx="4051872" cy="1260653"/>
            <a:chOff x="0" y="0"/>
            <a:chExt cx="3841775" cy="119528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22700" cy="1184148"/>
            </a:xfrm>
            <a:custGeom>
              <a:avLst/>
              <a:gdLst/>
              <a:ahLst/>
              <a:cxnLst/>
              <a:rect r="r" b="b" t="t" l="l"/>
              <a:pathLst>
                <a:path h="1184148" w="3822700">
                  <a:moveTo>
                    <a:pt x="41529" y="82042"/>
                  </a:moveTo>
                  <a:cubicBezTo>
                    <a:pt x="52959" y="67056"/>
                    <a:pt x="66421" y="53594"/>
                    <a:pt x="81407" y="42164"/>
                  </a:cubicBezTo>
                  <a:lnTo>
                    <a:pt x="92329" y="56515"/>
                  </a:lnTo>
                  <a:cubicBezTo>
                    <a:pt x="78613" y="67056"/>
                    <a:pt x="66294" y="79248"/>
                    <a:pt x="55880" y="92964"/>
                  </a:cubicBezTo>
                  <a:close/>
                  <a:moveTo>
                    <a:pt x="148463" y="8382"/>
                  </a:moveTo>
                  <a:cubicBezTo>
                    <a:pt x="166243" y="3175"/>
                    <a:pt x="185039" y="254"/>
                    <a:pt x="204343" y="0"/>
                  </a:cubicBezTo>
                  <a:lnTo>
                    <a:pt x="204597" y="18034"/>
                  </a:lnTo>
                  <a:cubicBezTo>
                    <a:pt x="186817" y="18288"/>
                    <a:pt x="169672" y="20955"/>
                    <a:pt x="153543" y="25654"/>
                  </a:cubicBezTo>
                  <a:close/>
                  <a:moveTo>
                    <a:pt x="276733" y="0"/>
                  </a:moveTo>
                  <a:lnTo>
                    <a:pt x="330962" y="0"/>
                  </a:lnTo>
                  <a:lnTo>
                    <a:pt x="330962" y="18034"/>
                  </a:lnTo>
                  <a:lnTo>
                    <a:pt x="276733" y="18034"/>
                  </a:lnTo>
                  <a:close/>
                  <a:moveTo>
                    <a:pt x="403225" y="18034"/>
                  </a:moveTo>
                  <a:lnTo>
                    <a:pt x="457454" y="18034"/>
                  </a:lnTo>
                  <a:lnTo>
                    <a:pt x="403225" y="18034"/>
                  </a:lnTo>
                  <a:close/>
                  <a:moveTo>
                    <a:pt x="529590" y="0"/>
                  </a:moveTo>
                  <a:lnTo>
                    <a:pt x="583819" y="0"/>
                  </a:lnTo>
                  <a:lnTo>
                    <a:pt x="583819" y="18034"/>
                  </a:lnTo>
                  <a:lnTo>
                    <a:pt x="529590" y="18034"/>
                  </a:lnTo>
                  <a:close/>
                  <a:moveTo>
                    <a:pt x="656082" y="18034"/>
                  </a:moveTo>
                  <a:lnTo>
                    <a:pt x="710311" y="18034"/>
                  </a:lnTo>
                  <a:lnTo>
                    <a:pt x="656082" y="18034"/>
                  </a:lnTo>
                  <a:close/>
                  <a:moveTo>
                    <a:pt x="782574" y="18034"/>
                  </a:moveTo>
                  <a:lnTo>
                    <a:pt x="836803" y="18034"/>
                  </a:lnTo>
                  <a:lnTo>
                    <a:pt x="782447" y="18034"/>
                  </a:lnTo>
                  <a:close/>
                  <a:moveTo>
                    <a:pt x="908939" y="18034"/>
                  </a:moveTo>
                  <a:lnTo>
                    <a:pt x="963168" y="18034"/>
                  </a:lnTo>
                  <a:lnTo>
                    <a:pt x="908939" y="18034"/>
                  </a:lnTo>
                  <a:close/>
                  <a:moveTo>
                    <a:pt x="1035431" y="18034"/>
                  </a:moveTo>
                  <a:lnTo>
                    <a:pt x="1089660" y="18034"/>
                  </a:lnTo>
                  <a:lnTo>
                    <a:pt x="1035304" y="18034"/>
                  </a:lnTo>
                  <a:close/>
                  <a:moveTo>
                    <a:pt x="1161796" y="18034"/>
                  </a:moveTo>
                  <a:lnTo>
                    <a:pt x="1216025" y="18034"/>
                  </a:lnTo>
                  <a:lnTo>
                    <a:pt x="1161796" y="18034"/>
                  </a:lnTo>
                  <a:close/>
                  <a:moveTo>
                    <a:pt x="1288288" y="18034"/>
                  </a:moveTo>
                  <a:lnTo>
                    <a:pt x="1342517" y="18034"/>
                  </a:lnTo>
                  <a:lnTo>
                    <a:pt x="1288288" y="18034"/>
                  </a:lnTo>
                  <a:close/>
                  <a:moveTo>
                    <a:pt x="1414780" y="18034"/>
                  </a:moveTo>
                  <a:lnTo>
                    <a:pt x="1469009" y="18034"/>
                  </a:lnTo>
                  <a:lnTo>
                    <a:pt x="1414780" y="18034"/>
                  </a:lnTo>
                  <a:close/>
                  <a:moveTo>
                    <a:pt x="1541272" y="18034"/>
                  </a:moveTo>
                  <a:lnTo>
                    <a:pt x="1595501" y="18034"/>
                  </a:lnTo>
                  <a:lnTo>
                    <a:pt x="1541272" y="18034"/>
                  </a:lnTo>
                  <a:close/>
                  <a:moveTo>
                    <a:pt x="1667764" y="18034"/>
                  </a:moveTo>
                  <a:lnTo>
                    <a:pt x="1721993" y="18034"/>
                  </a:lnTo>
                  <a:lnTo>
                    <a:pt x="1667510" y="18034"/>
                  </a:lnTo>
                  <a:close/>
                  <a:moveTo>
                    <a:pt x="1794002" y="18034"/>
                  </a:moveTo>
                  <a:lnTo>
                    <a:pt x="1848231" y="18034"/>
                  </a:lnTo>
                  <a:lnTo>
                    <a:pt x="1794002" y="18034"/>
                  </a:lnTo>
                  <a:close/>
                  <a:moveTo>
                    <a:pt x="1920494" y="18034"/>
                  </a:moveTo>
                  <a:lnTo>
                    <a:pt x="1974723" y="18034"/>
                  </a:lnTo>
                  <a:lnTo>
                    <a:pt x="1920494" y="18034"/>
                  </a:lnTo>
                  <a:close/>
                  <a:moveTo>
                    <a:pt x="2046986" y="18034"/>
                  </a:moveTo>
                  <a:lnTo>
                    <a:pt x="2101215" y="18034"/>
                  </a:lnTo>
                  <a:lnTo>
                    <a:pt x="2046986" y="18034"/>
                  </a:lnTo>
                  <a:close/>
                  <a:moveTo>
                    <a:pt x="2173478" y="18034"/>
                  </a:moveTo>
                  <a:lnTo>
                    <a:pt x="2227707" y="18034"/>
                  </a:lnTo>
                  <a:lnTo>
                    <a:pt x="2173478" y="18034"/>
                  </a:lnTo>
                  <a:close/>
                  <a:moveTo>
                    <a:pt x="2299970" y="18034"/>
                  </a:moveTo>
                  <a:lnTo>
                    <a:pt x="2354199" y="18034"/>
                  </a:lnTo>
                  <a:lnTo>
                    <a:pt x="2299970" y="18034"/>
                  </a:lnTo>
                  <a:close/>
                  <a:moveTo>
                    <a:pt x="2426462" y="18034"/>
                  </a:moveTo>
                  <a:lnTo>
                    <a:pt x="2480691" y="18034"/>
                  </a:lnTo>
                  <a:lnTo>
                    <a:pt x="2426462" y="18034"/>
                  </a:lnTo>
                  <a:close/>
                  <a:moveTo>
                    <a:pt x="2552954" y="18034"/>
                  </a:moveTo>
                  <a:lnTo>
                    <a:pt x="2607183" y="18034"/>
                  </a:lnTo>
                  <a:lnTo>
                    <a:pt x="2552954" y="18034"/>
                  </a:lnTo>
                  <a:close/>
                  <a:moveTo>
                    <a:pt x="2679446" y="18034"/>
                  </a:moveTo>
                  <a:lnTo>
                    <a:pt x="2733675" y="18034"/>
                  </a:lnTo>
                  <a:lnTo>
                    <a:pt x="2679446" y="18034"/>
                  </a:lnTo>
                  <a:close/>
                  <a:moveTo>
                    <a:pt x="2805938" y="18034"/>
                  </a:moveTo>
                  <a:lnTo>
                    <a:pt x="2860167" y="18034"/>
                  </a:lnTo>
                  <a:lnTo>
                    <a:pt x="2805430" y="18034"/>
                  </a:lnTo>
                  <a:close/>
                  <a:moveTo>
                    <a:pt x="2931922" y="18034"/>
                  </a:moveTo>
                  <a:lnTo>
                    <a:pt x="2986151" y="18034"/>
                  </a:lnTo>
                  <a:lnTo>
                    <a:pt x="2931922" y="18034"/>
                  </a:lnTo>
                  <a:close/>
                  <a:moveTo>
                    <a:pt x="3058414" y="18034"/>
                  </a:moveTo>
                  <a:lnTo>
                    <a:pt x="3112643" y="18034"/>
                  </a:lnTo>
                  <a:lnTo>
                    <a:pt x="3058414" y="18034"/>
                  </a:lnTo>
                  <a:close/>
                  <a:moveTo>
                    <a:pt x="3184906" y="18034"/>
                  </a:moveTo>
                  <a:lnTo>
                    <a:pt x="3239135" y="18034"/>
                  </a:lnTo>
                  <a:lnTo>
                    <a:pt x="3184906" y="18034"/>
                  </a:lnTo>
                  <a:close/>
                  <a:moveTo>
                    <a:pt x="3311398" y="18034"/>
                  </a:moveTo>
                  <a:lnTo>
                    <a:pt x="3365627" y="18034"/>
                  </a:lnTo>
                  <a:lnTo>
                    <a:pt x="3311398" y="18034"/>
                  </a:lnTo>
                  <a:close/>
                  <a:moveTo>
                    <a:pt x="3437890" y="18034"/>
                  </a:moveTo>
                  <a:lnTo>
                    <a:pt x="3492119" y="18034"/>
                  </a:lnTo>
                  <a:lnTo>
                    <a:pt x="3437890" y="18034"/>
                  </a:lnTo>
                  <a:close/>
                  <a:moveTo>
                    <a:pt x="3564382" y="18034"/>
                  </a:moveTo>
                  <a:lnTo>
                    <a:pt x="3618611" y="18034"/>
                  </a:lnTo>
                  <a:lnTo>
                    <a:pt x="3564382" y="18034"/>
                  </a:lnTo>
                  <a:close/>
                  <a:moveTo>
                    <a:pt x="3692652" y="26162"/>
                  </a:moveTo>
                  <a:cubicBezTo>
                    <a:pt x="3711067" y="31496"/>
                    <a:pt x="3728339" y="39116"/>
                    <a:pt x="3744214" y="49022"/>
                  </a:cubicBezTo>
                  <a:lnTo>
                    <a:pt x="3734689" y="64389"/>
                  </a:lnTo>
                  <a:cubicBezTo>
                    <a:pt x="3720211" y="55499"/>
                    <a:pt x="3704336" y="48387"/>
                    <a:pt x="3687572" y="43561"/>
                  </a:cubicBezTo>
                  <a:close/>
                  <a:moveTo>
                    <a:pt x="3794887" y="116713"/>
                  </a:moveTo>
                  <a:cubicBezTo>
                    <a:pt x="3806317" y="131572"/>
                    <a:pt x="3815715" y="148082"/>
                    <a:pt x="3822700" y="165862"/>
                  </a:cubicBezTo>
                  <a:lnTo>
                    <a:pt x="3805936" y="172466"/>
                  </a:lnTo>
                  <a:cubicBezTo>
                    <a:pt x="3799586" y="156337"/>
                    <a:pt x="3790950" y="141224"/>
                    <a:pt x="3780536" y="127635"/>
                  </a:cubicBezTo>
                  <a:close/>
                  <a:moveTo>
                    <a:pt x="3822573" y="250571"/>
                  </a:moveTo>
                  <a:cubicBezTo>
                    <a:pt x="3822573" y="250952"/>
                    <a:pt x="3822573" y="251206"/>
                    <a:pt x="3822573" y="251587"/>
                  </a:cubicBezTo>
                  <a:lnTo>
                    <a:pt x="3813556" y="251587"/>
                  </a:lnTo>
                  <a:lnTo>
                    <a:pt x="3822573" y="251587"/>
                  </a:lnTo>
                  <a:lnTo>
                    <a:pt x="3822573" y="304800"/>
                  </a:lnTo>
                  <a:lnTo>
                    <a:pt x="3804539" y="304800"/>
                  </a:lnTo>
                  <a:lnTo>
                    <a:pt x="3804539" y="205232"/>
                  </a:lnTo>
                  <a:cubicBezTo>
                    <a:pt x="3804539" y="204978"/>
                    <a:pt x="3804539" y="204597"/>
                    <a:pt x="3804539" y="204343"/>
                  </a:cubicBezTo>
                  <a:close/>
                  <a:moveTo>
                    <a:pt x="3804539" y="330835"/>
                  </a:moveTo>
                  <a:lnTo>
                    <a:pt x="3804539" y="385064"/>
                  </a:lnTo>
                  <a:lnTo>
                    <a:pt x="3786505" y="385064"/>
                  </a:lnTo>
                  <a:lnTo>
                    <a:pt x="3786505" y="330708"/>
                  </a:lnTo>
                  <a:close/>
                  <a:moveTo>
                    <a:pt x="3786505" y="457200"/>
                  </a:moveTo>
                  <a:lnTo>
                    <a:pt x="3786505" y="511429"/>
                  </a:lnTo>
                  <a:lnTo>
                    <a:pt x="3768471" y="511429"/>
                  </a:lnTo>
                  <a:lnTo>
                    <a:pt x="3768471" y="457200"/>
                  </a:lnTo>
                  <a:close/>
                  <a:moveTo>
                    <a:pt x="3768471" y="583692"/>
                  </a:moveTo>
                  <a:lnTo>
                    <a:pt x="3768471" y="637921"/>
                  </a:lnTo>
                  <a:lnTo>
                    <a:pt x="3750437" y="637921"/>
                  </a:lnTo>
                  <a:lnTo>
                    <a:pt x="3750437" y="583565"/>
                  </a:lnTo>
                  <a:close/>
                  <a:moveTo>
                    <a:pt x="3750437" y="710057"/>
                  </a:moveTo>
                  <a:lnTo>
                    <a:pt x="3750437" y="764286"/>
                  </a:lnTo>
                  <a:lnTo>
                    <a:pt x="3732403" y="764286"/>
                  </a:lnTo>
                  <a:lnTo>
                    <a:pt x="3732403" y="710057"/>
                  </a:lnTo>
                  <a:close/>
                  <a:moveTo>
                    <a:pt x="3732403" y="836549"/>
                  </a:moveTo>
                  <a:lnTo>
                    <a:pt x="3732403" y="890778"/>
                  </a:lnTo>
                  <a:lnTo>
                    <a:pt x="3714369" y="890778"/>
                  </a:lnTo>
                  <a:lnTo>
                    <a:pt x="3714369" y="836422"/>
                  </a:lnTo>
                  <a:close/>
                  <a:moveTo>
                    <a:pt x="3714369" y="962914"/>
                  </a:moveTo>
                  <a:lnTo>
                    <a:pt x="3714369" y="990092"/>
                  </a:lnTo>
                  <a:lnTo>
                    <a:pt x="3705352" y="990092"/>
                  </a:lnTo>
                  <a:lnTo>
                    <a:pt x="3714369" y="990092"/>
                  </a:lnTo>
                  <a:cubicBezTo>
                    <a:pt x="3714369" y="999617"/>
                    <a:pt x="3713734" y="1009142"/>
                    <a:pt x="3712464" y="1018286"/>
                  </a:cubicBezTo>
                  <a:lnTo>
                    <a:pt x="3694557" y="1015746"/>
                  </a:lnTo>
                  <a:cubicBezTo>
                    <a:pt x="3695700" y="1007364"/>
                    <a:pt x="3696335" y="998728"/>
                    <a:pt x="3696335" y="989965"/>
                  </a:cubicBezTo>
                  <a:lnTo>
                    <a:pt x="3696335" y="962914"/>
                  </a:lnTo>
                  <a:close/>
                  <a:moveTo>
                    <a:pt x="3670427" y="1089533"/>
                  </a:moveTo>
                  <a:cubicBezTo>
                    <a:pt x="3661156" y="1106043"/>
                    <a:pt x="3649599" y="1121156"/>
                    <a:pt x="3636264" y="1134491"/>
                  </a:cubicBezTo>
                  <a:lnTo>
                    <a:pt x="3623437" y="1121664"/>
                  </a:lnTo>
                  <a:cubicBezTo>
                    <a:pt x="3635629" y="1109472"/>
                    <a:pt x="3646043" y="1095756"/>
                    <a:pt x="3654552" y="1080643"/>
                  </a:cubicBezTo>
                  <a:close/>
                  <a:moveTo>
                    <a:pt x="3558667" y="1168273"/>
                  </a:moveTo>
                  <a:cubicBezTo>
                    <a:pt x="3541649" y="1175893"/>
                    <a:pt x="3523488" y="1181354"/>
                    <a:pt x="3504438" y="1184148"/>
                  </a:cubicBezTo>
                  <a:lnTo>
                    <a:pt x="3501771" y="1166241"/>
                  </a:lnTo>
                  <a:cubicBezTo>
                    <a:pt x="3519170" y="1163701"/>
                    <a:pt x="3535807" y="1158748"/>
                    <a:pt x="3551301" y="1151763"/>
                  </a:cubicBezTo>
                  <a:close/>
                  <a:moveTo>
                    <a:pt x="3423539" y="1169924"/>
                  </a:moveTo>
                  <a:lnTo>
                    <a:pt x="3369310" y="1169924"/>
                  </a:lnTo>
                  <a:lnTo>
                    <a:pt x="3369310" y="1177163"/>
                  </a:lnTo>
                  <a:lnTo>
                    <a:pt x="3423539" y="1177163"/>
                  </a:lnTo>
                  <a:close/>
                  <a:moveTo>
                    <a:pt x="3297047" y="1177163"/>
                  </a:moveTo>
                  <a:lnTo>
                    <a:pt x="3242818" y="1177163"/>
                  </a:lnTo>
                  <a:lnTo>
                    <a:pt x="3297047" y="1177163"/>
                  </a:lnTo>
                  <a:close/>
                  <a:moveTo>
                    <a:pt x="3170555" y="1177163"/>
                  </a:moveTo>
                  <a:lnTo>
                    <a:pt x="3116326" y="1177163"/>
                  </a:lnTo>
                  <a:lnTo>
                    <a:pt x="3170555" y="1177163"/>
                  </a:lnTo>
                  <a:close/>
                  <a:moveTo>
                    <a:pt x="3044063" y="1177163"/>
                  </a:moveTo>
                  <a:lnTo>
                    <a:pt x="2989834" y="1177163"/>
                  </a:lnTo>
                  <a:lnTo>
                    <a:pt x="3044063" y="1177163"/>
                  </a:lnTo>
                  <a:close/>
                  <a:moveTo>
                    <a:pt x="2917571" y="1177163"/>
                  </a:moveTo>
                  <a:lnTo>
                    <a:pt x="2863342" y="1177163"/>
                  </a:lnTo>
                  <a:lnTo>
                    <a:pt x="2917571" y="1177163"/>
                  </a:lnTo>
                  <a:close/>
                  <a:moveTo>
                    <a:pt x="2791079" y="1177163"/>
                  </a:moveTo>
                  <a:lnTo>
                    <a:pt x="2736850" y="1177163"/>
                  </a:lnTo>
                  <a:lnTo>
                    <a:pt x="2791079" y="1177163"/>
                  </a:lnTo>
                  <a:close/>
                  <a:moveTo>
                    <a:pt x="2664587" y="1177163"/>
                  </a:moveTo>
                  <a:lnTo>
                    <a:pt x="2610358" y="1177163"/>
                  </a:lnTo>
                  <a:lnTo>
                    <a:pt x="2664587" y="1177163"/>
                  </a:lnTo>
                  <a:close/>
                  <a:moveTo>
                    <a:pt x="2538095" y="1177163"/>
                  </a:moveTo>
                  <a:lnTo>
                    <a:pt x="2483866" y="1177163"/>
                  </a:lnTo>
                  <a:lnTo>
                    <a:pt x="2538095" y="1177163"/>
                  </a:lnTo>
                  <a:close/>
                  <a:moveTo>
                    <a:pt x="2411603" y="1177163"/>
                  </a:moveTo>
                  <a:lnTo>
                    <a:pt x="2357374" y="1177163"/>
                  </a:lnTo>
                  <a:lnTo>
                    <a:pt x="2411603" y="1177163"/>
                  </a:lnTo>
                  <a:close/>
                  <a:moveTo>
                    <a:pt x="2285111" y="1177163"/>
                  </a:moveTo>
                  <a:lnTo>
                    <a:pt x="2230882" y="1177163"/>
                  </a:lnTo>
                  <a:lnTo>
                    <a:pt x="2285111" y="1177163"/>
                  </a:lnTo>
                  <a:close/>
                  <a:moveTo>
                    <a:pt x="2158619" y="1177163"/>
                  </a:moveTo>
                  <a:lnTo>
                    <a:pt x="2104390" y="1177163"/>
                  </a:lnTo>
                  <a:lnTo>
                    <a:pt x="2158619" y="1177163"/>
                  </a:lnTo>
                  <a:close/>
                  <a:moveTo>
                    <a:pt x="2032127" y="1177163"/>
                  </a:moveTo>
                  <a:lnTo>
                    <a:pt x="1977898" y="1177163"/>
                  </a:lnTo>
                  <a:lnTo>
                    <a:pt x="2032127" y="1177163"/>
                  </a:lnTo>
                  <a:close/>
                  <a:moveTo>
                    <a:pt x="1905635" y="1177163"/>
                  </a:moveTo>
                  <a:lnTo>
                    <a:pt x="1851406" y="1177163"/>
                  </a:lnTo>
                  <a:lnTo>
                    <a:pt x="1905635" y="1177163"/>
                  </a:lnTo>
                  <a:close/>
                  <a:moveTo>
                    <a:pt x="1779143" y="1177163"/>
                  </a:moveTo>
                  <a:lnTo>
                    <a:pt x="1724914" y="1177163"/>
                  </a:lnTo>
                  <a:lnTo>
                    <a:pt x="1779143" y="1177163"/>
                  </a:lnTo>
                  <a:close/>
                  <a:moveTo>
                    <a:pt x="1652651" y="1177163"/>
                  </a:moveTo>
                  <a:lnTo>
                    <a:pt x="1598422" y="1177163"/>
                  </a:lnTo>
                  <a:lnTo>
                    <a:pt x="1652651" y="1177163"/>
                  </a:lnTo>
                  <a:close/>
                  <a:moveTo>
                    <a:pt x="1526159" y="1177163"/>
                  </a:moveTo>
                  <a:lnTo>
                    <a:pt x="1471930" y="1177163"/>
                  </a:lnTo>
                  <a:lnTo>
                    <a:pt x="1526159" y="1177163"/>
                  </a:lnTo>
                  <a:close/>
                  <a:moveTo>
                    <a:pt x="1399667" y="1177163"/>
                  </a:moveTo>
                  <a:lnTo>
                    <a:pt x="1345438" y="1177163"/>
                  </a:lnTo>
                  <a:lnTo>
                    <a:pt x="1399667" y="1177163"/>
                  </a:lnTo>
                  <a:close/>
                  <a:moveTo>
                    <a:pt x="1273175" y="1177163"/>
                  </a:moveTo>
                  <a:lnTo>
                    <a:pt x="1218946" y="1177163"/>
                  </a:lnTo>
                  <a:lnTo>
                    <a:pt x="1273175" y="1177163"/>
                  </a:lnTo>
                  <a:close/>
                  <a:moveTo>
                    <a:pt x="1146683" y="1177163"/>
                  </a:moveTo>
                  <a:lnTo>
                    <a:pt x="1262126" y="1177163"/>
                  </a:lnTo>
                  <a:lnTo>
                    <a:pt x="1316355" y="1177163"/>
                  </a:lnTo>
                  <a:close/>
                  <a:moveTo>
                    <a:pt x="1189863" y="1177163"/>
                  </a:moveTo>
                  <a:lnTo>
                    <a:pt x="1135761" y="1177163"/>
                  </a:lnTo>
                  <a:lnTo>
                    <a:pt x="1189990" y="1177163"/>
                  </a:lnTo>
                  <a:close/>
                  <a:moveTo>
                    <a:pt x="1063498" y="1177163"/>
                  </a:moveTo>
                  <a:lnTo>
                    <a:pt x="1009269" y="1177163"/>
                  </a:lnTo>
                  <a:lnTo>
                    <a:pt x="1063498" y="1177163"/>
                  </a:lnTo>
                  <a:close/>
                  <a:moveTo>
                    <a:pt x="937006" y="1177163"/>
                  </a:moveTo>
                  <a:lnTo>
                    <a:pt x="882904" y="1177163"/>
                  </a:lnTo>
                  <a:lnTo>
                    <a:pt x="937133" y="1177163"/>
                  </a:lnTo>
                  <a:close/>
                  <a:moveTo>
                    <a:pt x="810641" y="1177163"/>
                  </a:moveTo>
                  <a:lnTo>
                    <a:pt x="756412" y="1177163"/>
                  </a:lnTo>
                  <a:lnTo>
                    <a:pt x="810641" y="1177163"/>
                  </a:lnTo>
                  <a:close/>
                  <a:moveTo>
                    <a:pt x="684149" y="1177163"/>
                  </a:moveTo>
                  <a:lnTo>
                    <a:pt x="630047" y="1177163"/>
                  </a:lnTo>
                  <a:lnTo>
                    <a:pt x="684276" y="1177163"/>
                  </a:lnTo>
                  <a:close/>
                  <a:moveTo>
                    <a:pt x="557784" y="1177163"/>
                  </a:moveTo>
                  <a:lnTo>
                    <a:pt x="503555" y="1177163"/>
                  </a:lnTo>
                  <a:lnTo>
                    <a:pt x="557784" y="1177163"/>
                  </a:lnTo>
                  <a:close/>
                  <a:moveTo>
                    <a:pt x="431292" y="1177163"/>
                  </a:moveTo>
                  <a:lnTo>
                    <a:pt x="377063" y="1177163"/>
                  </a:lnTo>
                  <a:lnTo>
                    <a:pt x="431292" y="1177163"/>
                  </a:lnTo>
                  <a:close/>
                  <a:moveTo>
                    <a:pt x="304800" y="1177163"/>
                  </a:moveTo>
                  <a:lnTo>
                    <a:pt x="250698" y="1177163"/>
                  </a:lnTo>
                  <a:lnTo>
                    <a:pt x="304927" y="1177163"/>
                  </a:lnTo>
                  <a:close/>
                  <a:moveTo>
                    <a:pt x="177292" y="1175004"/>
                  </a:moveTo>
                  <a:cubicBezTo>
                    <a:pt x="158242" y="1172210"/>
                    <a:pt x="140081" y="1167003"/>
                    <a:pt x="123063" y="1159383"/>
                  </a:cubicBezTo>
                  <a:lnTo>
                    <a:pt x="130302" y="1142873"/>
                  </a:lnTo>
                  <a:cubicBezTo>
                    <a:pt x="145796" y="1149731"/>
                    <a:pt x="162433" y="1154557"/>
                    <a:pt x="179832" y="1157097"/>
                  </a:cubicBezTo>
                  <a:close/>
                  <a:moveTo>
                    <a:pt x="60833" y="1135253"/>
                  </a:moveTo>
                  <a:cubicBezTo>
                    <a:pt x="47371" y="1122045"/>
                    <a:pt x="35814" y="1106932"/>
                    <a:pt x="26416" y="1090422"/>
                  </a:cubicBezTo>
                  <a:lnTo>
                    <a:pt x="42164" y="1081532"/>
                  </a:lnTo>
                  <a:cubicBezTo>
                    <a:pt x="50673" y="1096518"/>
                    <a:pt x="61214" y="1110234"/>
                    <a:pt x="73533" y="1122426"/>
                  </a:cubicBezTo>
                  <a:close/>
                  <a:moveTo>
                    <a:pt x="2159" y="1019429"/>
                  </a:moveTo>
                  <a:cubicBezTo>
                    <a:pt x="762" y="1009777"/>
                    <a:pt x="0" y="999998"/>
                    <a:pt x="0" y="990092"/>
                  </a:cubicBezTo>
                  <a:lnTo>
                    <a:pt x="0" y="963930"/>
                  </a:lnTo>
                  <a:lnTo>
                    <a:pt x="18034" y="963930"/>
                  </a:lnTo>
                  <a:lnTo>
                    <a:pt x="18034" y="989965"/>
                  </a:lnTo>
                  <a:lnTo>
                    <a:pt x="9017" y="989965"/>
                  </a:lnTo>
                  <a:lnTo>
                    <a:pt x="18034" y="989965"/>
                  </a:lnTo>
                  <a:cubicBezTo>
                    <a:pt x="18034" y="999109"/>
                    <a:pt x="18669" y="1007999"/>
                    <a:pt x="19939" y="1016762"/>
                  </a:cubicBezTo>
                  <a:close/>
                  <a:moveTo>
                    <a:pt x="0" y="891667"/>
                  </a:moveTo>
                  <a:lnTo>
                    <a:pt x="0" y="837565"/>
                  </a:lnTo>
                  <a:lnTo>
                    <a:pt x="18034" y="837565"/>
                  </a:lnTo>
                  <a:lnTo>
                    <a:pt x="18034" y="891794"/>
                  </a:lnTo>
                  <a:close/>
                  <a:moveTo>
                    <a:pt x="18034" y="765302"/>
                  </a:moveTo>
                  <a:lnTo>
                    <a:pt x="18034" y="711073"/>
                  </a:lnTo>
                  <a:lnTo>
                    <a:pt x="18034" y="765302"/>
                  </a:lnTo>
                  <a:close/>
                  <a:moveTo>
                    <a:pt x="0" y="638810"/>
                  </a:moveTo>
                  <a:lnTo>
                    <a:pt x="0" y="584708"/>
                  </a:lnTo>
                  <a:lnTo>
                    <a:pt x="18034" y="584708"/>
                  </a:lnTo>
                  <a:lnTo>
                    <a:pt x="18034" y="638810"/>
                  </a:lnTo>
                  <a:close/>
                  <a:moveTo>
                    <a:pt x="18034" y="512318"/>
                  </a:moveTo>
                  <a:lnTo>
                    <a:pt x="18034" y="458216"/>
                  </a:lnTo>
                  <a:lnTo>
                    <a:pt x="18034" y="512445"/>
                  </a:lnTo>
                  <a:close/>
                  <a:moveTo>
                    <a:pt x="18034" y="385953"/>
                  </a:moveTo>
                  <a:lnTo>
                    <a:pt x="18034" y="331851"/>
                  </a:lnTo>
                  <a:lnTo>
                    <a:pt x="18034" y="386080"/>
                  </a:lnTo>
                  <a:close/>
                  <a:moveTo>
                    <a:pt x="18034" y="259588"/>
                  </a:moveTo>
                  <a:lnTo>
                    <a:pt x="18034" y="205359"/>
                  </a:lnTo>
                  <a:lnTo>
                    <a:pt x="18034" y="259588"/>
                  </a:lnTo>
                  <a:close/>
                  <a:moveTo>
                    <a:pt x="18034" y="205232"/>
                  </a:moveTo>
                  <a:cubicBezTo>
                    <a:pt x="18034" y="185801"/>
                    <a:pt x="20701" y="167005"/>
                    <a:pt x="25908" y="149225"/>
                  </a:cubicBezTo>
                  <a:lnTo>
                    <a:pt x="43307" y="154178"/>
                  </a:lnTo>
                  <a:cubicBezTo>
                    <a:pt x="38735" y="170434"/>
                    <a:pt x="36195" y="187452"/>
                    <a:pt x="36195" y="205232"/>
                  </a:cubicBezTo>
                  <a:close/>
                </a:path>
              </a:pathLst>
            </a:custGeom>
            <a:solidFill>
              <a:srgbClr val="0CAE4C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3669508" y="3091967"/>
            <a:ext cx="3518596" cy="1264377"/>
            <a:chOff x="0" y="0"/>
            <a:chExt cx="3336150" cy="119881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17113" cy="1187196"/>
            </a:xfrm>
            <a:custGeom>
              <a:avLst/>
              <a:gdLst/>
              <a:ahLst/>
              <a:cxnLst/>
              <a:rect r="r" b="b" t="t" l="l"/>
              <a:pathLst>
                <a:path h="1187196" w="3317113">
                  <a:moveTo>
                    <a:pt x="41275" y="82550"/>
                  </a:moveTo>
                  <a:cubicBezTo>
                    <a:pt x="52705" y="67437"/>
                    <a:pt x="66040" y="53975"/>
                    <a:pt x="81153" y="42545"/>
                  </a:cubicBezTo>
                  <a:lnTo>
                    <a:pt x="92075" y="56896"/>
                  </a:lnTo>
                  <a:cubicBezTo>
                    <a:pt x="78359" y="67310"/>
                    <a:pt x="66040" y="79629"/>
                    <a:pt x="55753" y="93345"/>
                  </a:cubicBezTo>
                  <a:close/>
                  <a:moveTo>
                    <a:pt x="148082" y="8636"/>
                  </a:moveTo>
                  <a:cubicBezTo>
                    <a:pt x="165862" y="3429"/>
                    <a:pt x="184531" y="381"/>
                    <a:pt x="203962" y="0"/>
                  </a:cubicBezTo>
                  <a:lnTo>
                    <a:pt x="204343" y="18034"/>
                  </a:lnTo>
                  <a:cubicBezTo>
                    <a:pt x="186563" y="18288"/>
                    <a:pt x="169545" y="21082"/>
                    <a:pt x="153289" y="25908"/>
                  </a:cubicBezTo>
                  <a:close/>
                  <a:moveTo>
                    <a:pt x="276352" y="0"/>
                  </a:moveTo>
                  <a:lnTo>
                    <a:pt x="330581" y="0"/>
                  </a:lnTo>
                  <a:lnTo>
                    <a:pt x="330581" y="18034"/>
                  </a:lnTo>
                  <a:lnTo>
                    <a:pt x="276352" y="18034"/>
                  </a:lnTo>
                  <a:close/>
                  <a:moveTo>
                    <a:pt x="402844" y="18034"/>
                  </a:moveTo>
                  <a:lnTo>
                    <a:pt x="457073" y="18034"/>
                  </a:lnTo>
                  <a:lnTo>
                    <a:pt x="402844" y="18034"/>
                  </a:lnTo>
                  <a:close/>
                  <a:moveTo>
                    <a:pt x="529336" y="18034"/>
                  </a:moveTo>
                  <a:lnTo>
                    <a:pt x="583565" y="18034"/>
                  </a:lnTo>
                  <a:lnTo>
                    <a:pt x="529209" y="18034"/>
                  </a:lnTo>
                  <a:close/>
                  <a:moveTo>
                    <a:pt x="655701" y="18034"/>
                  </a:moveTo>
                  <a:lnTo>
                    <a:pt x="709930" y="18034"/>
                  </a:lnTo>
                  <a:lnTo>
                    <a:pt x="655701" y="18034"/>
                  </a:lnTo>
                  <a:close/>
                  <a:moveTo>
                    <a:pt x="782193" y="18034"/>
                  </a:moveTo>
                  <a:lnTo>
                    <a:pt x="836422" y="18034"/>
                  </a:lnTo>
                  <a:lnTo>
                    <a:pt x="782066" y="18034"/>
                  </a:lnTo>
                  <a:close/>
                  <a:moveTo>
                    <a:pt x="908558" y="18034"/>
                  </a:moveTo>
                  <a:lnTo>
                    <a:pt x="962787" y="18034"/>
                  </a:lnTo>
                  <a:lnTo>
                    <a:pt x="908558" y="18034"/>
                  </a:lnTo>
                  <a:close/>
                  <a:moveTo>
                    <a:pt x="1035050" y="0"/>
                  </a:moveTo>
                  <a:lnTo>
                    <a:pt x="1089279" y="0"/>
                  </a:lnTo>
                  <a:lnTo>
                    <a:pt x="1089279" y="18034"/>
                  </a:lnTo>
                  <a:lnTo>
                    <a:pt x="1035050" y="18034"/>
                  </a:lnTo>
                  <a:close/>
                  <a:moveTo>
                    <a:pt x="1161542" y="18034"/>
                  </a:moveTo>
                  <a:lnTo>
                    <a:pt x="1215771" y="18034"/>
                  </a:lnTo>
                  <a:lnTo>
                    <a:pt x="1161415" y="18034"/>
                  </a:lnTo>
                  <a:close/>
                  <a:moveTo>
                    <a:pt x="1287907" y="18034"/>
                  </a:moveTo>
                  <a:lnTo>
                    <a:pt x="1342136" y="18034"/>
                  </a:lnTo>
                  <a:lnTo>
                    <a:pt x="1287907" y="18034"/>
                  </a:lnTo>
                  <a:close/>
                  <a:moveTo>
                    <a:pt x="1414399" y="18034"/>
                  </a:moveTo>
                  <a:lnTo>
                    <a:pt x="1468628" y="18034"/>
                  </a:lnTo>
                  <a:lnTo>
                    <a:pt x="1414399" y="18034"/>
                  </a:lnTo>
                  <a:close/>
                  <a:moveTo>
                    <a:pt x="1540891" y="18034"/>
                  </a:moveTo>
                  <a:lnTo>
                    <a:pt x="1595120" y="18034"/>
                  </a:lnTo>
                  <a:lnTo>
                    <a:pt x="1540891" y="18034"/>
                  </a:lnTo>
                  <a:close/>
                  <a:moveTo>
                    <a:pt x="1667383" y="18034"/>
                  </a:moveTo>
                  <a:lnTo>
                    <a:pt x="1721612" y="18034"/>
                  </a:lnTo>
                  <a:lnTo>
                    <a:pt x="1667383" y="18034"/>
                  </a:lnTo>
                  <a:close/>
                  <a:moveTo>
                    <a:pt x="1793875" y="18034"/>
                  </a:moveTo>
                  <a:lnTo>
                    <a:pt x="1848104" y="18034"/>
                  </a:lnTo>
                  <a:lnTo>
                    <a:pt x="1793875" y="18034"/>
                  </a:lnTo>
                  <a:close/>
                  <a:moveTo>
                    <a:pt x="1920367" y="18034"/>
                  </a:moveTo>
                  <a:lnTo>
                    <a:pt x="1974596" y="18034"/>
                  </a:lnTo>
                  <a:lnTo>
                    <a:pt x="1920367" y="18034"/>
                  </a:lnTo>
                  <a:close/>
                  <a:moveTo>
                    <a:pt x="2046859" y="18034"/>
                  </a:moveTo>
                  <a:lnTo>
                    <a:pt x="2101088" y="18034"/>
                  </a:lnTo>
                  <a:lnTo>
                    <a:pt x="2046859" y="18034"/>
                  </a:lnTo>
                  <a:close/>
                  <a:moveTo>
                    <a:pt x="2173351" y="18034"/>
                  </a:moveTo>
                  <a:lnTo>
                    <a:pt x="2227580" y="18034"/>
                  </a:lnTo>
                  <a:lnTo>
                    <a:pt x="2172970" y="18034"/>
                  </a:lnTo>
                  <a:close/>
                  <a:moveTo>
                    <a:pt x="2299462" y="18034"/>
                  </a:moveTo>
                  <a:lnTo>
                    <a:pt x="2353691" y="18034"/>
                  </a:lnTo>
                  <a:lnTo>
                    <a:pt x="2299462" y="18034"/>
                  </a:lnTo>
                  <a:close/>
                  <a:moveTo>
                    <a:pt x="2425954" y="18034"/>
                  </a:moveTo>
                  <a:lnTo>
                    <a:pt x="2480183" y="18034"/>
                  </a:lnTo>
                  <a:lnTo>
                    <a:pt x="2425954" y="18034"/>
                  </a:lnTo>
                  <a:close/>
                  <a:moveTo>
                    <a:pt x="2552446" y="18034"/>
                  </a:moveTo>
                  <a:lnTo>
                    <a:pt x="2606675" y="18034"/>
                  </a:lnTo>
                  <a:lnTo>
                    <a:pt x="2552446" y="18034"/>
                  </a:lnTo>
                  <a:close/>
                  <a:moveTo>
                    <a:pt x="2678938" y="18034"/>
                  </a:moveTo>
                  <a:lnTo>
                    <a:pt x="2733167" y="18034"/>
                  </a:lnTo>
                  <a:lnTo>
                    <a:pt x="2678938" y="18034"/>
                  </a:lnTo>
                  <a:close/>
                  <a:moveTo>
                    <a:pt x="2805430" y="18034"/>
                  </a:moveTo>
                  <a:lnTo>
                    <a:pt x="2859659" y="18034"/>
                  </a:lnTo>
                  <a:lnTo>
                    <a:pt x="2805430" y="18034"/>
                  </a:lnTo>
                  <a:close/>
                  <a:moveTo>
                    <a:pt x="2931922" y="18034"/>
                  </a:moveTo>
                  <a:lnTo>
                    <a:pt x="2986151" y="18034"/>
                  </a:lnTo>
                  <a:lnTo>
                    <a:pt x="2931922" y="18034"/>
                  </a:lnTo>
                  <a:close/>
                  <a:moveTo>
                    <a:pt x="3058414" y="18034"/>
                  </a:moveTo>
                  <a:lnTo>
                    <a:pt x="3112643" y="18034"/>
                  </a:lnTo>
                  <a:lnTo>
                    <a:pt x="3058414" y="18034"/>
                  </a:lnTo>
                  <a:close/>
                  <a:moveTo>
                    <a:pt x="3186684" y="26162"/>
                  </a:moveTo>
                  <a:cubicBezTo>
                    <a:pt x="3205099" y="31496"/>
                    <a:pt x="3222371" y="39116"/>
                    <a:pt x="3238246" y="48895"/>
                  </a:cubicBezTo>
                  <a:lnTo>
                    <a:pt x="3228721" y="64262"/>
                  </a:lnTo>
                  <a:cubicBezTo>
                    <a:pt x="3214243" y="55372"/>
                    <a:pt x="3198368" y="48260"/>
                    <a:pt x="3181604" y="43434"/>
                  </a:cubicBezTo>
                  <a:close/>
                  <a:moveTo>
                    <a:pt x="3289046" y="116459"/>
                  </a:moveTo>
                  <a:cubicBezTo>
                    <a:pt x="3300476" y="131318"/>
                    <a:pt x="3310001" y="147828"/>
                    <a:pt x="3316986" y="165481"/>
                  </a:cubicBezTo>
                  <a:lnTo>
                    <a:pt x="3300222" y="172212"/>
                  </a:lnTo>
                  <a:cubicBezTo>
                    <a:pt x="3293745" y="156083"/>
                    <a:pt x="3285109" y="141097"/>
                    <a:pt x="3274695" y="127508"/>
                  </a:cubicBezTo>
                  <a:close/>
                  <a:moveTo>
                    <a:pt x="3317113" y="250317"/>
                  </a:moveTo>
                  <a:cubicBezTo>
                    <a:pt x="3317113" y="250952"/>
                    <a:pt x="3317113" y="251587"/>
                    <a:pt x="3317113" y="252222"/>
                  </a:cubicBezTo>
                  <a:lnTo>
                    <a:pt x="3308096" y="252222"/>
                  </a:lnTo>
                  <a:lnTo>
                    <a:pt x="3317113" y="252222"/>
                  </a:lnTo>
                  <a:lnTo>
                    <a:pt x="3317113" y="304546"/>
                  </a:lnTo>
                  <a:lnTo>
                    <a:pt x="3299079" y="304546"/>
                  </a:lnTo>
                  <a:lnTo>
                    <a:pt x="3299079" y="205867"/>
                  </a:lnTo>
                  <a:cubicBezTo>
                    <a:pt x="3299079" y="205232"/>
                    <a:pt x="3299079" y="204724"/>
                    <a:pt x="3299079" y="204089"/>
                  </a:cubicBezTo>
                  <a:close/>
                  <a:moveTo>
                    <a:pt x="3299079" y="330581"/>
                  </a:moveTo>
                  <a:lnTo>
                    <a:pt x="3299079" y="384810"/>
                  </a:lnTo>
                  <a:lnTo>
                    <a:pt x="3281045" y="384810"/>
                  </a:lnTo>
                  <a:lnTo>
                    <a:pt x="3281045" y="330454"/>
                  </a:lnTo>
                  <a:close/>
                  <a:moveTo>
                    <a:pt x="3281045" y="456946"/>
                  </a:moveTo>
                  <a:lnTo>
                    <a:pt x="3281045" y="511175"/>
                  </a:lnTo>
                  <a:lnTo>
                    <a:pt x="3263011" y="511175"/>
                  </a:lnTo>
                  <a:lnTo>
                    <a:pt x="3263011" y="456946"/>
                  </a:lnTo>
                  <a:close/>
                  <a:moveTo>
                    <a:pt x="3263011" y="583438"/>
                  </a:moveTo>
                  <a:lnTo>
                    <a:pt x="3263011" y="637540"/>
                  </a:lnTo>
                  <a:lnTo>
                    <a:pt x="3244977" y="637540"/>
                  </a:lnTo>
                  <a:lnTo>
                    <a:pt x="3244977" y="583311"/>
                  </a:lnTo>
                  <a:close/>
                  <a:moveTo>
                    <a:pt x="3244977" y="709803"/>
                  </a:moveTo>
                  <a:lnTo>
                    <a:pt x="3244977" y="764032"/>
                  </a:lnTo>
                  <a:lnTo>
                    <a:pt x="3226943" y="764032"/>
                  </a:lnTo>
                  <a:lnTo>
                    <a:pt x="3226943" y="709803"/>
                  </a:lnTo>
                  <a:close/>
                  <a:moveTo>
                    <a:pt x="3226943" y="836295"/>
                  </a:moveTo>
                  <a:lnTo>
                    <a:pt x="3226943" y="890524"/>
                  </a:lnTo>
                  <a:lnTo>
                    <a:pt x="3208909" y="890524"/>
                  </a:lnTo>
                  <a:lnTo>
                    <a:pt x="3208909" y="836168"/>
                  </a:lnTo>
                  <a:close/>
                  <a:moveTo>
                    <a:pt x="3208909" y="962660"/>
                  </a:moveTo>
                  <a:lnTo>
                    <a:pt x="3208909" y="993013"/>
                  </a:lnTo>
                  <a:lnTo>
                    <a:pt x="3199892" y="993013"/>
                  </a:lnTo>
                  <a:lnTo>
                    <a:pt x="3208909" y="993013"/>
                  </a:lnTo>
                  <a:cubicBezTo>
                    <a:pt x="3208909" y="1001395"/>
                    <a:pt x="3208401" y="1009777"/>
                    <a:pt x="3207385" y="1017905"/>
                  </a:cubicBezTo>
                  <a:lnTo>
                    <a:pt x="3189478" y="1015746"/>
                  </a:lnTo>
                  <a:cubicBezTo>
                    <a:pt x="3190367" y="1008253"/>
                    <a:pt x="3190875" y="1000760"/>
                    <a:pt x="3190875" y="993013"/>
                  </a:cubicBezTo>
                  <a:lnTo>
                    <a:pt x="3190875" y="962660"/>
                  </a:lnTo>
                  <a:close/>
                  <a:moveTo>
                    <a:pt x="3166618" y="1089533"/>
                  </a:moveTo>
                  <a:cubicBezTo>
                    <a:pt x="3157601" y="1106297"/>
                    <a:pt x="3146425" y="1121537"/>
                    <a:pt x="3133344" y="1135126"/>
                  </a:cubicBezTo>
                  <a:lnTo>
                    <a:pt x="3120390" y="1122553"/>
                  </a:lnTo>
                  <a:cubicBezTo>
                    <a:pt x="3132328" y="1110234"/>
                    <a:pt x="3142615" y="1096137"/>
                    <a:pt x="3150743" y="1080897"/>
                  </a:cubicBezTo>
                  <a:close/>
                  <a:moveTo>
                    <a:pt x="3056509" y="1170305"/>
                  </a:moveTo>
                  <a:cubicBezTo>
                    <a:pt x="3039618" y="1178306"/>
                    <a:pt x="3021584" y="1184021"/>
                    <a:pt x="3002661" y="1187196"/>
                  </a:cubicBezTo>
                  <a:lnTo>
                    <a:pt x="2999613" y="1169416"/>
                  </a:lnTo>
                  <a:cubicBezTo>
                    <a:pt x="3016885" y="1166495"/>
                    <a:pt x="3033395" y="1161161"/>
                    <a:pt x="3048762" y="1153922"/>
                  </a:cubicBezTo>
                  <a:close/>
                  <a:moveTo>
                    <a:pt x="2921254" y="1173861"/>
                  </a:moveTo>
                  <a:lnTo>
                    <a:pt x="2867025" y="1173861"/>
                  </a:lnTo>
                  <a:lnTo>
                    <a:pt x="2867025" y="1180719"/>
                  </a:lnTo>
                  <a:lnTo>
                    <a:pt x="2921254" y="1180719"/>
                  </a:lnTo>
                  <a:close/>
                  <a:moveTo>
                    <a:pt x="2794762" y="1180719"/>
                  </a:moveTo>
                  <a:lnTo>
                    <a:pt x="2740533" y="1180719"/>
                  </a:lnTo>
                  <a:lnTo>
                    <a:pt x="2794762" y="1180719"/>
                  </a:lnTo>
                  <a:close/>
                  <a:moveTo>
                    <a:pt x="2668270" y="1180719"/>
                  </a:moveTo>
                  <a:lnTo>
                    <a:pt x="2614041" y="1180719"/>
                  </a:lnTo>
                  <a:lnTo>
                    <a:pt x="2668270" y="1180719"/>
                  </a:lnTo>
                  <a:close/>
                  <a:moveTo>
                    <a:pt x="2541778" y="1180719"/>
                  </a:moveTo>
                  <a:lnTo>
                    <a:pt x="2487549" y="1180719"/>
                  </a:lnTo>
                  <a:lnTo>
                    <a:pt x="2541778" y="1180719"/>
                  </a:lnTo>
                  <a:close/>
                  <a:moveTo>
                    <a:pt x="2415286" y="1180719"/>
                  </a:moveTo>
                  <a:lnTo>
                    <a:pt x="2361057" y="1180719"/>
                  </a:lnTo>
                  <a:lnTo>
                    <a:pt x="2415286" y="1180719"/>
                  </a:lnTo>
                  <a:close/>
                  <a:moveTo>
                    <a:pt x="2288794" y="1180719"/>
                  </a:moveTo>
                  <a:lnTo>
                    <a:pt x="2234565" y="1180719"/>
                  </a:lnTo>
                  <a:lnTo>
                    <a:pt x="2288794" y="1180719"/>
                  </a:lnTo>
                  <a:close/>
                  <a:moveTo>
                    <a:pt x="2162302" y="1180719"/>
                  </a:moveTo>
                  <a:lnTo>
                    <a:pt x="2108073" y="1180719"/>
                  </a:lnTo>
                  <a:lnTo>
                    <a:pt x="2162302" y="1180719"/>
                  </a:lnTo>
                  <a:close/>
                  <a:moveTo>
                    <a:pt x="2035810" y="1180719"/>
                  </a:moveTo>
                  <a:lnTo>
                    <a:pt x="1981581" y="1180719"/>
                  </a:lnTo>
                  <a:lnTo>
                    <a:pt x="2035810" y="1180719"/>
                  </a:lnTo>
                  <a:close/>
                  <a:moveTo>
                    <a:pt x="1909318" y="1180719"/>
                  </a:moveTo>
                  <a:lnTo>
                    <a:pt x="1855089" y="1180719"/>
                  </a:lnTo>
                  <a:lnTo>
                    <a:pt x="1909318" y="1180719"/>
                  </a:lnTo>
                  <a:close/>
                  <a:moveTo>
                    <a:pt x="1782826" y="1180719"/>
                  </a:moveTo>
                  <a:lnTo>
                    <a:pt x="1728597" y="1180719"/>
                  </a:lnTo>
                  <a:lnTo>
                    <a:pt x="1782826" y="1180719"/>
                  </a:lnTo>
                  <a:close/>
                  <a:moveTo>
                    <a:pt x="1656334" y="1180719"/>
                  </a:moveTo>
                  <a:lnTo>
                    <a:pt x="1602105" y="1180719"/>
                  </a:lnTo>
                  <a:lnTo>
                    <a:pt x="1656334" y="1180719"/>
                  </a:lnTo>
                  <a:close/>
                  <a:moveTo>
                    <a:pt x="1529842" y="1180719"/>
                  </a:moveTo>
                  <a:lnTo>
                    <a:pt x="1475613" y="1180719"/>
                  </a:lnTo>
                  <a:lnTo>
                    <a:pt x="1529842" y="1180719"/>
                  </a:lnTo>
                  <a:close/>
                  <a:moveTo>
                    <a:pt x="1403350" y="1180719"/>
                  </a:moveTo>
                  <a:lnTo>
                    <a:pt x="1349121" y="1180719"/>
                  </a:lnTo>
                  <a:lnTo>
                    <a:pt x="1403350" y="1180719"/>
                  </a:lnTo>
                  <a:close/>
                  <a:moveTo>
                    <a:pt x="1276858" y="1180719"/>
                  </a:moveTo>
                  <a:lnTo>
                    <a:pt x="1222629" y="1180719"/>
                  </a:lnTo>
                  <a:lnTo>
                    <a:pt x="1276858" y="1180719"/>
                  </a:lnTo>
                  <a:close/>
                  <a:moveTo>
                    <a:pt x="1150366" y="1180719"/>
                  </a:moveTo>
                  <a:lnTo>
                    <a:pt x="1265809" y="1180719"/>
                  </a:lnTo>
                  <a:lnTo>
                    <a:pt x="1320038" y="1180719"/>
                  </a:lnTo>
                  <a:close/>
                  <a:moveTo>
                    <a:pt x="1193546" y="1180719"/>
                  </a:moveTo>
                  <a:lnTo>
                    <a:pt x="1139444" y="1180719"/>
                  </a:lnTo>
                  <a:lnTo>
                    <a:pt x="1193673" y="1180719"/>
                  </a:lnTo>
                  <a:close/>
                  <a:moveTo>
                    <a:pt x="1067181" y="1180719"/>
                  </a:moveTo>
                  <a:lnTo>
                    <a:pt x="1012952" y="1180719"/>
                  </a:lnTo>
                  <a:lnTo>
                    <a:pt x="1067181" y="1180719"/>
                  </a:lnTo>
                  <a:close/>
                  <a:moveTo>
                    <a:pt x="940689" y="1180719"/>
                  </a:moveTo>
                  <a:lnTo>
                    <a:pt x="886587" y="1180719"/>
                  </a:lnTo>
                  <a:lnTo>
                    <a:pt x="940816" y="1180719"/>
                  </a:lnTo>
                  <a:close/>
                  <a:moveTo>
                    <a:pt x="814324" y="1180719"/>
                  </a:moveTo>
                  <a:lnTo>
                    <a:pt x="760095" y="1180719"/>
                  </a:lnTo>
                  <a:lnTo>
                    <a:pt x="814324" y="1180719"/>
                  </a:lnTo>
                  <a:close/>
                  <a:moveTo>
                    <a:pt x="687832" y="1180719"/>
                  </a:moveTo>
                  <a:lnTo>
                    <a:pt x="633603" y="1180719"/>
                  </a:lnTo>
                  <a:lnTo>
                    <a:pt x="687832" y="1180719"/>
                  </a:lnTo>
                  <a:close/>
                  <a:moveTo>
                    <a:pt x="561340" y="1180719"/>
                  </a:moveTo>
                  <a:lnTo>
                    <a:pt x="507238" y="1180719"/>
                  </a:lnTo>
                  <a:lnTo>
                    <a:pt x="561467" y="1180719"/>
                  </a:lnTo>
                  <a:close/>
                  <a:moveTo>
                    <a:pt x="434975" y="1180719"/>
                  </a:moveTo>
                  <a:lnTo>
                    <a:pt x="380746" y="1180719"/>
                  </a:lnTo>
                  <a:lnTo>
                    <a:pt x="434975" y="1180719"/>
                  </a:lnTo>
                  <a:close/>
                  <a:moveTo>
                    <a:pt x="308483" y="1180719"/>
                  </a:moveTo>
                  <a:lnTo>
                    <a:pt x="254381" y="1180719"/>
                  </a:lnTo>
                  <a:lnTo>
                    <a:pt x="308610" y="1180719"/>
                  </a:lnTo>
                  <a:close/>
                  <a:moveTo>
                    <a:pt x="181102" y="1179068"/>
                  </a:moveTo>
                  <a:cubicBezTo>
                    <a:pt x="162052" y="1176655"/>
                    <a:pt x="143764" y="1171575"/>
                    <a:pt x="126619" y="1164463"/>
                  </a:cubicBezTo>
                  <a:lnTo>
                    <a:pt x="133604" y="1147826"/>
                  </a:lnTo>
                  <a:cubicBezTo>
                    <a:pt x="149225" y="1154430"/>
                    <a:pt x="165989" y="1159002"/>
                    <a:pt x="183388" y="1161161"/>
                  </a:cubicBezTo>
                  <a:close/>
                  <a:moveTo>
                    <a:pt x="66040" y="1105281"/>
                  </a:moveTo>
                  <a:cubicBezTo>
                    <a:pt x="52451" y="1092327"/>
                    <a:pt x="40513" y="1077468"/>
                    <a:pt x="30861" y="1061085"/>
                  </a:cubicBezTo>
                  <a:lnTo>
                    <a:pt x="46355" y="1051814"/>
                  </a:lnTo>
                  <a:cubicBezTo>
                    <a:pt x="52832" y="1102741"/>
                    <a:pt x="63627" y="1116330"/>
                    <a:pt x="76200" y="1128268"/>
                  </a:cubicBezTo>
                  <a:close/>
                  <a:moveTo>
                    <a:pt x="2794" y="1026541"/>
                  </a:moveTo>
                  <a:cubicBezTo>
                    <a:pt x="889" y="1015619"/>
                    <a:pt x="0" y="1004443"/>
                    <a:pt x="0" y="993013"/>
                  </a:cubicBezTo>
                  <a:lnTo>
                    <a:pt x="0" y="970915"/>
                  </a:lnTo>
                  <a:lnTo>
                    <a:pt x="18034" y="970915"/>
                  </a:lnTo>
                  <a:lnTo>
                    <a:pt x="18034" y="992886"/>
                  </a:lnTo>
                  <a:lnTo>
                    <a:pt x="9017" y="992886"/>
                  </a:lnTo>
                  <a:lnTo>
                    <a:pt x="18034" y="992886"/>
                  </a:lnTo>
                  <a:cubicBezTo>
                    <a:pt x="18034" y="1003300"/>
                    <a:pt x="18923" y="1013587"/>
                    <a:pt x="20574" y="1023493"/>
                  </a:cubicBezTo>
                  <a:close/>
                  <a:moveTo>
                    <a:pt x="0" y="898779"/>
                  </a:moveTo>
                  <a:lnTo>
                    <a:pt x="0" y="844550"/>
                  </a:lnTo>
                  <a:lnTo>
                    <a:pt x="18034" y="844550"/>
                  </a:lnTo>
                  <a:lnTo>
                    <a:pt x="18034" y="898779"/>
                  </a:lnTo>
                  <a:close/>
                  <a:moveTo>
                    <a:pt x="18034" y="772287"/>
                  </a:moveTo>
                  <a:lnTo>
                    <a:pt x="18034" y="718058"/>
                  </a:lnTo>
                  <a:lnTo>
                    <a:pt x="18034" y="772287"/>
                  </a:lnTo>
                  <a:close/>
                  <a:moveTo>
                    <a:pt x="18034" y="645795"/>
                  </a:moveTo>
                  <a:lnTo>
                    <a:pt x="18034" y="591693"/>
                  </a:lnTo>
                  <a:lnTo>
                    <a:pt x="18034" y="645922"/>
                  </a:lnTo>
                  <a:close/>
                  <a:moveTo>
                    <a:pt x="0" y="519430"/>
                  </a:moveTo>
                  <a:lnTo>
                    <a:pt x="0" y="465201"/>
                  </a:lnTo>
                  <a:lnTo>
                    <a:pt x="18034" y="465201"/>
                  </a:lnTo>
                  <a:lnTo>
                    <a:pt x="18034" y="519430"/>
                  </a:lnTo>
                  <a:close/>
                  <a:moveTo>
                    <a:pt x="18034" y="392938"/>
                  </a:moveTo>
                  <a:lnTo>
                    <a:pt x="18034" y="338836"/>
                  </a:lnTo>
                  <a:lnTo>
                    <a:pt x="18034" y="393065"/>
                  </a:lnTo>
                  <a:close/>
                  <a:moveTo>
                    <a:pt x="18034" y="266573"/>
                  </a:moveTo>
                  <a:lnTo>
                    <a:pt x="18034" y="212344"/>
                  </a:lnTo>
                  <a:lnTo>
                    <a:pt x="18034" y="266573"/>
                  </a:lnTo>
                  <a:close/>
                  <a:moveTo>
                    <a:pt x="18034" y="205867"/>
                  </a:moveTo>
                  <a:cubicBezTo>
                    <a:pt x="18034" y="186436"/>
                    <a:pt x="20701" y="167640"/>
                    <a:pt x="25781" y="149860"/>
                  </a:cubicBezTo>
                  <a:lnTo>
                    <a:pt x="43180" y="154813"/>
                  </a:lnTo>
                  <a:cubicBezTo>
                    <a:pt x="38608" y="171069"/>
                    <a:pt x="36068" y="188214"/>
                    <a:pt x="36068" y="205867"/>
                  </a:cubicBezTo>
                  <a:close/>
                </a:path>
              </a:pathLst>
            </a:custGeom>
            <a:solidFill>
              <a:srgbClr val="0CAE4C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-281081" y="-1135960"/>
            <a:ext cx="18569081" cy="11422960"/>
          </a:xfrm>
          <a:custGeom>
            <a:avLst/>
            <a:gdLst/>
            <a:ahLst/>
            <a:cxnLst/>
            <a:rect r="r" b="b" t="t" l="l"/>
            <a:pathLst>
              <a:path h="11422960" w="18569081">
                <a:moveTo>
                  <a:pt x="0" y="0"/>
                </a:moveTo>
                <a:lnTo>
                  <a:pt x="18569081" y="0"/>
                </a:lnTo>
                <a:lnTo>
                  <a:pt x="18569081" y="11422960"/>
                </a:lnTo>
                <a:lnTo>
                  <a:pt x="0" y="114229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" t="-8685" r="-175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1423763" y="5938894"/>
            <a:ext cx="3169896" cy="1253487"/>
            <a:chOff x="0" y="0"/>
            <a:chExt cx="3005531" cy="118849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994152" cy="1170432"/>
            </a:xfrm>
            <a:custGeom>
              <a:avLst/>
              <a:gdLst/>
              <a:ahLst/>
              <a:cxnLst/>
              <a:rect r="r" b="b" t="t" l="l"/>
              <a:pathLst>
                <a:path h="1170432" w="2994152">
                  <a:moveTo>
                    <a:pt x="41656" y="81026"/>
                  </a:moveTo>
                  <a:cubicBezTo>
                    <a:pt x="53086" y="66040"/>
                    <a:pt x="66675" y="52705"/>
                    <a:pt x="81788" y="41275"/>
                  </a:cubicBezTo>
                  <a:lnTo>
                    <a:pt x="92583" y="55753"/>
                  </a:lnTo>
                  <a:cubicBezTo>
                    <a:pt x="78867" y="66040"/>
                    <a:pt x="66421" y="78232"/>
                    <a:pt x="56007" y="91948"/>
                  </a:cubicBezTo>
                  <a:close/>
                  <a:moveTo>
                    <a:pt x="148971" y="7874"/>
                  </a:moveTo>
                  <a:cubicBezTo>
                    <a:pt x="166751" y="2794"/>
                    <a:pt x="185547" y="0"/>
                    <a:pt x="204978" y="0"/>
                  </a:cubicBezTo>
                  <a:lnTo>
                    <a:pt x="205105" y="18034"/>
                  </a:lnTo>
                  <a:cubicBezTo>
                    <a:pt x="187325" y="18161"/>
                    <a:pt x="170180" y="20574"/>
                    <a:pt x="153924" y="25273"/>
                  </a:cubicBezTo>
                  <a:close/>
                  <a:moveTo>
                    <a:pt x="277368" y="0"/>
                  </a:moveTo>
                  <a:lnTo>
                    <a:pt x="331470" y="0"/>
                  </a:lnTo>
                  <a:lnTo>
                    <a:pt x="331470" y="18034"/>
                  </a:lnTo>
                  <a:lnTo>
                    <a:pt x="277368" y="18034"/>
                  </a:lnTo>
                  <a:close/>
                  <a:moveTo>
                    <a:pt x="403860" y="18034"/>
                  </a:moveTo>
                  <a:lnTo>
                    <a:pt x="458089" y="18034"/>
                  </a:lnTo>
                  <a:lnTo>
                    <a:pt x="403733" y="18034"/>
                  </a:lnTo>
                  <a:close/>
                  <a:moveTo>
                    <a:pt x="530225" y="18034"/>
                  </a:moveTo>
                  <a:lnTo>
                    <a:pt x="584454" y="18034"/>
                  </a:lnTo>
                  <a:lnTo>
                    <a:pt x="530225" y="18034"/>
                  </a:lnTo>
                  <a:close/>
                  <a:moveTo>
                    <a:pt x="656590" y="0"/>
                  </a:moveTo>
                  <a:lnTo>
                    <a:pt x="710819" y="0"/>
                  </a:lnTo>
                  <a:lnTo>
                    <a:pt x="710819" y="18034"/>
                  </a:lnTo>
                  <a:lnTo>
                    <a:pt x="656590" y="18034"/>
                  </a:lnTo>
                  <a:close/>
                  <a:moveTo>
                    <a:pt x="783082" y="18034"/>
                  </a:moveTo>
                  <a:lnTo>
                    <a:pt x="837311" y="18034"/>
                  </a:lnTo>
                  <a:lnTo>
                    <a:pt x="783082" y="18034"/>
                  </a:lnTo>
                  <a:close/>
                  <a:moveTo>
                    <a:pt x="909574" y="18034"/>
                  </a:moveTo>
                  <a:lnTo>
                    <a:pt x="963803" y="18034"/>
                  </a:lnTo>
                  <a:lnTo>
                    <a:pt x="909574" y="18034"/>
                  </a:lnTo>
                  <a:close/>
                  <a:moveTo>
                    <a:pt x="1036066" y="18034"/>
                  </a:moveTo>
                  <a:lnTo>
                    <a:pt x="1090295" y="18034"/>
                  </a:lnTo>
                  <a:lnTo>
                    <a:pt x="1035939" y="18034"/>
                  </a:lnTo>
                  <a:close/>
                  <a:moveTo>
                    <a:pt x="1162431" y="18034"/>
                  </a:moveTo>
                  <a:lnTo>
                    <a:pt x="1216660" y="18034"/>
                  </a:lnTo>
                  <a:lnTo>
                    <a:pt x="1162431" y="18034"/>
                  </a:lnTo>
                  <a:close/>
                  <a:moveTo>
                    <a:pt x="1288923" y="18034"/>
                  </a:moveTo>
                  <a:lnTo>
                    <a:pt x="1343152" y="18034"/>
                  </a:lnTo>
                  <a:lnTo>
                    <a:pt x="1288923" y="18034"/>
                  </a:lnTo>
                  <a:close/>
                  <a:moveTo>
                    <a:pt x="1415415" y="18034"/>
                  </a:moveTo>
                  <a:lnTo>
                    <a:pt x="1469644" y="18034"/>
                  </a:lnTo>
                  <a:lnTo>
                    <a:pt x="1415415" y="18034"/>
                  </a:lnTo>
                  <a:close/>
                  <a:moveTo>
                    <a:pt x="1541907" y="18034"/>
                  </a:moveTo>
                  <a:lnTo>
                    <a:pt x="1596136" y="18034"/>
                  </a:lnTo>
                  <a:lnTo>
                    <a:pt x="1541907" y="18034"/>
                  </a:lnTo>
                  <a:close/>
                  <a:moveTo>
                    <a:pt x="1668399" y="18034"/>
                  </a:moveTo>
                  <a:lnTo>
                    <a:pt x="1722628" y="18034"/>
                  </a:lnTo>
                  <a:lnTo>
                    <a:pt x="1668399" y="18034"/>
                  </a:lnTo>
                  <a:close/>
                  <a:moveTo>
                    <a:pt x="1794891" y="18034"/>
                  </a:moveTo>
                  <a:lnTo>
                    <a:pt x="1849120" y="18034"/>
                  </a:lnTo>
                  <a:lnTo>
                    <a:pt x="1794510" y="18034"/>
                  </a:lnTo>
                  <a:close/>
                  <a:moveTo>
                    <a:pt x="1921002" y="18034"/>
                  </a:moveTo>
                  <a:lnTo>
                    <a:pt x="1975231" y="18034"/>
                  </a:lnTo>
                  <a:lnTo>
                    <a:pt x="1921002" y="18034"/>
                  </a:lnTo>
                  <a:close/>
                  <a:moveTo>
                    <a:pt x="2047494" y="18034"/>
                  </a:moveTo>
                  <a:lnTo>
                    <a:pt x="2101723" y="18034"/>
                  </a:lnTo>
                  <a:lnTo>
                    <a:pt x="2047494" y="18034"/>
                  </a:lnTo>
                  <a:close/>
                  <a:moveTo>
                    <a:pt x="2173986" y="18034"/>
                  </a:moveTo>
                  <a:lnTo>
                    <a:pt x="2228215" y="18034"/>
                  </a:lnTo>
                  <a:lnTo>
                    <a:pt x="2173986" y="18034"/>
                  </a:lnTo>
                  <a:close/>
                  <a:moveTo>
                    <a:pt x="2300478" y="18034"/>
                  </a:moveTo>
                  <a:lnTo>
                    <a:pt x="2354707" y="18034"/>
                  </a:lnTo>
                  <a:lnTo>
                    <a:pt x="2300478" y="18034"/>
                  </a:lnTo>
                  <a:close/>
                  <a:moveTo>
                    <a:pt x="2426970" y="18034"/>
                  </a:moveTo>
                  <a:lnTo>
                    <a:pt x="2481199" y="18034"/>
                  </a:lnTo>
                  <a:lnTo>
                    <a:pt x="2426970" y="18034"/>
                  </a:lnTo>
                  <a:close/>
                  <a:moveTo>
                    <a:pt x="2553462" y="18034"/>
                  </a:moveTo>
                  <a:lnTo>
                    <a:pt x="2607691" y="18034"/>
                  </a:lnTo>
                  <a:lnTo>
                    <a:pt x="2553462" y="18034"/>
                  </a:lnTo>
                  <a:close/>
                  <a:moveTo>
                    <a:pt x="2679954" y="18034"/>
                  </a:moveTo>
                  <a:lnTo>
                    <a:pt x="2734183" y="18034"/>
                  </a:lnTo>
                  <a:lnTo>
                    <a:pt x="2679954" y="18034"/>
                  </a:lnTo>
                  <a:close/>
                  <a:moveTo>
                    <a:pt x="2806700" y="18161"/>
                  </a:moveTo>
                  <a:cubicBezTo>
                    <a:pt x="2826131" y="18796"/>
                    <a:pt x="2844800" y="22098"/>
                    <a:pt x="2862453" y="27686"/>
                  </a:cubicBezTo>
                  <a:lnTo>
                    <a:pt x="2856992" y="44958"/>
                  </a:lnTo>
                  <a:cubicBezTo>
                    <a:pt x="2840863" y="39878"/>
                    <a:pt x="2823845" y="36830"/>
                    <a:pt x="2806065" y="36322"/>
                  </a:cubicBezTo>
                  <a:close/>
                  <a:moveTo>
                    <a:pt x="2928112" y="81026"/>
                  </a:moveTo>
                  <a:cubicBezTo>
                    <a:pt x="2942971" y="92837"/>
                    <a:pt x="2956052" y="106553"/>
                    <a:pt x="2967101" y="121920"/>
                  </a:cubicBezTo>
                  <a:lnTo>
                    <a:pt x="2952496" y="132461"/>
                  </a:lnTo>
                  <a:cubicBezTo>
                    <a:pt x="2942463" y="118491"/>
                    <a:pt x="2930398" y="105918"/>
                    <a:pt x="2916936" y="95123"/>
                  </a:cubicBezTo>
                  <a:close/>
                  <a:moveTo>
                    <a:pt x="2987802" y="204089"/>
                  </a:moveTo>
                  <a:cubicBezTo>
                    <a:pt x="2991866" y="220218"/>
                    <a:pt x="2994152" y="237109"/>
                    <a:pt x="2994152" y="254381"/>
                  </a:cubicBezTo>
                  <a:lnTo>
                    <a:pt x="2985135" y="254381"/>
                  </a:lnTo>
                  <a:lnTo>
                    <a:pt x="2994152" y="254381"/>
                  </a:lnTo>
                  <a:lnTo>
                    <a:pt x="2994152" y="259969"/>
                  </a:lnTo>
                  <a:lnTo>
                    <a:pt x="2976118" y="259969"/>
                  </a:lnTo>
                  <a:lnTo>
                    <a:pt x="2976118" y="254381"/>
                  </a:lnTo>
                  <a:cubicBezTo>
                    <a:pt x="2976118" y="238506"/>
                    <a:pt x="2974086" y="223139"/>
                    <a:pt x="2970403" y="208534"/>
                  </a:cubicBezTo>
                  <a:close/>
                  <a:moveTo>
                    <a:pt x="2976753" y="336677"/>
                  </a:moveTo>
                  <a:lnTo>
                    <a:pt x="2976753" y="390906"/>
                  </a:lnTo>
                  <a:lnTo>
                    <a:pt x="2958719" y="390906"/>
                  </a:lnTo>
                  <a:lnTo>
                    <a:pt x="2958719" y="281940"/>
                  </a:lnTo>
                  <a:close/>
                  <a:moveTo>
                    <a:pt x="2958719" y="408432"/>
                  </a:moveTo>
                  <a:lnTo>
                    <a:pt x="2958719" y="462661"/>
                  </a:lnTo>
                  <a:lnTo>
                    <a:pt x="2940685" y="462661"/>
                  </a:lnTo>
                  <a:lnTo>
                    <a:pt x="2940685" y="408432"/>
                  </a:lnTo>
                  <a:close/>
                  <a:moveTo>
                    <a:pt x="2940685" y="534924"/>
                  </a:moveTo>
                  <a:lnTo>
                    <a:pt x="2940685" y="589153"/>
                  </a:lnTo>
                  <a:lnTo>
                    <a:pt x="2922651" y="589153"/>
                  </a:lnTo>
                  <a:lnTo>
                    <a:pt x="2922651" y="534797"/>
                  </a:lnTo>
                  <a:close/>
                  <a:moveTo>
                    <a:pt x="2922651" y="661289"/>
                  </a:moveTo>
                  <a:lnTo>
                    <a:pt x="2922651" y="715518"/>
                  </a:lnTo>
                  <a:lnTo>
                    <a:pt x="2904617" y="715518"/>
                  </a:lnTo>
                  <a:lnTo>
                    <a:pt x="2904617" y="661289"/>
                  </a:lnTo>
                  <a:close/>
                  <a:moveTo>
                    <a:pt x="2904617" y="787781"/>
                  </a:moveTo>
                  <a:lnTo>
                    <a:pt x="2904617" y="842010"/>
                  </a:lnTo>
                  <a:lnTo>
                    <a:pt x="2886583" y="842010"/>
                  </a:lnTo>
                  <a:lnTo>
                    <a:pt x="2886583" y="787654"/>
                  </a:lnTo>
                  <a:close/>
                  <a:moveTo>
                    <a:pt x="2886583" y="914146"/>
                  </a:moveTo>
                  <a:lnTo>
                    <a:pt x="2886583" y="968375"/>
                  </a:lnTo>
                  <a:lnTo>
                    <a:pt x="2868549" y="968375"/>
                  </a:lnTo>
                  <a:lnTo>
                    <a:pt x="2868549" y="914146"/>
                  </a:lnTo>
                  <a:close/>
                  <a:moveTo>
                    <a:pt x="2860167" y="1042416"/>
                  </a:moveTo>
                  <a:cubicBezTo>
                    <a:pt x="2854706" y="1060704"/>
                    <a:pt x="2846705" y="1077976"/>
                    <a:pt x="2836545" y="1093851"/>
                  </a:cubicBezTo>
                  <a:lnTo>
                    <a:pt x="2821305" y="1084072"/>
                  </a:lnTo>
                  <a:cubicBezTo>
                    <a:pt x="2830576" y="1069721"/>
                    <a:pt x="2837815" y="1053973"/>
                    <a:pt x="2842768" y="1037336"/>
                  </a:cubicBezTo>
                  <a:close/>
                  <a:moveTo>
                    <a:pt x="2767711" y="1143381"/>
                  </a:moveTo>
                  <a:cubicBezTo>
                    <a:pt x="2752598" y="1154430"/>
                    <a:pt x="2735961" y="1163574"/>
                    <a:pt x="2718054" y="1170305"/>
                  </a:cubicBezTo>
                  <a:lnTo>
                    <a:pt x="2711704" y="1153414"/>
                  </a:lnTo>
                  <a:cubicBezTo>
                    <a:pt x="2727960" y="1147318"/>
                    <a:pt x="2743200" y="1139063"/>
                    <a:pt x="2757043" y="1128903"/>
                  </a:cubicBezTo>
                  <a:close/>
                  <a:moveTo>
                    <a:pt x="2633472" y="1168908"/>
                  </a:moveTo>
                  <a:lnTo>
                    <a:pt x="2579243" y="1168908"/>
                  </a:lnTo>
                  <a:lnTo>
                    <a:pt x="2579243" y="1170432"/>
                  </a:lnTo>
                  <a:lnTo>
                    <a:pt x="2633472" y="1170432"/>
                  </a:lnTo>
                  <a:close/>
                  <a:moveTo>
                    <a:pt x="2506980" y="1170432"/>
                  </a:moveTo>
                  <a:lnTo>
                    <a:pt x="2452751" y="1170432"/>
                  </a:lnTo>
                  <a:lnTo>
                    <a:pt x="2506980" y="1170432"/>
                  </a:lnTo>
                  <a:close/>
                  <a:moveTo>
                    <a:pt x="2380488" y="1170432"/>
                  </a:moveTo>
                  <a:lnTo>
                    <a:pt x="2326259" y="1170432"/>
                  </a:lnTo>
                  <a:lnTo>
                    <a:pt x="2380488" y="1170432"/>
                  </a:lnTo>
                  <a:close/>
                  <a:moveTo>
                    <a:pt x="2253996" y="1170432"/>
                  </a:moveTo>
                  <a:lnTo>
                    <a:pt x="2199767" y="1170432"/>
                  </a:lnTo>
                  <a:lnTo>
                    <a:pt x="2253996" y="1170432"/>
                  </a:lnTo>
                  <a:close/>
                  <a:moveTo>
                    <a:pt x="2127504" y="1170432"/>
                  </a:moveTo>
                  <a:lnTo>
                    <a:pt x="2073275" y="1170432"/>
                  </a:lnTo>
                  <a:lnTo>
                    <a:pt x="2127504" y="1170432"/>
                  </a:lnTo>
                  <a:close/>
                  <a:moveTo>
                    <a:pt x="2001012" y="1170432"/>
                  </a:moveTo>
                  <a:lnTo>
                    <a:pt x="1946783" y="1170432"/>
                  </a:lnTo>
                  <a:lnTo>
                    <a:pt x="2001012" y="1170432"/>
                  </a:lnTo>
                  <a:close/>
                  <a:moveTo>
                    <a:pt x="1874520" y="1170432"/>
                  </a:moveTo>
                  <a:lnTo>
                    <a:pt x="1820291" y="1170432"/>
                  </a:lnTo>
                  <a:lnTo>
                    <a:pt x="1874520" y="1170432"/>
                  </a:lnTo>
                  <a:close/>
                  <a:moveTo>
                    <a:pt x="1748028" y="1170432"/>
                  </a:moveTo>
                  <a:lnTo>
                    <a:pt x="1693799" y="1170432"/>
                  </a:lnTo>
                  <a:lnTo>
                    <a:pt x="1748028" y="1170432"/>
                  </a:lnTo>
                  <a:close/>
                  <a:moveTo>
                    <a:pt x="1621536" y="1170432"/>
                  </a:moveTo>
                  <a:lnTo>
                    <a:pt x="1567307" y="1170432"/>
                  </a:lnTo>
                  <a:lnTo>
                    <a:pt x="1621536" y="1170432"/>
                  </a:lnTo>
                  <a:close/>
                  <a:moveTo>
                    <a:pt x="1495044" y="1170432"/>
                  </a:moveTo>
                  <a:lnTo>
                    <a:pt x="1440815" y="1170432"/>
                  </a:lnTo>
                  <a:lnTo>
                    <a:pt x="1495044" y="1170432"/>
                  </a:lnTo>
                  <a:close/>
                  <a:moveTo>
                    <a:pt x="1368552" y="1170432"/>
                  </a:moveTo>
                  <a:lnTo>
                    <a:pt x="1314323" y="1170432"/>
                  </a:lnTo>
                  <a:lnTo>
                    <a:pt x="1368552" y="1170432"/>
                  </a:lnTo>
                  <a:close/>
                  <a:moveTo>
                    <a:pt x="1242060" y="1170432"/>
                  </a:moveTo>
                  <a:lnTo>
                    <a:pt x="1187831" y="1170432"/>
                  </a:lnTo>
                  <a:lnTo>
                    <a:pt x="1242060" y="1170432"/>
                  </a:lnTo>
                  <a:close/>
                  <a:moveTo>
                    <a:pt x="1115568" y="1170432"/>
                  </a:moveTo>
                  <a:lnTo>
                    <a:pt x="1227074" y="1170432"/>
                  </a:lnTo>
                  <a:lnTo>
                    <a:pt x="1281303" y="1170432"/>
                  </a:lnTo>
                  <a:close/>
                  <a:moveTo>
                    <a:pt x="1154811" y="1170432"/>
                  </a:moveTo>
                  <a:lnTo>
                    <a:pt x="1100582" y="1170432"/>
                  </a:lnTo>
                  <a:lnTo>
                    <a:pt x="1154811" y="1170432"/>
                  </a:lnTo>
                  <a:close/>
                  <a:moveTo>
                    <a:pt x="1028319" y="1170432"/>
                  </a:moveTo>
                  <a:lnTo>
                    <a:pt x="974217" y="1170432"/>
                  </a:lnTo>
                  <a:lnTo>
                    <a:pt x="1028446" y="1170432"/>
                  </a:lnTo>
                  <a:close/>
                  <a:moveTo>
                    <a:pt x="901954" y="1170432"/>
                  </a:moveTo>
                  <a:lnTo>
                    <a:pt x="847725" y="1170432"/>
                  </a:lnTo>
                  <a:lnTo>
                    <a:pt x="901954" y="1170432"/>
                  </a:lnTo>
                  <a:close/>
                  <a:moveTo>
                    <a:pt x="775462" y="1170432"/>
                  </a:moveTo>
                  <a:lnTo>
                    <a:pt x="721233" y="1170432"/>
                  </a:lnTo>
                  <a:lnTo>
                    <a:pt x="775462" y="1170432"/>
                  </a:lnTo>
                  <a:close/>
                  <a:moveTo>
                    <a:pt x="648970" y="1170432"/>
                  </a:moveTo>
                  <a:lnTo>
                    <a:pt x="594868" y="1170432"/>
                  </a:lnTo>
                  <a:lnTo>
                    <a:pt x="649097" y="1170432"/>
                  </a:lnTo>
                  <a:close/>
                  <a:moveTo>
                    <a:pt x="522605" y="1170432"/>
                  </a:moveTo>
                  <a:lnTo>
                    <a:pt x="468376" y="1170432"/>
                  </a:lnTo>
                  <a:lnTo>
                    <a:pt x="522605" y="1170432"/>
                  </a:lnTo>
                  <a:close/>
                  <a:moveTo>
                    <a:pt x="396113" y="1170432"/>
                  </a:moveTo>
                  <a:lnTo>
                    <a:pt x="342011" y="1170432"/>
                  </a:lnTo>
                  <a:lnTo>
                    <a:pt x="396240" y="1170432"/>
                  </a:lnTo>
                  <a:close/>
                  <a:moveTo>
                    <a:pt x="269748" y="1170432"/>
                  </a:moveTo>
                  <a:lnTo>
                    <a:pt x="215519" y="1170432"/>
                  </a:lnTo>
                  <a:lnTo>
                    <a:pt x="269748" y="1170432"/>
                  </a:lnTo>
                  <a:close/>
                  <a:moveTo>
                    <a:pt x="141478" y="1160272"/>
                  </a:moveTo>
                  <a:cubicBezTo>
                    <a:pt x="123317" y="1154303"/>
                    <a:pt x="106299" y="1146048"/>
                    <a:pt x="90805" y="1135634"/>
                  </a:cubicBezTo>
                  <a:lnTo>
                    <a:pt x="100838" y="1120648"/>
                  </a:lnTo>
                  <a:cubicBezTo>
                    <a:pt x="114935" y="1130173"/>
                    <a:pt x="130556" y="1137793"/>
                    <a:pt x="147066" y="1143127"/>
                  </a:cubicBezTo>
                  <a:close/>
                  <a:moveTo>
                    <a:pt x="36957" y="1101090"/>
                  </a:moveTo>
                  <a:cubicBezTo>
                    <a:pt x="26162" y="1085723"/>
                    <a:pt x="17399" y="1068832"/>
                    <a:pt x="11176" y="1050798"/>
                  </a:cubicBezTo>
                  <a:lnTo>
                    <a:pt x="28194" y="1044829"/>
                  </a:lnTo>
                  <a:cubicBezTo>
                    <a:pt x="33909" y="1061212"/>
                    <a:pt x="41910" y="1076579"/>
                    <a:pt x="51689" y="1090676"/>
                  </a:cubicBezTo>
                  <a:close/>
                  <a:moveTo>
                    <a:pt x="0" y="976757"/>
                  </a:moveTo>
                  <a:lnTo>
                    <a:pt x="0" y="922655"/>
                  </a:lnTo>
                  <a:lnTo>
                    <a:pt x="18034" y="922655"/>
                  </a:lnTo>
                  <a:lnTo>
                    <a:pt x="18034" y="976884"/>
                  </a:lnTo>
                  <a:close/>
                  <a:moveTo>
                    <a:pt x="18034" y="850392"/>
                  </a:moveTo>
                  <a:lnTo>
                    <a:pt x="18034" y="796163"/>
                  </a:lnTo>
                  <a:lnTo>
                    <a:pt x="18034" y="850392"/>
                  </a:lnTo>
                  <a:close/>
                  <a:moveTo>
                    <a:pt x="0" y="723900"/>
                  </a:moveTo>
                  <a:lnTo>
                    <a:pt x="0" y="669671"/>
                  </a:lnTo>
                  <a:lnTo>
                    <a:pt x="18034" y="669671"/>
                  </a:lnTo>
                  <a:lnTo>
                    <a:pt x="18034" y="723900"/>
                  </a:lnTo>
                  <a:close/>
                  <a:moveTo>
                    <a:pt x="18034" y="597408"/>
                  </a:moveTo>
                  <a:lnTo>
                    <a:pt x="18034" y="543306"/>
                  </a:lnTo>
                  <a:lnTo>
                    <a:pt x="18034" y="597535"/>
                  </a:lnTo>
                  <a:close/>
                  <a:moveTo>
                    <a:pt x="18034" y="471043"/>
                  </a:moveTo>
                  <a:lnTo>
                    <a:pt x="18034" y="416814"/>
                  </a:lnTo>
                  <a:lnTo>
                    <a:pt x="18034" y="471043"/>
                  </a:lnTo>
                  <a:close/>
                  <a:moveTo>
                    <a:pt x="18034" y="344551"/>
                  </a:moveTo>
                  <a:lnTo>
                    <a:pt x="18034" y="290449"/>
                  </a:lnTo>
                  <a:lnTo>
                    <a:pt x="18034" y="344678"/>
                  </a:lnTo>
                  <a:close/>
                  <a:moveTo>
                    <a:pt x="18034" y="218186"/>
                  </a:moveTo>
                  <a:lnTo>
                    <a:pt x="18034" y="204089"/>
                  </a:lnTo>
                  <a:lnTo>
                    <a:pt x="9017" y="204089"/>
                  </a:lnTo>
                  <a:lnTo>
                    <a:pt x="0" y="204089"/>
                  </a:lnTo>
                  <a:cubicBezTo>
                    <a:pt x="0" y="184658"/>
                    <a:pt x="2794" y="165862"/>
                    <a:pt x="7874" y="148082"/>
                  </a:cubicBezTo>
                  <a:lnTo>
                    <a:pt x="25273" y="153035"/>
                  </a:lnTo>
                  <a:cubicBezTo>
                    <a:pt x="20574" y="169291"/>
                    <a:pt x="18161" y="186309"/>
                    <a:pt x="18161" y="204089"/>
                  </a:cubicBezTo>
                  <a:lnTo>
                    <a:pt x="18161" y="218186"/>
                  </a:lnTo>
                  <a:close/>
                </a:path>
              </a:pathLst>
            </a:custGeom>
            <a:solidFill>
              <a:srgbClr val="0CAE4C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TextBox 11" id="11"/>
          <p:cNvSpPr txBox="true"/>
          <p:nvPr/>
        </p:nvSpPr>
        <p:spPr>
          <a:xfrm rot="0">
            <a:off x="3975774" y="590279"/>
            <a:ext cx="988329" cy="592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599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Đọc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091596" y="3275119"/>
            <a:ext cx="2674392" cy="869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79"/>
              </a:lnSpc>
            </a:pPr>
            <a:r>
              <a:rPr lang="en-US" sz="5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đảm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99026" y="3275119"/>
            <a:ext cx="2789813" cy="869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79"/>
              </a:lnSpc>
            </a:pPr>
            <a:r>
              <a:rPr lang="en-US" sz="5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chăm chỉ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178344" y="6116608"/>
            <a:ext cx="2520516" cy="869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79"/>
              </a:lnSpc>
            </a:pPr>
            <a:r>
              <a:rPr lang="en-US" sz="5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thì thầm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806150" y="6116608"/>
            <a:ext cx="2405095" cy="869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79"/>
              </a:lnSpc>
            </a:pPr>
            <a:r>
              <a:rPr lang="en-US" sz="5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râm ran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783392" y="3275119"/>
            <a:ext cx="981632" cy="869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79"/>
              </a:lnSpc>
            </a:pPr>
            <a:r>
              <a:rPr lang="en-US" sz="5399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ảm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337359" y="3274918"/>
            <a:ext cx="981632" cy="869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79"/>
              </a:lnSpc>
            </a:pPr>
            <a:r>
              <a:rPr lang="en-US" sz="5399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ăm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717228" y="6116608"/>
            <a:ext cx="981632" cy="869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79"/>
              </a:lnSpc>
            </a:pPr>
            <a:r>
              <a:rPr lang="en-US" sz="5399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ầm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047131" y="6116608"/>
            <a:ext cx="981632" cy="869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79"/>
              </a:lnSpc>
            </a:pPr>
            <a:r>
              <a:rPr lang="en-US" sz="5399">
                <a:solidFill>
                  <a:srgbClr val="F58220"/>
                </a:solidFill>
                <a:latin typeface="Arial"/>
                <a:ea typeface="Arial"/>
                <a:cs typeface="Arial"/>
                <a:sym typeface="Arial"/>
              </a:rPr>
              <a:t>âm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DAG-N3JqBDw</dc:identifier>
  <dcterms:modified xsi:type="dcterms:W3CDTF">2011-08-01T06:04:30Z</dcterms:modified>
  <cp:revision>1</cp:revision>
  <dc:title>Bài 11A: am-ăm - âm</dc:title>
</cp:coreProperties>
</file>