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Times New Roman Bold" charset="1" panose="02020803070505020304"/>
      <p:regular r:id="rId17"/>
    </p:embeddedFont>
    <p:embeddedFont>
      <p:font typeface="Arimo Bold" charset="1" panose="020B0704020202020204"/>
      <p:regular r:id="rId18"/>
    </p:embeddedFont>
    <p:embeddedFont>
      <p:font typeface="Arial Bold" charset="1" panose="020B0704020202020204"/>
      <p:regular r:id="rId19"/>
    </p:embeddedFont>
    <p:embeddedFont>
      <p:font typeface="Arial" charset="1" panose="020B0604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https://www.liveworksheets.com/worksheet/vi/tieng-viet/1500809" TargetMode="External" Type="http://schemas.openxmlformats.org/officeDocument/2006/relationships/hyperlink"/><Relationship Id="rId4" Target="https://www.liveworksheets.com/worksheet/vi/tieng-viet/1500809" TargetMode="External" Type="http://schemas.openxmlformats.org/officeDocument/2006/relationships/hyperlink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6000" y="0"/>
            <a:ext cx="13716000" cy="102870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286000" y="0"/>
            <a:ext cx="13715998" cy="10287000"/>
            <a:chOff x="0" y="0"/>
            <a:chExt cx="13004799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111" r="0" b="-211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648075" y="4333875"/>
            <a:ext cx="4933950" cy="1390650"/>
            <a:chOff x="0" y="0"/>
            <a:chExt cx="4678116" cy="131854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639"/>
                </a:lnSpc>
              </a:pPr>
              <a:r>
                <a:rPr lang="en-US" b="true" sz="71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A. bút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648075" y="6433333"/>
            <a:ext cx="4933950" cy="1390650"/>
            <a:chOff x="0" y="0"/>
            <a:chExt cx="4678116" cy="131854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C. bún  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163175" y="4333875"/>
            <a:ext cx="4933950" cy="1390650"/>
            <a:chOff x="0" y="0"/>
            <a:chExt cx="4678116" cy="131854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639"/>
                </a:lnSpc>
              </a:pPr>
              <a:r>
                <a:rPr lang="en-US" b="true" sz="71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B. túi 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163175" y="6391275"/>
            <a:ext cx="4933950" cy="1390650"/>
            <a:chOff x="0" y="0"/>
            <a:chExt cx="4678116" cy="131854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639"/>
                </a:lnSpc>
              </a:pPr>
              <a:r>
                <a:rPr lang="en-US" b="true" sz="71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D. luôn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062612" y="200544"/>
            <a:ext cx="1943100" cy="2286000"/>
            <a:chOff x="0" y="0"/>
            <a:chExt cx="1842347" cy="216746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-14351" y="-14351"/>
              <a:ext cx="1874901" cy="2210816"/>
            </a:xfrm>
            <a:custGeom>
              <a:avLst/>
              <a:gdLst/>
              <a:ahLst/>
              <a:cxnLst/>
              <a:rect r="r" b="b" t="t" l="l"/>
              <a:pathLst>
                <a:path h="2210816" w="1874901">
                  <a:moveTo>
                    <a:pt x="180721" y="735330"/>
                  </a:moveTo>
                  <a:cubicBezTo>
                    <a:pt x="165862" y="560451"/>
                    <a:pt x="214630" y="387350"/>
                    <a:pt x="306324" y="289560"/>
                  </a:cubicBezTo>
                  <a:cubicBezTo>
                    <a:pt x="398018" y="191770"/>
                    <a:pt x="516509" y="186182"/>
                    <a:pt x="611632" y="275336"/>
                  </a:cubicBezTo>
                  <a:cubicBezTo>
                    <a:pt x="645287" y="173736"/>
                    <a:pt x="707009" y="103505"/>
                    <a:pt x="777875" y="85979"/>
                  </a:cubicBezTo>
                  <a:cubicBezTo>
                    <a:pt x="848741" y="68453"/>
                    <a:pt x="920877" y="105791"/>
                    <a:pt x="972058" y="186563"/>
                  </a:cubicBezTo>
                  <a:cubicBezTo>
                    <a:pt x="1000760" y="94361"/>
                    <a:pt x="1057021" y="32512"/>
                    <a:pt x="1121029" y="22733"/>
                  </a:cubicBezTo>
                  <a:cubicBezTo>
                    <a:pt x="1185037" y="12954"/>
                    <a:pt x="1247648" y="56896"/>
                    <a:pt x="1286637" y="138811"/>
                  </a:cubicBezTo>
                  <a:cubicBezTo>
                    <a:pt x="1338453" y="41148"/>
                    <a:pt x="1421003" y="0"/>
                    <a:pt x="1498346" y="33147"/>
                  </a:cubicBezTo>
                  <a:cubicBezTo>
                    <a:pt x="1575689" y="66294"/>
                    <a:pt x="1634236" y="168021"/>
                    <a:pt x="1648460" y="294005"/>
                  </a:cubicBezTo>
                  <a:cubicBezTo>
                    <a:pt x="1711960" y="321691"/>
                    <a:pt x="1764919" y="392303"/>
                    <a:pt x="1793494" y="487426"/>
                  </a:cubicBezTo>
                  <a:cubicBezTo>
                    <a:pt x="1822069" y="582549"/>
                    <a:pt x="1823720" y="692912"/>
                    <a:pt x="1797685" y="789940"/>
                  </a:cubicBezTo>
                  <a:cubicBezTo>
                    <a:pt x="1860169" y="920369"/>
                    <a:pt x="1874901" y="1093978"/>
                    <a:pt x="1836166" y="1246251"/>
                  </a:cubicBezTo>
                  <a:cubicBezTo>
                    <a:pt x="1797431" y="1398524"/>
                    <a:pt x="1711071" y="1506347"/>
                    <a:pt x="1609471" y="1529588"/>
                  </a:cubicBezTo>
                  <a:cubicBezTo>
                    <a:pt x="1608709" y="1672463"/>
                    <a:pt x="1559814" y="1803527"/>
                    <a:pt x="1481582" y="1872361"/>
                  </a:cubicBezTo>
                  <a:cubicBezTo>
                    <a:pt x="1403350" y="1941195"/>
                    <a:pt x="1307846" y="1936877"/>
                    <a:pt x="1232154" y="1861185"/>
                  </a:cubicBezTo>
                  <a:cubicBezTo>
                    <a:pt x="1199896" y="2032254"/>
                    <a:pt x="1109091" y="2158238"/>
                    <a:pt x="998855" y="2184527"/>
                  </a:cubicBezTo>
                  <a:cubicBezTo>
                    <a:pt x="888619" y="2210816"/>
                    <a:pt x="779018" y="2132838"/>
                    <a:pt x="717169" y="1984121"/>
                  </a:cubicBezTo>
                  <a:cubicBezTo>
                    <a:pt x="641350" y="2057400"/>
                    <a:pt x="550291" y="2078482"/>
                    <a:pt x="464566" y="2042668"/>
                  </a:cubicBezTo>
                  <a:cubicBezTo>
                    <a:pt x="378841" y="2006854"/>
                    <a:pt x="305816" y="1917192"/>
                    <a:pt x="261874" y="1793748"/>
                  </a:cubicBezTo>
                  <a:cubicBezTo>
                    <a:pt x="184404" y="1808226"/>
                    <a:pt x="109347" y="1743964"/>
                    <a:pt x="74168" y="1632712"/>
                  </a:cubicBezTo>
                  <a:cubicBezTo>
                    <a:pt x="38989" y="1521460"/>
                    <a:pt x="51181" y="1387221"/>
                    <a:pt x="104521" y="1296162"/>
                  </a:cubicBezTo>
                  <a:cubicBezTo>
                    <a:pt x="35306" y="1231011"/>
                    <a:pt x="0" y="1101598"/>
                    <a:pt x="17018" y="975614"/>
                  </a:cubicBezTo>
                  <a:cubicBezTo>
                    <a:pt x="34036" y="849630"/>
                    <a:pt x="99441" y="755269"/>
                    <a:pt x="179070" y="742061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5238877" y="2906522"/>
              <a:ext cx="102362" cy="102362"/>
            </a:xfrm>
            <a:custGeom>
              <a:avLst/>
              <a:gdLst/>
              <a:ahLst/>
              <a:cxnLst/>
              <a:rect r="r" b="b" t="t" l="l"/>
              <a:pathLst>
                <a:path h="102362" w="102362">
                  <a:moveTo>
                    <a:pt x="102362" y="51181"/>
                  </a:moveTo>
                  <a:cubicBezTo>
                    <a:pt x="102362" y="79502"/>
                    <a:pt x="79502" y="102362"/>
                    <a:pt x="51181" y="102362"/>
                  </a:cubicBezTo>
                  <a:cubicBezTo>
                    <a:pt x="22860" y="102362"/>
                    <a:pt x="0" y="79502"/>
                    <a:pt x="0" y="51181"/>
                  </a:cubicBezTo>
                  <a:cubicBezTo>
                    <a:pt x="0" y="22860"/>
                    <a:pt x="22860" y="0"/>
                    <a:pt x="51181" y="0"/>
                  </a:cubicBezTo>
                  <a:cubicBezTo>
                    <a:pt x="79502" y="0"/>
                    <a:pt x="102362" y="22860"/>
                    <a:pt x="102362" y="51181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051173" y="2367915"/>
              <a:ext cx="204724" cy="204724"/>
            </a:xfrm>
            <a:custGeom>
              <a:avLst/>
              <a:gdLst/>
              <a:ahLst/>
              <a:cxnLst/>
              <a:rect r="r" b="b" t="t" l="l"/>
              <a:pathLst>
                <a:path h="204724" w="204724">
                  <a:moveTo>
                    <a:pt x="204724" y="102362"/>
                  </a:moveTo>
                  <a:cubicBezTo>
                    <a:pt x="204724" y="158877"/>
                    <a:pt x="158877" y="204724"/>
                    <a:pt x="102362" y="204724"/>
                  </a:cubicBezTo>
                  <a:cubicBezTo>
                    <a:pt x="45847" y="204724"/>
                    <a:pt x="0" y="158877"/>
                    <a:pt x="0" y="102362"/>
                  </a:cubicBezTo>
                  <a:cubicBezTo>
                    <a:pt x="0" y="45847"/>
                    <a:pt x="45847" y="0"/>
                    <a:pt x="102362" y="0"/>
                  </a:cubicBezTo>
                  <a:cubicBezTo>
                    <a:pt x="158877" y="0"/>
                    <a:pt x="204724" y="45847"/>
                    <a:pt x="204724" y="102362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769489" y="1788922"/>
              <a:ext cx="307086" cy="307086"/>
            </a:xfrm>
            <a:custGeom>
              <a:avLst/>
              <a:gdLst/>
              <a:ahLst/>
              <a:cxnLst/>
              <a:rect r="r" b="b" t="t" l="l"/>
              <a:pathLst>
                <a:path h="307086" w="307086">
                  <a:moveTo>
                    <a:pt x="307086" y="153543"/>
                  </a:moveTo>
                  <a:cubicBezTo>
                    <a:pt x="307086" y="238379"/>
                    <a:pt x="238379" y="307086"/>
                    <a:pt x="153543" y="307086"/>
                  </a:cubicBezTo>
                  <a:cubicBezTo>
                    <a:pt x="68707" y="307086"/>
                    <a:pt x="0" y="238379"/>
                    <a:pt x="0" y="153543"/>
                  </a:cubicBezTo>
                  <a:cubicBezTo>
                    <a:pt x="0" y="68707"/>
                    <a:pt x="68707" y="0"/>
                    <a:pt x="153543" y="0"/>
                  </a:cubicBezTo>
                  <a:cubicBezTo>
                    <a:pt x="238379" y="0"/>
                    <a:pt x="307086" y="68707"/>
                    <a:pt x="307086" y="153543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92075" y="117348"/>
              <a:ext cx="1690370" cy="1844040"/>
            </a:xfrm>
            <a:custGeom>
              <a:avLst/>
              <a:gdLst/>
              <a:ahLst/>
              <a:cxnLst/>
              <a:rect r="r" b="b" t="t" l="l"/>
              <a:pathLst>
                <a:path h="1844040" w="1690370">
                  <a:moveTo>
                    <a:pt x="108077" y="1196086"/>
                  </a:moveTo>
                  <a:cubicBezTo>
                    <a:pt x="70358" y="1200785"/>
                    <a:pt x="32639" y="1186815"/>
                    <a:pt x="0" y="1156081"/>
                  </a:cubicBezTo>
                  <a:moveTo>
                    <a:pt x="203327" y="1633728"/>
                  </a:moveTo>
                  <a:cubicBezTo>
                    <a:pt x="188214" y="1643380"/>
                    <a:pt x="172212" y="1649857"/>
                    <a:pt x="156083" y="1652905"/>
                  </a:cubicBezTo>
                  <a:moveTo>
                    <a:pt x="610616" y="1844040"/>
                  </a:moveTo>
                  <a:cubicBezTo>
                    <a:pt x="599186" y="1816608"/>
                    <a:pt x="589661" y="1787398"/>
                    <a:pt x="582168" y="1756791"/>
                  </a:cubicBezTo>
                  <a:moveTo>
                    <a:pt x="1137285" y="1626235"/>
                  </a:moveTo>
                  <a:cubicBezTo>
                    <a:pt x="1135634" y="1658747"/>
                    <a:pt x="1131824" y="1690878"/>
                    <a:pt x="1125855" y="1721993"/>
                  </a:cubicBezTo>
                  <a:moveTo>
                    <a:pt x="1363345" y="1034288"/>
                  </a:moveTo>
                  <a:cubicBezTo>
                    <a:pt x="1448816" y="1100963"/>
                    <a:pt x="1502791" y="1240155"/>
                    <a:pt x="1502029" y="1392301"/>
                  </a:cubicBezTo>
                  <a:moveTo>
                    <a:pt x="1690370" y="653034"/>
                  </a:moveTo>
                  <a:cubicBezTo>
                    <a:pt x="1676527" y="704850"/>
                    <a:pt x="1655445" y="750824"/>
                    <a:pt x="1628648" y="787273"/>
                  </a:cubicBezTo>
                  <a:moveTo>
                    <a:pt x="1542288" y="154940"/>
                  </a:moveTo>
                  <a:cubicBezTo>
                    <a:pt x="1544701" y="175895"/>
                    <a:pt x="1545717" y="197104"/>
                    <a:pt x="1545590" y="218313"/>
                  </a:cubicBezTo>
                  <a:moveTo>
                    <a:pt x="1147953" y="80899"/>
                  </a:moveTo>
                  <a:cubicBezTo>
                    <a:pt x="1155954" y="51689"/>
                    <a:pt x="1166622" y="24384"/>
                    <a:pt x="1179576" y="0"/>
                  </a:cubicBezTo>
                  <a:moveTo>
                    <a:pt x="852043" y="119380"/>
                  </a:moveTo>
                  <a:cubicBezTo>
                    <a:pt x="855345" y="95250"/>
                    <a:pt x="860425" y="71755"/>
                    <a:pt x="867410" y="49657"/>
                  </a:cubicBezTo>
                  <a:moveTo>
                    <a:pt x="504952" y="143129"/>
                  </a:moveTo>
                  <a:cubicBezTo>
                    <a:pt x="525018" y="162052"/>
                    <a:pt x="543687" y="184658"/>
                    <a:pt x="560324" y="210820"/>
                  </a:cubicBezTo>
                  <a:moveTo>
                    <a:pt x="83947" y="674878"/>
                  </a:moveTo>
                  <a:cubicBezTo>
                    <a:pt x="79502" y="651637"/>
                    <a:pt x="76327" y="627761"/>
                    <a:pt x="74295" y="60375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184234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19"/>
                </a:lnSpc>
              </a:pPr>
              <a:r>
                <a:rPr lang="en-US" b="true" sz="3599">
                  <a:solidFill>
                    <a:srgbClr val="0000C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10 giây bắt đầu</a:t>
              </a:r>
            </a:p>
          </p:txBody>
        </p:sp>
      </p:grp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13645878" y="8116932"/>
            <a:ext cx="2228850" cy="2057400"/>
            <a:chOff x="0" y="0"/>
            <a:chExt cx="2113280" cy="1950720"/>
          </a:xfrm>
        </p:grpSpPr>
        <p:sp>
          <p:nvSpPr>
            <p:cNvPr name="Freeform 30" id="3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397171" y="-3461534"/>
            <a:ext cx="27041253" cy="25111834"/>
            <a:chOff x="0" y="0"/>
            <a:chExt cx="25639114" cy="2380973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01 </a:t>
              </a:r>
            </a:p>
          </p:txBody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3644750" y="8102236"/>
            <a:ext cx="2228850" cy="2057400"/>
            <a:chOff x="0" y="0"/>
            <a:chExt cx="2113280" cy="1950720"/>
          </a:xfrm>
        </p:grpSpPr>
        <p:sp>
          <p:nvSpPr>
            <p:cNvPr name="Freeform 35" id="3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396043" y="-3476229"/>
            <a:ext cx="27041253" cy="25111834"/>
            <a:chOff x="0" y="0"/>
            <a:chExt cx="25639114" cy="23809739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02 </a:t>
              </a:r>
            </a:p>
          </p:txBody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13645878" y="8109639"/>
            <a:ext cx="2228850" cy="2057400"/>
            <a:chOff x="0" y="0"/>
            <a:chExt cx="2113280" cy="1950720"/>
          </a:xfrm>
        </p:grpSpPr>
        <p:sp>
          <p:nvSpPr>
            <p:cNvPr name="Freeform 40" id="4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397171" y="-3468827"/>
            <a:ext cx="27041253" cy="25111834"/>
            <a:chOff x="0" y="0"/>
            <a:chExt cx="25639114" cy="2380973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03</a:t>
              </a:r>
            </a:p>
          </p:txBody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3624137" y="8102236"/>
            <a:ext cx="2228850" cy="2057400"/>
            <a:chOff x="0" y="0"/>
            <a:chExt cx="2113280" cy="1950720"/>
          </a:xfrm>
        </p:grpSpPr>
        <p:sp>
          <p:nvSpPr>
            <p:cNvPr name="Freeform 45" id="4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375430" y="-3476229"/>
            <a:ext cx="27041253" cy="25111834"/>
            <a:chOff x="0" y="0"/>
            <a:chExt cx="25639114" cy="23809739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04 </a:t>
              </a:r>
            </a:p>
          </p:txBody>
        </p:sp>
      </p:grpSp>
      <p:grpSp>
        <p:nvGrpSpPr>
          <p:cNvPr name="Group 49" id="49"/>
          <p:cNvGrpSpPr>
            <a:grpSpLocks noChangeAspect="true"/>
          </p:cNvGrpSpPr>
          <p:nvPr/>
        </p:nvGrpSpPr>
        <p:grpSpPr>
          <a:xfrm rot="0">
            <a:off x="13624137" y="8116932"/>
            <a:ext cx="2228850" cy="2057400"/>
            <a:chOff x="0" y="0"/>
            <a:chExt cx="2113280" cy="1950720"/>
          </a:xfrm>
        </p:grpSpPr>
        <p:sp>
          <p:nvSpPr>
            <p:cNvPr name="Freeform 50" id="5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1375430" y="-3461534"/>
            <a:ext cx="27041253" cy="25111834"/>
            <a:chOff x="0" y="0"/>
            <a:chExt cx="25639114" cy="23809739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05 </a:t>
              </a:r>
            </a:p>
          </p:txBody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3645878" y="8109639"/>
            <a:ext cx="2228850" cy="2057400"/>
            <a:chOff x="0" y="0"/>
            <a:chExt cx="2113280" cy="1950720"/>
          </a:xfrm>
        </p:grpSpPr>
        <p:sp>
          <p:nvSpPr>
            <p:cNvPr name="Freeform 55" id="5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56" id="56"/>
          <p:cNvGrpSpPr/>
          <p:nvPr/>
        </p:nvGrpSpPr>
        <p:grpSpPr>
          <a:xfrm rot="0">
            <a:off x="1397171" y="-3468827"/>
            <a:ext cx="27041253" cy="25111834"/>
            <a:chOff x="0" y="0"/>
            <a:chExt cx="25639114" cy="23809739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06 </a:t>
              </a:r>
            </a:p>
          </p:txBody>
        </p:sp>
      </p:grpSp>
      <p:grpSp>
        <p:nvGrpSpPr>
          <p:cNvPr name="Group 59" id="59"/>
          <p:cNvGrpSpPr>
            <a:grpSpLocks noChangeAspect="true"/>
          </p:cNvGrpSpPr>
          <p:nvPr/>
        </p:nvGrpSpPr>
        <p:grpSpPr>
          <a:xfrm rot="0">
            <a:off x="13624137" y="8102236"/>
            <a:ext cx="2228850" cy="2057400"/>
            <a:chOff x="0" y="0"/>
            <a:chExt cx="2113280" cy="1950720"/>
          </a:xfrm>
        </p:grpSpPr>
        <p:sp>
          <p:nvSpPr>
            <p:cNvPr name="Freeform 60" id="6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1375430" y="-3476229"/>
            <a:ext cx="27041253" cy="25111834"/>
            <a:chOff x="0" y="0"/>
            <a:chExt cx="25639114" cy="23809739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07 </a:t>
              </a:r>
            </a:p>
          </p:txBody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3624137" y="8116932"/>
            <a:ext cx="2228850" cy="2057400"/>
            <a:chOff x="0" y="0"/>
            <a:chExt cx="2113280" cy="1950720"/>
          </a:xfrm>
        </p:grpSpPr>
        <p:sp>
          <p:nvSpPr>
            <p:cNvPr name="Freeform 65" id="6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66" id="66"/>
          <p:cNvGrpSpPr/>
          <p:nvPr/>
        </p:nvGrpSpPr>
        <p:grpSpPr>
          <a:xfrm rot="0">
            <a:off x="1375430" y="-3461534"/>
            <a:ext cx="27041253" cy="25111834"/>
            <a:chOff x="0" y="0"/>
            <a:chExt cx="25639114" cy="23809739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08 </a:t>
              </a:r>
            </a:p>
          </p:txBody>
        </p:sp>
      </p:grpSp>
      <p:grpSp>
        <p:nvGrpSpPr>
          <p:cNvPr name="Group 69" id="69"/>
          <p:cNvGrpSpPr>
            <a:grpSpLocks noChangeAspect="true"/>
          </p:cNvGrpSpPr>
          <p:nvPr/>
        </p:nvGrpSpPr>
        <p:grpSpPr>
          <a:xfrm rot="0">
            <a:off x="13624137" y="8148280"/>
            <a:ext cx="2228850" cy="2057400"/>
            <a:chOff x="0" y="0"/>
            <a:chExt cx="2113280" cy="1950720"/>
          </a:xfrm>
        </p:grpSpPr>
        <p:sp>
          <p:nvSpPr>
            <p:cNvPr name="Freeform 70" id="7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71" id="71"/>
          <p:cNvGrpSpPr/>
          <p:nvPr/>
        </p:nvGrpSpPr>
        <p:grpSpPr>
          <a:xfrm rot="0">
            <a:off x="1375430" y="-3430185"/>
            <a:ext cx="27041253" cy="25111834"/>
            <a:chOff x="0" y="0"/>
            <a:chExt cx="25639114" cy="23809739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09</a:t>
              </a:r>
            </a:p>
          </p:txBody>
        </p:sp>
      </p:grp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3624137" y="8148280"/>
            <a:ext cx="2228850" cy="2057400"/>
            <a:chOff x="0" y="0"/>
            <a:chExt cx="2113280" cy="1950720"/>
          </a:xfrm>
        </p:grpSpPr>
        <p:sp>
          <p:nvSpPr>
            <p:cNvPr name="Freeform 75" id="7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1375430" y="-3430185"/>
            <a:ext cx="27041253" cy="25111834"/>
            <a:chOff x="0" y="0"/>
            <a:chExt cx="25639114" cy="23809739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8" id="7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10 </a:t>
              </a: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14138487" y="242127"/>
            <a:ext cx="1714500" cy="2400300"/>
            <a:chOff x="0" y="0"/>
            <a:chExt cx="1625600" cy="2275840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-12573" y="-15113"/>
              <a:ext cx="1654302" cy="2321560"/>
            </a:xfrm>
            <a:custGeom>
              <a:avLst/>
              <a:gdLst/>
              <a:ahLst/>
              <a:cxnLst/>
              <a:rect r="r" b="b" t="t" l="l"/>
              <a:pathLst>
                <a:path h="2321560" w="1654302">
                  <a:moveTo>
                    <a:pt x="159385" y="772160"/>
                  </a:moveTo>
                  <a:cubicBezTo>
                    <a:pt x="146304" y="588518"/>
                    <a:pt x="189357" y="406908"/>
                    <a:pt x="270256" y="304038"/>
                  </a:cubicBezTo>
                  <a:cubicBezTo>
                    <a:pt x="351155" y="201168"/>
                    <a:pt x="455676" y="195453"/>
                    <a:pt x="539623" y="289179"/>
                  </a:cubicBezTo>
                  <a:cubicBezTo>
                    <a:pt x="569341" y="182499"/>
                    <a:pt x="623697" y="108712"/>
                    <a:pt x="686308" y="90424"/>
                  </a:cubicBezTo>
                  <a:cubicBezTo>
                    <a:pt x="748919" y="72136"/>
                    <a:pt x="812419" y="111252"/>
                    <a:pt x="857631" y="195961"/>
                  </a:cubicBezTo>
                  <a:cubicBezTo>
                    <a:pt x="882904" y="99187"/>
                    <a:pt x="932561" y="34163"/>
                    <a:pt x="989076" y="23876"/>
                  </a:cubicBezTo>
                  <a:cubicBezTo>
                    <a:pt x="1045591" y="13589"/>
                    <a:pt x="1100836" y="59817"/>
                    <a:pt x="1135126" y="145796"/>
                  </a:cubicBezTo>
                  <a:cubicBezTo>
                    <a:pt x="1180973" y="43180"/>
                    <a:pt x="1253744" y="0"/>
                    <a:pt x="1322070" y="34925"/>
                  </a:cubicBezTo>
                  <a:cubicBezTo>
                    <a:pt x="1390396" y="69850"/>
                    <a:pt x="1441958" y="176530"/>
                    <a:pt x="1454531" y="308864"/>
                  </a:cubicBezTo>
                  <a:cubicBezTo>
                    <a:pt x="1510538" y="337947"/>
                    <a:pt x="1557274" y="412115"/>
                    <a:pt x="1582547" y="511937"/>
                  </a:cubicBezTo>
                  <a:cubicBezTo>
                    <a:pt x="1607820" y="611759"/>
                    <a:pt x="1609217" y="727710"/>
                    <a:pt x="1586230" y="829564"/>
                  </a:cubicBezTo>
                  <a:cubicBezTo>
                    <a:pt x="1641475" y="966470"/>
                    <a:pt x="1654302" y="1148842"/>
                    <a:pt x="1620139" y="1308735"/>
                  </a:cubicBezTo>
                  <a:cubicBezTo>
                    <a:pt x="1585976" y="1468628"/>
                    <a:pt x="1509776" y="1581912"/>
                    <a:pt x="1420114" y="1606296"/>
                  </a:cubicBezTo>
                  <a:cubicBezTo>
                    <a:pt x="1419479" y="1756283"/>
                    <a:pt x="1376299" y="1893951"/>
                    <a:pt x="1307211" y="1966214"/>
                  </a:cubicBezTo>
                  <a:cubicBezTo>
                    <a:pt x="1238123" y="2038477"/>
                    <a:pt x="1153922" y="2034032"/>
                    <a:pt x="1087120" y="1954530"/>
                  </a:cubicBezTo>
                  <a:cubicBezTo>
                    <a:pt x="1058672" y="2134235"/>
                    <a:pt x="978535" y="2266442"/>
                    <a:pt x="881380" y="2294001"/>
                  </a:cubicBezTo>
                  <a:cubicBezTo>
                    <a:pt x="784225" y="2321560"/>
                    <a:pt x="687324" y="2239645"/>
                    <a:pt x="632841" y="2083562"/>
                  </a:cubicBezTo>
                  <a:cubicBezTo>
                    <a:pt x="565912" y="2160524"/>
                    <a:pt x="485648" y="2182622"/>
                    <a:pt x="409956" y="2145030"/>
                  </a:cubicBezTo>
                  <a:cubicBezTo>
                    <a:pt x="334264" y="2107438"/>
                    <a:pt x="269875" y="2013331"/>
                    <a:pt x="231013" y="1883664"/>
                  </a:cubicBezTo>
                  <a:cubicBezTo>
                    <a:pt x="162560" y="1898904"/>
                    <a:pt x="96520" y="1831340"/>
                    <a:pt x="65405" y="1714500"/>
                  </a:cubicBezTo>
                  <a:cubicBezTo>
                    <a:pt x="34290" y="1597660"/>
                    <a:pt x="44958" y="1456436"/>
                    <a:pt x="92075" y="1360932"/>
                  </a:cubicBezTo>
                  <a:cubicBezTo>
                    <a:pt x="31115" y="1292606"/>
                    <a:pt x="0" y="1156716"/>
                    <a:pt x="14986" y="1024382"/>
                  </a:cubicBezTo>
                  <a:cubicBezTo>
                    <a:pt x="29972" y="892048"/>
                    <a:pt x="87630" y="793115"/>
                    <a:pt x="157988" y="779272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1" id="81"/>
            <p:cNvSpPr/>
            <p:nvPr/>
          </p:nvSpPr>
          <p:spPr>
            <a:xfrm flipH="false" flipV="false" rot="0">
              <a:off x="12167108" y="399542"/>
              <a:ext cx="90424" cy="90424"/>
            </a:xfrm>
            <a:custGeom>
              <a:avLst/>
              <a:gdLst/>
              <a:ahLst/>
              <a:cxnLst/>
              <a:rect r="r" b="b" t="t" l="l"/>
              <a:pathLst>
                <a:path h="90424" w="90424">
                  <a:moveTo>
                    <a:pt x="90424" y="45212"/>
                  </a:moveTo>
                  <a:cubicBezTo>
                    <a:pt x="90424" y="70104"/>
                    <a:pt x="70230" y="90424"/>
                    <a:pt x="45212" y="90424"/>
                  </a:cubicBezTo>
                  <a:cubicBezTo>
                    <a:pt x="20192" y="90424"/>
                    <a:pt x="0" y="70231"/>
                    <a:pt x="0" y="45212"/>
                  </a:cubicBezTo>
                  <a:cubicBezTo>
                    <a:pt x="0" y="20193"/>
                    <a:pt x="20192" y="0"/>
                    <a:pt x="45212" y="0"/>
                  </a:cubicBezTo>
                  <a:cubicBezTo>
                    <a:pt x="70230" y="0"/>
                    <a:pt x="90424" y="20193"/>
                    <a:pt x="90424" y="45212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2" id="82"/>
            <p:cNvSpPr/>
            <p:nvPr/>
          </p:nvSpPr>
          <p:spPr>
            <a:xfrm flipH="false" flipV="false" rot="0">
              <a:off x="8622919" y="567182"/>
              <a:ext cx="180594" cy="180594"/>
            </a:xfrm>
            <a:custGeom>
              <a:avLst/>
              <a:gdLst/>
              <a:ahLst/>
              <a:cxnLst/>
              <a:rect r="r" b="b" t="t" l="l"/>
              <a:pathLst>
                <a:path h="180594" w="180594">
                  <a:moveTo>
                    <a:pt x="180594" y="90297"/>
                  </a:moveTo>
                  <a:cubicBezTo>
                    <a:pt x="180594" y="140208"/>
                    <a:pt x="140208" y="180594"/>
                    <a:pt x="90297" y="180594"/>
                  </a:cubicBezTo>
                  <a:cubicBezTo>
                    <a:pt x="40386" y="180594"/>
                    <a:pt x="0" y="140208"/>
                    <a:pt x="0" y="90297"/>
                  </a:cubicBezTo>
                  <a:cubicBezTo>
                    <a:pt x="0" y="40386"/>
                    <a:pt x="40386" y="0"/>
                    <a:pt x="90297" y="0"/>
                  </a:cubicBezTo>
                  <a:cubicBezTo>
                    <a:pt x="140208" y="0"/>
                    <a:pt x="180594" y="40386"/>
                    <a:pt x="180594" y="90297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3" id="83"/>
            <p:cNvSpPr/>
            <p:nvPr/>
          </p:nvSpPr>
          <p:spPr>
            <a:xfrm flipH="false" flipV="false" rot="0">
              <a:off x="4988433" y="740283"/>
              <a:ext cx="271018" cy="271018"/>
            </a:xfrm>
            <a:custGeom>
              <a:avLst/>
              <a:gdLst/>
              <a:ahLst/>
              <a:cxnLst/>
              <a:rect r="r" b="b" t="t" l="l"/>
              <a:pathLst>
                <a:path h="271018" w="271018">
                  <a:moveTo>
                    <a:pt x="271018" y="135509"/>
                  </a:moveTo>
                  <a:cubicBezTo>
                    <a:pt x="271018" y="210312"/>
                    <a:pt x="210312" y="271018"/>
                    <a:pt x="135509" y="271018"/>
                  </a:cubicBezTo>
                  <a:cubicBezTo>
                    <a:pt x="60706" y="271018"/>
                    <a:pt x="0" y="210312"/>
                    <a:pt x="0" y="135509"/>
                  </a:cubicBezTo>
                  <a:cubicBezTo>
                    <a:pt x="0" y="60706"/>
                    <a:pt x="60706" y="0"/>
                    <a:pt x="135509" y="0"/>
                  </a:cubicBezTo>
                  <a:cubicBezTo>
                    <a:pt x="210312" y="0"/>
                    <a:pt x="271018" y="60706"/>
                    <a:pt x="271018" y="135509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81280" y="123317"/>
              <a:ext cx="1491615" cy="1935988"/>
            </a:xfrm>
            <a:custGeom>
              <a:avLst/>
              <a:gdLst/>
              <a:ahLst/>
              <a:cxnLst/>
              <a:rect r="r" b="b" t="t" l="l"/>
              <a:pathLst>
                <a:path h="1935988" w="1491615">
                  <a:moveTo>
                    <a:pt x="95377" y="1255776"/>
                  </a:moveTo>
                  <a:cubicBezTo>
                    <a:pt x="62103" y="1260729"/>
                    <a:pt x="28829" y="1246124"/>
                    <a:pt x="0" y="1213739"/>
                  </a:cubicBezTo>
                  <a:moveTo>
                    <a:pt x="179451" y="1715262"/>
                  </a:moveTo>
                  <a:cubicBezTo>
                    <a:pt x="166116" y="1725422"/>
                    <a:pt x="152019" y="1732153"/>
                    <a:pt x="137795" y="1735328"/>
                  </a:cubicBezTo>
                  <a:moveTo>
                    <a:pt x="538861" y="1935988"/>
                  </a:moveTo>
                  <a:cubicBezTo>
                    <a:pt x="528828" y="1907286"/>
                    <a:pt x="520319" y="1876552"/>
                    <a:pt x="513715" y="1844294"/>
                  </a:cubicBezTo>
                  <a:moveTo>
                    <a:pt x="1003554" y="1707388"/>
                  </a:moveTo>
                  <a:cubicBezTo>
                    <a:pt x="1002030" y="1741551"/>
                    <a:pt x="998728" y="1775206"/>
                    <a:pt x="993521" y="1807972"/>
                  </a:cubicBezTo>
                  <a:moveTo>
                    <a:pt x="1203071" y="1085850"/>
                  </a:moveTo>
                  <a:cubicBezTo>
                    <a:pt x="1278509" y="1155827"/>
                    <a:pt x="1326134" y="1302004"/>
                    <a:pt x="1325372" y="1461770"/>
                  </a:cubicBezTo>
                  <a:moveTo>
                    <a:pt x="1491615" y="685419"/>
                  </a:moveTo>
                  <a:cubicBezTo>
                    <a:pt x="1479423" y="739775"/>
                    <a:pt x="1460754" y="788035"/>
                    <a:pt x="1437132" y="826389"/>
                  </a:cubicBezTo>
                  <a:moveTo>
                    <a:pt x="1360932" y="162433"/>
                  </a:moveTo>
                  <a:cubicBezTo>
                    <a:pt x="1362964" y="184404"/>
                    <a:pt x="1363980" y="206629"/>
                    <a:pt x="1363853" y="228981"/>
                  </a:cubicBezTo>
                  <a:moveTo>
                    <a:pt x="1012952" y="84836"/>
                  </a:moveTo>
                  <a:cubicBezTo>
                    <a:pt x="1020064" y="54102"/>
                    <a:pt x="1029462" y="25527"/>
                    <a:pt x="1040892" y="0"/>
                  </a:cubicBezTo>
                  <a:moveTo>
                    <a:pt x="751840" y="125349"/>
                  </a:moveTo>
                  <a:cubicBezTo>
                    <a:pt x="754761" y="99949"/>
                    <a:pt x="759333" y="75311"/>
                    <a:pt x="765302" y="52070"/>
                  </a:cubicBezTo>
                  <a:moveTo>
                    <a:pt x="445516" y="150241"/>
                  </a:moveTo>
                  <a:cubicBezTo>
                    <a:pt x="463296" y="170053"/>
                    <a:pt x="479679" y="193929"/>
                    <a:pt x="494411" y="221234"/>
                  </a:cubicBezTo>
                  <a:moveTo>
                    <a:pt x="74041" y="708533"/>
                  </a:moveTo>
                  <a:cubicBezTo>
                    <a:pt x="70104" y="684149"/>
                    <a:pt x="67310" y="659130"/>
                    <a:pt x="65532" y="633857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28575"/>
              <a:ext cx="1625600" cy="23044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19"/>
                </a:lnSpc>
              </a:pPr>
              <a:r>
                <a:rPr lang="en-US" b="true" sz="3599">
                  <a:solidFill>
                    <a:srgbClr val="0000CC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Đã hết 10 giây</a:t>
              </a:r>
            </a:p>
          </p:txBody>
        </p:sp>
      </p:grpSp>
      <p:sp>
        <p:nvSpPr>
          <p:cNvPr name="TextBox 86" id="86"/>
          <p:cNvSpPr txBox="true"/>
          <p:nvPr/>
        </p:nvSpPr>
        <p:spPr>
          <a:xfrm rot="0">
            <a:off x="5429270" y="826294"/>
            <a:ext cx="6675973" cy="1894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 u="sng">
                <a:solidFill>
                  <a:srgbClr val="0000C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Câu 1</a:t>
            </a:r>
          </a:p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0000C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Tiếng có vần /ut/ là?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t="0" r="-1666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75778" y="590284"/>
            <a:ext cx="988335" cy="59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Đọc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491413" y="3255779"/>
            <a:ext cx="3609022" cy="1080955"/>
            <a:chOff x="0" y="0"/>
            <a:chExt cx="3421888" cy="102490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0320" y="20320"/>
              <a:ext cx="3381248" cy="984250"/>
            </a:xfrm>
            <a:custGeom>
              <a:avLst/>
              <a:gdLst/>
              <a:ahLst/>
              <a:cxnLst/>
              <a:rect r="r" b="b" t="t" l="l"/>
              <a:pathLst>
                <a:path h="984250" w="3381248">
                  <a:moveTo>
                    <a:pt x="0" y="164084"/>
                  </a:moveTo>
                  <a:cubicBezTo>
                    <a:pt x="0" y="73406"/>
                    <a:pt x="75565" y="0"/>
                    <a:pt x="168783" y="0"/>
                  </a:cubicBezTo>
                  <a:lnTo>
                    <a:pt x="3212465" y="0"/>
                  </a:lnTo>
                  <a:cubicBezTo>
                    <a:pt x="3305683" y="0"/>
                    <a:pt x="3381248" y="73406"/>
                    <a:pt x="3381248" y="164084"/>
                  </a:cubicBezTo>
                  <a:lnTo>
                    <a:pt x="3381248" y="820166"/>
                  </a:lnTo>
                  <a:cubicBezTo>
                    <a:pt x="3381248" y="910717"/>
                    <a:pt x="3305683" y="984250"/>
                    <a:pt x="3212465" y="984250"/>
                  </a:cubicBezTo>
                  <a:lnTo>
                    <a:pt x="168783" y="984250"/>
                  </a:lnTo>
                  <a:cubicBezTo>
                    <a:pt x="75565" y="984250"/>
                    <a:pt x="0" y="910844"/>
                    <a:pt x="0" y="82016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404235" cy="1056005"/>
            </a:xfrm>
            <a:custGeom>
              <a:avLst/>
              <a:gdLst/>
              <a:ahLst/>
              <a:cxnLst/>
              <a:rect r="r" b="b" t="t" l="l"/>
              <a:pathLst>
                <a:path h="1056005" w="3404235">
                  <a:moveTo>
                    <a:pt x="84455" y="30734"/>
                  </a:moveTo>
                  <a:cubicBezTo>
                    <a:pt x="109220" y="14732"/>
                    <a:pt x="138176" y="4191"/>
                    <a:pt x="169291" y="1016"/>
                  </a:cubicBezTo>
                  <a:lnTo>
                    <a:pt x="173355" y="41402"/>
                  </a:lnTo>
                  <a:cubicBezTo>
                    <a:pt x="148717" y="43942"/>
                    <a:pt x="125984" y="52197"/>
                    <a:pt x="106553" y="64897"/>
                  </a:cubicBezTo>
                  <a:close/>
                  <a:moveTo>
                    <a:pt x="252730" y="0"/>
                  </a:moveTo>
                  <a:lnTo>
                    <a:pt x="334010" y="0"/>
                  </a:lnTo>
                  <a:lnTo>
                    <a:pt x="334010" y="40640"/>
                  </a:lnTo>
                  <a:lnTo>
                    <a:pt x="252730" y="40640"/>
                  </a:lnTo>
                  <a:close/>
                  <a:moveTo>
                    <a:pt x="415290" y="0"/>
                  </a:moveTo>
                  <a:lnTo>
                    <a:pt x="496570" y="0"/>
                  </a:lnTo>
                  <a:lnTo>
                    <a:pt x="496570" y="40640"/>
                  </a:lnTo>
                  <a:lnTo>
                    <a:pt x="415290" y="40640"/>
                  </a:lnTo>
                  <a:close/>
                  <a:moveTo>
                    <a:pt x="577850" y="0"/>
                  </a:moveTo>
                  <a:lnTo>
                    <a:pt x="659130" y="0"/>
                  </a:lnTo>
                  <a:lnTo>
                    <a:pt x="659130" y="40640"/>
                  </a:lnTo>
                  <a:lnTo>
                    <a:pt x="577850" y="40640"/>
                  </a:lnTo>
                  <a:close/>
                  <a:moveTo>
                    <a:pt x="740410" y="0"/>
                  </a:moveTo>
                  <a:lnTo>
                    <a:pt x="821690" y="0"/>
                  </a:lnTo>
                  <a:lnTo>
                    <a:pt x="821690" y="40640"/>
                  </a:lnTo>
                  <a:lnTo>
                    <a:pt x="740410" y="40640"/>
                  </a:lnTo>
                  <a:close/>
                  <a:moveTo>
                    <a:pt x="902970" y="0"/>
                  </a:moveTo>
                  <a:lnTo>
                    <a:pt x="984250" y="0"/>
                  </a:lnTo>
                  <a:lnTo>
                    <a:pt x="984250" y="40640"/>
                  </a:lnTo>
                  <a:lnTo>
                    <a:pt x="902970" y="40640"/>
                  </a:lnTo>
                  <a:close/>
                  <a:moveTo>
                    <a:pt x="1065530" y="0"/>
                  </a:moveTo>
                  <a:lnTo>
                    <a:pt x="1146810" y="0"/>
                  </a:lnTo>
                  <a:lnTo>
                    <a:pt x="1146810" y="40640"/>
                  </a:lnTo>
                  <a:lnTo>
                    <a:pt x="1065530" y="40640"/>
                  </a:lnTo>
                  <a:close/>
                  <a:moveTo>
                    <a:pt x="1228090" y="0"/>
                  </a:moveTo>
                  <a:lnTo>
                    <a:pt x="1309370" y="0"/>
                  </a:lnTo>
                  <a:lnTo>
                    <a:pt x="1309370" y="40640"/>
                  </a:lnTo>
                  <a:lnTo>
                    <a:pt x="1228090" y="40640"/>
                  </a:lnTo>
                  <a:close/>
                  <a:moveTo>
                    <a:pt x="1390650" y="40640"/>
                  </a:moveTo>
                  <a:lnTo>
                    <a:pt x="1471930" y="40640"/>
                  </a:lnTo>
                  <a:lnTo>
                    <a:pt x="1390650" y="40640"/>
                  </a:lnTo>
                  <a:close/>
                  <a:moveTo>
                    <a:pt x="1553210" y="40640"/>
                  </a:moveTo>
                  <a:lnTo>
                    <a:pt x="1634490" y="40640"/>
                  </a:lnTo>
                  <a:lnTo>
                    <a:pt x="1553210" y="40640"/>
                  </a:lnTo>
                  <a:close/>
                  <a:moveTo>
                    <a:pt x="1715770" y="40640"/>
                  </a:moveTo>
                  <a:lnTo>
                    <a:pt x="1797050" y="40640"/>
                  </a:lnTo>
                  <a:lnTo>
                    <a:pt x="1715770" y="40640"/>
                  </a:lnTo>
                  <a:close/>
                  <a:moveTo>
                    <a:pt x="1878330" y="40640"/>
                  </a:moveTo>
                  <a:lnTo>
                    <a:pt x="1959610" y="40640"/>
                  </a:lnTo>
                  <a:lnTo>
                    <a:pt x="1878330" y="40640"/>
                  </a:lnTo>
                  <a:close/>
                  <a:moveTo>
                    <a:pt x="2040890" y="40640"/>
                  </a:moveTo>
                  <a:lnTo>
                    <a:pt x="2122170" y="40640"/>
                  </a:lnTo>
                  <a:lnTo>
                    <a:pt x="2040890" y="40640"/>
                  </a:lnTo>
                  <a:close/>
                  <a:moveTo>
                    <a:pt x="2203450" y="40640"/>
                  </a:moveTo>
                  <a:lnTo>
                    <a:pt x="2284730" y="40640"/>
                  </a:lnTo>
                  <a:lnTo>
                    <a:pt x="2203450" y="40640"/>
                  </a:lnTo>
                  <a:close/>
                  <a:moveTo>
                    <a:pt x="2366010" y="40640"/>
                  </a:moveTo>
                  <a:lnTo>
                    <a:pt x="2447290" y="40640"/>
                  </a:lnTo>
                  <a:lnTo>
                    <a:pt x="2366010" y="40640"/>
                  </a:lnTo>
                  <a:close/>
                  <a:moveTo>
                    <a:pt x="2528570" y="40640"/>
                  </a:moveTo>
                  <a:lnTo>
                    <a:pt x="2609850" y="40640"/>
                  </a:lnTo>
                  <a:lnTo>
                    <a:pt x="2528570" y="40640"/>
                  </a:lnTo>
                  <a:close/>
                  <a:moveTo>
                    <a:pt x="2691130" y="40640"/>
                  </a:moveTo>
                  <a:lnTo>
                    <a:pt x="2772410" y="40640"/>
                  </a:lnTo>
                  <a:lnTo>
                    <a:pt x="2691130" y="40640"/>
                  </a:lnTo>
                  <a:close/>
                  <a:moveTo>
                    <a:pt x="2853690" y="40640"/>
                  </a:moveTo>
                  <a:lnTo>
                    <a:pt x="2934970" y="40640"/>
                  </a:lnTo>
                  <a:lnTo>
                    <a:pt x="2853690" y="40640"/>
                  </a:lnTo>
                  <a:close/>
                  <a:moveTo>
                    <a:pt x="3016250" y="40640"/>
                  </a:moveTo>
                  <a:lnTo>
                    <a:pt x="3097530" y="40640"/>
                  </a:lnTo>
                  <a:lnTo>
                    <a:pt x="3016250" y="40640"/>
                  </a:lnTo>
                  <a:close/>
                  <a:moveTo>
                    <a:pt x="3178810" y="40640"/>
                  </a:moveTo>
                  <a:lnTo>
                    <a:pt x="3232785" y="40640"/>
                  </a:lnTo>
                  <a:lnTo>
                    <a:pt x="3232785" y="20320"/>
                  </a:lnTo>
                  <a:lnTo>
                    <a:pt x="3232785" y="0"/>
                  </a:lnTo>
                  <a:cubicBezTo>
                    <a:pt x="3243199" y="0"/>
                    <a:pt x="3253359" y="762"/>
                    <a:pt x="3263265" y="2413"/>
                  </a:cubicBezTo>
                  <a:lnTo>
                    <a:pt x="3256915" y="42545"/>
                  </a:lnTo>
                  <a:cubicBezTo>
                    <a:pt x="3249041" y="41275"/>
                    <a:pt x="3241040" y="40640"/>
                    <a:pt x="3232785" y="40640"/>
                  </a:cubicBezTo>
                  <a:lnTo>
                    <a:pt x="3178810" y="40640"/>
                  </a:lnTo>
                  <a:close/>
                  <a:moveTo>
                    <a:pt x="3346450" y="36957"/>
                  </a:moveTo>
                  <a:cubicBezTo>
                    <a:pt x="3371088" y="54991"/>
                    <a:pt x="3391027" y="78740"/>
                    <a:pt x="3404235" y="106299"/>
                  </a:cubicBezTo>
                  <a:lnTo>
                    <a:pt x="3367532" y="123825"/>
                  </a:lnTo>
                  <a:cubicBezTo>
                    <a:pt x="3357245" y="102362"/>
                    <a:pt x="3341751" y="83820"/>
                    <a:pt x="3322320" y="69596"/>
                  </a:cubicBezTo>
                  <a:close/>
                  <a:moveTo>
                    <a:pt x="3397758" y="226695"/>
                  </a:moveTo>
                  <a:lnTo>
                    <a:pt x="3397758" y="307975"/>
                  </a:lnTo>
                  <a:lnTo>
                    <a:pt x="3357118" y="307975"/>
                  </a:lnTo>
                  <a:lnTo>
                    <a:pt x="3357118" y="226695"/>
                  </a:lnTo>
                  <a:close/>
                  <a:moveTo>
                    <a:pt x="3357118" y="389255"/>
                  </a:moveTo>
                  <a:lnTo>
                    <a:pt x="3357118" y="470535"/>
                  </a:lnTo>
                  <a:lnTo>
                    <a:pt x="3316478" y="470535"/>
                  </a:lnTo>
                  <a:lnTo>
                    <a:pt x="3316478" y="389255"/>
                  </a:lnTo>
                  <a:close/>
                  <a:moveTo>
                    <a:pt x="3316478" y="551815"/>
                  </a:moveTo>
                  <a:lnTo>
                    <a:pt x="3316478" y="633095"/>
                  </a:lnTo>
                  <a:lnTo>
                    <a:pt x="3275838" y="633095"/>
                  </a:lnTo>
                  <a:lnTo>
                    <a:pt x="3275838" y="551815"/>
                  </a:lnTo>
                  <a:close/>
                  <a:moveTo>
                    <a:pt x="3275838" y="714375"/>
                  </a:moveTo>
                  <a:lnTo>
                    <a:pt x="3275838" y="795655"/>
                  </a:lnTo>
                  <a:lnTo>
                    <a:pt x="3235198" y="795655"/>
                  </a:lnTo>
                  <a:lnTo>
                    <a:pt x="3235198" y="714375"/>
                  </a:lnTo>
                  <a:close/>
                  <a:moveTo>
                    <a:pt x="3235198" y="877443"/>
                  </a:moveTo>
                  <a:cubicBezTo>
                    <a:pt x="3234436" y="909066"/>
                    <a:pt x="3225546" y="938784"/>
                    <a:pt x="3210433" y="964565"/>
                  </a:cubicBezTo>
                  <a:lnTo>
                    <a:pt x="3175381" y="943991"/>
                  </a:lnTo>
                  <a:cubicBezTo>
                    <a:pt x="3187065" y="923925"/>
                    <a:pt x="3194050" y="901065"/>
                    <a:pt x="3194558" y="876554"/>
                  </a:cubicBezTo>
                  <a:close/>
                  <a:moveTo>
                    <a:pt x="3106547" y="1028065"/>
                  </a:moveTo>
                  <a:cubicBezTo>
                    <a:pt x="3081401" y="1043559"/>
                    <a:pt x="3052318" y="1053465"/>
                    <a:pt x="3021076" y="1056005"/>
                  </a:cubicBezTo>
                  <a:lnTo>
                    <a:pt x="3017901" y="1015492"/>
                  </a:lnTo>
                  <a:cubicBezTo>
                    <a:pt x="3042539" y="1013587"/>
                    <a:pt x="3065526" y="1005713"/>
                    <a:pt x="3085211" y="993521"/>
                  </a:cubicBezTo>
                  <a:close/>
                  <a:moveTo>
                    <a:pt x="3165348" y="1024890"/>
                  </a:moveTo>
                  <a:lnTo>
                    <a:pt x="3084068" y="1024890"/>
                  </a:lnTo>
                  <a:lnTo>
                    <a:pt x="3084068" y="984250"/>
                  </a:lnTo>
                  <a:lnTo>
                    <a:pt x="3165348" y="984250"/>
                  </a:lnTo>
                  <a:close/>
                  <a:moveTo>
                    <a:pt x="3002788" y="984250"/>
                  </a:moveTo>
                  <a:lnTo>
                    <a:pt x="2921508" y="984250"/>
                  </a:lnTo>
                  <a:lnTo>
                    <a:pt x="3002788" y="984250"/>
                  </a:lnTo>
                  <a:close/>
                  <a:moveTo>
                    <a:pt x="2840228" y="984250"/>
                  </a:moveTo>
                  <a:lnTo>
                    <a:pt x="2758948" y="984250"/>
                  </a:lnTo>
                  <a:lnTo>
                    <a:pt x="2840228" y="984250"/>
                  </a:lnTo>
                  <a:close/>
                  <a:moveTo>
                    <a:pt x="2677668" y="984250"/>
                  </a:moveTo>
                  <a:lnTo>
                    <a:pt x="2596388" y="984250"/>
                  </a:lnTo>
                  <a:lnTo>
                    <a:pt x="2677668" y="984250"/>
                  </a:lnTo>
                  <a:close/>
                  <a:moveTo>
                    <a:pt x="2515108" y="984250"/>
                  </a:moveTo>
                  <a:lnTo>
                    <a:pt x="2433828" y="984250"/>
                  </a:lnTo>
                  <a:lnTo>
                    <a:pt x="2515108" y="984250"/>
                  </a:lnTo>
                  <a:close/>
                  <a:moveTo>
                    <a:pt x="2352548" y="984250"/>
                  </a:moveTo>
                  <a:lnTo>
                    <a:pt x="2271268" y="984250"/>
                  </a:lnTo>
                  <a:lnTo>
                    <a:pt x="2352548" y="984250"/>
                  </a:lnTo>
                  <a:close/>
                  <a:moveTo>
                    <a:pt x="2189988" y="984250"/>
                  </a:moveTo>
                  <a:lnTo>
                    <a:pt x="2108708" y="984250"/>
                  </a:lnTo>
                  <a:lnTo>
                    <a:pt x="2189988" y="984250"/>
                  </a:lnTo>
                  <a:close/>
                  <a:moveTo>
                    <a:pt x="2027428" y="984250"/>
                  </a:moveTo>
                  <a:lnTo>
                    <a:pt x="1946148" y="984250"/>
                  </a:lnTo>
                  <a:lnTo>
                    <a:pt x="2027428" y="984250"/>
                  </a:lnTo>
                  <a:close/>
                  <a:moveTo>
                    <a:pt x="1864868" y="984250"/>
                  </a:moveTo>
                  <a:lnTo>
                    <a:pt x="1783588" y="984250"/>
                  </a:lnTo>
                  <a:lnTo>
                    <a:pt x="1864868" y="984250"/>
                  </a:lnTo>
                  <a:close/>
                  <a:moveTo>
                    <a:pt x="1702308" y="984250"/>
                  </a:moveTo>
                  <a:lnTo>
                    <a:pt x="1621028" y="984250"/>
                  </a:lnTo>
                  <a:lnTo>
                    <a:pt x="1702308" y="984250"/>
                  </a:lnTo>
                  <a:close/>
                  <a:moveTo>
                    <a:pt x="1539748" y="984250"/>
                  </a:moveTo>
                  <a:lnTo>
                    <a:pt x="1458468" y="984250"/>
                  </a:lnTo>
                  <a:lnTo>
                    <a:pt x="1539748" y="984250"/>
                  </a:lnTo>
                  <a:close/>
                  <a:moveTo>
                    <a:pt x="1377188" y="984250"/>
                  </a:moveTo>
                  <a:lnTo>
                    <a:pt x="1295908" y="984250"/>
                  </a:lnTo>
                  <a:lnTo>
                    <a:pt x="1377188" y="984250"/>
                  </a:lnTo>
                  <a:close/>
                  <a:moveTo>
                    <a:pt x="1214628" y="984250"/>
                  </a:moveTo>
                  <a:lnTo>
                    <a:pt x="1133348" y="984250"/>
                  </a:lnTo>
                  <a:lnTo>
                    <a:pt x="1214628" y="984250"/>
                  </a:lnTo>
                  <a:close/>
                  <a:moveTo>
                    <a:pt x="1052068" y="984250"/>
                  </a:moveTo>
                  <a:lnTo>
                    <a:pt x="970788" y="984250"/>
                  </a:lnTo>
                  <a:lnTo>
                    <a:pt x="1052068" y="984250"/>
                  </a:lnTo>
                  <a:close/>
                  <a:moveTo>
                    <a:pt x="889508" y="984250"/>
                  </a:moveTo>
                  <a:lnTo>
                    <a:pt x="808228" y="984250"/>
                  </a:lnTo>
                  <a:lnTo>
                    <a:pt x="889508" y="984250"/>
                  </a:lnTo>
                  <a:close/>
                  <a:moveTo>
                    <a:pt x="726948" y="984250"/>
                  </a:moveTo>
                  <a:lnTo>
                    <a:pt x="645668" y="984250"/>
                  </a:lnTo>
                  <a:lnTo>
                    <a:pt x="726948" y="984250"/>
                  </a:lnTo>
                  <a:close/>
                  <a:moveTo>
                    <a:pt x="564388" y="984250"/>
                  </a:moveTo>
                  <a:lnTo>
                    <a:pt x="483108" y="984250"/>
                  </a:lnTo>
                  <a:lnTo>
                    <a:pt x="564388" y="984250"/>
                  </a:lnTo>
                  <a:close/>
                  <a:moveTo>
                    <a:pt x="401828" y="984250"/>
                  </a:moveTo>
                  <a:lnTo>
                    <a:pt x="320548" y="984250"/>
                  </a:lnTo>
                  <a:lnTo>
                    <a:pt x="401828" y="984250"/>
                  </a:lnTo>
                  <a:close/>
                  <a:moveTo>
                    <a:pt x="239268" y="984250"/>
                  </a:moveTo>
                  <a:lnTo>
                    <a:pt x="189103" y="984250"/>
                  </a:lnTo>
                  <a:lnTo>
                    <a:pt x="189103" y="1004570"/>
                  </a:lnTo>
                  <a:lnTo>
                    <a:pt x="189103" y="1024890"/>
                  </a:lnTo>
                  <a:cubicBezTo>
                    <a:pt x="177292" y="1024890"/>
                    <a:pt x="165735" y="1023874"/>
                    <a:pt x="154432" y="1021842"/>
                  </a:cubicBezTo>
                  <a:lnTo>
                    <a:pt x="161671" y="981837"/>
                  </a:lnTo>
                  <a:cubicBezTo>
                    <a:pt x="170561" y="983488"/>
                    <a:pt x="179705" y="984250"/>
                    <a:pt x="189103" y="984250"/>
                  </a:cubicBezTo>
                  <a:lnTo>
                    <a:pt x="239268" y="984250"/>
                  </a:lnTo>
                  <a:close/>
                  <a:moveTo>
                    <a:pt x="72009" y="985393"/>
                  </a:moveTo>
                  <a:cubicBezTo>
                    <a:pt x="47879" y="966851"/>
                    <a:pt x="28448" y="942594"/>
                    <a:pt x="15875" y="914654"/>
                  </a:cubicBezTo>
                  <a:lnTo>
                    <a:pt x="52959" y="897890"/>
                  </a:lnTo>
                  <a:cubicBezTo>
                    <a:pt x="62738" y="919607"/>
                    <a:pt x="77851" y="938530"/>
                    <a:pt x="96901" y="953135"/>
                  </a:cubicBezTo>
                  <a:close/>
                  <a:moveTo>
                    <a:pt x="0" y="827024"/>
                  </a:moveTo>
                  <a:lnTo>
                    <a:pt x="0" y="745744"/>
                  </a:lnTo>
                  <a:lnTo>
                    <a:pt x="40640" y="745744"/>
                  </a:lnTo>
                  <a:lnTo>
                    <a:pt x="40640" y="827024"/>
                  </a:lnTo>
                  <a:close/>
                  <a:moveTo>
                    <a:pt x="40640" y="664464"/>
                  </a:moveTo>
                  <a:lnTo>
                    <a:pt x="40640" y="583184"/>
                  </a:lnTo>
                  <a:lnTo>
                    <a:pt x="40640" y="664464"/>
                  </a:lnTo>
                  <a:close/>
                  <a:moveTo>
                    <a:pt x="40640" y="501904"/>
                  </a:moveTo>
                  <a:lnTo>
                    <a:pt x="40640" y="420624"/>
                  </a:lnTo>
                  <a:lnTo>
                    <a:pt x="40640" y="501904"/>
                  </a:lnTo>
                  <a:close/>
                  <a:moveTo>
                    <a:pt x="40640" y="339344"/>
                  </a:moveTo>
                  <a:lnTo>
                    <a:pt x="40640" y="258064"/>
                  </a:lnTo>
                  <a:lnTo>
                    <a:pt x="40640" y="339344"/>
                  </a:lnTo>
                  <a:close/>
                  <a:moveTo>
                    <a:pt x="40640" y="184404"/>
                  </a:moveTo>
                  <a:cubicBezTo>
                    <a:pt x="40640" y="152654"/>
                    <a:pt x="48895" y="122809"/>
                    <a:pt x="63373" y="96647"/>
                  </a:cubicBezTo>
                  <a:lnTo>
                    <a:pt x="98933" y="116332"/>
                  </a:lnTo>
                  <a:cubicBezTo>
                    <a:pt x="46990" y="136652"/>
                    <a:pt x="40640" y="159766"/>
                    <a:pt x="40640" y="184404"/>
                  </a:cubicBezTo>
                  <a:close/>
                </a:path>
              </a:pathLst>
            </a:custGeom>
            <a:solidFill>
              <a:srgbClr val="78CDD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3421888" cy="1053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cầu tr</a:t>
              </a:r>
              <a:r>
                <a:rPr lang="en-US" sz="4500">
                  <a:solidFill>
                    <a:srgbClr val="ED7D31"/>
                  </a:solidFill>
                  <a:latin typeface="Arial"/>
                  <a:ea typeface="Arial"/>
                  <a:cs typeface="Arial"/>
                  <a:sym typeface="Arial"/>
                </a:rPr>
                <a:t>ượt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825760" y="3221141"/>
            <a:ext cx="3609022" cy="1080956"/>
            <a:chOff x="0" y="0"/>
            <a:chExt cx="3421888" cy="10249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20320" y="20320"/>
              <a:ext cx="3381248" cy="984250"/>
            </a:xfrm>
            <a:custGeom>
              <a:avLst/>
              <a:gdLst/>
              <a:ahLst/>
              <a:cxnLst/>
              <a:rect r="r" b="b" t="t" l="l"/>
              <a:pathLst>
                <a:path h="984250" w="3381248">
                  <a:moveTo>
                    <a:pt x="0" y="164084"/>
                  </a:moveTo>
                  <a:cubicBezTo>
                    <a:pt x="0" y="73406"/>
                    <a:pt x="75565" y="0"/>
                    <a:pt x="168783" y="0"/>
                  </a:cubicBezTo>
                  <a:lnTo>
                    <a:pt x="3212465" y="0"/>
                  </a:lnTo>
                  <a:cubicBezTo>
                    <a:pt x="3305683" y="0"/>
                    <a:pt x="3381248" y="73406"/>
                    <a:pt x="3381248" y="164084"/>
                  </a:cubicBezTo>
                  <a:lnTo>
                    <a:pt x="3381248" y="820166"/>
                  </a:lnTo>
                  <a:cubicBezTo>
                    <a:pt x="3381248" y="910717"/>
                    <a:pt x="3305683" y="984250"/>
                    <a:pt x="3212465" y="984250"/>
                  </a:cubicBezTo>
                  <a:lnTo>
                    <a:pt x="168783" y="984250"/>
                  </a:lnTo>
                  <a:cubicBezTo>
                    <a:pt x="75565" y="984250"/>
                    <a:pt x="0" y="910844"/>
                    <a:pt x="0" y="82016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04235" cy="1056005"/>
            </a:xfrm>
            <a:custGeom>
              <a:avLst/>
              <a:gdLst/>
              <a:ahLst/>
              <a:cxnLst/>
              <a:rect r="r" b="b" t="t" l="l"/>
              <a:pathLst>
                <a:path h="1056005" w="3404235">
                  <a:moveTo>
                    <a:pt x="84455" y="30734"/>
                  </a:moveTo>
                  <a:cubicBezTo>
                    <a:pt x="109220" y="14732"/>
                    <a:pt x="138176" y="4191"/>
                    <a:pt x="169291" y="1016"/>
                  </a:cubicBezTo>
                  <a:lnTo>
                    <a:pt x="173355" y="41402"/>
                  </a:lnTo>
                  <a:cubicBezTo>
                    <a:pt x="148717" y="43942"/>
                    <a:pt x="125984" y="52197"/>
                    <a:pt x="106553" y="64897"/>
                  </a:cubicBezTo>
                  <a:close/>
                  <a:moveTo>
                    <a:pt x="252730" y="0"/>
                  </a:moveTo>
                  <a:lnTo>
                    <a:pt x="334010" y="0"/>
                  </a:lnTo>
                  <a:lnTo>
                    <a:pt x="334010" y="40640"/>
                  </a:lnTo>
                  <a:lnTo>
                    <a:pt x="252730" y="40640"/>
                  </a:lnTo>
                  <a:close/>
                  <a:moveTo>
                    <a:pt x="415290" y="0"/>
                  </a:moveTo>
                  <a:lnTo>
                    <a:pt x="496570" y="0"/>
                  </a:lnTo>
                  <a:lnTo>
                    <a:pt x="496570" y="40640"/>
                  </a:lnTo>
                  <a:lnTo>
                    <a:pt x="415290" y="40640"/>
                  </a:lnTo>
                  <a:close/>
                  <a:moveTo>
                    <a:pt x="577850" y="0"/>
                  </a:moveTo>
                  <a:lnTo>
                    <a:pt x="659130" y="0"/>
                  </a:lnTo>
                  <a:lnTo>
                    <a:pt x="659130" y="40640"/>
                  </a:lnTo>
                  <a:lnTo>
                    <a:pt x="577850" y="40640"/>
                  </a:lnTo>
                  <a:close/>
                  <a:moveTo>
                    <a:pt x="740410" y="0"/>
                  </a:moveTo>
                  <a:lnTo>
                    <a:pt x="821690" y="0"/>
                  </a:lnTo>
                  <a:lnTo>
                    <a:pt x="821690" y="40640"/>
                  </a:lnTo>
                  <a:lnTo>
                    <a:pt x="740410" y="40640"/>
                  </a:lnTo>
                  <a:close/>
                  <a:moveTo>
                    <a:pt x="902970" y="0"/>
                  </a:moveTo>
                  <a:lnTo>
                    <a:pt x="984250" y="0"/>
                  </a:lnTo>
                  <a:lnTo>
                    <a:pt x="984250" y="40640"/>
                  </a:lnTo>
                  <a:lnTo>
                    <a:pt x="902970" y="40640"/>
                  </a:lnTo>
                  <a:close/>
                  <a:moveTo>
                    <a:pt x="1065530" y="0"/>
                  </a:moveTo>
                  <a:lnTo>
                    <a:pt x="1146810" y="0"/>
                  </a:lnTo>
                  <a:lnTo>
                    <a:pt x="1146810" y="40640"/>
                  </a:lnTo>
                  <a:lnTo>
                    <a:pt x="1065530" y="40640"/>
                  </a:lnTo>
                  <a:close/>
                  <a:moveTo>
                    <a:pt x="1228090" y="0"/>
                  </a:moveTo>
                  <a:lnTo>
                    <a:pt x="1309370" y="0"/>
                  </a:lnTo>
                  <a:lnTo>
                    <a:pt x="1309370" y="40640"/>
                  </a:lnTo>
                  <a:lnTo>
                    <a:pt x="1228090" y="40640"/>
                  </a:lnTo>
                  <a:close/>
                  <a:moveTo>
                    <a:pt x="1390650" y="40640"/>
                  </a:moveTo>
                  <a:lnTo>
                    <a:pt x="1471930" y="40640"/>
                  </a:lnTo>
                  <a:lnTo>
                    <a:pt x="1390650" y="40640"/>
                  </a:lnTo>
                  <a:close/>
                  <a:moveTo>
                    <a:pt x="1553210" y="40640"/>
                  </a:moveTo>
                  <a:lnTo>
                    <a:pt x="1634490" y="40640"/>
                  </a:lnTo>
                  <a:lnTo>
                    <a:pt x="1553210" y="40640"/>
                  </a:lnTo>
                  <a:close/>
                  <a:moveTo>
                    <a:pt x="1715770" y="40640"/>
                  </a:moveTo>
                  <a:lnTo>
                    <a:pt x="1797050" y="40640"/>
                  </a:lnTo>
                  <a:lnTo>
                    <a:pt x="1715770" y="40640"/>
                  </a:lnTo>
                  <a:close/>
                  <a:moveTo>
                    <a:pt x="1878330" y="40640"/>
                  </a:moveTo>
                  <a:lnTo>
                    <a:pt x="1959610" y="40640"/>
                  </a:lnTo>
                  <a:lnTo>
                    <a:pt x="1878330" y="40640"/>
                  </a:lnTo>
                  <a:close/>
                  <a:moveTo>
                    <a:pt x="2040890" y="40640"/>
                  </a:moveTo>
                  <a:lnTo>
                    <a:pt x="2122170" y="40640"/>
                  </a:lnTo>
                  <a:lnTo>
                    <a:pt x="2040890" y="40640"/>
                  </a:lnTo>
                  <a:close/>
                  <a:moveTo>
                    <a:pt x="2203450" y="40640"/>
                  </a:moveTo>
                  <a:lnTo>
                    <a:pt x="2284730" y="40640"/>
                  </a:lnTo>
                  <a:lnTo>
                    <a:pt x="2203450" y="40640"/>
                  </a:lnTo>
                  <a:close/>
                  <a:moveTo>
                    <a:pt x="2366010" y="40640"/>
                  </a:moveTo>
                  <a:lnTo>
                    <a:pt x="2447290" y="40640"/>
                  </a:lnTo>
                  <a:lnTo>
                    <a:pt x="2366010" y="40640"/>
                  </a:lnTo>
                  <a:close/>
                  <a:moveTo>
                    <a:pt x="2528570" y="40640"/>
                  </a:moveTo>
                  <a:lnTo>
                    <a:pt x="2609850" y="40640"/>
                  </a:lnTo>
                  <a:lnTo>
                    <a:pt x="2528570" y="40640"/>
                  </a:lnTo>
                  <a:close/>
                  <a:moveTo>
                    <a:pt x="2691130" y="40640"/>
                  </a:moveTo>
                  <a:lnTo>
                    <a:pt x="2772410" y="40640"/>
                  </a:lnTo>
                  <a:lnTo>
                    <a:pt x="2691130" y="40640"/>
                  </a:lnTo>
                  <a:close/>
                  <a:moveTo>
                    <a:pt x="2853690" y="40640"/>
                  </a:moveTo>
                  <a:lnTo>
                    <a:pt x="2934970" y="40640"/>
                  </a:lnTo>
                  <a:lnTo>
                    <a:pt x="2853690" y="40640"/>
                  </a:lnTo>
                  <a:close/>
                  <a:moveTo>
                    <a:pt x="3016250" y="40640"/>
                  </a:moveTo>
                  <a:lnTo>
                    <a:pt x="3097530" y="40640"/>
                  </a:lnTo>
                  <a:lnTo>
                    <a:pt x="3016250" y="40640"/>
                  </a:lnTo>
                  <a:close/>
                  <a:moveTo>
                    <a:pt x="3178810" y="40640"/>
                  </a:moveTo>
                  <a:lnTo>
                    <a:pt x="3232785" y="40640"/>
                  </a:lnTo>
                  <a:lnTo>
                    <a:pt x="3232785" y="20320"/>
                  </a:lnTo>
                  <a:lnTo>
                    <a:pt x="3232785" y="0"/>
                  </a:lnTo>
                  <a:cubicBezTo>
                    <a:pt x="3243199" y="0"/>
                    <a:pt x="3253359" y="762"/>
                    <a:pt x="3263265" y="2413"/>
                  </a:cubicBezTo>
                  <a:lnTo>
                    <a:pt x="3256915" y="42545"/>
                  </a:lnTo>
                  <a:cubicBezTo>
                    <a:pt x="3249041" y="41275"/>
                    <a:pt x="3241040" y="40640"/>
                    <a:pt x="3232785" y="40640"/>
                  </a:cubicBezTo>
                  <a:lnTo>
                    <a:pt x="3178810" y="40640"/>
                  </a:lnTo>
                  <a:close/>
                  <a:moveTo>
                    <a:pt x="3346450" y="36957"/>
                  </a:moveTo>
                  <a:cubicBezTo>
                    <a:pt x="3371088" y="54991"/>
                    <a:pt x="3391027" y="78740"/>
                    <a:pt x="3404235" y="106299"/>
                  </a:cubicBezTo>
                  <a:lnTo>
                    <a:pt x="3367532" y="123825"/>
                  </a:lnTo>
                  <a:cubicBezTo>
                    <a:pt x="3357245" y="102362"/>
                    <a:pt x="3341751" y="83820"/>
                    <a:pt x="3322320" y="69596"/>
                  </a:cubicBezTo>
                  <a:close/>
                  <a:moveTo>
                    <a:pt x="3397758" y="226695"/>
                  </a:moveTo>
                  <a:lnTo>
                    <a:pt x="3397758" y="307975"/>
                  </a:lnTo>
                  <a:lnTo>
                    <a:pt x="3357118" y="307975"/>
                  </a:lnTo>
                  <a:lnTo>
                    <a:pt x="3357118" y="226695"/>
                  </a:lnTo>
                  <a:close/>
                  <a:moveTo>
                    <a:pt x="3357118" y="389255"/>
                  </a:moveTo>
                  <a:lnTo>
                    <a:pt x="3357118" y="470535"/>
                  </a:lnTo>
                  <a:lnTo>
                    <a:pt x="3316478" y="470535"/>
                  </a:lnTo>
                  <a:lnTo>
                    <a:pt x="3316478" y="389255"/>
                  </a:lnTo>
                  <a:close/>
                  <a:moveTo>
                    <a:pt x="3316478" y="551815"/>
                  </a:moveTo>
                  <a:lnTo>
                    <a:pt x="3316478" y="633095"/>
                  </a:lnTo>
                  <a:lnTo>
                    <a:pt x="3275838" y="633095"/>
                  </a:lnTo>
                  <a:lnTo>
                    <a:pt x="3275838" y="551815"/>
                  </a:lnTo>
                  <a:close/>
                  <a:moveTo>
                    <a:pt x="3275838" y="714375"/>
                  </a:moveTo>
                  <a:lnTo>
                    <a:pt x="3275838" y="795655"/>
                  </a:lnTo>
                  <a:lnTo>
                    <a:pt x="3235198" y="795655"/>
                  </a:lnTo>
                  <a:lnTo>
                    <a:pt x="3235198" y="714375"/>
                  </a:lnTo>
                  <a:close/>
                  <a:moveTo>
                    <a:pt x="3235198" y="877443"/>
                  </a:moveTo>
                  <a:cubicBezTo>
                    <a:pt x="3234436" y="909066"/>
                    <a:pt x="3225546" y="938784"/>
                    <a:pt x="3210433" y="964565"/>
                  </a:cubicBezTo>
                  <a:lnTo>
                    <a:pt x="3175381" y="943991"/>
                  </a:lnTo>
                  <a:cubicBezTo>
                    <a:pt x="3187065" y="923925"/>
                    <a:pt x="3194050" y="901065"/>
                    <a:pt x="3194558" y="876554"/>
                  </a:cubicBezTo>
                  <a:close/>
                  <a:moveTo>
                    <a:pt x="3106547" y="1028065"/>
                  </a:moveTo>
                  <a:cubicBezTo>
                    <a:pt x="3081401" y="1043559"/>
                    <a:pt x="3052318" y="1053465"/>
                    <a:pt x="3021076" y="1056005"/>
                  </a:cubicBezTo>
                  <a:lnTo>
                    <a:pt x="3017901" y="1015492"/>
                  </a:lnTo>
                  <a:cubicBezTo>
                    <a:pt x="3042539" y="1013587"/>
                    <a:pt x="3065526" y="1005713"/>
                    <a:pt x="3085211" y="993521"/>
                  </a:cubicBezTo>
                  <a:close/>
                  <a:moveTo>
                    <a:pt x="3165348" y="1024890"/>
                  </a:moveTo>
                  <a:lnTo>
                    <a:pt x="3084068" y="1024890"/>
                  </a:lnTo>
                  <a:lnTo>
                    <a:pt x="3084068" y="984250"/>
                  </a:lnTo>
                  <a:lnTo>
                    <a:pt x="3165348" y="984250"/>
                  </a:lnTo>
                  <a:close/>
                  <a:moveTo>
                    <a:pt x="3002788" y="984250"/>
                  </a:moveTo>
                  <a:lnTo>
                    <a:pt x="2921508" y="984250"/>
                  </a:lnTo>
                  <a:lnTo>
                    <a:pt x="3002788" y="984250"/>
                  </a:lnTo>
                  <a:close/>
                  <a:moveTo>
                    <a:pt x="2840228" y="984250"/>
                  </a:moveTo>
                  <a:lnTo>
                    <a:pt x="2758948" y="984250"/>
                  </a:lnTo>
                  <a:lnTo>
                    <a:pt x="2840228" y="984250"/>
                  </a:lnTo>
                  <a:close/>
                  <a:moveTo>
                    <a:pt x="2677668" y="984250"/>
                  </a:moveTo>
                  <a:lnTo>
                    <a:pt x="2596388" y="984250"/>
                  </a:lnTo>
                  <a:lnTo>
                    <a:pt x="2677668" y="984250"/>
                  </a:lnTo>
                  <a:close/>
                  <a:moveTo>
                    <a:pt x="2515108" y="984250"/>
                  </a:moveTo>
                  <a:lnTo>
                    <a:pt x="2433828" y="984250"/>
                  </a:lnTo>
                  <a:lnTo>
                    <a:pt x="2515108" y="984250"/>
                  </a:lnTo>
                  <a:close/>
                  <a:moveTo>
                    <a:pt x="2352548" y="984250"/>
                  </a:moveTo>
                  <a:lnTo>
                    <a:pt x="2271268" y="984250"/>
                  </a:lnTo>
                  <a:lnTo>
                    <a:pt x="2352548" y="984250"/>
                  </a:lnTo>
                  <a:close/>
                  <a:moveTo>
                    <a:pt x="2189988" y="984250"/>
                  </a:moveTo>
                  <a:lnTo>
                    <a:pt x="2108708" y="984250"/>
                  </a:lnTo>
                  <a:lnTo>
                    <a:pt x="2189988" y="984250"/>
                  </a:lnTo>
                  <a:close/>
                  <a:moveTo>
                    <a:pt x="2027428" y="984250"/>
                  </a:moveTo>
                  <a:lnTo>
                    <a:pt x="1946148" y="984250"/>
                  </a:lnTo>
                  <a:lnTo>
                    <a:pt x="2027428" y="984250"/>
                  </a:lnTo>
                  <a:close/>
                  <a:moveTo>
                    <a:pt x="1864868" y="984250"/>
                  </a:moveTo>
                  <a:lnTo>
                    <a:pt x="1783588" y="984250"/>
                  </a:lnTo>
                  <a:lnTo>
                    <a:pt x="1864868" y="984250"/>
                  </a:lnTo>
                  <a:close/>
                  <a:moveTo>
                    <a:pt x="1702308" y="984250"/>
                  </a:moveTo>
                  <a:lnTo>
                    <a:pt x="1621028" y="984250"/>
                  </a:lnTo>
                  <a:lnTo>
                    <a:pt x="1702308" y="984250"/>
                  </a:lnTo>
                  <a:close/>
                  <a:moveTo>
                    <a:pt x="1539748" y="984250"/>
                  </a:moveTo>
                  <a:lnTo>
                    <a:pt x="1458468" y="984250"/>
                  </a:lnTo>
                  <a:lnTo>
                    <a:pt x="1539748" y="984250"/>
                  </a:lnTo>
                  <a:close/>
                  <a:moveTo>
                    <a:pt x="1377188" y="984250"/>
                  </a:moveTo>
                  <a:lnTo>
                    <a:pt x="1295908" y="984250"/>
                  </a:lnTo>
                  <a:lnTo>
                    <a:pt x="1377188" y="984250"/>
                  </a:lnTo>
                  <a:close/>
                  <a:moveTo>
                    <a:pt x="1214628" y="984250"/>
                  </a:moveTo>
                  <a:lnTo>
                    <a:pt x="1133348" y="984250"/>
                  </a:lnTo>
                  <a:lnTo>
                    <a:pt x="1214628" y="984250"/>
                  </a:lnTo>
                  <a:close/>
                  <a:moveTo>
                    <a:pt x="1052068" y="984250"/>
                  </a:moveTo>
                  <a:lnTo>
                    <a:pt x="970788" y="984250"/>
                  </a:lnTo>
                  <a:lnTo>
                    <a:pt x="1052068" y="984250"/>
                  </a:lnTo>
                  <a:close/>
                  <a:moveTo>
                    <a:pt x="889508" y="984250"/>
                  </a:moveTo>
                  <a:lnTo>
                    <a:pt x="808228" y="984250"/>
                  </a:lnTo>
                  <a:lnTo>
                    <a:pt x="889508" y="984250"/>
                  </a:lnTo>
                  <a:close/>
                  <a:moveTo>
                    <a:pt x="726948" y="984250"/>
                  </a:moveTo>
                  <a:lnTo>
                    <a:pt x="645668" y="984250"/>
                  </a:lnTo>
                  <a:lnTo>
                    <a:pt x="726948" y="984250"/>
                  </a:lnTo>
                  <a:close/>
                  <a:moveTo>
                    <a:pt x="564388" y="984250"/>
                  </a:moveTo>
                  <a:lnTo>
                    <a:pt x="483108" y="984250"/>
                  </a:lnTo>
                  <a:lnTo>
                    <a:pt x="564388" y="984250"/>
                  </a:lnTo>
                  <a:close/>
                  <a:moveTo>
                    <a:pt x="401828" y="984250"/>
                  </a:moveTo>
                  <a:lnTo>
                    <a:pt x="320548" y="984250"/>
                  </a:lnTo>
                  <a:lnTo>
                    <a:pt x="401828" y="984250"/>
                  </a:lnTo>
                  <a:close/>
                  <a:moveTo>
                    <a:pt x="239268" y="984250"/>
                  </a:moveTo>
                  <a:lnTo>
                    <a:pt x="189103" y="984250"/>
                  </a:lnTo>
                  <a:lnTo>
                    <a:pt x="189103" y="1004570"/>
                  </a:lnTo>
                  <a:lnTo>
                    <a:pt x="189103" y="1024890"/>
                  </a:lnTo>
                  <a:cubicBezTo>
                    <a:pt x="177292" y="1024890"/>
                    <a:pt x="165735" y="1023874"/>
                    <a:pt x="154432" y="1021842"/>
                  </a:cubicBezTo>
                  <a:lnTo>
                    <a:pt x="161671" y="981837"/>
                  </a:lnTo>
                  <a:cubicBezTo>
                    <a:pt x="170561" y="983488"/>
                    <a:pt x="179705" y="984250"/>
                    <a:pt x="189103" y="984250"/>
                  </a:cubicBezTo>
                  <a:lnTo>
                    <a:pt x="239268" y="984250"/>
                  </a:lnTo>
                  <a:close/>
                  <a:moveTo>
                    <a:pt x="72009" y="985393"/>
                  </a:moveTo>
                  <a:cubicBezTo>
                    <a:pt x="47879" y="966851"/>
                    <a:pt x="28448" y="942594"/>
                    <a:pt x="15875" y="914654"/>
                  </a:cubicBezTo>
                  <a:lnTo>
                    <a:pt x="52959" y="897890"/>
                  </a:lnTo>
                  <a:cubicBezTo>
                    <a:pt x="62738" y="919607"/>
                    <a:pt x="77851" y="938530"/>
                    <a:pt x="96901" y="953135"/>
                  </a:cubicBezTo>
                  <a:close/>
                  <a:moveTo>
                    <a:pt x="0" y="827024"/>
                  </a:moveTo>
                  <a:lnTo>
                    <a:pt x="0" y="745744"/>
                  </a:lnTo>
                  <a:lnTo>
                    <a:pt x="40640" y="745744"/>
                  </a:lnTo>
                  <a:lnTo>
                    <a:pt x="40640" y="827024"/>
                  </a:lnTo>
                  <a:close/>
                  <a:moveTo>
                    <a:pt x="40640" y="664464"/>
                  </a:moveTo>
                  <a:lnTo>
                    <a:pt x="40640" y="583184"/>
                  </a:lnTo>
                  <a:lnTo>
                    <a:pt x="40640" y="664464"/>
                  </a:lnTo>
                  <a:close/>
                  <a:moveTo>
                    <a:pt x="40640" y="501904"/>
                  </a:moveTo>
                  <a:lnTo>
                    <a:pt x="40640" y="420624"/>
                  </a:lnTo>
                  <a:lnTo>
                    <a:pt x="40640" y="501904"/>
                  </a:lnTo>
                  <a:close/>
                  <a:moveTo>
                    <a:pt x="40640" y="339344"/>
                  </a:moveTo>
                  <a:lnTo>
                    <a:pt x="40640" y="258064"/>
                  </a:lnTo>
                  <a:lnTo>
                    <a:pt x="40640" y="339344"/>
                  </a:lnTo>
                  <a:close/>
                  <a:moveTo>
                    <a:pt x="40640" y="184404"/>
                  </a:moveTo>
                  <a:cubicBezTo>
                    <a:pt x="40640" y="152654"/>
                    <a:pt x="48895" y="122809"/>
                    <a:pt x="63373" y="96647"/>
                  </a:cubicBezTo>
                  <a:lnTo>
                    <a:pt x="98933" y="116332"/>
                  </a:lnTo>
                  <a:cubicBezTo>
                    <a:pt x="46990" y="136652"/>
                    <a:pt x="40640" y="159766"/>
                    <a:pt x="40640" y="184404"/>
                  </a:cubicBezTo>
                  <a:close/>
                </a:path>
              </a:pathLst>
            </a:custGeom>
            <a:solidFill>
              <a:srgbClr val="78CDD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3421888" cy="1053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r</a:t>
              </a:r>
              <a:r>
                <a:rPr lang="en-US" sz="4500">
                  <a:solidFill>
                    <a:srgbClr val="ED7D31"/>
                  </a:solidFill>
                  <a:latin typeface="Arial"/>
                  <a:ea typeface="Arial"/>
                  <a:cs typeface="Arial"/>
                  <a:sym typeface="Arial"/>
                </a:rPr>
                <a:t>ượt </a:t>
              </a:r>
              <a:r>
                <a:rPr lang="en-US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đuổi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305199" y="5999645"/>
            <a:ext cx="3609022" cy="1080956"/>
            <a:chOff x="0" y="0"/>
            <a:chExt cx="3421888" cy="1024906"/>
          </a:xfrm>
        </p:grpSpPr>
        <p:sp>
          <p:nvSpPr>
            <p:cNvPr name="Freeform 13" id="13">
              <a:hlinkClick r:id="rId3" tooltip="https://www.liveworksheets.com/worksheet/vi/tieng-viet/1500809"/>
            </p:cNvPr>
            <p:cNvSpPr/>
            <p:nvPr/>
          </p:nvSpPr>
          <p:spPr>
            <a:xfrm flipH="false" flipV="false" rot="0">
              <a:off x="20320" y="20320"/>
              <a:ext cx="3381248" cy="984250"/>
            </a:xfrm>
            <a:custGeom>
              <a:avLst/>
              <a:gdLst/>
              <a:ahLst/>
              <a:cxnLst/>
              <a:rect r="r" b="b" t="t" l="l"/>
              <a:pathLst>
                <a:path h="984250" w="3381248">
                  <a:moveTo>
                    <a:pt x="0" y="164084"/>
                  </a:moveTo>
                  <a:cubicBezTo>
                    <a:pt x="0" y="73406"/>
                    <a:pt x="75565" y="0"/>
                    <a:pt x="168783" y="0"/>
                  </a:cubicBezTo>
                  <a:lnTo>
                    <a:pt x="3212465" y="0"/>
                  </a:lnTo>
                  <a:cubicBezTo>
                    <a:pt x="3305683" y="0"/>
                    <a:pt x="3381248" y="73406"/>
                    <a:pt x="3381248" y="164084"/>
                  </a:cubicBezTo>
                  <a:lnTo>
                    <a:pt x="3381248" y="820166"/>
                  </a:lnTo>
                  <a:cubicBezTo>
                    <a:pt x="3381248" y="910717"/>
                    <a:pt x="3305683" y="984250"/>
                    <a:pt x="3212465" y="984250"/>
                  </a:cubicBezTo>
                  <a:lnTo>
                    <a:pt x="168783" y="984250"/>
                  </a:lnTo>
                  <a:cubicBezTo>
                    <a:pt x="75565" y="984250"/>
                    <a:pt x="0" y="910844"/>
                    <a:pt x="0" y="82016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>
              <a:hlinkClick r:id="rId4" tooltip="https://www.liveworksheets.com/worksheet/vi/tieng-viet/1500809"/>
            </p:cNvPr>
            <p:cNvSpPr/>
            <p:nvPr/>
          </p:nvSpPr>
          <p:spPr>
            <a:xfrm flipH="false" flipV="false" rot="0">
              <a:off x="0" y="0"/>
              <a:ext cx="3404235" cy="1056005"/>
            </a:xfrm>
            <a:custGeom>
              <a:avLst/>
              <a:gdLst/>
              <a:ahLst/>
              <a:cxnLst/>
              <a:rect r="r" b="b" t="t" l="l"/>
              <a:pathLst>
                <a:path h="1056005" w="3404235">
                  <a:moveTo>
                    <a:pt x="84455" y="30734"/>
                  </a:moveTo>
                  <a:cubicBezTo>
                    <a:pt x="109220" y="14732"/>
                    <a:pt x="138176" y="4191"/>
                    <a:pt x="169291" y="1016"/>
                  </a:cubicBezTo>
                  <a:lnTo>
                    <a:pt x="173355" y="41402"/>
                  </a:lnTo>
                  <a:cubicBezTo>
                    <a:pt x="148717" y="43942"/>
                    <a:pt x="125984" y="52197"/>
                    <a:pt x="106553" y="64897"/>
                  </a:cubicBezTo>
                  <a:close/>
                  <a:moveTo>
                    <a:pt x="252730" y="0"/>
                  </a:moveTo>
                  <a:lnTo>
                    <a:pt x="334010" y="0"/>
                  </a:lnTo>
                  <a:lnTo>
                    <a:pt x="334010" y="40640"/>
                  </a:lnTo>
                  <a:lnTo>
                    <a:pt x="252730" y="40640"/>
                  </a:lnTo>
                  <a:close/>
                  <a:moveTo>
                    <a:pt x="415290" y="0"/>
                  </a:moveTo>
                  <a:lnTo>
                    <a:pt x="496570" y="0"/>
                  </a:lnTo>
                  <a:lnTo>
                    <a:pt x="496570" y="40640"/>
                  </a:lnTo>
                  <a:lnTo>
                    <a:pt x="415290" y="40640"/>
                  </a:lnTo>
                  <a:close/>
                  <a:moveTo>
                    <a:pt x="577850" y="0"/>
                  </a:moveTo>
                  <a:lnTo>
                    <a:pt x="659130" y="0"/>
                  </a:lnTo>
                  <a:lnTo>
                    <a:pt x="659130" y="40640"/>
                  </a:lnTo>
                  <a:lnTo>
                    <a:pt x="577850" y="40640"/>
                  </a:lnTo>
                  <a:close/>
                  <a:moveTo>
                    <a:pt x="740410" y="0"/>
                  </a:moveTo>
                  <a:lnTo>
                    <a:pt x="821690" y="0"/>
                  </a:lnTo>
                  <a:lnTo>
                    <a:pt x="821690" y="40640"/>
                  </a:lnTo>
                  <a:lnTo>
                    <a:pt x="740410" y="40640"/>
                  </a:lnTo>
                  <a:close/>
                  <a:moveTo>
                    <a:pt x="902970" y="0"/>
                  </a:moveTo>
                  <a:lnTo>
                    <a:pt x="984250" y="0"/>
                  </a:lnTo>
                  <a:lnTo>
                    <a:pt x="984250" y="40640"/>
                  </a:lnTo>
                  <a:lnTo>
                    <a:pt x="902970" y="40640"/>
                  </a:lnTo>
                  <a:close/>
                  <a:moveTo>
                    <a:pt x="1065530" y="0"/>
                  </a:moveTo>
                  <a:lnTo>
                    <a:pt x="1146810" y="0"/>
                  </a:lnTo>
                  <a:lnTo>
                    <a:pt x="1146810" y="40640"/>
                  </a:lnTo>
                  <a:lnTo>
                    <a:pt x="1065530" y="40640"/>
                  </a:lnTo>
                  <a:close/>
                  <a:moveTo>
                    <a:pt x="1228090" y="0"/>
                  </a:moveTo>
                  <a:lnTo>
                    <a:pt x="1309370" y="0"/>
                  </a:lnTo>
                  <a:lnTo>
                    <a:pt x="1309370" y="40640"/>
                  </a:lnTo>
                  <a:lnTo>
                    <a:pt x="1228090" y="40640"/>
                  </a:lnTo>
                  <a:close/>
                  <a:moveTo>
                    <a:pt x="1390650" y="40640"/>
                  </a:moveTo>
                  <a:lnTo>
                    <a:pt x="1471930" y="40640"/>
                  </a:lnTo>
                  <a:lnTo>
                    <a:pt x="1390650" y="40640"/>
                  </a:lnTo>
                  <a:close/>
                  <a:moveTo>
                    <a:pt x="1553210" y="40640"/>
                  </a:moveTo>
                  <a:lnTo>
                    <a:pt x="1634490" y="40640"/>
                  </a:lnTo>
                  <a:lnTo>
                    <a:pt x="1553210" y="40640"/>
                  </a:lnTo>
                  <a:close/>
                  <a:moveTo>
                    <a:pt x="1715770" y="40640"/>
                  </a:moveTo>
                  <a:lnTo>
                    <a:pt x="1797050" y="40640"/>
                  </a:lnTo>
                  <a:lnTo>
                    <a:pt x="1715770" y="40640"/>
                  </a:lnTo>
                  <a:close/>
                  <a:moveTo>
                    <a:pt x="1878330" y="40640"/>
                  </a:moveTo>
                  <a:lnTo>
                    <a:pt x="1959610" y="40640"/>
                  </a:lnTo>
                  <a:lnTo>
                    <a:pt x="1878330" y="40640"/>
                  </a:lnTo>
                  <a:close/>
                  <a:moveTo>
                    <a:pt x="2040890" y="40640"/>
                  </a:moveTo>
                  <a:lnTo>
                    <a:pt x="2122170" y="40640"/>
                  </a:lnTo>
                  <a:lnTo>
                    <a:pt x="2040890" y="40640"/>
                  </a:lnTo>
                  <a:close/>
                  <a:moveTo>
                    <a:pt x="2203450" y="40640"/>
                  </a:moveTo>
                  <a:lnTo>
                    <a:pt x="2284730" y="40640"/>
                  </a:lnTo>
                  <a:lnTo>
                    <a:pt x="2203450" y="40640"/>
                  </a:lnTo>
                  <a:close/>
                  <a:moveTo>
                    <a:pt x="2366010" y="40640"/>
                  </a:moveTo>
                  <a:lnTo>
                    <a:pt x="2447290" y="40640"/>
                  </a:lnTo>
                  <a:lnTo>
                    <a:pt x="2366010" y="40640"/>
                  </a:lnTo>
                  <a:close/>
                  <a:moveTo>
                    <a:pt x="2528570" y="40640"/>
                  </a:moveTo>
                  <a:lnTo>
                    <a:pt x="2609850" y="40640"/>
                  </a:lnTo>
                  <a:lnTo>
                    <a:pt x="2528570" y="40640"/>
                  </a:lnTo>
                  <a:close/>
                  <a:moveTo>
                    <a:pt x="2691130" y="40640"/>
                  </a:moveTo>
                  <a:lnTo>
                    <a:pt x="2772410" y="40640"/>
                  </a:lnTo>
                  <a:lnTo>
                    <a:pt x="2691130" y="40640"/>
                  </a:lnTo>
                  <a:close/>
                  <a:moveTo>
                    <a:pt x="2853690" y="40640"/>
                  </a:moveTo>
                  <a:lnTo>
                    <a:pt x="2934970" y="40640"/>
                  </a:lnTo>
                  <a:lnTo>
                    <a:pt x="2853690" y="40640"/>
                  </a:lnTo>
                  <a:close/>
                  <a:moveTo>
                    <a:pt x="3016250" y="40640"/>
                  </a:moveTo>
                  <a:lnTo>
                    <a:pt x="3097530" y="40640"/>
                  </a:lnTo>
                  <a:lnTo>
                    <a:pt x="3016250" y="40640"/>
                  </a:lnTo>
                  <a:close/>
                  <a:moveTo>
                    <a:pt x="3178810" y="40640"/>
                  </a:moveTo>
                  <a:lnTo>
                    <a:pt x="3232785" y="40640"/>
                  </a:lnTo>
                  <a:lnTo>
                    <a:pt x="3232785" y="20320"/>
                  </a:lnTo>
                  <a:lnTo>
                    <a:pt x="3232785" y="0"/>
                  </a:lnTo>
                  <a:cubicBezTo>
                    <a:pt x="3243199" y="0"/>
                    <a:pt x="3253359" y="762"/>
                    <a:pt x="3263265" y="2413"/>
                  </a:cubicBezTo>
                  <a:lnTo>
                    <a:pt x="3256915" y="42545"/>
                  </a:lnTo>
                  <a:cubicBezTo>
                    <a:pt x="3249041" y="41275"/>
                    <a:pt x="3241040" y="40640"/>
                    <a:pt x="3232785" y="40640"/>
                  </a:cubicBezTo>
                  <a:lnTo>
                    <a:pt x="3178810" y="40640"/>
                  </a:lnTo>
                  <a:close/>
                  <a:moveTo>
                    <a:pt x="3346450" y="36957"/>
                  </a:moveTo>
                  <a:cubicBezTo>
                    <a:pt x="3371088" y="54991"/>
                    <a:pt x="3391027" y="78740"/>
                    <a:pt x="3404235" y="106299"/>
                  </a:cubicBezTo>
                  <a:lnTo>
                    <a:pt x="3367532" y="123825"/>
                  </a:lnTo>
                  <a:cubicBezTo>
                    <a:pt x="3357245" y="102362"/>
                    <a:pt x="3341751" y="83820"/>
                    <a:pt x="3322320" y="69596"/>
                  </a:cubicBezTo>
                  <a:close/>
                  <a:moveTo>
                    <a:pt x="3397758" y="226695"/>
                  </a:moveTo>
                  <a:lnTo>
                    <a:pt x="3397758" y="307975"/>
                  </a:lnTo>
                  <a:lnTo>
                    <a:pt x="3357118" y="307975"/>
                  </a:lnTo>
                  <a:lnTo>
                    <a:pt x="3357118" y="226695"/>
                  </a:lnTo>
                  <a:close/>
                  <a:moveTo>
                    <a:pt x="3357118" y="389255"/>
                  </a:moveTo>
                  <a:lnTo>
                    <a:pt x="3357118" y="470535"/>
                  </a:lnTo>
                  <a:lnTo>
                    <a:pt x="3316478" y="470535"/>
                  </a:lnTo>
                  <a:lnTo>
                    <a:pt x="3316478" y="389255"/>
                  </a:lnTo>
                  <a:close/>
                  <a:moveTo>
                    <a:pt x="3316478" y="551815"/>
                  </a:moveTo>
                  <a:lnTo>
                    <a:pt x="3316478" y="633095"/>
                  </a:lnTo>
                  <a:lnTo>
                    <a:pt x="3275838" y="633095"/>
                  </a:lnTo>
                  <a:lnTo>
                    <a:pt x="3275838" y="551815"/>
                  </a:lnTo>
                  <a:close/>
                  <a:moveTo>
                    <a:pt x="3275838" y="714375"/>
                  </a:moveTo>
                  <a:lnTo>
                    <a:pt x="3275838" y="795655"/>
                  </a:lnTo>
                  <a:lnTo>
                    <a:pt x="3235198" y="795655"/>
                  </a:lnTo>
                  <a:lnTo>
                    <a:pt x="3235198" y="714375"/>
                  </a:lnTo>
                  <a:close/>
                  <a:moveTo>
                    <a:pt x="3235198" y="877443"/>
                  </a:moveTo>
                  <a:cubicBezTo>
                    <a:pt x="3234436" y="909066"/>
                    <a:pt x="3225546" y="938784"/>
                    <a:pt x="3210433" y="964565"/>
                  </a:cubicBezTo>
                  <a:lnTo>
                    <a:pt x="3175381" y="943991"/>
                  </a:lnTo>
                  <a:cubicBezTo>
                    <a:pt x="3187065" y="923925"/>
                    <a:pt x="3194050" y="901065"/>
                    <a:pt x="3194558" y="876554"/>
                  </a:cubicBezTo>
                  <a:close/>
                  <a:moveTo>
                    <a:pt x="3106547" y="1028065"/>
                  </a:moveTo>
                  <a:cubicBezTo>
                    <a:pt x="3081401" y="1043559"/>
                    <a:pt x="3052318" y="1053465"/>
                    <a:pt x="3021076" y="1056005"/>
                  </a:cubicBezTo>
                  <a:lnTo>
                    <a:pt x="3017901" y="1015492"/>
                  </a:lnTo>
                  <a:cubicBezTo>
                    <a:pt x="3042539" y="1013587"/>
                    <a:pt x="3065526" y="1005713"/>
                    <a:pt x="3085211" y="993521"/>
                  </a:cubicBezTo>
                  <a:close/>
                  <a:moveTo>
                    <a:pt x="3165348" y="1024890"/>
                  </a:moveTo>
                  <a:lnTo>
                    <a:pt x="3084068" y="1024890"/>
                  </a:lnTo>
                  <a:lnTo>
                    <a:pt x="3084068" y="984250"/>
                  </a:lnTo>
                  <a:lnTo>
                    <a:pt x="3165348" y="984250"/>
                  </a:lnTo>
                  <a:close/>
                  <a:moveTo>
                    <a:pt x="3002788" y="984250"/>
                  </a:moveTo>
                  <a:lnTo>
                    <a:pt x="2921508" y="984250"/>
                  </a:lnTo>
                  <a:lnTo>
                    <a:pt x="3002788" y="984250"/>
                  </a:lnTo>
                  <a:close/>
                  <a:moveTo>
                    <a:pt x="2840228" y="984250"/>
                  </a:moveTo>
                  <a:lnTo>
                    <a:pt x="2758948" y="984250"/>
                  </a:lnTo>
                  <a:lnTo>
                    <a:pt x="2840228" y="984250"/>
                  </a:lnTo>
                  <a:close/>
                  <a:moveTo>
                    <a:pt x="2677668" y="984250"/>
                  </a:moveTo>
                  <a:lnTo>
                    <a:pt x="2596388" y="984250"/>
                  </a:lnTo>
                  <a:lnTo>
                    <a:pt x="2677668" y="984250"/>
                  </a:lnTo>
                  <a:close/>
                  <a:moveTo>
                    <a:pt x="2515108" y="984250"/>
                  </a:moveTo>
                  <a:lnTo>
                    <a:pt x="2433828" y="984250"/>
                  </a:lnTo>
                  <a:lnTo>
                    <a:pt x="2515108" y="984250"/>
                  </a:lnTo>
                  <a:close/>
                  <a:moveTo>
                    <a:pt x="2352548" y="984250"/>
                  </a:moveTo>
                  <a:lnTo>
                    <a:pt x="2271268" y="984250"/>
                  </a:lnTo>
                  <a:lnTo>
                    <a:pt x="2352548" y="984250"/>
                  </a:lnTo>
                  <a:close/>
                  <a:moveTo>
                    <a:pt x="2189988" y="984250"/>
                  </a:moveTo>
                  <a:lnTo>
                    <a:pt x="2108708" y="984250"/>
                  </a:lnTo>
                  <a:lnTo>
                    <a:pt x="2189988" y="984250"/>
                  </a:lnTo>
                  <a:close/>
                  <a:moveTo>
                    <a:pt x="2027428" y="984250"/>
                  </a:moveTo>
                  <a:lnTo>
                    <a:pt x="1946148" y="984250"/>
                  </a:lnTo>
                  <a:lnTo>
                    <a:pt x="2027428" y="984250"/>
                  </a:lnTo>
                  <a:close/>
                  <a:moveTo>
                    <a:pt x="1864868" y="984250"/>
                  </a:moveTo>
                  <a:lnTo>
                    <a:pt x="1783588" y="984250"/>
                  </a:lnTo>
                  <a:lnTo>
                    <a:pt x="1864868" y="984250"/>
                  </a:lnTo>
                  <a:close/>
                  <a:moveTo>
                    <a:pt x="1702308" y="984250"/>
                  </a:moveTo>
                  <a:lnTo>
                    <a:pt x="1621028" y="984250"/>
                  </a:lnTo>
                  <a:lnTo>
                    <a:pt x="1702308" y="984250"/>
                  </a:lnTo>
                  <a:close/>
                  <a:moveTo>
                    <a:pt x="1539748" y="984250"/>
                  </a:moveTo>
                  <a:lnTo>
                    <a:pt x="1458468" y="984250"/>
                  </a:lnTo>
                  <a:lnTo>
                    <a:pt x="1539748" y="984250"/>
                  </a:lnTo>
                  <a:close/>
                  <a:moveTo>
                    <a:pt x="1377188" y="984250"/>
                  </a:moveTo>
                  <a:lnTo>
                    <a:pt x="1295908" y="984250"/>
                  </a:lnTo>
                  <a:lnTo>
                    <a:pt x="1377188" y="984250"/>
                  </a:lnTo>
                  <a:close/>
                  <a:moveTo>
                    <a:pt x="1214628" y="984250"/>
                  </a:moveTo>
                  <a:lnTo>
                    <a:pt x="1133348" y="984250"/>
                  </a:lnTo>
                  <a:lnTo>
                    <a:pt x="1214628" y="984250"/>
                  </a:lnTo>
                  <a:close/>
                  <a:moveTo>
                    <a:pt x="1052068" y="984250"/>
                  </a:moveTo>
                  <a:lnTo>
                    <a:pt x="970788" y="984250"/>
                  </a:lnTo>
                  <a:lnTo>
                    <a:pt x="1052068" y="984250"/>
                  </a:lnTo>
                  <a:close/>
                  <a:moveTo>
                    <a:pt x="889508" y="984250"/>
                  </a:moveTo>
                  <a:lnTo>
                    <a:pt x="808228" y="984250"/>
                  </a:lnTo>
                  <a:lnTo>
                    <a:pt x="889508" y="984250"/>
                  </a:lnTo>
                  <a:close/>
                  <a:moveTo>
                    <a:pt x="726948" y="984250"/>
                  </a:moveTo>
                  <a:lnTo>
                    <a:pt x="645668" y="984250"/>
                  </a:lnTo>
                  <a:lnTo>
                    <a:pt x="726948" y="984250"/>
                  </a:lnTo>
                  <a:close/>
                  <a:moveTo>
                    <a:pt x="564388" y="984250"/>
                  </a:moveTo>
                  <a:lnTo>
                    <a:pt x="483108" y="984250"/>
                  </a:lnTo>
                  <a:lnTo>
                    <a:pt x="564388" y="984250"/>
                  </a:lnTo>
                  <a:close/>
                  <a:moveTo>
                    <a:pt x="401828" y="984250"/>
                  </a:moveTo>
                  <a:lnTo>
                    <a:pt x="320548" y="984250"/>
                  </a:lnTo>
                  <a:lnTo>
                    <a:pt x="401828" y="984250"/>
                  </a:lnTo>
                  <a:close/>
                  <a:moveTo>
                    <a:pt x="239268" y="984250"/>
                  </a:moveTo>
                  <a:lnTo>
                    <a:pt x="189103" y="984250"/>
                  </a:lnTo>
                  <a:lnTo>
                    <a:pt x="189103" y="1004570"/>
                  </a:lnTo>
                  <a:lnTo>
                    <a:pt x="189103" y="1024890"/>
                  </a:lnTo>
                  <a:cubicBezTo>
                    <a:pt x="177292" y="1024890"/>
                    <a:pt x="165735" y="1023874"/>
                    <a:pt x="154432" y="1021842"/>
                  </a:cubicBezTo>
                  <a:lnTo>
                    <a:pt x="161671" y="981837"/>
                  </a:lnTo>
                  <a:cubicBezTo>
                    <a:pt x="170561" y="983488"/>
                    <a:pt x="179705" y="984250"/>
                    <a:pt x="189103" y="984250"/>
                  </a:cubicBezTo>
                  <a:lnTo>
                    <a:pt x="239268" y="984250"/>
                  </a:lnTo>
                  <a:close/>
                  <a:moveTo>
                    <a:pt x="72009" y="985393"/>
                  </a:moveTo>
                  <a:cubicBezTo>
                    <a:pt x="47879" y="966851"/>
                    <a:pt x="28448" y="942594"/>
                    <a:pt x="15875" y="914654"/>
                  </a:cubicBezTo>
                  <a:lnTo>
                    <a:pt x="52959" y="897890"/>
                  </a:lnTo>
                  <a:cubicBezTo>
                    <a:pt x="62738" y="919607"/>
                    <a:pt x="77851" y="938530"/>
                    <a:pt x="96901" y="953135"/>
                  </a:cubicBezTo>
                  <a:close/>
                  <a:moveTo>
                    <a:pt x="0" y="827024"/>
                  </a:moveTo>
                  <a:lnTo>
                    <a:pt x="0" y="745744"/>
                  </a:lnTo>
                  <a:lnTo>
                    <a:pt x="40640" y="745744"/>
                  </a:lnTo>
                  <a:lnTo>
                    <a:pt x="40640" y="827024"/>
                  </a:lnTo>
                  <a:close/>
                  <a:moveTo>
                    <a:pt x="40640" y="664464"/>
                  </a:moveTo>
                  <a:lnTo>
                    <a:pt x="40640" y="583184"/>
                  </a:lnTo>
                  <a:lnTo>
                    <a:pt x="40640" y="664464"/>
                  </a:lnTo>
                  <a:close/>
                  <a:moveTo>
                    <a:pt x="40640" y="501904"/>
                  </a:moveTo>
                  <a:lnTo>
                    <a:pt x="40640" y="420624"/>
                  </a:lnTo>
                  <a:lnTo>
                    <a:pt x="40640" y="501904"/>
                  </a:lnTo>
                  <a:close/>
                  <a:moveTo>
                    <a:pt x="40640" y="339344"/>
                  </a:moveTo>
                  <a:lnTo>
                    <a:pt x="40640" y="258064"/>
                  </a:lnTo>
                  <a:lnTo>
                    <a:pt x="40640" y="339344"/>
                  </a:lnTo>
                  <a:close/>
                  <a:moveTo>
                    <a:pt x="40640" y="184404"/>
                  </a:moveTo>
                  <a:cubicBezTo>
                    <a:pt x="40640" y="152654"/>
                    <a:pt x="48895" y="122809"/>
                    <a:pt x="63373" y="96647"/>
                  </a:cubicBezTo>
                  <a:lnTo>
                    <a:pt x="98933" y="116332"/>
                  </a:lnTo>
                  <a:cubicBezTo>
                    <a:pt x="46990" y="136652"/>
                    <a:pt x="40640" y="159766"/>
                    <a:pt x="40640" y="184404"/>
                  </a:cubicBezTo>
                  <a:close/>
                </a:path>
              </a:pathLst>
            </a:custGeom>
            <a:solidFill>
              <a:srgbClr val="78CDD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3421888" cy="1053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lang="en-US" sz="4500">
                  <a:solidFill>
                    <a:srgbClr val="ED7D31"/>
                  </a:solidFill>
                  <a:latin typeface="Arial"/>
                  <a:ea typeface="Arial"/>
                  <a:cs typeface="Arial"/>
                  <a:sym typeface="Arial"/>
                </a:rPr>
                <a:t>uốt </a:t>
              </a:r>
              <a:r>
                <a:rPr lang="en-US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giá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3212726" y="342297"/>
            <a:ext cx="765168" cy="1117034"/>
          </a:xfrm>
          <a:custGeom>
            <a:avLst/>
            <a:gdLst/>
            <a:ahLst/>
            <a:cxnLst/>
            <a:rect r="r" b="b" t="t" l="l"/>
            <a:pathLst>
              <a:path h="1117034" w="765168">
                <a:moveTo>
                  <a:pt x="0" y="0"/>
                </a:moveTo>
                <a:lnTo>
                  <a:pt x="765168" y="0"/>
                </a:lnTo>
                <a:lnTo>
                  <a:pt x="765168" y="1117034"/>
                </a:lnTo>
                <a:lnTo>
                  <a:pt x="0" y="11170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6000" y="0"/>
            <a:ext cx="13716000" cy="102870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286000" y="0"/>
            <a:ext cx="13715998" cy="10063370"/>
            <a:chOff x="0" y="0"/>
            <a:chExt cx="13004799" cy="95415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04800" cy="9541510"/>
            </a:xfrm>
            <a:custGeom>
              <a:avLst/>
              <a:gdLst/>
              <a:ahLst/>
              <a:cxnLst/>
              <a:rect r="r" b="b" t="t" l="l"/>
              <a:pathLst>
                <a:path h="954151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541510"/>
                  </a:lnTo>
                  <a:lnTo>
                    <a:pt x="0" y="954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217" t="0" r="-15217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6000" y="0"/>
            <a:ext cx="13716000" cy="102870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286000" y="0"/>
            <a:ext cx="13715998" cy="10287000"/>
            <a:chOff x="0" y="0"/>
            <a:chExt cx="13004799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111" r="0" b="-211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648075" y="4333875"/>
            <a:ext cx="4933950" cy="1390650"/>
            <a:chOff x="0" y="0"/>
            <a:chExt cx="4678116" cy="131854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639"/>
                </a:lnSpc>
              </a:pPr>
              <a:r>
                <a:rPr lang="en-US" b="true" sz="71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A. gửi  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648075" y="6391275"/>
            <a:ext cx="4933950" cy="1390650"/>
            <a:chOff x="0" y="0"/>
            <a:chExt cx="4678116" cy="131854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C. vươn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163175" y="4333875"/>
            <a:ext cx="4933950" cy="1390650"/>
            <a:chOff x="0" y="0"/>
            <a:chExt cx="4678116" cy="131854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639"/>
                </a:lnSpc>
              </a:pPr>
              <a:r>
                <a:rPr lang="en-US" b="true" sz="71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B. lựu 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183254" y="6288021"/>
            <a:ext cx="4933950" cy="1390650"/>
            <a:chOff x="0" y="0"/>
            <a:chExt cx="4678116" cy="131854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639"/>
                </a:lnSpc>
              </a:pPr>
              <a:r>
                <a:rPr lang="en-US" b="true" sz="71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D. mứt 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062612" y="200544"/>
            <a:ext cx="1943100" cy="2286000"/>
            <a:chOff x="0" y="0"/>
            <a:chExt cx="1842347" cy="216746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-14351" y="-14351"/>
              <a:ext cx="1874901" cy="2210816"/>
            </a:xfrm>
            <a:custGeom>
              <a:avLst/>
              <a:gdLst/>
              <a:ahLst/>
              <a:cxnLst/>
              <a:rect r="r" b="b" t="t" l="l"/>
              <a:pathLst>
                <a:path h="2210816" w="1874901">
                  <a:moveTo>
                    <a:pt x="180721" y="735330"/>
                  </a:moveTo>
                  <a:cubicBezTo>
                    <a:pt x="165862" y="560451"/>
                    <a:pt x="214630" y="387350"/>
                    <a:pt x="306324" y="289560"/>
                  </a:cubicBezTo>
                  <a:cubicBezTo>
                    <a:pt x="398018" y="191770"/>
                    <a:pt x="516509" y="186182"/>
                    <a:pt x="611632" y="275336"/>
                  </a:cubicBezTo>
                  <a:cubicBezTo>
                    <a:pt x="645287" y="173736"/>
                    <a:pt x="707009" y="103505"/>
                    <a:pt x="777875" y="85979"/>
                  </a:cubicBezTo>
                  <a:cubicBezTo>
                    <a:pt x="848741" y="68453"/>
                    <a:pt x="920877" y="105791"/>
                    <a:pt x="972058" y="186563"/>
                  </a:cubicBezTo>
                  <a:cubicBezTo>
                    <a:pt x="1000760" y="94361"/>
                    <a:pt x="1057021" y="32512"/>
                    <a:pt x="1121029" y="22733"/>
                  </a:cubicBezTo>
                  <a:cubicBezTo>
                    <a:pt x="1185037" y="12954"/>
                    <a:pt x="1247648" y="56896"/>
                    <a:pt x="1286637" y="138811"/>
                  </a:cubicBezTo>
                  <a:cubicBezTo>
                    <a:pt x="1338453" y="41148"/>
                    <a:pt x="1421003" y="0"/>
                    <a:pt x="1498346" y="33147"/>
                  </a:cubicBezTo>
                  <a:cubicBezTo>
                    <a:pt x="1575689" y="66294"/>
                    <a:pt x="1634236" y="168021"/>
                    <a:pt x="1648460" y="294005"/>
                  </a:cubicBezTo>
                  <a:cubicBezTo>
                    <a:pt x="1711960" y="321691"/>
                    <a:pt x="1764919" y="392303"/>
                    <a:pt x="1793494" y="487426"/>
                  </a:cubicBezTo>
                  <a:cubicBezTo>
                    <a:pt x="1822069" y="582549"/>
                    <a:pt x="1823720" y="692912"/>
                    <a:pt x="1797685" y="789940"/>
                  </a:cubicBezTo>
                  <a:cubicBezTo>
                    <a:pt x="1860169" y="920369"/>
                    <a:pt x="1874901" y="1093978"/>
                    <a:pt x="1836166" y="1246251"/>
                  </a:cubicBezTo>
                  <a:cubicBezTo>
                    <a:pt x="1797431" y="1398524"/>
                    <a:pt x="1711071" y="1506347"/>
                    <a:pt x="1609471" y="1529588"/>
                  </a:cubicBezTo>
                  <a:cubicBezTo>
                    <a:pt x="1608709" y="1672463"/>
                    <a:pt x="1559814" y="1803527"/>
                    <a:pt x="1481582" y="1872361"/>
                  </a:cubicBezTo>
                  <a:cubicBezTo>
                    <a:pt x="1403350" y="1941195"/>
                    <a:pt x="1307846" y="1936877"/>
                    <a:pt x="1232154" y="1861185"/>
                  </a:cubicBezTo>
                  <a:cubicBezTo>
                    <a:pt x="1199896" y="2032254"/>
                    <a:pt x="1109091" y="2158238"/>
                    <a:pt x="998855" y="2184527"/>
                  </a:cubicBezTo>
                  <a:cubicBezTo>
                    <a:pt x="888619" y="2210816"/>
                    <a:pt x="779018" y="2132838"/>
                    <a:pt x="717169" y="1984121"/>
                  </a:cubicBezTo>
                  <a:cubicBezTo>
                    <a:pt x="641350" y="2057400"/>
                    <a:pt x="550291" y="2078482"/>
                    <a:pt x="464566" y="2042668"/>
                  </a:cubicBezTo>
                  <a:cubicBezTo>
                    <a:pt x="378841" y="2006854"/>
                    <a:pt x="305816" y="1917192"/>
                    <a:pt x="261874" y="1793748"/>
                  </a:cubicBezTo>
                  <a:cubicBezTo>
                    <a:pt x="184404" y="1808226"/>
                    <a:pt x="109347" y="1743964"/>
                    <a:pt x="74168" y="1632712"/>
                  </a:cubicBezTo>
                  <a:cubicBezTo>
                    <a:pt x="38989" y="1521460"/>
                    <a:pt x="51181" y="1387221"/>
                    <a:pt x="104521" y="1296162"/>
                  </a:cubicBezTo>
                  <a:cubicBezTo>
                    <a:pt x="35306" y="1231011"/>
                    <a:pt x="0" y="1101598"/>
                    <a:pt x="17018" y="975614"/>
                  </a:cubicBezTo>
                  <a:cubicBezTo>
                    <a:pt x="34036" y="849630"/>
                    <a:pt x="99441" y="755269"/>
                    <a:pt x="179070" y="742061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5238877" y="2906522"/>
              <a:ext cx="102362" cy="102362"/>
            </a:xfrm>
            <a:custGeom>
              <a:avLst/>
              <a:gdLst/>
              <a:ahLst/>
              <a:cxnLst/>
              <a:rect r="r" b="b" t="t" l="l"/>
              <a:pathLst>
                <a:path h="102362" w="102362">
                  <a:moveTo>
                    <a:pt x="102362" y="51181"/>
                  </a:moveTo>
                  <a:cubicBezTo>
                    <a:pt x="102362" y="79502"/>
                    <a:pt x="79502" y="102362"/>
                    <a:pt x="51181" y="102362"/>
                  </a:cubicBezTo>
                  <a:cubicBezTo>
                    <a:pt x="22860" y="102362"/>
                    <a:pt x="0" y="79502"/>
                    <a:pt x="0" y="51181"/>
                  </a:cubicBezTo>
                  <a:cubicBezTo>
                    <a:pt x="0" y="22860"/>
                    <a:pt x="22860" y="0"/>
                    <a:pt x="51181" y="0"/>
                  </a:cubicBezTo>
                  <a:cubicBezTo>
                    <a:pt x="79502" y="0"/>
                    <a:pt x="102362" y="22860"/>
                    <a:pt x="102362" y="51181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051173" y="2367915"/>
              <a:ext cx="204724" cy="204724"/>
            </a:xfrm>
            <a:custGeom>
              <a:avLst/>
              <a:gdLst/>
              <a:ahLst/>
              <a:cxnLst/>
              <a:rect r="r" b="b" t="t" l="l"/>
              <a:pathLst>
                <a:path h="204724" w="204724">
                  <a:moveTo>
                    <a:pt x="204724" y="102362"/>
                  </a:moveTo>
                  <a:cubicBezTo>
                    <a:pt x="204724" y="158877"/>
                    <a:pt x="158877" y="204724"/>
                    <a:pt x="102362" y="204724"/>
                  </a:cubicBezTo>
                  <a:cubicBezTo>
                    <a:pt x="45847" y="204724"/>
                    <a:pt x="0" y="158877"/>
                    <a:pt x="0" y="102362"/>
                  </a:cubicBezTo>
                  <a:cubicBezTo>
                    <a:pt x="0" y="45847"/>
                    <a:pt x="45847" y="0"/>
                    <a:pt x="102362" y="0"/>
                  </a:cubicBezTo>
                  <a:cubicBezTo>
                    <a:pt x="158877" y="0"/>
                    <a:pt x="204724" y="45847"/>
                    <a:pt x="204724" y="102362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769489" y="1788922"/>
              <a:ext cx="307086" cy="307086"/>
            </a:xfrm>
            <a:custGeom>
              <a:avLst/>
              <a:gdLst/>
              <a:ahLst/>
              <a:cxnLst/>
              <a:rect r="r" b="b" t="t" l="l"/>
              <a:pathLst>
                <a:path h="307086" w="307086">
                  <a:moveTo>
                    <a:pt x="307086" y="153543"/>
                  </a:moveTo>
                  <a:cubicBezTo>
                    <a:pt x="307086" y="238379"/>
                    <a:pt x="238379" y="307086"/>
                    <a:pt x="153543" y="307086"/>
                  </a:cubicBezTo>
                  <a:cubicBezTo>
                    <a:pt x="68707" y="307086"/>
                    <a:pt x="0" y="238379"/>
                    <a:pt x="0" y="153543"/>
                  </a:cubicBezTo>
                  <a:cubicBezTo>
                    <a:pt x="0" y="68707"/>
                    <a:pt x="68707" y="0"/>
                    <a:pt x="153543" y="0"/>
                  </a:cubicBezTo>
                  <a:cubicBezTo>
                    <a:pt x="238379" y="0"/>
                    <a:pt x="307086" y="68707"/>
                    <a:pt x="307086" y="153543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92075" y="117348"/>
              <a:ext cx="1690370" cy="1844040"/>
            </a:xfrm>
            <a:custGeom>
              <a:avLst/>
              <a:gdLst/>
              <a:ahLst/>
              <a:cxnLst/>
              <a:rect r="r" b="b" t="t" l="l"/>
              <a:pathLst>
                <a:path h="1844040" w="1690370">
                  <a:moveTo>
                    <a:pt x="108077" y="1196086"/>
                  </a:moveTo>
                  <a:cubicBezTo>
                    <a:pt x="70358" y="1200785"/>
                    <a:pt x="32639" y="1186815"/>
                    <a:pt x="0" y="1156081"/>
                  </a:cubicBezTo>
                  <a:moveTo>
                    <a:pt x="203327" y="1633728"/>
                  </a:moveTo>
                  <a:cubicBezTo>
                    <a:pt x="188214" y="1643380"/>
                    <a:pt x="172212" y="1649857"/>
                    <a:pt x="156083" y="1652905"/>
                  </a:cubicBezTo>
                  <a:moveTo>
                    <a:pt x="610616" y="1844040"/>
                  </a:moveTo>
                  <a:cubicBezTo>
                    <a:pt x="599186" y="1816608"/>
                    <a:pt x="589661" y="1787398"/>
                    <a:pt x="582168" y="1756791"/>
                  </a:cubicBezTo>
                  <a:moveTo>
                    <a:pt x="1137285" y="1626235"/>
                  </a:moveTo>
                  <a:cubicBezTo>
                    <a:pt x="1135634" y="1658747"/>
                    <a:pt x="1131824" y="1690878"/>
                    <a:pt x="1125855" y="1721993"/>
                  </a:cubicBezTo>
                  <a:moveTo>
                    <a:pt x="1363345" y="1034288"/>
                  </a:moveTo>
                  <a:cubicBezTo>
                    <a:pt x="1448816" y="1100963"/>
                    <a:pt x="1502791" y="1240155"/>
                    <a:pt x="1502029" y="1392301"/>
                  </a:cubicBezTo>
                  <a:moveTo>
                    <a:pt x="1690370" y="653034"/>
                  </a:moveTo>
                  <a:cubicBezTo>
                    <a:pt x="1676527" y="704850"/>
                    <a:pt x="1655445" y="750824"/>
                    <a:pt x="1628648" y="787273"/>
                  </a:cubicBezTo>
                  <a:moveTo>
                    <a:pt x="1542288" y="154940"/>
                  </a:moveTo>
                  <a:cubicBezTo>
                    <a:pt x="1544701" y="175895"/>
                    <a:pt x="1545717" y="197104"/>
                    <a:pt x="1545590" y="218313"/>
                  </a:cubicBezTo>
                  <a:moveTo>
                    <a:pt x="1147953" y="80899"/>
                  </a:moveTo>
                  <a:cubicBezTo>
                    <a:pt x="1155954" y="51689"/>
                    <a:pt x="1166622" y="24384"/>
                    <a:pt x="1179576" y="0"/>
                  </a:cubicBezTo>
                  <a:moveTo>
                    <a:pt x="852043" y="119380"/>
                  </a:moveTo>
                  <a:cubicBezTo>
                    <a:pt x="855345" y="95250"/>
                    <a:pt x="860425" y="71755"/>
                    <a:pt x="867410" y="49657"/>
                  </a:cubicBezTo>
                  <a:moveTo>
                    <a:pt x="504952" y="143129"/>
                  </a:moveTo>
                  <a:cubicBezTo>
                    <a:pt x="525018" y="162052"/>
                    <a:pt x="543687" y="184658"/>
                    <a:pt x="560324" y="210820"/>
                  </a:cubicBezTo>
                  <a:moveTo>
                    <a:pt x="83947" y="674878"/>
                  </a:moveTo>
                  <a:cubicBezTo>
                    <a:pt x="79502" y="651637"/>
                    <a:pt x="76327" y="627761"/>
                    <a:pt x="74295" y="60375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184234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19"/>
                </a:lnSpc>
              </a:pPr>
              <a:r>
                <a:rPr lang="en-US" b="true" sz="3599">
                  <a:solidFill>
                    <a:srgbClr val="0000C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10 giây bắt đầu</a:t>
              </a:r>
            </a:p>
          </p:txBody>
        </p:sp>
      </p:grp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13645878" y="8116932"/>
            <a:ext cx="2228850" cy="2057400"/>
            <a:chOff x="0" y="0"/>
            <a:chExt cx="2113280" cy="1950720"/>
          </a:xfrm>
        </p:grpSpPr>
        <p:sp>
          <p:nvSpPr>
            <p:cNvPr name="Freeform 30" id="3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397171" y="-3461534"/>
            <a:ext cx="27041253" cy="25111834"/>
            <a:chOff x="0" y="0"/>
            <a:chExt cx="25639114" cy="2380973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01 </a:t>
              </a:r>
            </a:p>
          </p:txBody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3644750" y="8102236"/>
            <a:ext cx="2228850" cy="2057400"/>
            <a:chOff x="0" y="0"/>
            <a:chExt cx="2113280" cy="1950720"/>
          </a:xfrm>
        </p:grpSpPr>
        <p:sp>
          <p:nvSpPr>
            <p:cNvPr name="Freeform 35" id="3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396043" y="-3476229"/>
            <a:ext cx="27041253" cy="25111834"/>
            <a:chOff x="0" y="0"/>
            <a:chExt cx="25639114" cy="23809739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02 </a:t>
              </a:r>
            </a:p>
          </p:txBody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13645878" y="8109639"/>
            <a:ext cx="2228850" cy="2057400"/>
            <a:chOff x="0" y="0"/>
            <a:chExt cx="2113280" cy="1950720"/>
          </a:xfrm>
        </p:grpSpPr>
        <p:sp>
          <p:nvSpPr>
            <p:cNvPr name="Freeform 40" id="4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397171" y="-3468827"/>
            <a:ext cx="27041253" cy="25111834"/>
            <a:chOff x="0" y="0"/>
            <a:chExt cx="25639114" cy="2380973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03</a:t>
              </a:r>
            </a:p>
          </p:txBody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3624137" y="8102236"/>
            <a:ext cx="2228850" cy="2057400"/>
            <a:chOff x="0" y="0"/>
            <a:chExt cx="2113280" cy="1950720"/>
          </a:xfrm>
        </p:grpSpPr>
        <p:sp>
          <p:nvSpPr>
            <p:cNvPr name="Freeform 45" id="4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375430" y="-3476229"/>
            <a:ext cx="27041253" cy="25111834"/>
            <a:chOff x="0" y="0"/>
            <a:chExt cx="25639114" cy="23809739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04 </a:t>
              </a:r>
            </a:p>
          </p:txBody>
        </p:sp>
      </p:grpSp>
      <p:grpSp>
        <p:nvGrpSpPr>
          <p:cNvPr name="Group 49" id="49"/>
          <p:cNvGrpSpPr>
            <a:grpSpLocks noChangeAspect="true"/>
          </p:cNvGrpSpPr>
          <p:nvPr/>
        </p:nvGrpSpPr>
        <p:grpSpPr>
          <a:xfrm rot="0">
            <a:off x="13624137" y="8116932"/>
            <a:ext cx="2228850" cy="2057400"/>
            <a:chOff x="0" y="0"/>
            <a:chExt cx="2113280" cy="1950720"/>
          </a:xfrm>
        </p:grpSpPr>
        <p:sp>
          <p:nvSpPr>
            <p:cNvPr name="Freeform 50" id="5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1375430" y="-3461534"/>
            <a:ext cx="27041253" cy="25111834"/>
            <a:chOff x="0" y="0"/>
            <a:chExt cx="25639114" cy="23809739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05 </a:t>
              </a:r>
            </a:p>
          </p:txBody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3645878" y="8109639"/>
            <a:ext cx="2228850" cy="2057400"/>
            <a:chOff x="0" y="0"/>
            <a:chExt cx="2113280" cy="1950720"/>
          </a:xfrm>
        </p:grpSpPr>
        <p:sp>
          <p:nvSpPr>
            <p:cNvPr name="Freeform 55" id="5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56" id="56"/>
          <p:cNvGrpSpPr/>
          <p:nvPr/>
        </p:nvGrpSpPr>
        <p:grpSpPr>
          <a:xfrm rot="0">
            <a:off x="1397171" y="-3468827"/>
            <a:ext cx="27041253" cy="25111834"/>
            <a:chOff x="0" y="0"/>
            <a:chExt cx="25639114" cy="23809739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06 </a:t>
              </a:r>
            </a:p>
          </p:txBody>
        </p:sp>
      </p:grpSp>
      <p:grpSp>
        <p:nvGrpSpPr>
          <p:cNvPr name="Group 59" id="59"/>
          <p:cNvGrpSpPr>
            <a:grpSpLocks noChangeAspect="true"/>
          </p:cNvGrpSpPr>
          <p:nvPr/>
        </p:nvGrpSpPr>
        <p:grpSpPr>
          <a:xfrm rot="0">
            <a:off x="13624137" y="8102236"/>
            <a:ext cx="2228850" cy="2057400"/>
            <a:chOff x="0" y="0"/>
            <a:chExt cx="2113280" cy="1950720"/>
          </a:xfrm>
        </p:grpSpPr>
        <p:sp>
          <p:nvSpPr>
            <p:cNvPr name="Freeform 60" id="6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1375430" y="-3476229"/>
            <a:ext cx="27041253" cy="25111834"/>
            <a:chOff x="0" y="0"/>
            <a:chExt cx="25639114" cy="23809739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07 </a:t>
              </a:r>
            </a:p>
          </p:txBody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3624137" y="8116932"/>
            <a:ext cx="2228850" cy="2057400"/>
            <a:chOff x="0" y="0"/>
            <a:chExt cx="2113280" cy="1950720"/>
          </a:xfrm>
        </p:grpSpPr>
        <p:sp>
          <p:nvSpPr>
            <p:cNvPr name="Freeform 65" id="6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66" id="66"/>
          <p:cNvGrpSpPr/>
          <p:nvPr/>
        </p:nvGrpSpPr>
        <p:grpSpPr>
          <a:xfrm rot="0">
            <a:off x="1375430" y="-3461534"/>
            <a:ext cx="27041253" cy="25111834"/>
            <a:chOff x="0" y="0"/>
            <a:chExt cx="25639114" cy="23809739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08 </a:t>
              </a:r>
            </a:p>
          </p:txBody>
        </p:sp>
      </p:grpSp>
      <p:grpSp>
        <p:nvGrpSpPr>
          <p:cNvPr name="Group 69" id="69"/>
          <p:cNvGrpSpPr>
            <a:grpSpLocks noChangeAspect="true"/>
          </p:cNvGrpSpPr>
          <p:nvPr/>
        </p:nvGrpSpPr>
        <p:grpSpPr>
          <a:xfrm rot="0">
            <a:off x="13624137" y="8148280"/>
            <a:ext cx="2228850" cy="2057400"/>
            <a:chOff x="0" y="0"/>
            <a:chExt cx="2113280" cy="1950720"/>
          </a:xfrm>
        </p:grpSpPr>
        <p:sp>
          <p:nvSpPr>
            <p:cNvPr name="Freeform 70" id="7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71" id="71"/>
          <p:cNvGrpSpPr/>
          <p:nvPr/>
        </p:nvGrpSpPr>
        <p:grpSpPr>
          <a:xfrm rot="0">
            <a:off x="1375430" y="-3430185"/>
            <a:ext cx="27041253" cy="25111834"/>
            <a:chOff x="0" y="0"/>
            <a:chExt cx="25639114" cy="23809739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09</a:t>
              </a:r>
            </a:p>
          </p:txBody>
        </p:sp>
      </p:grp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3624137" y="8148280"/>
            <a:ext cx="2228850" cy="2057400"/>
            <a:chOff x="0" y="0"/>
            <a:chExt cx="2113280" cy="1950720"/>
          </a:xfrm>
        </p:grpSpPr>
        <p:sp>
          <p:nvSpPr>
            <p:cNvPr name="Freeform 75" id="7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1375430" y="-3430185"/>
            <a:ext cx="27041253" cy="25111834"/>
            <a:chOff x="0" y="0"/>
            <a:chExt cx="25639114" cy="23809739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8" id="7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10 </a:t>
              </a: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14092917" y="86244"/>
            <a:ext cx="1989364" cy="2400300"/>
            <a:chOff x="0" y="0"/>
            <a:chExt cx="1886212" cy="2275840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-14605" y="-15113"/>
              <a:ext cx="1919478" cy="2321560"/>
            </a:xfrm>
            <a:custGeom>
              <a:avLst/>
              <a:gdLst/>
              <a:ahLst/>
              <a:cxnLst/>
              <a:rect r="r" b="b" t="t" l="l"/>
              <a:pathLst>
                <a:path h="2321560" w="1919478">
                  <a:moveTo>
                    <a:pt x="184912" y="772160"/>
                  </a:moveTo>
                  <a:cubicBezTo>
                    <a:pt x="169672" y="588518"/>
                    <a:pt x="219583" y="406908"/>
                    <a:pt x="313563" y="304038"/>
                  </a:cubicBezTo>
                  <a:cubicBezTo>
                    <a:pt x="407543" y="201168"/>
                    <a:pt x="528828" y="195453"/>
                    <a:pt x="626110" y="289179"/>
                  </a:cubicBezTo>
                  <a:cubicBezTo>
                    <a:pt x="660654" y="182499"/>
                    <a:pt x="723773" y="108712"/>
                    <a:pt x="796417" y="90424"/>
                  </a:cubicBezTo>
                  <a:cubicBezTo>
                    <a:pt x="869061" y="72136"/>
                    <a:pt x="942721" y="111125"/>
                    <a:pt x="995045" y="195961"/>
                  </a:cubicBezTo>
                  <a:cubicBezTo>
                    <a:pt x="1024509" y="99187"/>
                    <a:pt x="1082167" y="34163"/>
                    <a:pt x="1147699" y="23876"/>
                  </a:cubicBezTo>
                  <a:cubicBezTo>
                    <a:pt x="1213231" y="13589"/>
                    <a:pt x="1277366" y="59817"/>
                    <a:pt x="1317244" y="145796"/>
                  </a:cubicBezTo>
                  <a:cubicBezTo>
                    <a:pt x="1370330" y="43180"/>
                    <a:pt x="1454785" y="0"/>
                    <a:pt x="1534033" y="34925"/>
                  </a:cubicBezTo>
                  <a:cubicBezTo>
                    <a:pt x="1613281" y="69850"/>
                    <a:pt x="1673225" y="176530"/>
                    <a:pt x="1687703" y="308864"/>
                  </a:cubicBezTo>
                  <a:cubicBezTo>
                    <a:pt x="1752727" y="337947"/>
                    <a:pt x="1806956" y="412115"/>
                    <a:pt x="1836166" y="511937"/>
                  </a:cubicBezTo>
                  <a:cubicBezTo>
                    <a:pt x="1865376" y="611759"/>
                    <a:pt x="1867027" y="727710"/>
                    <a:pt x="1840484" y="829564"/>
                  </a:cubicBezTo>
                  <a:cubicBezTo>
                    <a:pt x="1904492" y="966470"/>
                    <a:pt x="1919478" y="1148842"/>
                    <a:pt x="1879854" y="1308735"/>
                  </a:cubicBezTo>
                  <a:cubicBezTo>
                    <a:pt x="1840230" y="1468628"/>
                    <a:pt x="1751838" y="1581912"/>
                    <a:pt x="1647825" y="1606296"/>
                  </a:cubicBezTo>
                  <a:cubicBezTo>
                    <a:pt x="1647063" y="1756283"/>
                    <a:pt x="1597025" y="1893951"/>
                    <a:pt x="1516888" y="1966214"/>
                  </a:cubicBezTo>
                  <a:cubicBezTo>
                    <a:pt x="1436751" y="2038477"/>
                    <a:pt x="1339088" y="2034032"/>
                    <a:pt x="1261491" y="1954530"/>
                  </a:cubicBezTo>
                  <a:cubicBezTo>
                    <a:pt x="1228471" y="2134235"/>
                    <a:pt x="1135507" y="2266442"/>
                    <a:pt x="1022731" y="2294001"/>
                  </a:cubicBezTo>
                  <a:cubicBezTo>
                    <a:pt x="909955" y="2321560"/>
                    <a:pt x="797687" y="2239645"/>
                    <a:pt x="734314" y="2083562"/>
                  </a:cubicBezTo>
                  <a:cubicBezTo>
                    <a:pt x="656590" y="2160524"/>
                    <a:pt x="563499" y="2182622"/>
                    <a:pt x="475742" y="2145030"/>
                  </a:cubicBezTo>
                  <a:cubicBezTo>
                    <a:pt x="387985" y="2107438"/>
                    <a:pt x="313182" y="2013204"/>
                    <a:pt x="268224" y="1883664"/>
                  </a:cubicBezTo>
                  <a:cubicBezTo>
                    <a:pt x="188849" y="1898904"/>
                    <a:pt x="112141" y="1831340"/>
                    <a:pt x="76073" y="1714500"/>
                  </a:cubicBezTo>
                  <a:cubicBezTo>
                    <a:pt x="40005" y="1597660"/>
                    <a:pt x="52324" y="1456563"/>
                    <a:pt x="106934" y="1361059"/>
                  </a:cubicBezTo>
                  <a:cubicBezTo>
                    <a:pt x="36068" y="1292606"/>
                    <a:pt x="0" y="1156716"/>
                    <a:pt x="17399" y="1024382"/>
                  </a:cubicBezTo>
                  <a:cubicBezTo>
                    <a:pt x="34798" y="892048"/>
                    <a:pt x="101727" y="793115"/>
                    <a:pt x="183261" y="779272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1" id="81"/>
            <p:cNvSpPr/>
            <p:nvPr/>
          </p:nvSpPr>
          <p:spPr>
            <a:xfrm flipH="false" flipV="false" rot="0">
              <a:off x="14117701" y="392303"/>
              <a:ext cx="104902" cy="104902"/>
            </a:xfrm>
            <a:custGeom>
              <a:avLst/>
              <a:gdLst/>
              <a:ahLst/>
              <a:cxnLst/>
              <a:rect r="r" b="b" t="t" l="l"/>
              <a:pathLst>
                <a:path h="104902" w="104902">
                  <a:moveTo>
                    <a:pt x="104902" y="52451"/>
                  </a:moveTo>
                  <a:cubicBezTo>
                    <a:pt x="104902" y="81407"/>
                    <a:pt x="81407" y="104902"/>
                    <a:pt x="52451" y="104902"/>
                  </a:cubicBezTo>
                  <a:cubicBezTo>
                    <a:pt x="23495" y="104902"/>
                    <a:pt x="0" y="81407"/>
                    <a:pt x="0" y="52451"/>
                  </a:cubicBezTo>
                  <a:cubicBezTo>
                    <a:pt x="0" y="23495"/>
                    <a:pt x="23495" y="0"/>
                    <a:pt x="52451" y="0"/>
                  </a:cubicBezTo>
                  <a:cubicBezTo>
                    <a:pt x="81407" y="0"/>
                    <a:pt x="104902" y="23495"/>
                    <a:pt x="104902" y="52451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2" id="82"/>
            <p:cNvSpPr/>
            <p:nvPr/>
          </p:nvSpPr>
          <p:spPr>
            <a:xfrm flipH="false" flipV="false" rot="0">
              <a:off x="10005314" y="552704"/>
              <a:ext cx="209550" cy="209550"/>
            </a:xfrm>
            <a:custGeom>
              <a:avLst/>
              <a:gdLst/>
              <a:ahLst/>
              <a:cxnLst/>
              <a:rect r="r" b="b" t="t" l="l"/>
              <a:pathLst>
                <a:path h="209550" w="209550">
                  <a:moveTo>
                    <a:pt x="209550" y="104775"/>
                  </a:moveTo>
                  <a:cubicBezTo>
                    <a:pt x="209550" y="162687"/>
                    <a:pt x="162687" y="209550"/>
                    <a:pt x="104775" y="209550"/>
                  </a:cubicBezTo>
                  <a:cubicBezTo>
                    <a:pt x="46863" y="209550"/>
                    <a:pt x="0" y="162687"/>
                    <a:pt x="0" y="104775"/>
                  </a:cubicBezTo>
                  <a:cubicBezTo>
                    <a:pt x="0" y="46863"/>
                    <a:pt x="46863" y="0"/>
                    <a:pt x="104775" y="0"/>
                  </a:cubicBezTo>
                  <a:cubicBezTo>
                    <a:pt x="162687" y="0"/>
                    <a:pt x="209550" y="46863"/>
                    <a:pt x="209550" y="104775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3" id="83"/>
            <p:cNvSpPr/>
            <p:nvPr/>
          </p:nvSpPr>
          <p:spPr>
            <a:xfrm flipH="false" flipV="false" rot="0">
              <a:off x="5788152" y="718566"/>
              <a:ext cx="314452" cy="314452"/>
            </a:xfrm>
            <a:custGeom>
              <a:avLst/>
              <a:gdLst/>
              <a:ahLst/>
              <a:cxnLst/>
              <a:rect r="r" b="b" t="t" l="l"/>
              <a:pathLst>
                <a:path h="314452" w="314452">
                  <a:moveTo>
                    <a:pt x="314452" y="157226"/>
                  </a:moveTo>
                  <a:cubicBezTo>
                    <a:pt x="314452" y="244094"/>
                    <a:pt x="244094" y="314452"/>
                    <a:pt x="157226" y="314452"/>
                  </a:cubicBezTo>
                  <a:cubicBezTo>
                    <a:pt x="70358" y="314452"/>
                    <a:pt x="0" y="244094"/>
                    <a:pt x="0" y="157226"/>
                  </a:cubicBezTo>
                  <a:cubicBezTo>
                    <a:pt x="0" y="70358"/>
                    <a:pt x="70358" y="0"/>
                    <a:pt x="157226" y="0"/>
                  </a:cubicBezTo>
                  <a:cubicBezTo>
                    <a:pt x="244094" y="0"/>
                    <a:pt x="314452" y="70358"/>
                    <a:pt x="314452" y="157226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94234" y="123317"/>
              <a:ext cx="1730756" cy="1935988"/>
            </a:xfrm>
            <a:custGeom>
              <a:avLst/>
              <a:gdLst/>
              <a:ahLst/>
              <a:cxnLst/>
              <a:rect r="r" b="b" t="t" l="l"/>
              <a:pathLst>
                <a:path h="1935988" w="1730756">
                  <a:moveTo>
                    <a:pt x="110617" y="1255776"/>
                  </a:moveTo>
                  <a:cubicBezTo>
                    <a:pt x="72009" y="1260729"/>
                    <a:pt x="33401" y="1246124"/>
                    <a:pt x="0" y="1213739"/>
                  </a:cubicBezTo>
                  <a:moveTo>
                    <a:pt x="208153" y="1715262"/>
                  </a:moveTo>
                  <a:cubicBezTo>
                    <a:pt x="192659" y="1725422"/>
                    <a:pt x="176403" y="1732153"/>
                    <a:pt x="159766" y="1735328"/>
                  </a:cubicBezTo>
                  <a:moveTo>
                    <a:pt x="625094" y="1935988"/>
                  </a:moveTo>
                  <a:cubicBezTo>
                    <a:pt x="613410" y="1907286"/>
                    <a:pt x="603631" y="1876552"/>
                    <a:pt x="595884" y="1844294"/>
                  </a:cubicBezTo>
                  <a:moveTo>
                    <a:pt x="1164209" y="1707388"/>
                  </a:moveTo>
                  <a:cubicBezTo>
                    <a:pt x="1162431" y="1741551"/>
                    <a:pt x="1158621" y="1775206"/>
                    <a:pt x="1152525" y="1807972"/>
                  </a:cubicBezTo>
                  <a:moveTo>
                    <a:pt x="1395603" y="1085850"/>
                  </a:moveTo>
                  <a:cubicBezTo>
                    <a:pt x="1483106" y="1155827"/>
                    <a:pt x="1538351" y="1302004"/>
                    <a:pt x="1537589" y="1461770"/>
                  </a:cubicBezTo>
                  <a:moveTo>
                    <a:pt x="1730756" y="685546"/>
                  </a:moveTo>
                  <a:cubicBezTo>
                    <a:pt x="1716532" y="739902"/>
                    <a:pt x="1694942" y="788162"/>
                    <a:pt x="1667510" y="826516"/>
                  </a:cubicBezTo>
                  <a:moveTo>
                    <a:pt x="1578991" y="162560"/>
                  </a:moveTo>
                  <a:cubicBezTo>
                    <a:pt x="1581404" y="184531"/>
                    <a:pt x="1582547" y="206756"/>
                    <a:pt x="1582293" y="229108"/>
                  </a:cubicBezTo>
                  <a:moveTo>
                    <a:pt x="1175385" y="84836"/>
                  </a:moveTo>
                  <a:cubicBezTo>
                    <a:pt x="1183640" y="54102"/>
                    <a:pt x="1194562" y="25527"/>
                    <a:pt x="1207770" y="0"/>
                  </a:cubicBezTo>
                  <a:moveTo>
                    <a:pt x="872490" y="125349"/>
                  </a:moveTo>
                  <a:cubicBezTo>
                    <a:pt x="875792" y="99949"/>
                    <a:pt x="881126" y="75311"/>
                    <a:pt x="888238" y="52070"/>
                  </a:cubicBezTo>
                  <a:moveTo>
                    <a:pt x="517017" y="150241"/>
                  </a:moveTo>
                  <a:cubicBezTo>
                    <a:pt x="537591" y="170053"/>
                    <a:pt x="556641" y="193929"/>
                    <a:pt x="573786" y="221234"/>
                  </a:cubicBezTo>
                  <a:moveTo>
                    <a:pt x="85979" y="708533"/>
                  </a:moveTo>
                  <a:cubicBezTo>
                    <a:pt x="81534" y="684149"/>
                    <a:pt x="78232" y="659130"/>
                    <a:pt x="76073" y="633857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28575"/>
              <a:ext cx="1886212" cy="23044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19"/>
                </a:lnSpc>
              </a:pPr>
              <a:r>
                <a:rPr lang="en-US" b="true" sz="3599">
                  <a:solidFill>
                    <a:srgbClr val="0000CC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Đã hết 10 giây</a:t>
              </a:r>
            </a:p>
          </p:txBody>
        </p:sp>
      </p:grpSp>
      <p:sp>
        <p:nvSpPr>
          <p:cNvPr name="TextBox 86" id="86"/>
          <p:cNvSpPr txBox="true"/>
          <p:nvPr/>
        </p:nvSpPr>
        <p:spPr>
          <a:xfrm rot="0">
            <a:off x="5412439" y="826294"/>
            <a:ext cx="6709636" cy="1894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 u="sng">
                <a:solidFill>
                  <a:srgbClr val="0000C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Câu 2</a:t>
            </a:r>
          </a:p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0000C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Tiếng có vần /ưt/ là?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6000" y="0"/>
            <a:ext cx="13716000" cy="102870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286000" y="0"/>
            <a:ext cx="13715998" cy="10287000"/>
            <a:chOff x="0" y="0"/>
            <a:chExt cx="13004799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111" r="0" b="-2111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680010" y="826294"/>
            <a:ext cx="6803412" cy="1894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 u="sng">
                <a:solidFill>
                  <a:srgbClr val="0000C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Câu 3</a:t>
            </a:r>
          </a:p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0000C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Tiếng có vần /iêt/ là?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648075" y="4333875"/>
            <a:ext cx="4933950" cy="1390650"/>
            <a:chOff x="0" y="0"/>
            <a:chExt cx="4678116" cy="13185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639"/>
                </a:lnSpc>
              </a:pPr>
              <a:r>
                <a:rPr lang="en-US" b="true" sz="71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A. hiểu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648075" y="6391275"/>
            <a:ext cx="4933950" cy="1390650"/>
            <a:chOff x="0" y="0"/>
            <a:chExt cx="4678116" cy="131854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C. tưới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163175" y="4333875"/>
            <a:ext cx="4933950" cy="1390650"/>
            <a:chOff x="0" y="0"/>
            <a:chExt cx="4678116" cy="131854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639"/>
                </a:lnSpc>
              </a:pPr>
              <a:r>
                <a:rPr lang="en-US" b="true" sz="71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B. biết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163175" y="6391275"/>
            <a:ext cx="4933950" cy="1390650"/>
            <a:chOff x="0" y="0"/>
            <a:chExt cx="4678116" cy="131854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639"/>
                </a:lnSpc>
              </a:pPr>
              <a:r>
                <a:rPr lang="en-US" b="true" sz="71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D. tiến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4062612" y="200544"/>
            <a:ext cx="1943100" cy="2286000"/>
            <a:chOff x="0" y="0"/>
            <a:chExt cx="1842347" cy="216746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-14351" y="-14351"/>
              <a:ext cx="1874901" cy="2210816"/>
            </a:xfrm>
            <a:custGeom>
              <a:avLst/>
              <a:gdLst/>
              <a:ahLst/>
              <a:cxnLst/>
              <a:rect r="r" b="b" t="t" l="l"/>
              <a:pathLst>
                <a:path h="2210816" w="1874901">
                  <a:moveTo>
                    <a:pt x="180721" y="735330"/>
                  </a:moveTo>
                  <a:cubicBezTo>
                    <a:pt x="165862" y="560451"/>
                    <a:pt x="214630" y="387350"/>
                    <a:pt x="306324" y="289560"/>
                  </a:cubicBezTo>
                  <a:cubicBezTo>
                    <a:pt x="398018" y="191770"/>
                    <a:pt x="516509" y="186182"/>
                    <a:pt x="611632" y="275336"/>
                  </a:cubicBezTo>
                  <a:cubicBezTo>
                    <a:pt x="645287" y="173736"/>
                    <a:pt x="707009" y="103505"/>
                    <a:pt x="777875" y="85979"/>
                  </a:cubicBezTo>
                  <a:cubicBezTo>
                    <a:pt x="848741" y="68453"/>
                    <a:pt x="920877" y="105791"/>
                    <a:pt x="972058" y="186563"/>
                  </a:cubicBezTo>
                  <a:cubicBezTo>
                    <a:pt x="1000760" y="94361"/>
                    <a:pt x="1057021" y="32512"/>
                    <a:pt x="1121029" y="22733"/>
                  </a:cubicBezTo>
                  <a:cubicBezTo>
                    <a:pt x="1185037" y="12954"/>
                    <a:pt x="1247648" y="56896"/>
                    <a:pt x="1286637" y="138811"/>
                  </a:cubicBezTo>
                  <a:cubicBezTo>
                    <a:pt x="1338453" y="41148"/>
                    <a:pt x="1421003" y="0"/>
                    <a:pt x="1498346" y="33147"/>
                  </a:cubicBezTo>
                  <a:cubicBezTo>
                    <a:pt x="1575689" y="66294"/>
                    <a:pt x="1634236" y="168021"/>
                    <a:pt x="1648460" y="294005"/>
                  </a:cubicBezTo>
                  <a:cubicBezTo>
                    <a:pt x="1711960" y="321691"/>
                    <a:pt x="1764919" y="392303"/>
                    <a:pt x="1793494" y="487426"/>
                  </a:cubicBezTo>
                  <a:cubicBezTo>
                    <a:pt x="1822069" y="582549"/>
                    <a:pt x="1823720" y="692912"/>
                    <a:pt x="1797685" y="789940"/>
                  </a:cubicBezTo>
                  <a:cubicBezTo>
                    <a:pt x="1860169" y="920369"/>
                    <a:pt x="1874901" y="1093978"/>
                    <a:pt x="1836166" y="1246251"/>
                  </a:cubicBezTo>
                  <a:cubicBezTo>
                    <a:pt x="1797431" y="1398524"/>
                    <a:pt x="1711071" y="1506347"/>
                    <a:pt x="1609471" y="1529588"/>
                  </a:cubicBezTo>
                  <a:cubicBezTo>
                    <a:pt x="1608709" y="1672463"/>
                    <a:pt x="1559814" y="1803527"/>
                    <a:pt x="1481582" y="1872361"/>
                  </a:cubicBezTo>
                  <a:cubicBezTo>
                    <a:pt x="1403350" y="1941195"/>
                    <a:pt x="1307846" y="1936877"/>
                    <a:pt x="1232154" y="1861185"/>
                  </a:cubicBezTo>
                  <a:cubicBezTo>
                    <a:pt x="1199896" y="2032254"/>
                    <a:pt x="1109091" y="2158238"/>
                    <a:pt x="998855" y="2184527"/>
                  </a:cubicBezTo>
                  <a:cubicBezTo>
                    <a:pt x="888619" y="2210816"/>
                    <a:pt x="779018" y="2132838"/>
                    <a:pt x="717169" y="1984121"/>
                  </a:cubicBezTo>
                  <a:cubicBezTo>
                    <a:pt x="641350" y="2057400"/>
                    <a:pt x="550291" y="2078482"/>
                    <a:pt x="464566" y="2042668"/>
                  </a:cubicBezTo>
                  <a:cubicBezTo>
                    <a:pt x="378841" y="2006854"/>
                    <a:pt x="305816" y="1917192"/>
                    <a:pt x="261874" y="1793748"/>
                  </a:cubicBezTo>
                  <a:cubicBezTo>
                    <a:pt x="184404" y="1808226"/>
                    <a:pt x="109347" y="1743964"/>
                    <a:pt x="74168" y="1632712"/>
                  </a:cubicBezTo>
                  <a:cubicBezTo>
                    <a:pt x="38989" y="1521460"/>
                    <a:pt x="51181" y="1387221"/>
                    <a:pt x="104521" y="1296162"/>
                  </a:cubicBezTo>
                  <a:cubicBezTo>
                    <a:pt x="35306" y="1231011"/>
                    <a:pt x="0" y="1101598"/>
                    <a:pt x="17018" y="975614"/>
                  </a:cubicBezTo>
                  <a:cubicBezTo>
                    <a:pt x="34036" y="849630"/>
                    <a:pt x="99441" y="755269"/>
                    <a:pt x="179070" y="742061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5238877" y="2906522"/>
              <a:ext cx="102362" cy="102362"/>
            </a:xfrm>
            <a:custGeom>
              <a:avLst/>
              <a:gdLst/>
              <a:ahLst/>
              <a:cxnLst/>
              <a:rect r="r" b="b" t="t" l="l"/>
              <a:pathLst>
                <a:path h="102362" w="102362">
                  <a:moveTo>
                    <a:pt x="102362" y="51181"/>
                  </a:moveTo>
                  <a:cubicBezTo>
                    <a:pt x="102362" y="79502"/>
                    <a:pt x="79502" y="102362"/>
                    <a:pt x="51181" y="102362"/>
                  </a:cubicBezTo>
                  <a:cubicBezTo>
                    <a:pt x="22860" y="102362"/>
                    <a:pt x="0" y="79502"/>
                    <a:pt x="0" y="51181"/>
                  </a:cubicBezTo>
                  <a:cubicBezTo>
                    <a:pt x="0" y="22860"/>
                    <a:pt x="22860" y="0"/>
                    <a:pt x="51181" y="0"/>
                  </a:cubicBezTo>
                  <a:cubicBezTo>
                    <a:pt x="79502" y="0"/>
                    <a:pt x="102362" y="22860"/>
                    <a:pt x="102362" y="51181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4051173" y="2367915"/>
              <a:ext cx="204724" cy="204724"/>
            </a:xfrm>
            <a:custGeom>
              <a:avLst/>
              <a:gdLst/>
              <a:ahLst/>
              <a:cxnLst/>
              <a:rect r="r" b="b" t="t" l="l"/>
              <a:pathLst>
                <a:path h="204724" w="204724">
                  <a:moveTo>
                    <a:pt x="204724" y="102362"/>
                  </a:moveTo>
                  <a:cubicBezTo>
                    <a:pt x="204724" y="158877"/>
                    <a:pt x="158877" y="204724"/>
                    <a:pt x="102362" y="204724"/>
                  </a:cubicBezTo>
                  <a:cubicBezTo>
                    <a:pt x="45847" y="204724"/>
                    <a:pt x="0" y="158877"/>
                    <a:pt x="0" y="102362"/>
                  </a:cubicBezTo>
                  <a:cubicBezTo>
                    <a:pt x="0" y="45847"/>
                    <a:pt x="45847" y="0"/>
                    <a:pt x="102362" y="0"/>
                  </a:cubicBezTo>
                  <a:cubicBezTo>
                    <a:pt x="158877" y="0"/>
                    <a:pt x="204724" y="45847"/>
                    <a:pt x="204724" y="102362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2769489" y="1788922"/>
              <a:ext cx="307086" cy="307086"/>
            </a:xfrm>
            <a:custGeom>
              <a:avLst/>
              <a:gdLst/>
              <a:ahLst/>
              <a:cxnLst/>
              <a:rect r="r" b="b" t="t" l="l"/>
              <a:pathLst>
                <a:path h="307086" w="307086">
                  <a:moveTo>
                    <a:pt x="307086" y="153543"/>
                  </a:moveTo>
                  <a:cubicBezTo>
                    <a:pt x="307086" y="238379"/>
                    <a:pt x="238379" y="307086"/>
                    <a:pt x="153543" y="307086"/>
                  </a:cubicBezTo>
                  <a:cubicBezTo>
                    <a:pt x="68707" y="307086"/>
                    <a:pt x="0" y="238379"/>
                    <a:pt x="0" y="153543"/>
                  </a:cubicBezTo>
                  <a:cubicBezTo>
                    <a:pt x="0" y="68707"/>
                    <a:pt x="68707" y="0"/>
                    <a:pt x="153543" y="0"/>
                  </a:cubicBezTo>
                  <a:cubicBezTo>
                    <a:pt x="238379" y="0"/>
                    <a:pt x="307086" y="68707"/>
                    <a:pt x="307086" y="153543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92075" y="117348"/>
              <a:ext cx="1690370" cy="1844040"/>
            </a:xfrm>
            <a:custGeom>
              <a:avLst/>
              <a:gdLst/>
              <a:ahLst/>
              <a:cxnLst/>
              <a:rect r="r" b="b" t="t" l="l"/>
              <a:pathLst>
                <a:path h="1844040" w="1690370">
                  <a:moveTo>
                    <a:pt x="108077" y="1196086"/>
                  </a:moveTo>
                  <a:cubicBezTo>
                    <a:pt x="70358" y="1200785"/>
                    <a:pt x="32639" y="1186815"/>
                    <a:pt x="0" y="1156081"/>
                  </a:cubicBezTo>
                  <a:moveTo>
                    <a:pt x="203327" y="1633728"/>
                  </a:moveTo>
                  <a:cubicBezTo>
                    <a:pt x="188214" y="1643380"/>
                    <a:pt x="172212" y="1649857"/>
                    <a:pt x="156083" y="1652905"/>
                  </a:cubicBezTo>
                  <a:moveTo>
                    <a:pt x="610616" y="1844040"/>
                  </a:moveTo>
                  <a:cubicBezTo>
                    <a:pt x="599186" y="1816608"/>
                    <a:pt x="589661" y="1787398"/>
                    <a:pt x="582168" y="1756791"/>
                  </a:cubicBezTo>
                  <a:moveTo>
                    <a:pt x="1137285" y="1626235"/>
                  </a:moveTo>
                  <a:cubicBezTo>
                    <a:pt x="1135634" y="1658747"/>
                    <a:pt x="1131824" y="1690878"/>
                    <a:pt x="1125855" y="1721993"/>
                  </a:cubicBezTo>
                  <a:moveTo>
                    <a:pt x="1363345" y="1034288"/>
                  </a:moveTo>
                  <a:cubicBezTo>
                    <a:pt x="1448816" y="1100963"/>
                    <a:pt x="1502791" y="1240155"/>
                    <a:pt x="1502029" y="1392301"/>
                  </a:cubicBezTo>
                  <a:moveTo>
                    <a:pt x="1690370" y="653034"/>
                  </a:moveTo>
                  <a:cubicBezTo>
                    <a:pt x="1676527" y="704850"/>
                    <a:pt x="1655445" y="750824"/>
                    <a:pt x="1628648" y="787273"/>
                  </a:cubicBezTo>
                  <a:moveTo>
                    <a:pt x="1542288" y="154940"/>
                  </a:moveTo>
                  <a:cubicBezTo>
                    <a:pt x="1544701" y="175895"/>
                    <a:pt x="1545717" y="197104"/>
                    <a:pt x="1545590" y="218313"/>
                  </a:cubicBezTo>
                  <a:moveTo>
                    <a:pt x="1147953" y="80899"/>
                  </a:moveTo>
                  <a:cubicBezTo>
                    <a:pt x="1155954" y="51689"/>
                    <a:pt x="1166622" y="24384"/>
                    <a:pt x="1179576" y="0"/>
                  </a:cubicBezTo>
                  <a:moveTo>
                    <a:pt x="852043" y="119380"/>
                  </a:moveTo>
                  <a:cubicBezTo>
                    <a:pt x="855345" y="95250"/>
                    <a:pt x="860425" y="71755"/>
                    <a:pt x="867410" y="49657"/>
                  </a:cubicBezTo>
                  <a:moveTo>
                    <a:pt x="504952" y="143129"/>
                  </a:moveTo>
                  <a:cubicBezTo>
                    <a:pt x="525018" y="162052"/>
                    <a:pt x="543687" y="184658"/>
                    <a:pt x="560324" y="210820"/>
                  </a:cubicBezTo>
                  <a:moveTo>
                    <a:pt x="83947" y="674878"/>
                  </a:moveTo>
                  <a:cubicBezTo>
                    <a:pt x="79502" y="651637"/>
                    <a:pt x="76327" y="627761"/>
                    <a:pt x="74295" y="60375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184234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19"/>
                </a:lnSpc>
              </a:pPr>
              <a:r>
                <a:rPr lang="en-US" b="true" sz="3599">
                  <a:solidFill>
                    <a:srgbClr val="0000C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10 giây bắt đầu</a:t>
              </a:r>
            </a:p>
          </p:txBody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13645878" y="8116932"/>
            <a:ext cx="2228850" cy="2057400"/>
            <a:chOff x="0" y="0"/>
            <a:chExt cx="2113280" cy="1950720"/>
          </a:xfrm>
        </p:grpSpPr>
        <p:sp>
          <p:nvSpPr>
            <p:cNvPr name="Freeform 31" id="31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397171" y="-3461534"/>
            <a:ext cx="27041253" cy="25111834"/>
            <a:chOff x="0" y="0"/>
            <a:chExt cx="25639114" cy="2380973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01 </a:t>
              </a:r>
            </a:p>
          </p:txBody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13644750" y="8102236"/>
            <a:ext cx="2228850" cy="2057400"/>
            <a:chOff x="0" y="0"/>
            <a:chExt cx="2113280" cy="1950720"/>
          </a:xfrm>
        </p:grpSpPr>
        <p:sp>
          <p:nvSpPr>
            <p:cNvPr name="Freeform 36" id="36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396043" y="-3476229"/>
            <a:ext cx="27041253" cy="25111834"/>
            <a:chOff x="0" y="0"/>
            <a:chExt cx="25639114" cy="23809739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02 </a:t>
              </a:r>
            </a:p>
          </p:txBody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3645878" y="8109639"/>
            <a:ext cx="2228850" cy="2057400"/>
            <a:chOff x="0" y="0"/>
            <a:chExt cx="2113280" cy="1950720"/>
          </a:xfrm>
        </p:grpSpPr>
        <p:sp>
          <p:nvSpPr>
            <p:cNvPr name="Freeform 41" id="41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1397171" y="-3468827"/>
            <a:ext cx="27041253" cy="25111834"/>
            <a:chOff x="0" y="0"/>
            <a:chExt cx="25639114" cy="23809739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03</a:t>
              </a:r>
            </a:p>
          </p:txBody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13624137" y="8102236"/>
            <a:ext cx="2228850" cy="2057400"/>
            <a:chOff x="0" y="0"/>
            <a:chExt cx="2113280" cy="1950720"/>
          </a:xfrm>
        </p:grpSpPr>
        <p:sp>
          <p:nvSpPr>
            <p:cNvPr name="Freeform 46" id="46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375430" y="-3476229"/>
            <a:ext cx="27041253" cy="25111834"/>
            <a:chOff x="0" y="0"/>
            <a:chExt cx="25639114" cy="23809739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04 </a:t>
              </a:r>
            </a:p>
          </p:txBody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624137" y="8116932"/>
            <a:ext cx="2228850" cy="2057400"/>
            <a:chOff x="0" y="0"/>
            <a:chExt cx="2113280" cy="1950720"/>
          </a:xfrm>
        </p:grpSpPr>
        <p:sp>
          <p:nvSpPr>
            <p:cNvPr name="Freeform 51" id="51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1375430" y="-3461534"/>
            <a:ext cx="27041253" cy="25111834"/>
            <a:chOff x="0" y="0"/>
            <a:chExt cx="25639114" cy="23809739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05 </a:t>
              </a:r>
            </a:p>
          </p:txBody>
        </p:sp>
      </p:grpSp>
      <p:grpSp>
        <p:nvGrpSpPr>
          <p:cNvPr name="Group 55" id="55"/>
          <p:cNvGrpSpPr>
            <a:grpSpLocks noChangeAspect="true"/>
          </p:cNvGrpSpPr>
          <p:nvPr/>
        </p:nvGrpSpPr>
        <p:grpSpPr>
          <a:xfrm rot="0">
            <a:off x="13645878" y="8109639"/>
            <a:ext cx="2228850" cy="2057400"/>
            <a:chOff x="0" y="0"/>
            <a:chExt cx="2113280" cy="1950720"/>
          </a:xfrm>
        </p:grpSpPr>
        <p:sp>
          <p:nvSpPr>
            <p:cNvPr name="Freeform 56" id="56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1397171" y="-3468827"/>
            <a:ext cx="27041253" cy="25111834"/>
            <a:chOff x="0" y="0"/>
            <a:chExt cx="25639114" cy="23809739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06 </a:t>
              </a:r>
            </a:p>
          </p:txBody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3624137" y="8102236"/>
            <a:ext cx="2228850" cy="2057400"/>
            <a:chOff x="0" y="0"/>
            <a:chExt cx="2113280" cy="1950720"/>
          </a:xfrm>
        </p:grpSpPr>
        <p:sp>
          <p:nvSpPr>
            <p:cNvPr name="Freeform 61" id="61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62" id="62"/>
          <p:cNvGrpSpPr/>
          <p:nvPr/>
        </p:nvGrpSpPr>
        <p:grpSpPr>
          <a:xfrm rot="0">
            <a:off x="1375430" y="-3476229"/>
            <a:ext cx="27041253" cy="25111834"/>
            <a:chOff x="0" y="0"/>
            <a:chExt cx="25639114" cy="23809739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07 </a:t>
              </a:r>
            </a:p>
          </p:txBody>
        </p:sp>
      </p:grpSp>
      <p:grpSp>
        <p:nvGrpSpPr>
          <p:cNvPr name="Group 65" id="65"/>
          <p:cNvGrpSpPr>
            <a:grpSpLocks noChangeAspect="true"/>
          </p:cNvGrpSpPr>
          <p:nvPr/>
        </p:nvGrpSpPr>
        <p:grpSpPr>
          <a:xfrm rot="0">
            <a:off x="13624137" y="8116932"/>
            <a:ext cx="2228850" cy="2057400"/>
            <a:chOff x="0" y="0"/>
            <a:chExt cx="2113280" cy="1950720"/>
          </a:xfrm>
        </p:grpSpPr>
        <p:sp>
          <p:nvSpPr>
            <p:cNvPr name="Freeform 66" id="66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67" id="67"/>
          <p:cNvGrpSpPr/>
          <p:nvPr/>
        </p:nvGrpSpPr>
        <p:grpSpPr>
          <a:xfrm rot="0">
            <a:off x="1375430" y="-3461534"/>
            <a:ext cx="27041253" cy="25111834"/>
            <a:chOff x="0" y="0"/>
            <a:chExt cx="25639114" cy="23809739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08 </a:t>
              </a:r>
            </a:p>
          </p:txBody>
        </p:sp>
      </p:grpSp>
      <p:grpSp>
        <p:nvGrpSpPr>
          <p:cNvPr name="Group 70" id="70"/>
          <p:cNvGrpSpPr>
            <a:grpSpLocks noChangeAspect="true"/>
          </p:cNvGrpSpPr>
          <p:nvPr/>
        </p:nvGrpSpPr>
        <p:grpSpPr>
          <a:xfrm rot="0">
            <a:off x="13624137" y="8148280"/>
            <a:ext cx="2228850" cy="2057400"/>
            <a:chOff x="0" y="0"/>
            <a:chExt cx="2113280" cy="1950720"/>
          </a:xfrm>
        </p:grpSpPr>
        <p:sp>
          <p:nvSpPr>
            <p:cNvPr name="Freeform 71" id="71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1375430" y="-3430185"/>
            <a:ext cx="27041253" cy="25111834"/>
            <a:chOff x="0" y="0"/>
            <a:chExt cx="25639114" cy="23809739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4" id="74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09</a:t>
              </a:r>
            </a:p>
          </p:txBody>
        </p:sp>
      </p:grpSp>
      <p:grpSp>
        <p:nvGrpSpPr>
          <p:cNvPr name="Group 75" id="75"/>
          <p:cNvGrpSpPr>
            <a:grpSpLocks noChangeAspect="true"/>
          </p:cNvGrpSpPr>
          <p:nvPr/>
        </p:nvGrpSpPr>
        <p:grpSpPr>
          <a:xfrm rot="0">
            <a:off x="13624137" y="8148280"/>
            <a:ext cx="2228850" cy="2057400"/>
            <a:chOff x="0" y="0"/>
            <a:chExt cx="2113280" cy="1950720"/>
          </a:xfrm>
        </p:grpSpPr>
        <p:sp>
          <p:nvSpPr>
            <p:cNvPr name="Freeform 76" id="76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77" id="77"/>
          <p:cNvGrpSpPr/>
          <p:nvPr/>
        </p:nvGrpSpPr>
        <p:grpSpPr>
          <a:xfrm rot="0">
            <a:off x="1375430" y="-3430185"/>
            <a:ext cx="27041253" cy="25111834"/>
            <a:chOff x="0" y="0"/>
            <a:chExt cx="25639114" cy="23809739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10 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4091151" y="202148"/>
            <a:ext cx="1841818" cy="2400300"/>
            <a:chOff x="0" y="0"/>
            <a:chExt cx="1746317" cy="227584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-13589" y="-15113"/>
              <a:ext cx="1777238" cy="2321560"/>
            </a:xfrm>
            <a:custGeom>
              <a:avLst/>
              <a:gdLst/>
              <a:ahLst/>
              <a:cxnLst/>
              <a:rect r="r" b="b" t="t" l="l"/>
              <a:pathLst>
                <a:path h="2321560" w="1777238">
                  <a:moveTo>
                    <a:pt x="171196" y="772160"/>
                  </a:moveTo>
                  <a:cubicBezTo>
                    <a:pt x="157099" y="588518"/>
                    <a:pt x="203327" y="406908"/>
                    <a:pt x="290322" y="304038"/>
                  </a:cubicBezTo>
                  <a:cubicBezTo>
                    <a:pt x="377317" y="201168"/>
                    <a:pt x="489585" y="195453"/>
                    <a:pt x="579755" y="289179"/>
                  </a:cubicBezTo>
                  <a:cubicBezTo>
                    <a:pt x="611632" y="182499"/>
                    <a:pt x="670179" y="108712"/>
                    <a:pt x="737362" y="90424"/>
                  </a:cubicBezTo>
                  <a:cubicBezTo>
                    <a:pt x="804545" y="72136"/>
                    <a:pt x="872871" y="111252"/>
                    <a:pt x="921385" y="195961"/>
                  </a:cubicBezTo>
                  <a:cubicBezTo>
                    <a:pt x="948563" y="99187"/>
                    <a:pt x="1001903" y="34163"/>
                    <a:pt x="1062609" y="23876"/>
                  </a:cubicBezTo>
                  <a:cubicBezTo>
                    <a:pt x="1123315" y="13589"/>
                    <a:pt x="1182624" y="59817"/>
                    <a:pt x="1219581" y="145796"/>
                  </a:cubicBezTo>
                  <a:cubicBezTo>
                    <a:pt x="1268730" y="43180"/>
                    <a:pt x="1346962" y="0"/>
                    <a:pt x="1420241" y="34925"/>
                  </a:cubicBezTo>
                  <a:cubicBezTo>
                    <a:pt x="1493520" y="69850"/>
                    <a:pt x="1549019" y="176530"/>
                    <a:pt x="1562481" y="308864"/>
                  </a:cubicBezTo>
                  <a:cubicBezTo>
                    <a:pt x="1622679" y="337947"/>
                    <a:pt x="1672844" y="412115"/>
                    <a:pt x="1700022" y="511937"/>
                  </a:cubicBezTo>
                  <a:cubicBezTo>
                    <a:pt x="1727200" y="611759"/>
                    <a:pt x="1728597" y="727710"/>
                    <a:pt x="1704086" y="829564"/>
                  </a:cubicBezTo>
                  <a:cubicBezTo>
                    <a:pt x="1763395" y="966470"/>
                    <a:pt x="1777238" y="1148842"/>
                    <a:pt x="1740535" y="1308735"/>
                  </a:cubicBezTo>
                  <a:cubicBezTo>
                    <a:pt x="1703832" y="1468628"/>
                    <a:pt x="1622044" y="1581912"/>
                    <a:pt x="1525651" y="1606296"/>
                  </a:cubicBezTo>
                  <a:cubicBezTo>
                    <a:pt x="1525016" y="1756283"/>
                    <a:pt x="1478534" y="1893951"/>
                    <a:pt x="1404366" y="1966214"/>
                  </a:cubicBezTo>
                  <a:cubicBezTo>
                    <a:pt x="1330198" y="2038477"/>
                    <a:pt x="1239774" y="2034032"/>
                    <a:pt x="1167892" y="1954530"/>
                  </a:cubicBezTo>
                  <a:cubicBezTo>
                    <a:pt x="1137285" y="2134235"/>
                    <a:pt x="1051179" y="2266442"/>
                    <a:pt x="946785" y="2294001"/>
                  </a:cubicBezTo>
                  <a:cubicBezTo>
                    <a:pt x="842391" y="2321560"/>
                    <a:pt x="738378" y="2239645"/>
                    <a:pt x="679704" y="2083562"/>
                  </a:cubicBezTo>
                  <a:cubicBezTo>
                    <a:pt x="607822" y="2160524"/>
                    <a:pt x="521462" y="2182622"/>
                    <a:pt x="440309" y="2145030"/>
                  </a:cubicBezTo>
                  <a:cubicBezTo>
                    <a:pt x="359156" y="2107438"/>
                    <a:pt x="289814" y="2013204"/>
                    <a:pt x="248158" y="1883664"/>
                  </a:cubicBezTo>
                  <a:cubicBezTo>
                    <a:pt x="174625" y="1898904"/>
                    <a:pt x="103632" y="1831340"/>
                    <a:pt x="70231" y="1714500"/>
                  </a:cubicBezTo>
                  <a:cubicBezTo>
                    <a:pt x="36830" y="1597660"/>
                    <a:pt x="48514" y="1456563"/>
                    <a:pt x="99060" y="1361059"/>
                  </a:cubicBezTo>
                  <a:cubicBezTo>
                    <a:pt x="33528" y="1292606"/>
                    <a:pt x="0" y="1156716"/>
                    <a:pt x="16129" y="1024382"/>
                  </a:cubicBezTo>
                  <a:cubicBezTo>
                    <a:pt x="32258" y="892048"/>
                    <a:pt x="94234" y="793115"/>
                    <a:pt x="169799" y="779272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2" id="82"/>
            <p:cNvSpPr/>
            <p:nvPr/>
          </p:nvSpPr>
          <p:spPr>
            <a:xfrm flipH="false" flipV="false" rot="0">
              <a:off x="13070712" y="396240"/>
              <a:ext cx="97028" cy="97028"/>
            </a:xfrm>
            <a:custGeom>
              <a:avLst/>
              <a:gdLst/>
              <a:ahLst/>
              <a:cxnLst/>
              <a:rect r="r" b="b" t="t" l="l"/>
              <a:pathLst>
                <a:path h="97028" w="97028">
                  <a:moveTo>
                    <a:pt x="97028" y="48514"/>
                  </a:moveTo>
                  <a:cubicBezTo>
                    <a:pt x="97028" y="75311"/>
                    <a:pt x="75312" y="97028"/>
                    <a:pt x="48515" y="97028"/>
                  </a:cubicBezTo>
                  <a:cubicBezTo>
                    <a:pt x="21717" y="97028"/>
                    <a:pt x="0" y="75311"/>
                    <a:pt x="0" y="48514"/>
                  </a:cubicBezTo>
                  <a:cubicBezTo>
                    <a:pt x="0" y="21717"/>
                    <a:pt x="21717" y="0"/>
                    <a:pt x="48515" y="0"/>
                  </a:cubicBezTo>
                  <a:cubicBezTo>
                    <a:pt x="75312" y="0"/>
                    <a:pt x="97028" y="21717"/>
                    <a:pt x="97028" y="48514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3" id="83"/>
            <p:cNvSpPr/>
            <p:nvPr/>
          </p:nvSpPr>
          <p:spPr>
            <a:xfrm flipH="false" flipV="false" rot="0">
              <a:off x="9263252" y="560451"/>
              <a:ext cx="194056" cy="194056"/>
            </a:xfrm>
            <a:custGeom>
              <a:avLst/>
              <a:gdLst/>
              <a:ahLst/>
              <a:cxnLst/>
              <a:rect r="r" b="b" t="t" l="l"/>
              <a:pathLst>
                <a:path h="194056" w="194056">
                  <a:moveTo>
                    <a:pt x="194057" y="97028"/>
                  </a:moveTo>
                  <a:cubicBezTo>
                    <a:pt x="194057" y="150622"/>
                    <a:pt x="150623" y="194056"/>
                    <a:pt x="97029" y="194056"/>
                  </a:cubicBezTo>
                  <a:cubicBezTo>
                    <a:pt x="43435" y="194056"/>
                    <a:pt x="0" y="150622"/>
                    <a:pt x="0" y="97028"/>
                  </a:cubicBezTo>
                  <a:cubicBezTo>
                    <a:pt x="0" y="43434"/>
                    <a:pt x="43435" y="0"/>
                    <a:pt x="97029" y="0"/>
                  </a:cubicBezTo>
                  <a:cubicBezTo>
                    <a:pt x="150623" y="0"/>
                    <a:pt x="194057" y="43434"/>
                    <a:pt x="194057" y="97028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5358892" y="730250"/>
              <a:ext cx="291084" cy="291084"/>
            </a:xfrm>
            <a:custGeom>
              <a:avLst/>
              <a:gdLst/>
              <a:ahLst/>
              <a:cxnLst/>
              <a:rect r="r" b="b" t="t" l="l"/>
              <a:pathLst>
                <a:path h="291084" w="291084">
                  <a:moveTo>
                    <a:pt x="291084" y="145542"/>
                  </a:moveTo>
                  <a:cubicBezTo>
                    <a:pt x="291084" y="225933"/>
                    <a:pt x="225933" y="291084"/>
                    <a:pt x="145542" y="291084"/>
                  </a:cubicBezTo>
                  <a:cubicBezTo>
                    <a:pt x="65151" y="291084"/>
                    <a:pt x="0" y="225933"/>
                    <a:pt x="0" y="145542"/>
                  </a:cubicBezTo>
                  <a:cubicBezTo>
                    <a:pt x="0" y="65151"/>
                    <a:pt x="65151" y="0"/>
                    <a:pt x="145542" y="0"/>
                  </a:cubicBezTo>
                  <a:cubicBezTo>
                    <a:pt x="225933" y="0"/>
                    <a:pt x="291084" y="65151"/>
                    <a:pt x="291084" y="145542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5" id="85"/>
            <p:cNvSpPr/>
            <p:nvPr/>
          </p:nvSpPr>
          <p:spPr>
            <a:xfrm flipH="false" flipV="false" rot="0">
              <a:off x="87376" y="123317"/>
              <a:ext cx="1602232" cy="1935988"/>
            </a:xfrm>
            <a:custGeom>
              <a:avLst/>
              <a:gdLst/>
              <a:ahLst/>
              <a:cxnLst/>
              <a:rect r="r" b="b" t="t" l="l"/>
              <a:pathLst>
                <a:path h="1935988" w="1602232">
                  <a:moveTo>
                    <a:pt x="102362" y="1255776"/>
                  </a:moveTo>
                  <a:cubicBezTo>
                    <a:pt x="66675" y="1260729"/>
                    <a:pt x="30861" y="1246124"/>
                    <a:pt x="0" y="1213739"/>
                  </a:cubicBezTo>
                  <a:moveTo>
                    <a:pt x="192786" y="1715262"/>
                  </a:moveTo>
                  <a:cubicBezTo>
                    <a:pt x="178435" y="1725422"/>
                    <a:pt x="163322" y="1732153"/>
                    <a:pt x="147955" y="1735328"/>
                  </a:cubicBezTo>
                  <a:moveTo>
                    <a:pt x="578866" y="1935988"/>
                  </a:moveTo>
                  <a:cubicBezTo>
                    <a:pt x="568071" y="1907286"/>
                    <a:pt x="559054" y="1876552"/>
                    <a:pt x="551815" y="1844294"/>
                  </a:cubicBezTo>
                  <a:moveTo>
                    <a:pt x="1077976" y="1707388"/>
                  </a:moveTo>
                  <a:cubicBezTo>
                    <a:pt x="1076325" y="1741551"/>
                    <a:pt x="1072769" y="1775206"/>
                    <a:pt x="1067181" y="1807972"/>
                  </a:cubicBezTo>
                  <a:moveTo>
                    <a:pt x="1292225" y="1085850"/>
                  </a:moveTo>
                  <a:cubicBezTo>
                    <a:pt x="1373251" y="1155827"/>
                    <a:pt x="1424432" y="1302004"/>
                    <a:pt x="1423670" y="1461770"/>
                  </a:cubicBezTo>
                  <a:moveTo>
                    <a:pt x="1602232" y="685419"/>
                  </a:moveTo>
                  <a:cubicBezTo>
                    <a:pt x="1589151" y="739775"/>
                    <a:pt x="1569085" y="788035"/>
                    <a:pt x="1543685" y="826389"/>
                  </a:cubicBezTo>
                  <a:moveTo>
                    <a:pt x="1461770" y="162433"/>
                  </a:moveTo>
                  <a:cubicBezTo>
                    <a:pt x="1464056" y="184404"/>
                    <a:pt x="1465072" y="206629"/>
                    <a:pt x="1464818" y="228981"/>
                  </a:cubicBezTo>
                  <a:moveTo>
                    <a:pt x="1088136" y="84836"/>
                  </a:moveTo>
                  <a:cubicBezTo>
                    <a:pt x="1095756" y="54102"/>
                    <a:pt x="1105916" y="25527"/>
                    <a:pt x="1118108" y="0"/>
                  </a:cubicBezTo>
                  <a:moveTo>
                    <a:pt x="807593" y="125349"/>
                  </a:moveTo>
                  <a:cubicBezTo>
                    <a:pt x="810641" y="99949"/>
                    <a:pt x="815594" y="75311"/>
                    <a:pt x="822071" y="52070"/>
                  </a:cubicBezTo>
                  <a:moveTo>
                    <a:pt x="478536" y="150241"/>
                  </a:moveTo>
                  <a:cubicBezTo>
                    <a:pt x="497586" y="170053"/>
                    <a:pt x="515239" y="193929"/>
                    <a:pt x="531114" y="221234"/>
                  </a:cubicBezTo>
                  <a:moveTo>
                    <a:pt x="79502" y="708533"/>
                  </a:moveTo>
                  <a:cubicBezTo>
                    <a:pt x="75311" y="684149"/>
                    <a:pt x="72263" y="659130"/>
                    <a:pt x="70358" y="633857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6" id="86"/>
            <p:cNvSpPr txBox="true"/>
            <p:nvPr/>
          </p:nvSpPr>
          <p:spPr>
            <a:xfrm>
              <a:off x="0" y="-28575"/>
              <a:ext cx="1746317" cy="23044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19"/>
                </a:lnSpc>
              </a:pPr>
              <a:r>
                <a:rPr lang="en-US" b="true" sz="3599">
                  <a:solidFill>
                    <a:srgbClr val="0000CC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Đã hết 10  giây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6000" y="0"/>
            <a:ext cx="13716000" cy="102870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289714" y="-81320"/>
            <a:ext cx="13715998" cy="10287000"/>
            <a:chOff x="0" y="0"/>
            <a:chExt cx="13004799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111" r="0" b="-211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648075" y="4333875"/>
            <a:ext cx="4933950" cy="1390650"/>
            <a:chOff x="0" y="0"/>
            <a:chExt cx="4678116" cy="131854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639"/>
                </a:lnSpc>
              </a:pPr>
              <a:r>
                <a:rPr lang="en-US" b="true" sz="71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A. 6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648075" y="6391275"/>
            <a:ext cx="4933950" cy="1390650"/>
            <a:chOff x="0" y="0"/>
            <a:chExt cx="4678116" cy="131854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C. 2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163175" y="4333875"/>
            <a:ext cx="4933950" cy="1390650"/>
            <a:chOff x="0" y="0"/>
            <a:chExt cx="4678116" cy="131854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639"/>
                </a:lnSpc>
              </a:pPr>
              <a:r>
                <a:rPr lang="en-US" b="true" sz="71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B. 4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163175" y="6391275"/>
            <a:ext cx="4933950" cy="1390650"/>
            <a:chOff x="0" y="0"/>
            <a:chExt cx="4678116" cy="131854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9017" y="9017"/>
              <a:ext cx="4660011" cy="1300480"/>
            </a:xfrm>
            <a:custGeom>
              <a:avLst/>
              <a:gdLst/>
              <a:ahLst/>
              <a:cxnLst/>
              <a:rect r="r" b="b" t="t" l="l"/>
              <a:pathLst>
                <a:path h="1300480" w="4660011">
                  <a:moveTo>
                    <a:pt x="0" y="0"/>
                  </a:moveTo>
                  <a:lnTo>
                    <a:pt x="4660011" y="0"/>
                  </a:lnTo>
                  <a:lnTo>
                    <a:pt x="4660011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D6DCE5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678045" cy="1318514"/>
            </a:xfrm>
            <a:custGeom>
              <a:avLst/>
              <a:gdLst/>
              <a:ahLst/>
              <a:cxnLst/>
              <a:rect r="r" b="b" t="t" l="l"/>
              <a:pathLst>
                <a:path h="1318514" w="4678045">
                  <a:moveTo>
                    <a:pt x="9017" y="0"/>
                  </a:moveTo>
                  <a:lnTo>
                    <a:pt x="4669028" y="0"/>
                  </a:lnTo>
                  <a:cubicBezTo>
                    <a:pt x="4673981" y="0"/>
                    <a:pt x="4678045" y="4064"/>
                    <a:pt x="4678045" y="9017"/>
                  </a:cubicBezTo>
                  <a:lnTo>
                    <a:pt x="4678045" y="1309497"/>
                  </a:lnTo>
                  <a:cubicBezTo>
                    <a:pt x="4678045" y="1314450"/>
                    <a:pt x="4673981" y="1318514"/>
                    <a:pt x="4669028" y="1318514"/>
                  </a:cubicBezTo>
                  <a:lnTo>
                    <a:pt x="9017" y="1318514"/>
                  </a:lnTo>
                  <a:cubicBezTo>
                    <a:pt x="4064" y="1318514"/>
                    <a:pt x="0" y="1314450"/>
                    <a:pt x="0" y="130949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09497"/>
                  </a:lnTo>
                  <a:lnTo>
                    <a:pt x="9017" y="1309497"/>
                  </a:lnTo>
                  <a:lnTo>
                    <a:pt x="9017" y="1300480"/>
                  </a:lnTo>
                  <a:lnTo>
                    <a:pt x="4669028" y="1300480"/>
                  </a:lnTo>
                  <a:lnTo>
                    <a:pt x="4669028" y="1309497"/>
                  </a:lnTo>
                  <a:lnTo>
                    <a:pt x="4660011" y="1309497"/>
                  </a:lnTo>
                  <a:lnTo>
                    <a:pt x="4660011" y="9017"/>
                  </a:lnTo>
                  <a:lnTo>
                    <a:pt x="4669028" y="9017"/>
                  </a:lnTo>
                  <a:lnTo>
                    <a:pt x="466902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678116" cy="1356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639"/>
                </a:lnSpc>
              </a:pPr>
              <a:r>
                <a:rPr lang="en-US" b="true" sz="7199">
                  <a:solidFill>
                    <a:srgbClr val="CC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D. 3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149714" y="445741"/>
            <a:ext cx="1943100" cy="2286000"/>
            <a:chOff x="0" y="0"/>
            <a:chExt cx="1842347" cy="216746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-14351" y="-14351"/>
              <a:ext cx="1874901" cy="2210816"/>
            </a:xfrm>
            <a:custGeom>
              <a:avLst/>
              <a:gdLst/>
              <a:ahLst/>
              <a:cxnLst/>
              <a:rect r="r" b="b" t="t" l="l"/>
              <a:pathLst>
                <a:path h="2210816" w="1874901">
                  <a:moveTo>
                    <a:pt x="180721" y="735330"/>
                  </a:moveTo>
                  <a:cubicBezTo>
                    <a:pt x="165862" y="560451"/>
                    <a:pt x="214630" y="387350"/>
                    <a:pt x="306324" y="289560"/>
                  </a:cubicBezTo>
                  <a:cubicBezTo>
                    <a:pt x="398018" y="191770"/>
                    <a:pt x="516509" y="186182"/>
                    <a:pt x="611632" y="275336"/>
                  </a:cubicBezTo>
                  <a:cubicBezTo>
                    <a:pt x="645287" y="173736"/>
                    <a:pt x="707009" y="103505"/>
                    <a:pt x="777875" y="85979"/>
                  </a:cubicBezTo>
                  <a:cubicBezTo>
                    <a:pt x="848741" y="68453"/>
                    <a:pt x="920877" y="105791"/>
                    <a:pt x="972058" y="186563"/>
                  </a:cubicBezTo>
                  <a:cubicBezTo>
                    <a:pt x="1000760" y="94361"/>
                    <a:pt x="1057021" y="32512"/>
                    <a:pt x="1121029" y="22733"/>
                  </a:cubicBezTo>
                  <a:cubicBezTo>
                    <a:pt x="1185037" y="12954"/>
                    <a:pt x="1247648" y="56896"/>
                    <a:pt x="1286637" y="138811"/>
                  </a:cubicBezTo>
                  <a:cubicBezTo>
                    <a:pt x="1338453" y="41148"/>
                    <a:pt x="1421003" y="0"/>
                    <a:pt x="1498346" y="33147"/>
                  </a:cubicBezTo>
                  <a:cubicBezTo>
                    <a:pt x="1575689" y="66294"/>
                    <a:pt x="1634236" y="168021"/>
                    <a:pt x="1648460" y="294005"/>
                  </a:cubicBezTo>
                  <a:cubicBezTo>
                    <a:pt x="1711960" y="321691"/>
                    <a:pt x="1764919" y="392303"/>
                    <a:pt x="1793494" y="487426"/>
                  </a:cubicBezTo>
                  <a:cubicBezTo>
                    <a:pt x="1822069" y="582549"/>
                    <a:pt x="1823720" y="692912"/>
                    <a:pt x="1797685" y="789940"/>
                  </a:cubicBezTo>
                  <a:cubicBezTo>
                    <a:pt x="1860169" y="920369"/>
                    <a:pt x="1874901" y="1093978"/>
                    <a:pt x="1836166" y="1246251"/>
                  </a:cubicBezTo>
                  <a:cubicBezTo>
                    <a:pt x="1797431" y="1398524"/>
                    <a:pt x="1711071" y="1506347"/>
                    <a:pt x="1609471" y="1529588"/>
                  </a:cubicBezTo>
                  <a:cubicBezTo>
                    <a:pt x="1608709" y="1672463"/>
                    <a:pt x="1559814" y="1803527"/>
                    <a:pt x="1481582" y="1872361"/>
                  </a:cubicBezTo>
                  <a:cubicBezTo>
                    <a:pt x="1403350" y="1941195"/>
                    <a:pt x="1307846" y="1936877"/>
                    <a:pt x="1232154" y="1861185"/>
                  </a:cubicBezTo>
                  <a:cubicBezTo>
                    <a:pt x="1199896" y="2032254"/>
                    <a:pt x="1109091" y="2158238"/>
                    <a:pt x="998855" y="2184527"/>
                  </a:cubicBezTo>
                  <a:cubicBezTo>
                    <a:pt x="888619" y="2210816"/>
                    <a:pt x="779018" y="2132838"/>
                    <a:pt x="717169" y="1984121"/>
                  </a:cubicBezTo>
                  <a:cubicBezTo>
                    <a:pt x="641350" y="2057400"/>
                    <a:pt x="550291" y="2078482"/>
                    <a:pt x="464566" y="2042668"/>
                  </a:cubicBezTo>
                  <a:cubicBezTo>
                    <a:pt x="378841" y="2006854"/>
                    <a:pt x="305816" y="1917192"/>
                    <a:pt x="261874" y="1793748"/>
                  </a:cubicBezTo>
                  <a:cubicBezTo>
                    <a:pt x="184404" y="1808226"/>
                    <a:pt x="109347" y="1743964"/>
                    <a:pt x="74168" y="1632712"/>
                  </a:cubicBezTo>
                  <a:cubicBezTo>
                    <a:pt x="38989" y="1521460"/>
                    <a:pt x="51181" y="1387221"/>
                    <a:pt x="104521" y="1296162"/>
                  </a:cubicBezTo>
                  <a:cubicBezTo>
                    <a:pt x="35306" y="1231011"/>
                    <a:pt x="0" y="1101598"/>
                    <a:pt x="17018" y="975614"/>
                  </a:cubicBezTo>
                  <a:cubicBezTo>
                    <a:pt x="34036" y="849630"/>
                    <a:pt x="99441" y="755269"/>
                    <a:pt x="179070" y="742061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5238877" y="2906522"/>
              <a:ext cx="102362" cy="102362"/>
            </a:xfrm>
            <a:custGeom>
              <a:avLst/>
              <a:gdLst/>
              <a:ahLst/>
              <a:cxnLst/>
              <a:rect r="r" b="b" t="t" l="l"/>
              <a:pathLst>
                <a:path h="102362" w="102362">
                  <a:moveTo>
                    <a:pt x="102362" y="51181"/>
                  </a:moveTo>
                  <a:cubicBezTo>
                    <a:pt x="102362" y="79502"/>
                    <a:pt x="79502" y="102362"/>
                    <a:pt x="51181" y="102362"/>
                  </a:cubicBezTo>
                  <a:cubicBezTo>
                    <a:pt x="22860" y="102362"/>
                    <a:pt x="0" y="79502"/>
                    <a:pt x="0" y="51181"/>
                  </a:cubicBezTo>
                  <a:cubicBezTo>
                    <a:pt x="0" y="22860"/>
                    <a:pt x="22860" y="0"/>
                    <a:pt x="51181" y="0"/>
                  </a:cubicBezTo>
                  <a:cubicBezTo>
                    <a:pt x="79502" y="0"/>
                    <a:pt x="102362" y="22860"/>
                    <a:pt x="102362" y="51181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051173" y="2367915"/>
              <a:ext cx="204724" cy="204724"/>
            </a:xfrm>
            <a:custGeom>
              <a:avLst/>
              <a:gdLst/>
              <a:ahLst/>
              <a:cxnLst/>
              <a:rect r="r" b="b" t="t" l="l"/>
              <a:pathLst>
                <a:path h="204724" w="204724">
                  <a:moveTo>
                    <a:pt x="204724" y="102362"/>
                  </a:moveTo>
                  <a:cubicBezTo>
                    <a:pt x="204724" y="158877"/>
                    <a:pt x="158877" y="204724"/>
                    <a:pt x="102362" y="204724"/>
                  </a:cubicBezTo>
                  <a:cubicBezTo>
                    <a:pt x="45847" y="204724"/>
                    <a:pt x="0" y="158877"/>
                    <a:pt x="0" y="102362"/>
                  </a:cubicBezTo>
                  <a:cubicBezTo>
                    <a:pt x="0" y="45847"/>
                    <a:pt x="45847" y="0"/>
                    <a:pt x="102362" y="0"/>
                  </a:cubicBezTo>
                  <a:cubicBezTo>
                    <a:pt x="158877" y="0"/>
                    <a:pt x="204724" y="45847"/>
                    <a:pt x="204724" y="102362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769489" y="1788922"/>
              <a:ext cx="307086" cy="307086"/>
            </a:xfrm>
            <a:custGeom>
              <a:avLst/>
              <a:gdLst/>
              <a:ahLst/>
              <a:cxnLst/>
              <a:rect r="r" b="b" t="t" l="l"/>
              <a:pathLst>
                <a:path h="307086" w="307086">
                  <a:moveTo>
                    <a:pt x="307086" y="153543"/>
                  </a:moveTo>
                  <a:cubicBezTo>
                    <a:pt x="307086" y="238379"/>
                    <a:pt x="238379" y="307086"/>
                    <a:pt x="153543" y="307086"/>
                  </a:cubicBezTo>
                  <a:cubicBezTo>
                    <a:pt x="68707" y="307086"/>
                    <a:pt x="0" y="238379"/>
                    <a:pt x="0" y="153543"/>
                  </a:cubicBezTo>
                  <a:cubicBezTo>
                    <a:pt x="0" y="68707"/>
                    <a:pt x="68707" y="0"/>
                    <a:pt x="153543" y="0"/>
                  </a:cubicBezTo>
                  <a:cubicBezTo>
                    <a:pt x="238379" y="0"/>
                    <a:pt x="307086" y="68707"/>
                    <a:pt x="307086" y="153543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92075" y="117348"/>
              <a:ext cx="1690370" cy="1844040"/>
            </a:xfrm>
            <a:custGeom>
              <a:avLst/>
              <a:gdLst/>
              <a:ahLst/>
              <a:cxnLst/>
              <a:rect r="r" b="b" t="t" l="l"/>
              <a:pathLst>
                <a:path h="1844040" w="1690370">
                  <a:moveTo>
                    <a:pt x="108077" y="1196086"/>
                  </a:moveTo>
                  <a:cubicBezTo>
                    <a:pt x="70358" y="1200785"/>
                    <a:pt x="32639" y="1186815"/>
                    <a:pt x="0" y="1156081"/>
                  </a:cubicBezTo>
                  <a:moveTo>
                    <a:pt x="203327" y="1633728"/>
                  </a:moveTo>
                  <a:cubicBezTo>
                    <a:pt x="188214" y="1643380"/>
                    <a:pt x="172212" y="1649857"/>
                    <a:pt x="156083" y="1652905"/>
                  </a:cubicBezTo>
                  <a:moveTo>
                    <a:pt x="610616" y="1844040"/>
                  </a:moveTo>
                  <a:cubicBezTo>
                    <a:pt x="599186" y="1816608"/>
                    <a:pt x="589661" y="1787398"/>
                    <a:pt x="582168" y="1756791"/>
                  </a:cubicBezTo>
                  <a:moveTo>
                    <a:pt x="1137285" y="1626235"/>
                  </a:moveTo>
                  <a:cubicBezTo>
                    <a:pt x="1135634" y="1658747"/>
                    <a:pt x="1131824" y="1690878"/>
                    <a:pt x="1125855" y="1721993"/>
                  </a:cubicBezTo>
                  <a:moveTo>
                    <a:pt x="1363345" y="1034288"/>
                  </a:moveTo>
                  <a:cubicBezTo>
                    <a:pt x="1448816" y="1100963"/>
                    <a:pt x="1502791" y="1240155"/>
                    <a:pt x="1502029" y="1392301"/>
                  </a:cubicBezTo>
                  <a:moveTo>
                    <a:pt x="1690370" y="653034"/>
                  </a:moveTo>
                  <a:cubicBezTo>
                    <a:pt x="1676527" y="704850"/>
                    <a:pt x="1655445" y="750824"/>
                    <a:pt x="1628648" y="787273"/>
                  </a:cubicBezTo>
                  <a:moveTo>
                    <a:pt x="1542288" y="154940"/>
                  </a:moveTo>
                  <a:cubicBezTo>
                    <a:pt x="1544701" y="175895"/>
                    <a:pt x="1545717" y="197104"/>
                    <a:pt x="1545590" y="218313"/>
                  </a:cubicBezTo>
                  <a:moveTo>
                    <a:pt x="1147953" y="80899"/>
                  </a:moveTo>
                  <a:cubicBezTo>
                    <a:pt x="1155954" y="51689"/>
                    <a:pt x="1166622" y="24384"/>
                    <a:pt x="1179576" y="0"/>
                  </a:cubicBezTo>
                  <a:moveTo>
                    <a:pt x="852043" y="119380"/>
                  </a:moveTo>
                  <a:cubicBezTo>
                    <a:pt x="855345" y="95250"/>
                    <a:pt x="860425" y="71755"/>
                    <a:pt x="867410" y="49657"/>
                  </a:cubicBezTo>
                  <a:moveTo>
                    <a:pt x="504952" y="143129"/>
                  </a:moveTo>
                  <a:cubicBezTo>
                    <a:pt x="525018" y="162052"/>
                    <a:pt x="543687" y="184658"/>
                    <a:pt x="560324" y="210820"/>
                  </a:cubicBezTo>
                  <a:moveTo>
                    <a:pt x="83947" y="674878"/>
                  </a:moveTo>
                  <a:cubicBezTo>
                    <a:pt x="79502" y="651637"/>
                    <a:pt x="76327" y="627761"/>
                    <a:pt x="74295" y="60375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184234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19"/>
                </a:lnSpc>
              </a:pPr>
              <a:r>
                <a:rPr lang="en-US" b="true" sz="3599">
                  <a:solidFill>
                    <a:srgbClr val="0000C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10 giây bắt đầu</a:t>
              </a:r>
            </a:p>
          </p:txBody>
        </p:sp>
      </p:grp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13645878" y="8116932"/>
            <a:ext cx="2228850" cy="2057400"/>
            <a:chOff x="0" y="0"/>
            <a:chExt cx="2113280" cy="1950720"/>
          </a:xfrm>
        </p:grpSpPr>
        <p:sp>
          <p:nvSpPr>
            <p:cNvPr name="Freeform 30" id="3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397171" y="-3461534"/>
            <a:ext cx="27041253" cy="25111834"/>
            <a:chOff x="0" y="0"/>
            <a:chExt cx="25639114" cy="2380973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01 </a:t>
              </a:r>
            </a:p>
          </p:txBody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3644750" y="8102236"/>
            <a:ext cx="2228850" cy="2057400"/>
            <a:chOff x="0" y="0"/>
            <a:chExt cx="2113280" cy="1950720"/>
          </a:xfrm>
        </p:grpSpPr>
        <p:sp>
          <p:nvSpPr>
            <p:cNvPr name="Freeform 35" id="3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396043" y="-3476229"/>
            <a:ext cx="27041253" cy="25111834"/>
            <a:chOff x="0" y="0"/>
            <a:chExt cx="25639114" cy="23809739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02 </a:t>
              </a:r>
            </a:p>
          </p:txBody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13645878" y="8109639"/>
            <a:ext cx="2228850" cy="2057400"/>
            <a:chOff x="0" y="0"/>
            <a:chExt cx="2113280" cy="1950720"/>
          </a:xfrm>
        </p:grpSpPr>
        <p:sp>
          <p:nvSpPr>
            <p:cNvPr name="Freeform 40" id="4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397171" y="-3468827"/>
            <a:ext cx="27041253" cy="25111834"/>
            <a:chOff x="0" y="0"/>
            <a:chExt cx="25639114" cy="2380973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03</a:t>
              </a:r>
            </a:p>
          </p:txBody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3624137" y="8102236"/>
            <a:ext cx="2228850" cy="2057400"/>
            <a:chOff x="0" y="0"/>
            <a:chExt cx="2113280" cy="1950720"/>
          </a:xfrm>
        </p:grpSpPr>
        <p:sp>
          <p:nvSpPr>
            <p:cNvPr name="Freeform 45" id="4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375430" y="-3476229"/>
            <a:ext cx="27041253" cy="25111834"/>
            <a:chOff x="0" y="0"/>
            <a:chExt cx="25639114" cy="23809739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04 </a:t>
              </a:r>
            </a:p>
          </p:txBody>
        </p:sp>
      </p:grpSp>
      <p:grpSp>
        <p:nvGrpSpPr>
          <p:cNvPr name="Group 49" id="49"/>
          <p:cNvGrpSpPr>
            <a:grpSpLocks noChangeAspect="true"/>
          </p:cNvGrpSpPr>
          <p:nvPr/>
        </p:nvGrpSpPr>
        <p:grpSpPr>
          <a:xfrm rot="0">
            <a:off x="13624137" y="8116932"/>
            <a:ext cx="2228850" cy="2057400"/>
            <a:chOff x="0" y="0"/>
            <a:chExt cx="2113280" cy="1950720"/>
          </a:xfrm>
        </p:grpSpPr>
        <p:sp>
          <p:nvSpPr>
            <p:cNvPr name="Freeform 50" id="5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1375430" y="-3461534"/>
            <a:ext cx="27041253" cy="25111834"/>
            <a:chOff x="0" y="0"/>
            <a:chExt cx="25639114" cy="23809739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05 </a:t>
              </a:r>
            </a:p>
          </p:txBody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3645878" y="8109639"/>
            <a:ext cx="2228850" cy="2057400"/>
            <a:chOff x="0" y="0"/>
            <a:chExt cx="2113280" cy="1950720"/>
          </a:xfrm>
        </p:grpSpPr>
        <p:sp>
          <p:nvSpPr>
            <p:cNvPr name="Freeform 55" id="5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56" id="56"/>
          <p:cNvGrpSpPr/>
          <p:nvPr/>
        </p:nvGrpSpPr>
        <p:grpSpPr>
          <a:xfrm rot="0">
            <a:off x="1397171" y="-3468827"/>
            <a:ext cx="27041253" cy="25111834"/>
            <a:chOff x="0" y="0"/>
            <a:chExt cx="25639114" cy="23809739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06 </a:t>
              </a:r>
            </a:p>
          </p:txBody>
        </p:sp>
      </p:grpSp>
      <p:grpSp>
        <p:nvGrpSpPr>
          <p:cNvPr name="Group 59" id="59"/>
          <p:cNvGrpSpPr>
            <a:grpSpLocks noChangeAspect="true"/>
          </p:cNvGrpSpPr>
          <p:nvPr/>
        </p:nvGrpSpPr>
        <p:grpSpPr>
          <a:xfrm rot="0">
            <a:off x="13624137" y="8102236"/>
            <a:ext cx="2228850" cy="2057400"/>
            <a:chOff x="0" y="0"/>
            <a:chExt cx="2113280" cy="1950720"/>
          </a:xfrm>
        </p:grpSpPr>
        <p:sp>
          <p:nvSpPr>
            <p:cNvPr name="Freeform 60" id="6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1375430" y="-3476229"/>
            <a:ext cx="27041253" cy="25111834"/>
            <a:chOff x="0" y="0"/>
            <a:chExt cx="25639114" cy="23809739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07 </a:t>
              </a:r>
            </a:p>
          </p:txBody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3624137" y="8116932"/>
            <a:ext cx="2228850" cy="2057400"/>
            <a:chOff x="0" y="0"/>
            <a:chExt cx="2113280" cy="1950720"/>
          </a:xfrm>
        </p:grpSpPr>
        <p:sp>
          <p:nvSpPr>
            <p:cNvPr name="Freeform 65" id="6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66" id="66"/>
          <p:cNvGrpSpPr/>
          <p:nvPr/>
        </p:nvGrpSpPr>
        <p:grpSpPr>
          <a:xfrm rot="0">
            <a:off x="1375430" y="-3461534"/>
            <a:ext cx="27041253" cy="25111834"/>
            <a:chOff x="0" y="0"/>
            <a:chExt cx="25639114" cy="23809739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08 </a:t>
              </a:r>
            </a:p>
          </p:txBody>
        </p:sp>
      </p:grpSp>
      <p:grpSp>
        <p:nvGrpSpPr>
          <p:cNvPr name="Group 69" id="69"/>
          <p:cNvGrpSpPr>
            <a:grpSpLocks noChangeAspect="true"/>
          </p:cNvGrpSpPr>
          <p:nvPr/>
        </p:nvGrpSpPr>
        <p:grpSpPr>
          <a:xfrm rot="0">
            <a:off x="13624137" y="8148280"/>
            <a:ext cx="2228850" cy="2057400"/>
            <a:chOff x="0" y="0"/>
            <a:chExt cx="2113280" cy="1950720"/>
          </a:xfrm>
        </p:grpSpPr>
        <p:sp>
          <p:nvSpPr>
            <p:cNvPr name="Freeform 70" id="70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71" id="71"/>
          <p:cNvGrpSpPr/>
          <p:nvPr/>
        </p:nvGrpSpPr>
        <p:grpSpPr>
          <a:xfrm rot="0">
            <a:off x="1375430" y="-3430185"/>
            <a:ext cx="27041253" cy="25111834"/>
            <a:chOff x="0" y="0"/>
            <a:chExt cx="25639114" cy="23809739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09</a:t>
              </a:r>
            </a:p>
          </p:txBody>
        </p:sp>
      </p:grp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3624137" y="8148280"/>
            <a:ext cx="2228850" cy="2057400"/>
            <a:chOff x="0" y="0"/>
            <a:chExt cx="2113280" cy="1950720"/>
          </a:xfrm>
        </p:grpSpPr>
        <p:sp>
          <p:nvSpPr>
            <p:cNvPr name="Freeform 75" id="75" descr="CLOCK"/>
            <p:cNvSpPr/>
            <p:nvPr/>
          </p:nvSpPr>
          <p:spPr>
            <a:xfrm flipH="false" flipV="false" rot="0">
              <a:off x="0" y="0"/>
              <a:ext cx="211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2113280">
                  <a:moveTo>
                    <a:pt x="0" y="0"/>
                  </a:moveTo>
                  <a:lnTo>
                    <a:pt x="2113280" y="0"/>
                  </a:lnTo>
                  <a:lnTo>
                    <a:pt x="211328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1375430" y="-3430185"/>
            <a:ext cx="27041253" cy="25111834"/>
            <a:chOff x="0" y="0"/>
            <a:chExt cx="25639114" cy="23809739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1651127" cy="1387348"/>
            </a:xfrm>
            <a:custGeom>
              <a:avLst/>
              <a:gdLst/>
              <a:ahLst/>
              <a:cxnLst/>
              <a:rect r="r" b="b" t="t" l="l"/>
              <a:pathLst>
                <a:path h="1387348" w="1651127">
                  <a:moveTo>
                    <a:pt x="2921" y="403352"/>
                  </a:moveTo>
                  <a:lnTo>
                    <a:pt x="447167" y="2286"/>
                  </a:lnTo>
                  <a:cubicBezTo>
                    <a:pt x="448818" y="762"/>
                    <a:pt x="450977" y="0"/>
                    <a:pt x="453263" y="0"/>
                  </a:cubicBezTo>
                  <a:lnTo>
                    <a:pt x="1197991" y="0"/>
                  </a:lnTo>
                  <a:cubicBezTo>
                    <a:pt x="1200277" y="0"/>
                    <a:pt x="1202436" y="889"/>
                    <a:pt x="1204087" y="2286"/>
                  </a:cubicBezTo>
                  <a:lnTo>
                    <a:pt x="1648206" y="403352"/>
                  </a:lnTo>
                  <a:cubicBezTo>
                    <a:pt x="1650111" y="405003"/>
                    <a:pt x="1651127" y="407543"/>
                    <a:pt x="1651127" y="410083"/>
                  </a:cubicBezTo>
                  <a:lnTo>
                    <a:pt x="1651127" y="977392"/>
                  </a:lnTo>
                  <a:cubicBezTo>
                    <a:pt x="1651127" y="979932"/>
                    <a:pt x="1649984" y="982345"/>
                    <a:pt x="1648206" y="984123"/>
                  </a:cubicBezTo>
                  <a:lnTo>
                    <a:pt x="1204087" y="1385062"/>
                  </a:lnTo>
                  <a:cubicBezTo>
                    <a:pt x="1202436" y="1386586"/>
                    <a:pt x="1200277" y="1387348"/>
                    <a:pt x="1197991" y="1387348"/>
                  </a:cubicBezTo>
                  <a:lnTo>
                    <a:pt x="453263" y="1387348"/>
                  </a:lnTo>
                  <a:cubicBezTo>
                    <a:pt x="450977" y="1387348"/>
                    <a:pt x="448818" y="1386459"/>
                    <a:pt x="447167" y="1385062"/>
                  </a:cubicBezTo>
                  <a:lnTo>
                    <a:pt x="2921" y="984123"/>
                  </a:lnTo>
                  <a:cubicBezTo>
                    <a:pt x="1016" y="982472"/>
                    <a:pt x="0" y="979932"/>
                    <a:pt x="0" y="977392"/>
                  </a:cubicBezTo>
                  <a:lnTo>
                    <a:pt x="0" y="410083"/>
                  </a:lnTo>
                  <a:cubicBezTo>
                    <a:pt x="0" y="407543"/>
                    <a:pt x="1143" y="405130"/>
                    <a:pt x="2921" y="403352"/>
                  </a:cubicBezTo>
                  <a:moveTo>
                    <a:pt x="14986" y="416814"/>
                  </a:moveTo>
                  <a:lnTo>
                    <a:pt x="8890" y="410083"/>
                  </a:lnTo>
                  <a:lnTo>
                    <a:pt x="17907" y="410083"/>
                  </a:lnTo>
                  <a:lnTo>
                    <a:pt x="17907" y="977392"/>
                  </a:lnTo>
                  <a:lnTo>
                    <a:pt x="9017" y="977392"/>
                  </a:lnTo>
                  <a:lnTo>
                    <a:pt x="15113" y="970661"/>
                  </a:lnTo>
                  <a:lnTo>
                    <a:pt x="459232" y="1371727"/>
                  </a:lnTo>
                  <a:lnTo>
                    <a:pt x="453136" y="1378458"/>
                  </a:lnTo>
                  <a:lnTo>
                    <a:pt x="453136" y="1369441"/>
                  </a:lnTo>
                  <a:lnTo>
                    <a:pt x="1197991" y="1369441"/>
                  </a:lnTo>
                  <a:lnTo>
                    <a:pt x="1197991" y="1378458"/>
                  </a:lnTo>
                  <a:lnTo>
                    <a:pt x="1191895" y="1371727"/>
                  </a:lnTo>
                  <a:lnTo>
                    <a:pt x="1636014" y="970661"/>
                  </a:lnTo>
                  <a:lnTo>
                    <a:pt x="1642110" y="977392"/>
                  </a:lnTo>
                  <a:lnTo>
                    <a:pt x="1633093" y="977392"/>
                  </a:lnTo>
                  <a:lnTo>
                    <a:pt x="1633093" y="410083"/>
                  </a:lnTo>
                  <a:lnTo>
                    <a:pt x="1642110" y="410083"/>
                  </a:lnTo>
                  <a:lnTo>
                    <a:pt x="1636014" y="416814"/>
                  </a:lnTo>
                  <a:lnTo>
                    <a:pt x="1192022" y="15748"/>
                  </a:lnTo>
                  <a:lnTo>
                    <a:pt x="1198118" y="9017"/>
                  </a:lnTo>
                  <a:lnTo>
                    <a:pt x="1198118" y="18034"/>
                  </a:lnTo>
                  <a:lnTo>
                    <a:pt x="453263" y="18034"/>
                  </a:lnTo>
                  <a:lnTo>
                    <a:pt x="453263" y="9017"/>
                  </a:lnTo>
                  <a:lnTo>
                    <a:pt x="459359" y="15748"/>
                  </a:lnTo>
                  <a:lnTo>
                    <a:pt x="15113" y="4168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8" id="78"/>
            <p:cNvSpPr txBox="true"/>
            <p:nvPr/>
          </p:nvSpPr>
          <p:spPr>
            <a:xfrm>
              <a:off x="0" y="-47625"/>
              <a:ext cx="25639114" cy="2385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0"/>
                </a:lnSpc>
              </a:pPr>
              <a:r>
                <a:rPr lang="en-US" b="true" sz="9900">
                  <a:solidFill>
                    <a:srgbClr val="FF33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10 </a:t>
              </a: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13964677" y="388591"/>
            <a:ext cx="2245843" cy="2400300"/>
            <a:chOff x="0" y="0"/>
            <a:chExt cx="2129392" cy="2275840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-16510" y="-15113"/>
              <a:ext cx="2166874" cy="2321560"/>
            </a:xfrm>
            <a:custGeom>
              <a:avLst/>
              <a:gdLst/>
              <a:ahLst/>
              <a:cxnLst/>
              <a:rect r="r" b="b" t="t" l="l"/>
              <a:pathLst>
                <a:path h="2321560" w="2166874">
                  <a:moveTo>
                    <a:pt x="208788" y="772160"/>
                  </a:moveTo>
                  <a:cubicBezTo>
                    <a:pt x="191643" y="588518"/>
                    <a:pt x="248031" y="406908"/>
                    <a:pt x="353949" y="304038"/>
                  </a:cubicBezTo>
                  <a:cubicBezTo>
                    <a:pt x="459867" y="201168"/>
                    <a:pt x="596900" y="195453"/>
                    <a:pt x="706882" y="289179"/>
                  </a:cubicBezTo>
                  <a:cubicBezTo>
                    <a:pt x="745871" y="182499"/>
                    <a:pt x="817118" y="108712"/>
                    <a:pt x="899160" y="90424"/>
                  </a:cubicBezTo>
                  <a:cubicBezTo>
                    <a:pt x="981202" y="72136"/>
                    <a:pt x="1064260" y="111125"/>
                    <a:pt x="1123442" y="195961"/>
                  </a:cubicBezTo>
                  <a:cubicBezTo>
                    <a:pt x="1156589" y="99187"/>
                    <a:pt x="1221740" y="34163"/>
                    <a:pt x="1295654" y="23876"/>
                  </a:cubicBezTo>
                  <a:cubicBezTo>
                    <a:pt x="1369568" y="13589"/>
                    <a:pt x="1441958" y="59817"/>
                    <a:pt x="1487043" y="145796"/>
                  </a:cubicBezTo>
                  <a:cubicBezTo>
                    <a:pt x="1546987" y="43180"/>
                    <a:pt x="1642237" y="0"/>
                    <a:pt x="1731772" y="34925"/>
                  </a:cubicBezTo>
                  <a:cubicBezTo>
                    <a:pt x="1821307" y="69850"/>
                    <a:pt x="1888871" y="176530"/>
                    <a:pt x="1905254" y="308864"/>
                  </a:cubicBezTo>
                  <a:cubicBezTo>
                    <a:pt x="1978660" y="337947"/>
                    <a:pt x="2039874" y="412115"/>
                    <a:pt x="2072894" y="511937"/>
                  </a:cubicBezTo>
                  <a:cubicBezTo>
                    <a:pt x="2105914" y="611759"/>
                    <a:pt x="2107819" y="727710"/>
                    <a:pt x="2077720" y="829564"/>
                  </a:cubicBezTo>
                  <a:cubicBezTo>
                    <a:pt x="2149983" y="966470"/>
                    <a:pt x="2166874" y="1148842"/>
                    <a:pt x="2122170" y="1308735"/>
                  </a:cubicBezTo>
                  <a:cubicBezTo>
                    <a:pt x="2077466" y="1468628"/>
                    <a:pt x="1977644" y="1581912"/>
                    <a:pt x="1860169" y="1606296"/>
                  </a:cubicBezTo>
                  <a:cubicBezTo>
                    <a:pt x="1859280" y="1756283"/>
                    <a:pt x="1802765" y="1893951"/>
                    <a:pt x="1712341" y="1966214"/>
                  </a:cubicBezTo>
                  <a:cubicBezTo>
                    <a:pt x="1621917" y="2038477"/>
                    <a:pt x="1511554" y="2034032"/>
                    <a:pt x="1424051" y="1954530"/>
                  </a:cubicBezTo>
                  <a:cubicBezTo>
                    <a:pt x="1386713" y="2134235"/>
                    <a:pt x="1281811" y="2266442"/>
                    <a:pt x="1154430" y="2294001"/>
                  </a:cubicBezTo>
                  <a:cubicBezTo>
                    <a:pt x="1027049" y="2321560"/>
                    <a:pt x="900303" y="2239645"/>
                    <a:pt x="828802" y="2083562"/>
                  </a:cubicBezTo>
                  <a:cubicBezTo>
                    <a:pt x="741172" y="2160524"/>
                    <a:pt x="635889" y="2182622"/>
                    <a:pt x="536956" y="2145030"/>
                  </a:cubicBezTo>
                  <a:cubicBezTo>
                    <a:pt x="438023" y="2107438"/>
                    <a:pt x="353441" y="2013204"/>
                    <a:pt x="302641" y="1883664"/>
                  </a:cubicBezTo>
                  <a:cubicBezTo>
                    <a:pt x="213106" y="1898904"/>
                    <a:pt x="126365" y="1831340"/>
                    <a:pt x="85725" y="1714500"/>
                  </a:cubicBezTo>
                  <a:cubicBezTo>
                    <a:pt x="45085" y="1597660"/>
                    <a:pt x="59055" y="1456563"/>
                    <a:pt x="120650" y="1361059"/>
                  </a:cubicBezTo>
                  <a:cubicBezTo>
                    <a:pt x="40767" y="1292606"/>
                    <a:pt x="0" y="1156716"/>
                    <a:pt x="19558" y="1024382"/>
                  </a:cubicBezTo>
                  <a:cubicBezTo>
                    <a:pt x="39116" y="892048"/>
                    <a:pt x="114808" y="793115"/>
                    <a:pt x="207010" y="779272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1" id="81"/>
            <p:cNvSpPr/>
            <p:nvPr/>
          </p:nvSpPr>
          <p:spPr>
            <a:xfrm flipH="false" flipV="false" rot="0">
              <a:off x="15937866" y="385572"/>
              <a:ext cx="118363" cy="118364"/>
            </a:xfrm>
            <a:custGeom>
              <a:avLst/>
              <a:gdLst/>
              <a:ahLst/>
              <a:cxnLst/>
              <a:rect r="r" b="b" t="t" l="l"/>
              <a:pathLst>
                <a:path h="118364" w="118363">
                  <a:moveTo>
                    <a:pt x="118363" y="59182"/>
                  </a:moveTo>
                  <a:cubicBezTo>
                    <a:pt x="118363" y="91821"/>
                    <a:pt x="91821" y="118364"/>
                    <a:pt x="59181" y="118364"/>
                  </a:cubicBezTo>
                  <a:cubicBezTo>
                    <a:pt x="26542" y="118364"/>
                    <a:pt x="0" y="91821"/>
                    <a:pt x="0" y="59182"/>
                  </a:cubicBezTo>
                  <a:cubicBezTo>
                    <a:pt x="0" y="26543"/>
                    <a:pt x="26542" y="0"/>
                    <a:pt x="59181" y="0"/>
                  </a:cubicBezTo>
                  <a:cubicBezTo>
                    <a:pt x="91821" y="0"/>
                    <a:pt x="118363" y="26543"/>
                    <a:pt x="118363" y="59182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2" id="82"/>
            <p:cNvSpPr/>
            <p:nvPr/>
          </p:nvSpPr>
          <p:spPr>
            <a:xfrm flipH="false" flipV="false" rot="0">
              <a:off x="11295380" y="539242"/>
              <a:ext cx="236474" cy="236474"/>
            </a:xfrm>
            <a:custGeom>
              <a:avLst/>
              <a:gdLst/>
              <a:ahLst/>
              <a:cxnLst/>
              <a:rect r="r" b="b" t="t" l="l"/>
              <a:pathLst>
                <a:path h="236474" w="236474">
                  <a:moveTo>
                    <a:pt x="236474" y="118237"/>
                  </a:moveTo>
                  <a:cubicBezTo>
                    <a:pt x="236474" y="183515"/>
                    <a:pt x="183515" y="236474"/>
                    <a:pt x="118237" y="236474"/>
                  </a:cubicBezTo>
                  <a:cubicBezTo>
                    <a:pt x="52959" y="236474"/>
                    <a:pt x="0" y="183515"/>
                    <a:pt x="0" y="118237"/>
                  </a:cubicBezTo>
                  <a:cubicBezTo>
                    <a:pt x="0" y="52959"/>
                    <a:pt x="52959" y="0"/>
                    <a:pt x="118237" y="0"/>
                  </a:cubicBezTo>
                  <a:cubicBezTo>
                    <a:pt x="183515" y="0"/>
                    <a:pt x="236474" y="52959"/>
                    <a:pt x="236474" y="118237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3" id="83"/>
            <p:cNvSpPr/>
            <p:nvPr/>
          </p:nvSpPr>
          <p:spPr>
            <a:xfrm flipH="false" flipV="false" rot="0">
              <a:off x="6534531" y="698373"/>
              <a:ext cx="354838" cy="354838"/>
            </a:xfrm>
            <a:custGeom>
              <a:avLst/>
              <a:gdLst/>
              <a:ahLst/>
              <a:cxnLst/>
              <a:rect r="r" b="b" t="t" l="l"/>
              <a:pathLst>
                <a:path h="354838" w="354838">
                  <a:moveTo>
                    <a:pt x="354838" y="177419"/>
                  </a:moveTo>
                  <a:cubicBezTo>
                    <a:pt x="354838" y="275463"/>
                    <a:pt x="275336" y="354838"/>
                    <a:pt x="177419" y="354838"/>
                  </a:cubicBezTo>
                  <a:cubicBezTo>
                    <a:pt x="79502" y="354838"/>
                    <a:pt x="0" y="275336"/>
                    <a:pt x="0" y="177419"/>
                  </a:cubicBezTo>
                  <a:cubicBezTo>
                    <a:pt x="0" y="79502"/>
                    <a:pt x="79502" y="0"/>
                    <a:pt x="177419" y="0"/>
                  </a:cubicBezTo>
                  <a:cubicBezTo>
                    <a:pt x="275336" y="0"/>
                    <a:pt x="354838" y="79502"/>
                    <a:pt x="354838" y="177419"/>
                  </a:cubicBezTo>
                  <a:close/>
                </a:path>
              </a:pathLst>
            </a:custGeom>
            <a:solidFill>
              <a:srgbClr val="FFFF99"/>
            </a:solid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106426" y="123317"/>
              <a:ext cx="1954022" cy="1935988"/>
            </a:xfrm>
            <a:custGeom>
              <a:avLst/>
              <a:gdLst/>
              <a:ahLst/>
              <a:cxnLst/>
              <a:rect r="r" b="b" t="t" l="l"/>
              <a:pathLst>
                <a:path h="1935988" w="1954022">
                  <a:moveTo>
                    <a:pt x="124841" y="1255776"/>
                  </a:moveTo>
                  <a:cubicBezTo>
                    <a:pt x="81280" y="1260729"/>
                    <a:pt x="37719" y="1246124"/>
                    <a:pt x="0" y="1213739"/>
                  </a:cubicBezTo>
                  <a:moveTo>
                    <a:pt x="235077" y="1715262"/>
                  </a:moveTo>
                  <a:cubicBezTo>
                    <a:pt x="217551" y="1725422"/>
                    <a:pt x="199136" y="1732153"/>
                    <a:pt x="180467" y="1735328"/>
                  </a:cubicBezTo>
                  <a:moveTo>
                    <a:pt x="705866" y="1935988"/>
                  </a:moveTo>
                  <a:cubicBezTo>
                    <a:pt x="692658" y="1907286"/>
                    <a:pt x="681609" y="1876552"/>
                    <a:pt x="672973" y="1844294"/>
                  </a:cubicBezTo>
                  <a:moveTo>
                    <a:pt x="1314577" y="1707388"/>
                  </a:moveTo>
                  <a:cubicBezTo>
                    <a:pt x="1312672" y="1741551"/>
                    <a:pt x="1308227" y="1775206"/>
                    <a:pt x="1301496" y="1807972"/>
                  </a:cubicBezTo>
                  <a:moveTo>
                    <a:pt x="1575943" y="1085850"/>
                  </a:moveTo>
                  <a:cubicBezTo>
                    <a:pt x="1674749" y="1155827"/>
                    <a:pt x="1737106" y="1302004"/>
                    <a:pt x="1736217" y="1461770"/>
                  </a:cubicBezTo>
                  <a:moveTo>
                    <a:pt x="1954022" y="685419"/>
                  </a:moveTo>
                  <a:cubicBezTo>
                    <a:pt x="1938020" y="739775"/>
                    <a:pt x="1913636" y="788035"/>
                    <a:pt x="1882648" y="826389"/>
                  </a:cubicBezTo>
                  <a:moveTo>
                    <a:pt x="1782826" y="162433"/>
                  </a:moveTo>
                  <a:cubicBezTo>
                    <a:pt x="1785493" y="184404"/>
                    <a:pt x="1786763" y="206629"/>
                    <a:pt x="1786636" y="228981"/>
                  </a:cubicBezTo>
                  <a:moveTo>
                    <a:pt x="1326896" y="84836"/>
                  </a:moveTo>
                  <a:cubicBezTo>
                    <a:pt x="1336167" y="54102"/>
                    <a:pt x="1348486" y="25527"/>
                    <a:pt x="1363472" y="0"/>
                  </a:cubicBezTo>
                  <a:moveTo>
                    <a:pt x="985012" y="125349"/>
                  </a:moveTo>
                  <a:cubicBezTo>
                    <a:pt x="988822" y="99949"/>
                    <a:pt x="994791" y="75311"/>
                    <a:pt x="1002665" y="52070"/>
                  </a:cubicBezTo>
                  <a:moveTo>
                    <a:pt x="583692" y="150241"/>
                  </a:moveTo>
                  <a:cubicBezTo>
                    <a:pt x="606933" y="170053"/>
                    <a:pt x="628523" y="193929"/>
                    <a:pt x="647827" y="221234"/>
                  </a:cubicBezTo>
                  <a:moveTo>
                    <a:pt x="97028" y="708533"/>
                  </a:moveTo>
                  <a:cubicBezTo>
                    <a:pt x="91948" y="684149"/>
                    <a:pt x="88265" y="659130"/>
                    <a:pt x="85852" y="633857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28575"/>
              <a:ext cx="2129392" cy="23044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19"/>
                </a:lnSpc>
              </a:pPr>
              <a:r>
                <a:rPr lang="en-US" b="true" sz="3599">
                  <a:solidFill>
                    <a:srgbClr val="0000CC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Đã hết 10 giây</a:t>
              </a:r>
            </a:p>
          </p:txBody>
        </p:sp>
      </p:grpSp>
      <p:sp>
        <p:nvSpPr>
          <p:cNvPr name="TextBox 86" id="86"/>
          <p:cNvSpPr txBox="true"/>
          <p:nvPr/>
        </p:nvSpPr>
        <p:spPr>
          <a:xfrm rot="0">
            <a:off x="4170638" y="820891"/>
            <a:ext cx="11126229" cy="281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 u="sng">
                <a:solidFill>
                  <a:srgbClr val="0000C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Câu 4</a:t>
            </a:r>
          </a:p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0000C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Vần /et/, /êt/ và vần /it/</a:t>
            </a:r>
          </a:p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0000C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kết hợp được với mấy dấu thanh?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85004" y="-42862"/>
            <a:ext cx="1071562" cy="1071562"/>
            <a:chOff x="0" y="0"/>
            <a:chExt cx="1016000" cy="10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16000" cy="1016000"/>
            </a:xfrm>
            <a:custGeom>
              <a:avLst/>
              <a:gdLst/>
              <a:ahLst/>
              <a:cxnLst/>
              <a:rect r="r" b="b" t="t" l="l"/>
              <a:pathLst>
                <a:path h="1016000" w="1016000">
                  <a:moveTo>
                    <a:pt x="0" y="0"/>
                  </a:moveTo>
                  <a:lnTo>
                    <a:pt x="1016000" y="0"/>
                  </a:lnTo>
                  <a:lnTo>
                    <a:pt x="1016000" y="1016000"/>
                  </a:lnTo>
                  <a:lnTo>
                    <a:pt x="0" y="10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3956614" y="530957"/>
            <a:ext cx="8919483" cy="59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Nghe – nói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286000" y="1237909"/>
            <a:ext cx="13716000" cy="9049090"/>
            <a:chOff x="0" y="0"/>
            <a:chExt cx="13004800" cy="85798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004800" cy="8579866"/>
            </a:xfrm>
            <a:custGeom>
              <a:avLst/>
              <a:gdLst/>
              <a:ahLst/>
              <a:cxnLst/>
              <a:rect r="r" b="b" t="t" l="l"/>
              <a:pathLst>
                <a:path h="8579866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8579866"/>
                  </a:lnTo>
                  <a:lnTo>
                    <a:pt x="0" y="8579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644" t="0" r="-8644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57450" y="0"/>
            <a:ext cx="13723506" cy="10287000"/>
          </a:xfrm>
          <a:custGeom>
            <a:avLst/>
            <a:gdLst/>
            <a:ahLst/>
            <a:cxnLst/>
            <a:rect r="r" b="b" t="t" l="l"/>
            <a:pathLst>
              <a:path h="10287000" w="13723506">
                <a:moveTo>
                  <a:pt x="0" y="0"/>
                </a:moveTo>
                <a:lnTo>
                  <a:pt x="13723506" y="0"/>
                </a:lnTo>
                <a:lnTo>
                  <a:pt x="137235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703" r="0" b="-117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30142" y="342297"/>
            <a:ext cx="765168" cy="1117034"/>
          </a:xfrm>
          <a:custGeom>
            <a:avLst/>
            <a:gdLst/>
            <a:ahLst/>
            <a:cxnLst/>
            <a:rect r="r" b="b" t="t" l="l"/>
            <a:pathLst>
              <a:path h="1117034" w="765168">
                <a:moveTo>
                  <a:pt x="0" y="0"/>
                </a:moveTo>
                <a:lnTo>
                  <a:pt x="765168" y="0"/>
                </a:lnTo>
                <a:lnTo>
                  <a:pt x="765168" y="1117034"/>
                </a:lnTo>
                <a:lnTo>
                  <a:pt x="0" y="1117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78494" y="1685925"/>
            <a:ext cx="1103295" cy="1090883"/>
          </a:xfrm>
          <a:custGeom>
            <a:avLst/>
            <a:gdLst/>
            <a:ahLst/>
            <a:cxnLst/>
            <a:rect r="r" b="b" t="t" l="l"/>
            <a:pathLst>
              <a:path h="1090883" w="1103295">
                <a:moveTo>
                  <a:pt x="0" y="0"/>
                </a:moveTo>
                <a:lnTo>
                  <a:pt x="1103295" y="0"/>
                </a:lnTo>
                <a:lnTo>
                  <a:pt x="1103295" y="1090883"/>
                </a:lnTo>
                <a:lnTo>
                  <a:pt x="0" y="10908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48198" y="3003830"/>
            <a:ext cx="4153167" cy="96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</a:t>
            </a:r>
            <a:r>
              <a:rPr lang="en-US" sz="6000" b="true">
                <a:solidFill>
                  <a:srgbClr val="ED7D31"/>
                </a:solidFill>
                <a:latin typeface="Arial Bold"/>
                <a:ea typeface="Arial Bold"/>
                <a:cs typeface="Arial Bold"/>
                <a:sym typeface="Arial Bold"/>
              </a:rPr>
              <a:t>uột </a:t>
            </a: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nhắt</a:t>
            </a:r>
            <a:r>
              <a:rPr lang="en-US" sz="6000" b="true">
                <a:solidFill>
                  <a:srgbClr val="F7931C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75778" y="590284"/>
            <a:ext cx="988335" cy="59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Đọc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840080" y="3003830"/>
            <a:ext cx="3246669" cy="96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</a:t>
            </a:r>
            <a:r>
              <a:rPr lang="en-US" sz="6000" b="true">
                <a:solidFill>
                  <a:srgbClr val="ED7D31"/>
                </a:solidFill>
                <a:latin typeface="Arial Bold"/>
                <a:ea typeface="Arial Bold"/>
                <a:cs typeface="Arial Bold"/>
                <a:sym typeface="Arial Bold"/>
              </a:rPr>
              <a:t>ướt </a:t>
            </a: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ván</a:t>
            </a:r>
            <a:r>
              <a:rPr lang="en-US" sz="6000" b="true">
                <a:solidFill>
                  <a:srgbClr val="F7931C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775672" y="4464551"/>
            <a:ext cx="1349160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</a:p>
        </p:txBody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8012913" y="4492578"/>
          <a:ext cx="5753100" cy="1371600"/>
        </p:xfrm>
        <a:graphic>
          <a:graphicData uri="http://schemas.openxmlformats.org/drawingml/2006/table">
            <a:tbl>
              <a:tblPr/>
              <a:tblGrid>
                <a:gridCol w="2876550"/>
                <a:gridCol w="2876550"/>
              </a:tblGrid>
              <a:tr h="13716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8767125" y="4455179"/>
            <a:ext cx="1357707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349754" y="4414249"/>
            <a:ext cx="1951833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uôt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240750" y="4455179"/>
            <a:ext cx="2169845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uôt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298446" y="4453246"/>
            <a:ext cx="1330455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524111" y="4453541"/>
            <a:ext cx="1303830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uô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780349" y="2236427"/>
            <a:ext cx="6225850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</a:t>
            </a:r>
            <a:r>
              <a:rPr lang="en-US" sz="9000" b="true">
                <a:solidFill>
                  <a:srgbClr val="ED7D31"/>
                </a:solidFill>
                <a:latin typeface="Arial Bold"/>
                <a:ea typeface="Arial Bold"/>
                <a:cs typeface="Arial Bold"/>
                <a:sym typeface="Arial Bold"/>
              </a:rPr>
              <a:t>uột </a:t>
            </a:r>
            <a:r>
              <a:rPr lang="en-US" sz="9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nhắt</a:t>
            </a:r>
            <a:r>
              <a:rPr lang="en-US" sz="9000" b="true">
                <a:solidFill>
                  <a:srgbClr val="F7931C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70312" y="851905"/>
            <a:ext cx="988335" cy="59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Đọc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321969" y="5084999"/>
            <a:ext cx="339624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2370018" y="6097786"/>
            <a:ext cx="237588" cy="194164"/>
            <a:chOff x="0" y="0"/>
            <a:chExt cx="225269" cy="18409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5298" cy="184150"/>
            </a:xfrm>
            <a:custGeom>
              <a:avLst/>
              <a:gdLst/>
              <a:ahLst/>
              <a:cxnLst/>
              <a:rect r="r" b="b" t="t" l="l"/>
              <a:pathLst>
                <a:path h="184150" w="225298">
                  <a:moveTo>
                    <a:pt x="0" y="0"/>
                  </a:moveTo>
                  <a:lnTo>
                    <a:pt x="225298" y="0"/>
                  </a:lnTo>
                  <a:lnTo>
                    <a:pt x="225298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8" t="0" r="-75" b="28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9471916" y="6746896"/>
            <a:ext cx="2842712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US" sz="9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uột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671764" y="821324"/>
            <a:ext cx="2425334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true">
                <a:solidFill>
                  <a:srgbClr val="7030A0"/>
                </a:solidFill>
                <a:latin typeface="Arial Bold"/>
                <a:ea typeface="Arial Bold"/>
                <a:cs typeface="Arial Bold"/>
                <a:sym typeface="Arial Bold"/>
              </a:rPr>
              <a:t>uô</a:t>
            </a:r>
            <a:r>
              <a:rPr lang="en-US" sz="9000" b="true">
                <a:solidFill>
                  <a:srgbClr val="ED7D31"/>
                </a:solidFill>
                <a:latin typeface="Arial Bold"/>
                <a:ea typeface="Arial Bold"/>
                <a:cs typeface="Arial Bold"/>
                <a:sym typeface="Arial Bold"/>
              </a:rPr>
              <a:t>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681092" y="821324"/>
            <a:ext cx="1428864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true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uô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077631" y="811013"/>
            <a:ext cx="416568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true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rPr>
              <a:t>t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2684620" y="3469357"/>
            <a:ext cx="4623796" cy="3178896"/>
            <a:chOff x="0" y="0"/>
            <a:chExt cx="4384044" cy="301406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384040" cy="3014091"/>
            </a:xfrm>
            <a:custGeom>
              <a:avLst/>
              <a:gdLst/>
              <a:ahLst/>
              <a:cxnLst/>
              <a:rect r="r" b="b" t="t" l="l"/>
              <a:pathLst>
                <a:path h="3014091" w="4384040">
                  <a:moveTo>
                    <a:pt x="0" y="0"/>
                  </a:moveTo>
                  <a:lnTo>
                    <a:pt x="4384040" y="0"/>
                  </a:lnTo>
                  <a:lnTo>
                    <a:pt x="4384040" y="3014091"/>
                  </a:lnTo>
                  <a:lnTo>
                    <a:pt x="0" y="3014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350" t="0" r="-535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2684620" y="1556878"/>
            <a:ext cx="1103295" cy="1090883"/>
          </a:xfrm>
          <a:custGeom>
            <a:avLst/>
            <a:gdLst/>
            <a:ahLst/>
            <a:cxnLst/>
            <a:rect r="r" b="b" t="t" l="l"/>
            <a:pathLst>
              <a:path h="1090883" w="1103295">
                <a:moveTo>
                  <a:pt x="0" y="0"/>
                </a:moveTo>
                <a:lnTo>
                  <a:pt x="1103296" y="0"/>
                </a:lnTo>
                <a:lnTo>
                  <a:pt x="1103296" y="1090883"/>
                </a:lnTo>
                <a:lnTo>
                  <a:pt x="0" y="1090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314700" y="327356"/>
            <a:ext cx="765168" cy="1117034"/>
          </a:xfrm>
          <a:custGeom>
            <a:avLst/>
            <a:gdLst/>
            <a:ahLst/>
            <a:cxnLst/>
            <a:rect r="r" b="b" t="t" l="l"/>
            <a:pathLst>
              <a:path h="1117034" w="765168">
                <a:moveTo>
                  <a:pt x="0" y="0"/>
                </a:moveTo>
                <a:lnTo>
                  <a:pt x="765168" y="0"/>
                </a:lnTo>
                <a:lnTo>
                  <a:pt x="765168" y="1117034"/>
                </a:lnTo>
                <a:lnTo>
                  <a:pt x="0" y="1117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63862" y="4568999"/>
            <a:ext cx="1349160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</a:p>
        </p:txBody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7834023" y="4542805"/>
          <a:ext cx="5753100" cy="1371600"/>
        </p:xfrm>
        <a:graphic>
          <a:graphicData uri="http://schemas.openxmlformats.org/drawingml/2006/table">
            <a:tbl>
              <a:tblPr/>
              <a:tblGrid>
                <a:gridCol w="2876550"/>
                <a:gridCol w="2876550"/>
              </a:tblGrid>
              <a:tr h="13716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4666622" y="590284"/>
            <a:ext cx="988335" cy="59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Đọc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564346" y="4568999"/>
            <a:ext cx="1357707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300164" y="4461877"/>
            <a:ext cx="1677285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ươt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126402" y="4493051"/>
            <a:ext cx="2024110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ươt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104671" y="4493050"/>
            <a:ext cx="1330455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341837" y="4493051"/>
            <a:ext cx="1294211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ươ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85540" y="2154101"/>
            <a:ext cx="4857687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</a:t>
            </a:r>
            <a:r>
              <a:rPr lang="en-US" sz="9000" b="true">
                <a:solidFill>
                  <a:srgbClr val="ED7D31"/>
                </a:solidFill>
                <a:latin typeface="Arial Bold"/>
                <a:ea typeface="Arial Bold"/>
                <a:cs typeface="Arial Bold"/>
                <a:sym typeface="Arial Bold"/>
              </a:rPr>
              <a:t>ướt </a:t>
            </a:r>
            <a:r>
              <a:rPr lang="en-US" sz="9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ván</a:t>
            </a:r>
            <a:r>
              <a:rPr lang="en-US" sz="9000" b="true">
                <a:solidFill>
                  <a:srgbClr val="F7931C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name="AutoShape 11" id="11"/>
          <p:cNvSpPr/>
          <p:nvPr/>
        </p:nvSpPr>
        <p:spPr>
          <a:xfrm rot="8040610">
            <a:off x="12122091" y="4133830"/>
            <a:ext cx="482654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2" id="12"/>
          <p:cNvGrpSpPr/>
          <p:nvPr/>
        </p:nvGrpSpPr>
        <p:grpSpPr>
          <a:xfrm rot="0">
            <a:off x="12217179" y="3973081"/>
            <a:ext cx="240578" cy="250332"/>
            <a:chOff x="0" y="0"/>
            <a:chExt cx="228103" cy="23735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8092" cy="237363"/>
            </a:xfrm>
            <a:custGeom>
              <a:avLst/>
              <a:gdLst/>
              <a:ahLst/>
              <a:cxnLst/>
              <a:rect r="r" b="b" t="t" l="l"/>
              <a:pathLst>
                <a:path h="237363" w="228092">
                  <a:moveTo>
                    <a:pt x="0" y="0"/>
                  </a:moveTo>
                  <a:lnTo>
                    <a:pt x="228092" y="0"/>
                  </a:lnTo>
                  <a:lnTo>
                    <a:pt x="228092" y="237363"/>
                  </a:lnTo>
                  <a:lnTo>
                    <a:pt x="0" y="237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937" t="0" r="-18941" b="4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9765512" y="6983897"/>
            <a:ext cx="2451667" cy="1404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9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ướt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714530" y="908678"/>
            <a:ext cx="1897743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true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ươ</a:t>
            </a:r>
            <a:r>
              <a:rPr lang="en-US" sz="9000" b="true">
                <a:solidFill>
                  <a:srgbClr val="ED7D31"/>
                </a:solidFill>
                <a:latin typeface="Arial Bold"/>
                <a:ea typeface="Arial Bold"/>
                <a:cs typeface="Arial Bold"/>
                <a:sym typeface="Arial Bold"/>
              </a:rPr>
              <a:t>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756768" y="886304"/>
            <a:ext cx="1879280" cy="1404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true">
                <a:solidFill>
                  <a:srgbClr val="7030A0"/>
                </a:solidFill>
                <a:latin typeface="Arial Bold"/>
                <a:ea typeface="Arial Bold"/>
                <a:cs typeface="Arial Bold"/>
                <a:sym typeface="Arial Bold"/>
              </a:rPr>
              <a:t>ươ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195705" y="924265"/>
            <a:ext cx="416568" cy="143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true">
                <a:solidFill>
                  <a:srgbClr val="0070C0"/>
                </a:solidFill>
                <a:latin typeface="Arial Bold"/>
                <a:ea typeface="Arial Bold"/>
                <a:cs typeface="Arial Bold"/>
                <a:sym typeface="Arial Bold"/>
              </a:rPr>
              <a:t>t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2656960" y="2343753"/>
            <a:ext cx="4759404" cy="4117776"/>
            <a:chOff x="0" y="0"/>
            <a:chExt cx="4512620" cy="390426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512564" cy="3904234"/>
            </a:xfrm>
            <a:custGeom>
              <a:avLst/>
              <a:gdLst/>
              <a:ahLst/>
              <a:cxnLst/>
              <a:rect r="r" b="b" t="t" l="l"/>
              <a:pathLst>
                <a:path h="3904234" w="4512564">
                  <a:moveTo>
                    <a:pt x="0" y="0"/>
                  </a:moveTo>
                  <a:lnTo>
                    <a:pt x="4512564" y="0"/>
                  </a:lnTo>
                  <a:lnTo>
                    <a:pt x="4512564" y="3904234"/>
                  </a:lnTo>
                  <a:lnTo>
                    <a:pt x="0" y="3904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4889" t="0" r="-1489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3629025" y="0"/>
            <a:ext cx="765168" cy="1117034"/>
          </a:xfrm>
          <a:custGeom>
            <a:avLst/>
            <a:gdLst/>
            <a:ahLst/>
            <a:cxnLst/>
            <a:rect r="r" b="b" t="t" l="l"/>
            <a:pathLst>
              <a:path h="1117034" w="765168">
                <a:moveTo>
                  <a:pt x="0" y="0"/>
                </a:moveTo>
                <a:lnTo>
                  <a:pt x="765168" y="0"/>
                </a:lnTo>
                <a:lnTo>
                  <a:pt x="765168" y="1117034"/>
                </a:lnTo>
                <a:lnTo>
                  <a:pt x="0" y="1117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582365" y="1245477"/>
            <a:ext cx="732335" cy="724096"/>
          </a:xfrm>
          <a:custGeom>
            <a:avLst/>
            <a:gdLst/>
            <a:ahLst/>
            <a:cxnLst/>
            <a:rect r="r" b="b" t="t" l="l"/>
            <a:pathLst>
              <a:path h="724096" w="732335">
                <a:moveTo>
                  <a:pt x="0" y="0"/>
                </a:moveTo>
                <a:lnTo>
                  <a:pt x="732335" y="0"/>
                </a:lnTo>
                <a:lnTo>
                  <a:pt x="732335" y="724096"/>
                </a:lnTo>
                <a:lnTo>
                  <a:pt x="0" y="7240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6000" y="0"/>
            <a:ext cx="13716000" cy="102870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008266" y="4793767"/>
            <a:ext cx="1349160" cy="96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</a:p>
        </p:txBody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879678" y="4818163"/>
          <a:ext cx="3162300" cy="952500"/>
        </p:xfrm>
        <a:graphic>
          <a:graphicData uri="http://schemas.openxmlformats.org/drawingml/2006/table">
            <a:tbl>
              <a:tblPr/>
              <a:tblGrid>
                <a:gridCol w="1581150"/>
                <a:gridCol w="1581150"/>
              </a:tblGrid>
              <a:tr h="9525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4439691" y="4773135"/>
          <a:ext cx="3162300" cy="952500"/>
        </p:xfrm>
        <a:graphic>
          <a:graphicData uri="http://schemas.openxmlformats.org/drawingml/2006/table">
            <a:tbl>
              <a:tblPr/>
              <a:tblGrid>
                <a:gridCol w="1581150"/>
                <a:gridCol w="1581150"/>
              </a:tblGrid>
              <a:tr h="9525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6789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4559730" y="4793767"/>
            <a:ext cx="1357707" cy="96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28397" y="4763192"/>
            <a:ext cx="1330455" cy="96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uôt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48198" y="3003830"/>
            <a:ext cx="4153167" cy="96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</a:t>
            </a:r>
            <a:r>
              <a:rPr lang="en-US" sz="6000" b="true">
                <a:solidFill>
                  <a:srgbClr val="ED7D31"/>
                </a:solidFill>
                <a:latin typeface="Arial Bold"/>
                <a:ea typeface="Arial Bold"/>
                <a:cs typeface="Arial Bold"/>
                <a:sym typeface="Arial Bold"/>
              </a:rPr>
              <a:t>uột </a:t>
            </a: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nhắt</a:t>
            </a:r>
            <a:r>
              <a:rPr lang="en-US" sz="6000" b="true">
                <a:solidFill>
                  <a:srgbClr val="F7931C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75778" y="590284"/>
            <a:ext cx="988335" cy="59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Đọc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92002" y="4802482"/>
            <a:ext cx="1330455" cy="96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ươt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008266" y="3003830"/>
            <a:ext cx="3246669" cy="96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</a:t>
            </a:r>
            <a:r>
              <a:rPr lang="en-US" sz="6000" b="true">
                <a:solidFill>
                  <a:srgbClr val="ED7D31"/>
                </a:solidFill>
                <a:latin typeface="Arial Bold"/>
                <a:ea typeface="Arial Bold"/>
                <a:cs typeface="Arial Bold"/>
                <a:sym typeface="Arial Bold"/>
              </a:rPr>
              <a:t>ướt </a:t>
            </a: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ván</a:t>
            </a:r>
            <a:r>
              <a:rPr lang="en-US" sz="6000" b="true">
                <a:solidFill>
                  <a:srgbClr val="F7931C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name="AutoShape 13" id="13"/>
          <p:cNvSpPr/>
          <p:nvPr/>
        </p:nvSpPr>
        <p:spPr>
          <a:xfrm rot="7873041">
            <a:off x="13256257" y="4608125"/>
            <a:ext cx="294026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6851631" y="5542445"/>
            <a:ext cx="135240" cy="44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048534" y="6589612"/>
            <a:ext cx="1902552" cy="961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US" sz="6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uột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02111" y="6583703"/>
            <a:ext cx="1920346" cy="939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6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ướt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977499" y="1576641"/>
            <a:ext cx="2064479" cy="1113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7199" b="true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ươt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735398" y="1543690"/>
            <a:ext cx="1467336" cy="1146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7199" b="true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uôt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3212726" y="342297"/>
            <a:ext cx="765168" cy="1117034"/>
          </a:xfrm>
          <a:custGeom>
            <a:avLst/>
            <a:gdLst/>
            <a:ahLst/>
            <a:cxnLst/>
            <a:rect r="r" b="b" t="t" l="l"/>
            <a:pathLst>
              <a:path h="1117034" w="765168">
                <a:moveTo>
                  <a:pt x="0" y="0"/>
                </a:moveTo>
                <a:lnTo>
                  <a:pt x="765168" y="0"/>
                </a:lnTo>
                <a:lnTo>
                  <a:pt x="765168" y="1117034"/>
                </a:lnTo>
                <a:lnTo>
                  <a:pt x="0" y="1117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DAG4oUDrz50</dc:identifier>
  <dcterms:modified xsi:type="dcterms:W3CDTF">2011-08-01T06:04:30Z</dcterms:modified>
  <cp:revision>1</cp:revision>
  <dc:title>Bài 10E: uôt - ươt</dc:title>
</cp:coreProperties>
</file>