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17" r:id="rId4"/>
  </p:sldMasterIdLst>
  <p:notesMasterIdLst>
    <p:notesMasterId r:id="rId22"/>
  </p:notesMasterIdLst>
  <p:sldIdLst>
    <p:sldId id="257" r:id="rId5"/>
    <p:sldId id="265" r:id="rId6"/>
    <p:sldId id="2007577124" r:id="rId7"/>
    <p:sldId id="2007577125" r:id="rId8"/>
    <p:sldId id="2007577126" r:id="rId9"/>
    <p:sldId id="2007577128" r:id="rId10"/>
    <p:sldId id="2007577129" r:id="rId11"/>
    <p:sldId id="2007577130" r:id="rId12"/>
    <p:sldId id="2007577102" r:id="rId13"/>
    <p:sldId id="2007577123" r:id="rId14"/>
    <p:sldId id="2007577122" r:id="rId15"/>
    <p:sldId id="2007577132" r:id="rId16"/>
    <p:sldId id="2007577133" r:id="rId17"/>
    <p:sldId id="2007577107" r:id="rId18"/>
    <p:sldId id="2007577134" r:id="rId19"/>
    <p:sldId id="2007577108" r:id="rId20"/>
    <p:sldId id="289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49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1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3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18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9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84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023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427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227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58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4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9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wmf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6.wmf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16.wmf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6.wmf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38979" y="8774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Tiết học</a:t>
            </a:r>
            <a:r>
              <a:rPr kumimoji="0" lang="en-US" altLang="zh-CN" sz="4800" b="1" i="1" u="none" strike="noStrike" kern="0" cap="none" spc="0" normalizeH="0" noProof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tăng cường 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224905" y="2274838"/>
            <a:ext cx="4911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tập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thực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hành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641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7858073" y="2371414"/>
            <a:ext cx="590843" cy="570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6E4E8C0-6B71-4196-B148-7B09EB20CEA6}"/>
              </a:ext>
            </a:extLst>
          </p:cNvPr>
          <p:cNvSpPr/>
          <p:nvPr/>
        </p:nvSpPr>
        <p:spPr>
          <a:xfrm>
            <a:off x="778953" y="963823"/>
            <a:ext cx="555689" cy="58477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66876" y="963823"/>
            <a:ext cx="81694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smtClean="0">
                <a:solidFill>
                  <a:prstClr val="black"/>
                </a:solidFill>
                <a:latin typeface="Arial"/>
              </a:rPr>
              <a:t>Trừ bằng cách đếm lùi</a:t>
            </a:r>
            <a:endParaRPr lang="vi-VN" sz="32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78952" y="3150769"/>
            <a:ext cx="1992382" cy="2955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sz="2400"/>
            </a:pPr>
            <a:r>
              <a:rPr lang="en-US" sz="3200" b="1"/>
              <a:t>6 – 3 = </a:t>
            </a:r>
          </a:p>
          <a:p>
            <a:pPr>
              <a:lnSpc>
                <a:spcPct val="150000"/>
              </a:lnSpc>
              <a:defRPr sz="2400"/>
            </a:pPr>
            <a:r>
              <a:rPr lang="en-US" sz="3200" b="1"/>
              <a:t>5 – 1 = </a:t>
            </a:r>
          </a:p>
          <a:p>
            <a:pPr>
              <a:lnSpc>
                <a:spcPct val="150000"/>
              </a:lnSpc>
              <a:defRPr sz="2400"/>
            </a:pPr>
            <a:r>
              <a:rPr lang="en-US" sz="3200" b="1"/>
              <a:t>8 – 5 = </a:t>
            </a:r>
          </a:p>
          <a:p>
            <a:pPr>
              <a:lnSpc>
                <a:spcPct val="150000"/>
              </a:lnSpc>
              <a:defRPr sz="2400"/>
            </a:pPr>
            <a:r>
              <a:rPr lang="en-US" sz="3200" b="1"/>
              <a:t>7 – 4 =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559240" y="3160440"/>
            <a:ext cx="1992382" cy="2955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sz="2400"/>
            </a:pPr>
            <a:r>
              <a:rPr lang="en-US" sz="3200" b="1"/>
              <a:t>6 – 3 = </a:t>
            </a:r>
          </a:p>
          <a:p>
            <a:pPr>
              <a:lnSpc>
                <a:spcPct val="150000"/>
              </a:lnSpc>
              <a:defRPr sz="2400"/>
            </a:pPr>
            <a:r>
              <a:rPr lang="en-US" sz="3200" b="1"/>
              <a:t>5 – 1 = </a:t>
            </a:r>
          </a:p>
          <a:p>
            <a:pPr>
              <a:lnSpc>
                <a:spcPct val="150000"/>
              </a:lnSpc>
              <a:defRPr sz="2400"/>
            </a:pPr>
            <a:r>
              <a:rPr lang="en-US" sz="3200" b="1"/>
              <a:t>8 – 5 = </a:t>
            </a:r>
          </a:p>
          <a:p>
            <a:pPr>
              <a:lnSpc>
                <a:spcPct val="150000"/>
              </a:lnSpc>
              <a:defRPr sz="2400"/>
            </a:pPr>
            <a:r>
              <a:rPr lang="en-US" sz="3200" b="1"/>
              <a:t>7 – 4 =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375800" y="3212973"/>
            <a:ext cx="1992382" cy="2955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sz="2400"/>
            </a:pPr>
            <a:r>
              <a:rPr lang="en-US" sz="3200" b="1"/>
              <a:t>6 – 3 = </a:t>
            </a:r>
          </a:p>
          <a:p>
            <a:pPr>
              <a:lnSpc>
                <a:spcPct val="150000"/>
              </a:lnSpc>
              <a:defRPr sz="2400"/>
            </a:pPr>
            <a:r>
              <a:rPr lang="en-US" sz="3200" b="1"/>
              <a:t>5 – 1 = </a:t>
            </a:r>
          </a:p>
          <a:p>
            <a:pPr>
              <a:lnSpc>
                <a:spcPct val="150000"/>
              </a:lnSpc>
              <a:defRPr sz="2400"/>
            </a:pPr>
            <a:r>
              <a:rPr lang="en-US" sz="3200" b="1"/>
              <a:t>8 – 5 = </a:t>
            </a:r>
          </a:p>
          <a:p>
            <a:pPr>
              <a:lnSpc>
                <a:spcPct val="150000"/>
              </a:lnSpc>
              <a:defRPr sz="2400"/>
            </a:pPr>
            <a:r>
              <a:rPr lang="en-US" sz="3200" b="1"/>
              <a:t>7 – 4 =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024266" y="3227187"/>
            <a:ext cx="1992382" cy="2955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sz="2400"/>
            </a:pPr>
            <a:r>
              <a:rPr lang="en-US" sz="3200" b="1"/>
              <a:t>6 – 3 = </a:t>
            </a:r>
          </a:p>
          <a:p>
            <a:pPr>
              <a:lnSpc>
                <a:spcPct val="150000"/>
              </a:lnSpc>
              <a:defRPr sz="2400"/>
            </a:pPr>
            <a:r>
              <a:rPr lang="en-US" sz="3200" b="1"/>
              <a:t>5 – 1 = </a:t>
            </a:r>
          </a:p>
          <a:p>
            <a:pPr>
              <a:lnSpc>
                <a:spcPct val="150000"/>
              </a:lnSpc>
              <a:defRPr sz="2400"/>
            </a:pPr>
            <a:r>
              <a:rPr lang="en-US" sz="3200" b="1"/>
              <a:t>8 – 5 = </a:t>
            </a:r>
          </a:p>
          <a:p>
            <a:pPr>
              <a:lnSpc>
                <a:spcPct val="150000"/>
              </a:lnSpc>
              <a:defRPr sz="2400"/>
            </a:pPr>
            <a:r>
              <a:rPr lang="en-US" sz="3200" b="1"/>
              <a:t>7 – 4 =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776365" y="2313752"/>
            <a:ext cx="97520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400"/>
            </a:pPr>
            <a:r>
              <a:rPr lang="en-US" sz="3200" b="1" smtClean="0">
                <a:solidFill>
                  <a:srgbClr val="FF0000"/>
                </a:solidFill>
              </a:rPr>
              <a:t>Mẫu:     6 </a:t>
            </a:r>
            <a:r>
              <a:rPr lang="en-US" sz="3200" b="1">
                <a:solidFill>
                  <a:srgbClr val="FF0000"/>
                </a:solidFill>
              </a:rPr>
              <a:t>– </a:t>
            </a:r>
            <a:r>
              <a:rPr lang="en-US" sz="3200" b="1" smtClean="0">
                <a:solidFill>
                  <a:srgbClr val="FF0000"/>
                </a:solidFill>
              </a:rPr>
              <a:t>2 </a:t>
            </a:r>
            <a:r>
              <a:rPr lang="en-US" sz="3200" b="1">
                <a:solidFill>
                  <a:srgbClr val="FF0000"/>
                </a:solidFill>
              </a:rPr>
              <a:t>= </a:t>
            </a:r>
            <a:r>
              <a:rPr lang="en-US" sz="3200" b="1" smtClean="0">
                <a:solidFill>
                  <a:srgbClr val="FF0000"/>
                </a:solidFill>
              </a:rPr>
              <a:t>                6 </a:t>
            </a:r>
            <a:r>
              <a:rPr lang="en-US" sz="3200" b="1">
                <a:solidFill>
                  <a:srgbClr val="FF0000"/>
                </a:solidFill>
              </a:rPr>
              <a:t>– </a:t>
            </a:r>
            <a:r>
              <a:rPr lang="en-US" sz="3200" b="1" smtClean="0">
                <a:solidFill>
                  <a:srgbClr val="FF0000"/>
                </a:solidFill>
              </a:rPr>
              <a:t>2 =  4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54180" y="2385482"/>
            <a:ext cx="590843" cy="570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446056" y="2678368"/>
            <a:ext cx="886265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2238201" y="3401559"/>
            <a:ext cx="533130" cy="2650657"/>
            <a:chOff x="2238201" y="3401559"/>
            <a:chExt cx="533130" cy="2650657"/>
          </a:xfrm>
        </p:grpSpPr>
        <p:sp>
          <p:nvSpPr>
            <p:cNvPr id="12" name="Rectangle 11"/>
            <p:cNvSpPr/>
            <p:nvPr/>
          </p:nvSpPr>
          <p:spPr>
            <a:xfrm>
              <a:off x="2238202" y="3401559"/>
              <a:ext cx="533129" cy="52424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38201" y="4114070"/>
              <a:ext cx="533129" cy="52424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38201" y="4826581"/>
              <a:ext cx="533129" cy="52424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38201" y="5527973"/>
              <a:ext cx="533129" cy="52424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049601" y="3402696"/>
            <a:ext cx="533130" cy="2650657"/>
            <a:chOff x="2238201" y="3401559"/>
            <a:chExt cx="533130" cy="2650657"/>
          </a:xfrm>
        </p:grpSpPr>
        <p:sp>
          <p:nvSpPr>
            <p:cNvPr id="18" name="Rectangle 17"/>
            <p:cNvSpPr/>
            <p:nvPr/>
          </p:nvSpPr>
          <p:spPr>
            <a:xfrm>
              <a:off x="2238202" y="3401559"/>
              <a:ext cx="533129" cy="52424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38201" y="4114070"/>
              <a:ext cx="533129" cy="52424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38201" y="4826581"/>
              <a:ext cx="533129" cy="52424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38201" y="5527973"/>
              <a:ext cx="533129" cy="52424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931564" y="3401559"/>
            <a:ext cx="533130" cy="2650657"/>
            <a:chOff x="2238201" y="3401559"/>
            <a:chExt cx="533130" cy="2650657"/>
          </a:xfrm>
        </p:grpSpPr>
        <p:sp>
          <p:nvSpPr>
            <p:cNvPr id="23" name="Rectangle 22"/>
            <p:cNvSpPr/>
            <p:nvPr/>
          </p:nvSpPr>
          <p:spPr>
            <a:xfrm>
              <a:off x="2238202" y="3401559"/>
              <a:ext cx="533129" cy="52424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38201" y="4114070"/>
              <a:ext cx="533129" cy="52424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38201" y="4826581"/>
              <a:ext cx="533129" cy="52424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238201" y="5527973"/>
              <a:ext cx="533129" cy="52424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616149" y="3401559"/>
            <a:ext cx="533130" cy="2650657"/>
            <a:chOff x="2238201" y="3401559"/>
            <a:chExt cx="533130" cy="2650657"/>
          </a:xfrm>
        </p:grpSpPr>
        <p:sp>
          <p:nvSpPr>
            <p:cNvPr id="35" name="Rectangle 34"/>
            <p:cNvSpPr/>
            <p:nvPr/>
          </p:nvSpPr>
          <p:spPr>
            <a:xfrm>
              <a:off x="2238202" y="3401559"/>
              <a:ext cx="533129" cy="52424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238201" y="4114070"/>
              <a:ext cx="533129" cy="52424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238201" y="4826581"/>
              <a:ext cx="533129" cy="52424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238201" y="5527973"/>
              <a:ext cx="533129" cy="52424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865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5" grpId="0" animBg="1"/>
      <p:bldP spid="2" grpId="0"/>
      <p:bldP spid="29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7858073" y="2371414"/>
            <a:ext cx="590843" cy="570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6E4E8C0-6B71-4196-B148-7B09EB20CEA6}"/>
              </a:ext>
            </a:extLst>
          </p:cNvPr>
          <p:cNvSpPr/>
          <p:nvPr/>
        </p:nvSpPr>
        <p:spPr>
          <a:xfrm>
            <a:off x="778953" y="963823"/>
            <a:ext cx="555689" cy="58477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66876" y="963823"/>
            <a:ext cx="81694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smtClean="0">
                <a:solidFill>
                  <a:prstClr val="black"/>
                </a:solidFill>
                <a:latin typeface="Arial"/>
              </a:rPr>
              <a:t>Trừ bằng cách đếm lùi</a:t>
            </a:r>
            <a:endParaRPr lang="vi-VN" sz="32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352644" y="2996301"/>
            <a:ext cx="1992382" cy="2955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sz="2400"/>
            </a:pPr>
            <a:r>
              <a:rPr lang="en-US" sz="3200" b="1"/>
              <a:t>6 – 3 = </a:t>
            </a:r>
          </a:p>
          <a:p>
            <a:pPr>
              <a:lnSpc>
                <a:spcPct val="150000"/>
              </a:lnSpc>
              <a:defRPr sz="2400"/>
            </a:pPr>
            <a:r>
              <a:rPr lang="en-US" sz="3200" b="1"/>
              <a:t>5 – 1 = </a:t>
            </a:r>
          </a:p>
          <a:p>
            <a:pPr>
              <a:lnSpc>
                <a:spcPct val="150000"/>
              </a:lnSpc>
              <a:defRPr sz="2400"/>
            </a:pPr>
            <a:r>
              <a:rPr lang="en-US" sz="3200" b="1"/>
              <a:t>8 – 5 = </a:t>
            </a:r>
          </a:p>
          <a:p>
            <a:pPr>
              <a:lnSpc>
                <a:spcPct val="150000"/>
              </a:lnSpc>
              <a:defRPr sz="2400"/>
            </a:pPr>
            <a:r>
              <a:rPr lang="en-US" sz="3200" b="1"/>
              <a:t>7 – 4 =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851080" y="3053637"/>
            <a:ext cx="1992382" cy="2955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sz="2400"/>
            </a:pPr>
            <a:r>
              <a:rPr lang="en-US" sz="3200" b="1"/>
              <a:t>6 – 3 = </a:t>
            </a:r>
          </a:p>
          <a:p>
            <a:pPr>
              <a:lnSpc>
                <a:spcPct val="150000"/>
              </a:lnSpc>
              <a:defRPr sz="2400"/>
            </a:pPr>
            <a:r>
              <a:rPr lang="en-US" sz="3200" b="1"/>
              <a:t>5 – 1 = </a:t>
            </a:r>
          </a:p>
          <a:p>
            <a:pPr>
              <a:lnSpc>
                <a:spcPct val="150000"/>
              </a:lnSpc>
              <a:defRPr sz="2400"/>
            </a:pPr>
            <a:r>
              <a:rPr lang="en-US" sz="3200" b="1"/>
              <a:t>8 – 5 = </a:t>
            </a:r>
          </a:p>
          <a:p>
            <a:pPr>
              <a:lnSpc>
                <a:spcPct val="150000"/>
              </a:lnSpc>
              <a:defRPr sz="2400"/>
            </a:pPr>
            <a:r>
              <a:rPr lang="en-US" sz="3200" b="1"/>
              <a:t>7 – 4 =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776365" y="2313752"/>
            <a:ext cx="97520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400"/>
            </a:pPr>
            <a:r>
              <a:rPr lang="en-US" sz="3200" b="1" smtClean="0">
                <a:solidFill>
                  <a:srgbClr val="FF0000"/>
                </a:solidFill>
              </a:rPr>
              <a:t>Mẫu:     6 </a:t>
            </a:r>
            <a:r>
              <a:rPr lang="en-US" sz="3200" b="1">
                <a:solidFill>
                  <a:srgbClr val="FF0000"/>
                </a:solidFill>
              </a:rPr>
              <a:t>– </a:t>
            </a:r>
            <a:r>
              <a:rPr lang="en-US" sz="3200" b="1" smtClean="0">
                <a:solidFill>
                  <a:srgbClr val="FF0000"/>
                </a:solidFill>
              </a:rPr>
              <a:t>2 </a:t>
            </a:r>
            <a:r>
              <a:rPr lang="en-US" sz="3200" b="1">
                <a:solidFill>
                  <a:srgbClr val="FF0000"/>
                </a:solidFill>
              </a:rPr>
              <a:t>= </a:t>
            </a:r>
            <a:r>
              <a:rPr lang="en-US" sz="3200" b="1" smtClean="0">
                <a:solidFill>
                  <a:srgbClr val="FF0000"/>
                </a:solidFill>
              </a:rPr>
              <a:t>                6 </a:t>
            </a:r>
            <a:r>
              <a:rPr lang="en-US" sz="3200" b="1">
                <a:solidFill>
                  <a:srgbClr val="FF0000"/>
                </a:solidFill>
              </a:rPr>
              <a:t>– </a:t>
            </a:r>
            <a:r>
              <a:rPr lang="en-US" sz="3200" b="1" smtClean="0">
                <a:solidFill>
                  <a:srgbClr val="FF0000"/>
                </a:solidFill>
              </a:rPr>
              <a:t>2 =  4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54180" y="2385482"/>
            <a:ext cx="590843" cy="570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516396" y="2636164"/>
            <a:ext cx="886265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4811893" y="3247091"/>
            <a:ext cx="533130" cy="2650657"/>
            <a:chOff x="2238201" y="3401559"/>
            <a:chExt cx="533130" cy="2650657"/>
          </a:xfrm>
        </p:grpSpPr>
        <p:sp>
          <p:nvSpPr>
            <p:cNvPr id="12" name="Rectangle 11"/>
            <p:cNvSpPr/>
            <p:nvPr/>
          </p:nvSpPr>
          <p:spPr>
            <a:xfrm>
              <a:off x="2238202" y="3401559"/>
              <a:ext cx="533129" cy="52424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38201" y="4114070"/>
              <a:ext cx="533129" cy="52424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38201" y="4826581"/>
              <a:ext cx="533129" cy="52424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38201" y="5527973"/>
              <a:ext cx="533129" cy="52424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341441" y="3295893"/>
            <a:ext cx="533130" cy="2650657"/>
            <a:chOff x="2238201" y="3401559"/>
            <a:chExt cx="533130" cy="2650657"/>
          </a:xfrm>
        </p:grpSpPr>
        <p:sp>
          <p:nvSpPr>
            <p:cNvPr id="18" name="Rectangle 17"/>
            <p:cNvSpPr/>
            <p:nvPr/>
          </p:nvSpPr>
          <p:spPr>
            <a:xfrm>
              <a:off x="2238202" y="3401559"/>
              <a:ext cx="533129" cy="52424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38201" y="4114070"/>
              <a:ext cx="533129" cy="52424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38201" y="4826581"/>
              <a:ext cx="533129" cy="52424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38201" y="5527973"/>
              <a:ext cx="533129" cy="52424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955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66E4E8C0-6B71-4196-B148-7B09EB20CEA6}"/>
              </a:ext>
            </a:extLst>
          </p:cNvPr>
          <p:cNvSpPr/>
          <p:nvPr/>
        </p:nvSpPr>
        <p:spPr>
          <a:xfrm>
            <a:off x="778953" y="963823"/>
            <a:ext cx="555689" cy="58477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66876" y="963823"/>
            <a:ext cx="81694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smtClean="0">
                <a:solidFill>
                  <a:prstClr val="black"/>
                </a:solidFill>
                <a:latin typeface="Arial"/>
              </a:rPr>
              <a:t>Trừ bằng cách đếm lùi</a:t>
            </a:r>
            <a:endParaRPr lang="vi-VN" sz="32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99553" y="3160440"/>
            <a:ext cx="1992382" cy="2955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sz="2400"/>
            </a:pPr>
            <a:r>
              <a:rPr lang="en-US" sz="3200" b="1"/>
              <a:t>6 – 3 = </a:t>
            </a:r>
          </a:p>
          <a:p>
            <a:pPr>
              <a:lnSpc>
                <a:spcPct val="150000"/>
              </a:lnSpc>
              <a:defRPr sz="2400"/>
            </a:pPr>
            <a:r>
              <a:rPr lang="en-US" sz="3200" b="1"/>
              <a:t>5 – 1 = </a:t>
            </a:r>
          </a:p>
          <a:p>
            <a:pPr>
              <a:lnSpc>
                <a:spcPct val="150000"/>
              </a:lnSpc>
              <a:defRPr sz="2400"/>
            </a:pPr>
            <a:r>
              <a:rPr lang="en-US" sz="3200" b="1"/>
              <a:t>8 – 5 = </a:t>
            </a:r>
          </a:p>
          <a:p>
            <a:pPr>
              <a:lnSpc>
                <a:spcPct val="150000"/>
              </a:lnSpc>
              <a:defRPr sz="2400"/>
            </a:pPr>
            <a:r>
              <a:rPr lang="en-US" sz="3200" b="1"/>
              <a:t>7 – 4 =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644210" y="3275427"/>
            <a:ext cx="1992382" cy="2955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sz="2400"/>
            </a:pPr>
            <a:r>
              <a:rPr lang="en-US" sz="3200" b="1"/>
              <a:t>6 – 3 = </a:t>
            </a:r>
          </a:p>
          <a:p>
            <a:pPr>
              <a:lnSpc>
                <a:spcPct val="150000"/>
              </a:lnSpc>
              <a:defRPr sz="2400"/>
            </a:pPr>
            <a:r>
              <a:rPr lang="en-US" sz="3200" b="1"/>
              <a:t>5 – 1 = </a:t>
            </a:r>
          </a:p>
          <a:p>
            <a:pPr>
              <a:lnSpc>
                <a:spcPct val="150000"/>
              </a:lnSpc>
              <a:defRPr sz="2400"/>
            </a:pPr>
            <a:r>
              <a:rPr lang="en-US" sz="3200" b="1"/>
              <a:t>8 – 5 = </a:t>
            </a:r>
          </a:p>
          <a:p>
            <a:pPr>
              <a:lnSpc>
                <a:spcPct val="150000"/>
              </a:lnSpc>
              <a:defRPr sz="2400"/>
            </a:pPr>
            <a:r>
              <a:rPr lang="en-US" sz="3200" b="1"/>
              <a:t>7 – 4 =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555317" y="3349026"/>
            <a:ext cx="533130" cy="2650657"/>
            <a:chOff x="2238201" y="3401559"/>
            <a:chExt cx="533130" cy="2650657"/>
          </a:xfrm>
        </p:grpSpPr>
        <p:sp>
          <p:nvSpPr>
            <p:cNvPr id="23" name="Rectangle 22"/>
            <p:cNvSpPr/>
            <p:nvPr/>
          </p:nvSpPr>
          <p:spPr>
            <a:xfrm>
              <a:off x="2238202" y="3401559"/>
              <a:ext cx="533129" cy="52424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38201" y="4114070"/>
              <a:ext cx="533129" cy="52424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38201" y="4826581"/>
              <a:ext cx="533129" cy="52424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238201" y="5527973"/>
              <a:ext cx="533129" cy="52424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236093" y="3449799"/>
            <a:ext cx="533130" cy="2650657"/>
            <a:chOff x="2238201" y="3401559"/>
            <a:chExt cx="533130" cy="2650657"/>
          </a:xfrm>
        </p:grpSpPr>
        <p:sp>
          <p:nvSpPr>
            <p:cNvPr id="35" name="Rectangle 34"/>
            <p:cNvSpPr/>
            <p:nvPr/>
          </p:nvSpPr>
          <p:spPr>
            <a:xfrm>
              <a:off x="2238202" y="3401559"/>
              <a:ext cx="533129" cy="52424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238201" y="4114070"/>
              <a:ext cx="533129" cy="52424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238201" y="4826581"/>
              <a:ext cx="533129" cy="52424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238201" y="5527973"/>
              <a:ext cx="533129" cy="52424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582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A501436-E4D0-4740-8E89-AFB4C6F38294}"/>
              </a:ext>
            </a:extLst>
          </p:cNvPr>
          <p:cNvSpPr/>
          <p:nvPr/>
        </p:nvSpPr>
        <p:spPr>
          <a:xfrm>
            <a:off x="908392" y="67974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80944" y="642041"/>
            <a:ext cx="81694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smtClean="0">
                <a:solidFill>
                  <a:prstClr val="black"/>
                </a:solidFill>
                <a:latin typeface="Arial"/>
              </a:rPr>
              <a:t>Nối phép tính với kết quả đúng</a:t>
            </a:r>
            <a:endParaRPr lang="vi-VN" sz="3200" b="1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881487" y="2487628"/>
            <a:ext cx="1842868" cy="1894444"/>
            <a:chOff x="4881487" y="3036277"/>
            <a:chExt cx="1842868" cy="1894444"/>
          </a:xfrm>
        </p:grpSpPr>
        <p:sp>
          <p:nvSpPr>
            <p:cNvPr id="12" name="Oval 11"/>
            <p:cNvSpPr/>
            <p:nvPr/>
          </p:nvSpPr>
          <p:spPr>
            <a:xfrm>
              <a:off x="5036233" y="3207433"/>
              <a:ext cx="675249" cy="71510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11482" y="3036277"/>
              <a:ext cx="675249" cy="71510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049106" y="3686905"/>
              <a:ext cx="675249" cy="71510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542670" y="4215614"/>
              <a:ext cx="675249" cy="71510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881487" y="3936608"/>
              <a:ext cx="675249" cy="71510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4881487" y="1249085"/>
            <a:ext cx="1688126" cy="6330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200000"/>
              </a:lnSpc>
              <a:defRPr sz="2400"/>
            </a:pPr>
            <a:r>
              <a:rPr lang="en-US" b="1" smtClean="0"/>
              <a:t>   </a:t>
            </a:r>
            <a:endParaRPr lang="en-US" b="1"/>
          </a:p>
        </p:txBody>
      </p:sp>
      <p:sp>
        <p:nvSpPr>
          <p:cNvPr id="19" name="Rectangle 18"/>
          <p:cNvSpPr/>
          <p:nvPr/>
        </p:nvSpPr>
        <p:spPr>
          <a:xfrm>
            <a:off x="5036229" y="5608894"/>
            <a:ext cx="1688126" cy="6330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439464" y="1854582"/>
            <a:ext cx="1688126" cy="6330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414953" y="1982947"/>
            <a:ext cx="1688126" cy="6330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414953" y="4747253"/>
            <a:ext cx="1688126" cy="6330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439464" y="4747253"/>
            <a:ext cx="1688126" cy="6330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650437" y="3139420"/>
            <a:ext cx="1688126" cy="6330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36881" y="3220317"/>
            <a:ext cx="1688126" cy="6330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48775" y="2757268"/>
            <a:ext cx="56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52156" y="2630271"/>
            <a:ext cx="56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5</a:t>
            </a:r>
            <a:endParaRPr lang="en-US" sz="2800" b="1"/>
          </a:p>
        </p:txBody>
      </p:sp>
      <p:sp>
        <p:nvSpPr>
          <p:cNvPr id="27" name="TextBox 26"/>
          <p:cNvSpPr txBox="1"/>
          <p:nvPr/>
        </p:nvSpPr>
        <p:spPr>
          <a:xfrm>
            <a:off x="6175712" y="3246426"/>
            <a:ext cx="56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4</a:t>
            </a:r>
            <a:endParaRPr lang="en-US" sz="2800" b="1"/>
          </a:p>
        </p:txBody>
      </p:sp>
      <p:sp>
        <p:nvSpPr>
          <p:cNvPr id="28" name="TextBox 27"/>
          <p:cNvSpPr txBox="1"/>
          <p:nvPr/>
        </p:nvSpPr>
        <p:spPr>
          <a:xfrm>
            <a:off x="5613005" y="3750682"/>
            <a:ext cx="56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2</a:t>
            </a:r>
            <a:endParaRPr lang="en-US" sz="2800" b="1"/>
          </a:p>
        </p:txBody>
      </p:sp>
      <p:sp>
        <p:nvSpPr>
          <p:cNvPr id="29" name="TextBox 28"/>
          <p:cNvSpPr txBox="1"/>
          <p:nvPr/>
        </p:nvSpPr>
        <p:spPr>
          <a:xfrm>
            <a:off x="4949472" y="3495809"/>
            <a:ext cx="508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3</a:t>
            </a:r>
            <a:endParaRPr lang="en-US" sz="2800" b="1"/>
          </a:p>
        </p:txBody>
      </p:sp>
      <p:sp>
        <p:nvSpPr>
          <p:cNvPr id="4" name="TextBox 3"/>
          <p:cNvSpPr txBox="1"/>
          <p:nvPr/>
        </p:nvSpPr>
        <p:spPr>
          <a:xfrm>
            <a:off x="7685650" y="1854582"/>
            <a:ext cx="119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4 - 0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967806" y="3153491"/>
            <a:ext cx="119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- 4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85650" y="4760538"/>
            <a:ext cx="119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4 - 2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75032" y="5618846"/>
            <a:ext cx="119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- 3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61139" y="4733968"/>
            <a:ext cx="1573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10 - 5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28461" y="3246426"/>
            <a:ext cx="119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- 5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35815" y="1992315"/>
            <a:ext cx="119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2 - 1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21456" y="1257645"/>
            <a:ext cx="119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7 - 2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>
            <a:endCxn id="13" idx="0"/>
          </p:cNvCxnSpPr>
          <p:nvPr/>
        </p:nvCxnSpPr>
        <p:spPr>
          <a:xfrm>
            <a:off x="5711482" y="1866013"/>
            <a:ext cx="337625" cy="6216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682153" y="2491123"/>
            <a:ext cx="1572487" cy="8546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15" idx="6"/>
          </p:cNvCxnSpPr>
          <p:nvPr/>
        </p:nvCxnSpPr>
        <p:spPr>
          <a:xfrm flipH="1">
            <a:off x="6217919" y="3426047"/>
            <a:ext cx="3452442" cy="5984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6175712" y="4233876"/>
            <a:ext cx="1263752" cy="5687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16" idx="4"/>
          </p:cNvCxnSpPr>
          <p:nvPr/>
        </p:nvCxnSpPr>
        <p:spPr>
          <a:xfrm flipH="1" flipV="1">
            <a:off x="5219112" y="4103066"/>
            <a:ext cx="740901" cy="15111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3553676" y="3220317"/>
            <a:ext cx="2314896" cy="150700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12" idx="2"/>
          </p:cNvCxnSpPr>
          <p:nvPr/>
        </p:nvCxnSpPr>
        <p:spPr>
          <a:xfrm flipV="1">
            <a:off x="2298490" y="3016338"/>
            <a:ext cx="2737743" cy="5532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104259" y="2637318"/>
            <a:ext cx="930807" cy="1498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19DBB1F-A4F2-4E8C-9936-0962062A9566}"/>
              </a:ext>
            </a:extLst>
          </p:cNvPr>
          <p:cNvSpPr/>
          <p:nvPr/>
        </p:nvSpPr>
        <p:spPr>
          <a:xfrm>
            <a:off x="796785" y="722252"/>
            <a:ext cx="437322" cy="445361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80944" y="642041"/>
            <a:ext cx="81694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smtClean="0">
                <a:solidFill>
                  <a:prstClr val="black"/>
                </a:solidFill>
                <a:latin typeface="Arial"/>
              </a:rPr>
              <a:t>Trừ bằng cách đếm lùi</a:t>
            </a:r>
            <a:endParaRPr lang="vi-VN" sz="3200" b="1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841259" y="1631852"/>
            <a:ext cx="4747431" cy="1395890"/>
            <a:chOff x="841259" y="1631852"/>
            <a:chExt cx="4747431" cy="139589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259" y="1631852"/>
              <a:ext cx="1291623" cy="129162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109" y="1691055"/>
              <a:ext cx="1291623" cy="129162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9163" y="1713587"/>
              <a:ext cx="1291623" cy="129162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4093" y="1736119"/>
              <a:ext cx="1291623" cy="129162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7067" y="1691055"/>
              <a:ext cx="1291623" cy="1291623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796785" y="3958625"/>
            <a:ext cx="5644208" cy="1450734"/>
            <a:chOff x="841259" y="3606933"/>
            <a:chExt cx="5644208" cy="145073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259" y="3629465"/>
              <a:ext cx="1405670" cy="140567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6328" y="3629465"/>
              <a:ext cx="1405670" cy="140567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0528" y="3606933"/>
              <a:ext cx="1405670" cy="140567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597" y="3629465"/>
              <a:ext cx="1405670" cy="1405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9797" y="3651997"/>
              <a:ext cx="1405670" cy="1405670"/>
            </a:xfrm>
            <a:prstGeom prst="rect">
              <a:avLst/>
            </a:prstGeom>
          </p:spPr>
        </p:pic>
      </p:grp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9797"/>
              </p:ext>
            </p:extLst>
          </p:nvPr>
        </p:nvGraphicFramePr>
        <p:xfrm>
          <a:off x="6000051" y="2053924"/>
          <a:ext cx="4705460" cy="72349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941092">
                  <a:extLst>
                    <a:ext uri="{9D8B030D-6E8A-4147-A177-3AD203B41FA5}">
                      <a16:colId xmlns:a16="http://schemas.microsoft.com/office/drawing/2014/main" val="3357906315"/>
                    </a:ext>
                  </a:extLst>
                </a:gridCol>
                <a:gridCol w="941092">
                  <a:extLst>
                    <a:ext uri="{9D8B030D-6E8A-4147-A177-3AD203B41FA5}">
                      <a16:colId xmlns:a16="http://schemas.microsoft.com/office/drawing/2014/main" val="4127536392"/>
                    </a:ext>
                  </a:extLst>
                </a:gridCol>
                <a:gridCol w="941092">
                  <a:extLst>
                    <a:ext uri="{9D8B030D-6E8A-4147-A177-3AD203B41FA5}">
                      <a16:colId xmlns:a16="http://schemas.microsoft.com/office/drawing/2014/main" val="2874157825"/>
                    </a:ext>
                  </a:extLst>
                </a:gridCol>
                <a:gridCol w="941092">
                  <a:extLst>
                    <a:ext uri="{9D8B030D-6E8A-4147-A177-3AD203B41FA5}">
                      <a16:colId xmlns:a16="http://schemas.microsoft.com/office/drawing/2014/main" val="3131430416"/>
                    </a:ext>
                  </a:extLst>
                </a:gridCol>
                <a:gridCol w="941092">
                  <a:extLst>
                    <a:ext uri="{9D8B030D-6E8A-4147-A177-3AD203B41FA5}">
                      <a16:colId xmlns:a16="http://schemas.microsoft.com/office/drawing/2014/main" val="319996398"/>
                    </a:ext>
                  </a:extLst>
                </a:gridCol>
              </a:tblGrid>
              <a:tr h="7234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652085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985445"/>
              </p:ext>
            </p:extLst>
          </p:nvPr>
        </p:nvGraphicFramePr>
        <p:xfrm>
          <a:off x="6440993" y="4471223"/>
          <a:ext cx="4705460" cy="72349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941092">
                  <a:extLst>
                    <a:ext uri="{9D8B030D-6E8A-4147-A177-3AD203B41FA5}">
                      <a16:colId xmlns:a16="http://schemas.microsoft.com/office/drawing/2014/main" val="3357906315"/>
                    </a:ext>
                  </a:extLst>
                </a:gridCol>
                <a:gridCol w="941092">
                  <a:extLst>
                    <a:ext uri="{9D8B030D-6E8A-4147-A177-3AD203B41FA5}">
                      <a16:colId xmlns:a16="http://schemas.microsoft.com/office/drawing/2014/main" val="4127536392"/>
                    </a:ext>
                  </a:extLst>
                </a:gridCol>
                <a:gridCol w="941092">
                  <a:extLst>
                    <a:ext uri="{9D8B030D-6E8A-4147-A177-3AD203B41FA5}">
                      <a16:colId xmlns:a16="http://schemas.microsoft.com/office/drawing/2014/main" val="2874157825"/>
                    </a:ext>
                  </a:extLst>
                </a:gridCol>
                <a:gridCol w="941092">
                  <a:extLst>
                    <a:ext uri="{9D8B030D-6E8A-4147-A177-3AD203B41FA5}">
                      <a16:colId xmlns:a16="http://schemas.microsoft.com/office/drawing/2014/main" val="3131430416"/>
                    </a:ext>
                  </a:extLst>
                </a:gridCol>
                <a:gridCol w="941092">
                  <a:extLst>
                    <a:ext uri="{9D8B030D-6E8A-4147-A177-3AD203B41FA5}">
                      <a16:colId xmlns:a16="http://schemas.microsoft.com/office/drawing/2014/main" val="319996398"/>
                    </a:ext>
                  </a:extLst>
                </a:gridCol>
              </a:tblGrid>
              <a:tr h="7234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652085"/>
                  </a:ext>
                </a:extLst>
              </a:tr>
            </a:tbl>
          </a:graphicData>
        </a:graphic>
      </p:graphicFrame>
      <p:grpSp>
        <p:nvGrpSpPr>
          <p:cNvPr id="45" name="Group 44"/>
          <p:cNvGrpSpPr/>
          <p:nvPr/>
        </p:nvGrpSpPr>
        <p:grpSpPr>
          <a:xfrm>
            <a:off x="6750482" y="3244949"/>
            <a:ext cx="3715881" cy="567396"/>
            <a:chOff x="6440993" y="3188677"/>
            <a:chExt cx="4264518" cy="567396"/>
          </a:xfrm>
        </p:grpSpPr>
        <p:sp>
          <p:nvSpPr>
            <p:cNvPr id="43" name="TextBox 42"/>
            <p:cNvSpPr txBox="1"/>
            <p:nvPr/>
          </p:nvSpPr>
          <p:spPr>
            <a:xfrm>
              <a:off x="6440993" y="3249637"/>
              <a:ext cx="4264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Còn lại           con gà. </a:t>
              </a:r>
              <a:endParaRPr lang="en-US" sz="240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852798" y="3188677"/>
              <a:ext cx="675249" cy="5673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212372" y="5449881"/>
            <a:ext cx="3788563" cy="567396"/>
            <a:chOff x="6440993" y="3188677"/>
            <a:chExt cx="4264518" cy="567396"/>
          </a:xfrm>
        </p:grpSpPr>
        <p:sp>
          <p:nvSpPr>
            <p:cNvPr id="47" name="TextBox 46"/>
            <p:cNvSpPr txBox="1"/>
            <p:nvPr/>
          </p:nvSpPr>
          <p:spPr>
            <a:xfrm>
              <a:off x="6440993" y="3249637"/>
              <a:ext cx="4264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Còn lại           hộp quà. </a:t>
              </a:r>
              <a:endParaRPr lang="en-US" sz="240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800646" y="3188677"/>
              <a:ext cx="675249" cy="5673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7" name="Straight Connector 36"/>
          <p:cNvCxnSpPr/>
          <p:nvPr/>
        </p:nvCxnSpPr>
        <p:spPr>
          <a:xfrm flipH="1">
            <a:off x="4501662" y="1842868"/>
            <a:ext cx="689316" cy="10806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3572872" y="1883539"/>
            <a:ext cx="689316" cy="10806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3243936" y="4095892"/>
            <a:ext cx="689316" cy="10806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4283432" y="4099801"/>
            <a:ext cx="689316" cy="10806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5404922" y="4095893"/>
            <a:ext cx="689316" cy="10806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08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19DBB1F-A4F2-4E8C-9936-0962062A9566}"/>
              </a:ext>
            </a:extLst>
          </p:cNvPr>
          <p:cNvSpPr/>
          <p:nvPr/>
        </p:nvSpPr>
        <p:spPr>
          <a:xfrm>
            <a:off x="796785" y="722252"/>
            <a:ext cx="437322" cy="445361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80944" y="642041"/>
            <a:ext cx="81694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smtClean="0">
                <a:solidFill>
                  <a:prstClr val="black"/>
                </a:solidFill>
                <a:latin typeface="Arial"/>
              </a:rPr>
              <a:t>Trừ bằng cách đếm lùi</a:t>
            </a:r>
            <a:endParaRPr lang="vi-VN" sz="3200" b="1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841259" y="1631852"/>
            <a:ext cx="4747431" cy="1395890"/>
            <a:chOff x="841259" y="1631852"/>
            <a:chExt cx="4747431" cy="139589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259" y="1631852"/>
              <a:ext cx="1291623" cy="129162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109" y="1691055"/>
              <a:ext cx="1291623" cy="129162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9163" y="1713587"/>
              <a:ext cx="1291623" cy="129162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4093" y="1736119"/>
              <a:ext cx="1291623" cy="129162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7067" y="1691055"/>
              <a:ext cx="1291623" cy="1291623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796785" y="3958625"/>
            <a:ext cx="5644208" cy="1450734"/>
            <a:chOff x="841259" y="3606933"/>
            <a:chExt cx="5644208" cy="145073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259" y="3629465"/>
              <a:ext cx="1405670" cy="140567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6328" y="3629465"/>
              <a:ext cx="1405670" cy="140567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0528" y="3606933"/>
              <a:ext cx="1405670" cy="140567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597" y="3629465"/>
              <a:ext cx="1405670" cy="1405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9797" y="3651997"/>
              <a:ext cx="1405670" cy="1405670"/>
            </a:xfrm>
            <a:prstGeom prst="rect">
              <a:avLst/>
            </a:prstGeom>
          </p:spPr>
        </p:pic>
      </p:grp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952924"/>
              </p:ext>
            </p:extLst>
          </p:nvPr>
        </p:nvGraphicFramePr>
        <p:xfrm>
          <a:off x="6000051" y="2053924"/>
          <a:ext cx="4705460" cy="72349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941092">
                  <a:extLst>
                    <a:ext uri="{9D8B030D-6E8A-4147-A177-3AD203B41FA5}">
                      <a16:colId xmlns:a16="http://schemas.microsoft.com/office/drawing/2014/main" val="3357906315"/>
                    </a:ext>
                  </a:extLst>
                </a:gridCol>
                <a:gridCol w="941092">
                  <a:extLst>
                    <a:ext uri="{9D8B030D-6E8A-4147-A177-3AD203B41FA5}">
                      <a16:colId xmlns:a16="http://schemas.microsoft.com/office/drawing/2014/main" val="4127536392"/>
                    </a:ext>
                  </a:extLst>
                </a:gridCol>
                <a:gridCol w="941092">
                  <a:extLst>
                    <a:ext uri="{9D8B030D-6E8A-4147-A177-3AD203B41FA5}">
                      <a16:colId xmlns:a16="http://schemas.microsoft.com/office/drawing/2014/main" val="2874157825"/>
                    </a:ext>
                  </a:extLst>
                </a:gridCol>
                <a:gridCol w="941092">
                  <a:extLst>
                    <a:ext uri="{9D8B030D-6E8A-4147-A177-3AD203B41FA5}">
                      <a16:colId xmlns:a16="http://schemas.microsoft.com/office/drawing/2014/main" val="3131430416"/>
                    </a:ext>
                  </a:extLst>
                </a:gridCol>
                <a:gridCol w="941092">
                  <a:extLst>
                    <a:ext uri="{9D8B030D-6E8A-4147-A177-3AD203B41FA5}">
                      <a16:colId xmlns:a16="http://schemas.microsoft.com/office/drawing/2014/main" val="319996398"/>
                    </a:ext>
                  </a:extLst>
                </a:gridCol>
              </a:tblGrid>
              <a:tr h="7234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652085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985445"/>
              </p:ext>
            </p:extLst>
          </p:nvPr>
        </p:nvGraphicFramePr>
        <p:xfrm>
          <a:off x="6440993" y="4471223"/>
          <a:ext cx="4705460" cy="72349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941092">
                  <a:extLst>
                    <a:ext uri="{9D8B030D-6E8A-4147-A177-3AD203B41FA5}">
                      <a16:colId xmlns:a16="http://schemas.microsoft.com/office/drawing/2014/main" val="3357906315"/>
                    </a:ext>
                  </a:extLst>
                </a:gridCol>
                <a:gridCol w="941092">
                  <a:extLst>
                    <a:ext uri="{9D8B030D-6E8A-4147-A177-3AD203B41FA5}">
                      <a16:colId xmlns:a16="http://schemas.microsoft.com/office/drawing/2014/main" val="4127536392"/>
                    </a:ext>
                  </a:extLst>
                </a:gridCol>
                <a:gridCol w="941092">
                  <a:extLst>
                    <a:ext uri="{9D8B030D-6E8A-4147-A177-3AD203B41FA5}">
                      <a16:colId xmlns:a16="http://schemas.microsoft.com/office/drawing/2014/main" val="2874157825"/>
                    </a:ext>
                  </a:extLst>
                </a:gridCol>
                <a:gridCol w="941092">
                  <a:extLst>
                    <a:ext uri="{9D8B030D-6E8A-4147-A177-3AD203B41FA5}">
                      <a16:colId xmlns:a16="http://schemas.microsoft.com/office/drawing/2014/main" val="3131430416"/>
                    </a:ext>
                  </a:extLst>
                </a:gridCol>
                <a:gridCol w="941092">
                  <a:extLst>
                    <a:ext uri="{9D8B030D-6E8A-4147-A177-3AD203B41FA5}">
                      <a16:colId xmlns:a16="http://schemas.microsoft.com/office/drawing/2014/main" val="319996398"/>
                    </a:ext>
                  </a:extLst>
                </a:gridCol>
              </a:tblGrid>
              <a:tr h="7234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652085"/>
                  </a:ext>
                </a:extLst>
              </a:tr>
            </a:tbl>
          </a:graphicData>
        </a:graphic>
      </p:graphicFrame>
      <p:grpSp>
        <p:nvGrpSpPr>
          <p:cNvPr id="45" name="Group 44"/>
          <p:cNvGrpSpPr/>
          <p:nvPr/>
        </p:nvGrpSpPr>
        <p:grpSpPr>
          <a:xfrm>
            <a:off x="6750482" y="3244949"/>
            <a:ext cx="3715881" cy="567396"/>
            <a:chOff x="6440993" y="3188677"/>
            <a:chExt cx="4264518" cy="567396"/>
          </a:xfrm>
        </p:grpSpPr>
        <p:sp>
          <p:nvSpPr>
            <p:cNvPr id="43" name="TextBox 42"/>
            <p:cNvSpPr txBox="1"/>
            <p:nvPr/>
          </p:nvSpPr>
          <p:spPr>
            <a:xfrm>
              <a:off x="6440993" y="3249637"/>
              <a:ext cx="4264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Còn lại           con gà. </a:t>
              </a:r>
              <a:endParaRPr lang="en-US" sz="240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852798" y="3188677"/>
              <a:ext cx="675249" cy="5673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212372" y="5449881"/>
            <a:ext cx="3788563" cy="567396"/>
            <a:chOff x="6440993" y="3188677"/>
            <a:chExt cx="4264518" cy="567396"/>
          </a:xfrm>
        </p:grpSpPr>
        <p:sp>
          <p:nvSpPr>
            <p:cNvPr id="47" name="TextBox 46"/>
            <p:cNvSpPr txBox="1"/>
            <p:nvPr/>
          </p:nvSpPr>
          <p:spPr>
            <a:xfrm>
              <a:off x="6440993" y="3249637"/>
              <a:ext cx="4264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Còn lại           hộp quà. </a:t>
              </a:r>
              <a:endParaRPr lang="en-US" sz="240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800646" y="3188677"/>
              <a:ext cx="675249" cy="5673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024971" y="2117189"/>
            <a:ext cx="872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54147" y="2117102"/>
            <a:ext cx="872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/>
              <a:t>-</a:t>
            </a:r>
            <a:endParaRPr lang="en-US" sz="3600"/>
          </a:p>
        </p:txBody>
      </p:sp>
      <p:sp>
        <p:nvSpPr>
          <p:cNvPr id="38" name="TextBox 37"/>
          <p:cNvSpPr txBox="1"/>
          <p:nvPr/>
        </p:nvSpPr>
        <p:spPr>
          <a:xfrm>
            <a:off x="7900653" y="2102646"/>
            <a:ext cx="872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/>
              <a:t>2</a:t>
            </a:r>
            <a:endParaRPr lang="en-US" sz="3600"/>
          </a:p>
        </p:txBody>
      </p:sp>
      <p:sp>
        <p:nvSpPr>
          <p:cNvPr id="39" name="TextBox 38"/>
          <p:cNvSpPr txBox="1"/>
          <p:nvPr/>
        </p:nvSpPr>
        <p:spPr>
          <a:xfrm>
            <a:off x="8846153" y="2092503"/>
            <a:ext cx="872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/>
              <a:t>=</a:t>
            </a:r>
            <a:endParaRPr lang="en-US" sz="3600"/>
          </a:p>
        </p:txBody>
      </p:sp>
      <p:sp>
        <p:nvSpPr>
          <p:cNvPr id="40" name="TextBox 39"/>
          <p:cNvSpPr txBox="1"/>
          <p:nvPr/>
        </p:nvSpPr>
        <p:spPr>
          <a:xfrm>
            <a:off x="9800249" y="2102646"/>
            <a:ext cx="872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/>
              <a:t>3</a:t>
            </a:r>
            <a:endParaRPr lang="en-US" sz="3600"/>
          </a:p>
        </p:txBody>
      </p:sp>
      <p:sp>
        <p:nvSpPr>
          <p:cNvPr id="49" name="TextBox 48"/>
          <p:cNvSpPr txBox="1"/>
          <p:nvPr/>
        </p:nvSpPr>
        <p:spPr>
          <a:xfrm>
            <a:off x="7838745" y="3213575"/>
            <a:ext cx="872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/>
              <a:t>3</a:t>
            </a:r>
            <a:endParaRPr lang="en-US" sz="3600"/>
          </a:p>
        </p:txBody>
      </p:sp>
      <p:sp>
        <p:nvSpPr>
          <p:cNvPr id="50" name="TextBox 49"/>
          <p:cNvSpPr txBox="1"/>
          <p:nvPr/>
        </p:nvSpPr>
        <p:spPr>
          <a:xfrm>
            <a:off x="6587890" y="4565862"/>
            <a:ext cx="872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517066" y="4565775"/>
            <a:ext cx="872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/>
              <a:t>-</a:t>
            </a:r>
            <a:endParaRPr lang="en-US" sz="3600"/>
          </a:p>
        </p:txBody>
      </p:sp>
      <p:sp>
        <p:nvSpPr>
          <p:cNvPr id="52" name="TextBox 51"/>
          <p:cNvSpPr txBox="1"/>
          <p:nvPr/>
        </p:nvSpPr>
        <p:spPr>
          <a:xfrm>
            <a:off x="8463572" y="4551319"/>
            <a:ext cx="872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/>
              <a:t>3</a:t>
            </a:r>
            <a:endParaRPr lang="en-US" sz="3600"/>
          </a:p>
        </p:txBody>
      </p:sp>
      <p:sp>
        <p:nvSpPr>
          <p:cNvPr id="53" name="TextBox 52"/>
          <p:cNvSpPr txBox="1"/>
          <p:nvPr/>
        </p:nvSpPr>
        <p:spPr>
          <a:xfrm>
            <a:off x="9409072" y="4541176"/>
            <a:ext cx="872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/>
              <a:t>=</a:t>
            </a:r>
            <a:endParaRPr lang="en-US" sz="3600"/>
          </a:p>
        </p:txBody>
      </p:sp>
      <p:sp>
        <p:nvSpPr>
          <p:cNvPr id="54" name="TextBox 53"/>
          <p:cNvSpPr txBox="1"/>
          <p:nvPr/>
        </p:nvSpPr>
        <p:spPr>
          <a:xfrm>
            <a:off x="10363168" y="4551319"/>
            <a:ext cx="872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357624" y="5385398"/>
            <a:ext cx="872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/>
              <a:t>3</a:t>
            </a:r>
            <a:endParaRPr lang="en-US" sz="360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501662" y="1842868"/>
            <a:ext cx="689316" cy="10806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3572872" y="1883539"/>
            <a:ext cx="689316" cy="10806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3243936" y="4095892"/>
            <a:ext cx="689316" cy="10806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4283432" y="4099801"/>
            <a:ext cx="689316" cy="10806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404922" y="4095893"/>
            <a:ext cx="689316" cy="10806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/>
      <p:bldP spid="38" grpId="0"/>
      <p:bldP spid="39" grpId="0"/>
      <p:bldP spid="40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224905" y="2274838"/>
            <a:ext cx="4911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tập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thực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hành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99" y="534574"/>
            <a:ext cx="11310424" cy="579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7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40044" y="1381000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370805" y="2893816"/>
            <a:ext cx="4911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Khởi</a:t>
            </a:r>
            <a:r>
              <a:rPr kumimoji="0" lang="en-US" sz="7200" b="1" i="0" u="none" strike="noStrike" kern="1200" cap="none" spc="0" normalizeH="0" noProof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động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99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1828800"/>
            <a:ext cx="3952875" cy="3200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4" y="562705"/>
            <a:ext cx="11286979" cy="57818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73141" y="1386750"/>
            <a:ext cx="29981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5400" b="1" spc="50" dirty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</a:rPr>
              <a:t>Trò chơi</a:t>
            </a:r>
            <a:endParaRPr lang="en-US" sz="5400" b="1" spc="5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641" y="2257618"/>
            <a:ext cx="3962400" cy="39258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92249" y="4620161"/>
            <a:ext cx="7941020" cy="132343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8000" b="1" dirty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Rung </a:t>
            </a:r>
            <a:r>
              <a:rPr lang="en-US" sz="8000" b="1" dirty="0" err="1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chuông</a:t>
            </a:r>
            <a:r>
              <a:rPr lang="en-US" sz="8000" b="1" dirty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</a:t>
            </a:r>
            <a:r>
              <a:rPr lang="en-US" sz="8000" b="1" dirty="0" err="1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vàng</a:t>
            </a:r>
            <a:endParaRPr lang="en-US" sz="8000" b="1" dirty="0">
              <a:ln w="1905"/>
              <a:solidFill>
                <a:srgbClr val="FF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821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1" name="AutoShape 41"/>
          <p:cNvSpPr>
            <a:spLocks noChangeArrowheads="1"/>
          </p:cNvSpPr>
          <p:nvPr/>
        </p:nvSpPr>
        <p:spPr bwMode="auto">
          <a:xfrm>
            <a:off x="9375075" y="133696"/>
            <a:ext cx="1295400" cy="1524000"/>
          </a:xfrm>
          <a:prstGeom prst="cloudCallout">
            <a:avLst>
              <a:gd name="adj1" fmla="val 237134"/>
              <a:gd name="adj2" fmla="val 86458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10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bắt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đầu</a:t>
            </a:r>
            <a:endParaRPr 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grpSp>
        <p:nvGrpSpPr>
          <p:cNvPr id="22" name="Group 42"/>
          <p:cNvGrpSpPr>
            <a:grpSpLocks/>
          </p:cNvGrpSpPr>
          <p:nvPr/>
        </p:nvGrpSpPr>
        <p:grpSpPr bwMode="auto">
          <a:xfrm>
            <a:off x="9097252" y="5411288"/>
            <a:ext cx="1485900" cy="1371600"/>
            <a:chOff x="4450" y="0"/>
            <a:chExt cx="1118" cy="1104"/>
          </a:xfrm>
        </p:grpSpPr>
        <p:pic>
          <p:nvPicPr>
            <p:cNvPr id="23" name="Picture 43" descr="CLOCK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AutoShape 4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01 </a:t>
              </a:r>
            </a:p>
          </p:txBody>
        </p:sp>
      </p:grpSp>
      <p:grpSp>
        <p:nvGrpSpPr>
          <p:cNvPr id="25" name="Group 45"/>
          <p:cNvGrpSpPr>
            <a:grpSpLocks/>
          </p:cNvGrpSpPr>
          <p:nvPr/>
        </p:nvGrpSpPr>
        <p:grpSpPr bwMode="auto">
          <a:xfrm>
            <a:off x="9096500" y="5401491"/>
            <a:ext cx="1485900" cy="1371600"/>
            <a:chOff x="4450" y="0"/>
            <a:chExt cx="1118" cy="1104"/>
          </a:xfrm>
        </p:grpSpPr>
        <p:pic>
          <p:nvPicPr>
            <p:cNvPr id="26" name="Picture 46" descr="CLOCK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AutoShape 4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02 </a:t>
              </a:r>
            </a:p>
          </p:txBody>
        </p:sp>
      </p:grpSp>
      <p:grpSp>
        <p:nvGrpSpPr>
          <p:cNvPr id="28" name="Group 48"/>
          <p:cNvGrpSpPr>
            <a:grpSpLocks/>
          </p:cNvGrpSpPr>
          <p:nvPr/>
        </p:nvGrpSpPr>
        <p:grpSpPr bwMode="auto">
          <a:xfrm>
            <a:off x="9097252" y="5406426"/>
            <a:ext cx="1485900" cy="1371600"/>
            <a:chOff x="4450" y="0"/>
            <a:chExt cx="1118" cy="1104"/>
          </a:xfrm>
        </p:grpSpPr>
        <p:pic>
          <p:nvPicPr>
            <p:cNvPr id="31" name="Picture 49" descr="CLOCK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AutoShape 5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03</a:t>
              </a:r>
            </a:p>
          </p:txBody>
        </p:sp>
      </p:grpSp>
      <p:grpSp>
        <p:nvGrpSpPr>
          <p:cNvPr id="41" name="Group 51"/>
          <p:cNvGrpSpPr>
            <a:grpSpLocks/>
          </p:cNvGrpSpPr>
          <p:nvPr/>
        </p:nvGrpSpPr>
        <p:grpSpPr bwMode="auto">
          <a:xfrm>
            <a:off x="9082758" y="5401491"/>
            <a:ext cx="1485900" cy="1371600"/>
            <a:chOff x="4450" y="0"/>
            <a:chExt cx="1118" cy="1104"/>
          </a:xfrm>
        </p:grpSpPr>
        <p:pic>
          <p:nvPicPr>
            <p:cNvPr id="42" name="Picture 52" descr="CLOCK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AutoShape 5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04 </a:t>
              </a:r>
            </a:p>
          </p:txBody>
        </p:sp>
      </p:grpSp>
      <p:grpSp>
        <p:nvGrpSpPr>
          <p:cNvPr id="44" name="Group 54"/>
          <p:cNvGrpSpPr>
            <a:grpSpLocks/>
          </p:cNvGrpSpPr>
          <p:nvPr/>
        </p:nvGrpSpPr>
        <p:grpSpPr bwMode="auto">
          <a:xfrm>
            <a:off x="9082758" y="5411288"/>
            <a:ext cx="1485900" cy="1371600"/>
            <a:chOff x="4450" y="0"/>
            <a:chExt cx="1118" cy="1104"/>
          </a:xfrm>
        </p:grpSpPr>
        <p:pic>
          <p:nvPicPr>
            <p:cNvPr id="45" name="Picture 55" descr="CLOCK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AutoShape 5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05 </a:t>
              </a:r>
            </a:p>
          </p:txBody>
        </p:sp>
      </p:grpSp>
      <p:grpSp>
        <p:nvGrpSpPr>
          <p:cNvPr id="47" name="Group 57"/>
          <p:cNvGrpSpPr>
            <a:grpSpLocks/>
          </p:cNvGrpSpPr>
          <p:nvPr/>
        </p:nvGrpSpPr>
        <p:grpSpPr bwMode="auto">
          <a:xfrm>
            <a:off x="9097252" y="5406426"/>
            <a:ext cx="1485900" cy="1371600"/>
            <a:chOff x="4450" y="0"/>
            <a:chExt cx="1118" cy="1104"/>
          </a:xfrm>
        </p:grpSpPr>
        <p:pic>
          <p:nvPicPr>
            <p:cNvPr id="48" name="Picture 58" descr="CLOCK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AutoShape 5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06 </a:t>
              </a:r>
            </a:p>
          </p:txBody>
        </p:sp>
      </p:grpSp>
      <p:grpSp>
        <p:nvGrpSpPr>
          <p:cNvPr id="50" name="Group 60"/>
          <p:cNvGrpSpPr>
            <a:grpSpLocks/>
          </p:cNvGrpSpPr>
          <p:nvPr/>
        </p:nvGrpSpPr>
        <p:grpSpPr bwMode="auto">
          <a:xfrm>
            <a:off x="9082758" y="5401491"/>
            <a:ext cx="1485900" cy="1371600"/>
            <a:chOff x="4450" y="0"/>
            <a:chExt cx="1118" cy="1104"/>
          </a:xfrm>
        </p:grpSpPr>
        <p:pic>
          <p:nvPicPr>
            <p:cNvPr id="51" name="Picture 61" descr="CLOCK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AutoShape 6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07 </a:t>
              </a:r>
            </a:p>
          </p:txBody>
        </p:sp>
      </p:grpSp>
      <p:grpSp>
        <p:nvGrpSpPr>
          <p:cNvPr id="53" name="Group 63"/>
          <p:cNvGrpSpPr>
            <a:grpSpLocks/>
          </p:cNvGrpSpPr>
          <p:nvPr/>
        </p:nvGrpSpPr>
        <p:grpSpPr bwMode="auto">
          <a:xfrm>
            <a:off x="9082758" y="5411288"/>
            <a:ext cx="1485900" cy="1371600"/>
            <a:chOff x="4450" y="0"/>
            <a:chExt cx="1118" cy="1104"/>
          </a:xfrm>
        </p:grpSpPr>
        <p:pic>
          <p:nvPicPr>
            <p:cNvPr id="54" name="Picture 64" descr="CLOCK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AutoShape 6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08 </a:t>
              </a:r>
            </a:p>
          </p:txBody>
        </p:sp>
      </p:grpSp>
      <p:grpSp>
        <p:nvGrpSpPr>
          <p:cNvPr id="56" name="Group 66"/>
          <p:cNvGrpSpPr>
            <a:grpSpLocks/>
          </p:cNvGrpSpPr>
          <p:nvPr/>
        </p:nvGrpSpPr>
        <p:grpSpPr bwMode="auto">
          <a:xfrm>
            <a:off x="9082758" y="5432187"/>
            <a:ext cx="1485900" cy="1371600"/>
            <a:chOff x="4450" y="0"/>
            <a:chExt cx="1118" cy="1104"/>
          </a:xfrm>
        </p:grpSpPr>
        <p:pic>
          <p:nvPicPr>
            <p:cNvPr id="57" name="Picture 67" descr="CLOCK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AutoShape 6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09</a:t>
              </a:r>
            </a:p>
          </p:txBody>
        </p:sp>
      </p:grpSp>
      <p:grpSp>
        <p:nvGrpSpPr>
          <p:cNvPr id="59" name="Group 69"/>
          <p:cNvGrpSpPr>
            <a:grpSpLocks/>
          </p:cNvGrpSpPr>
          <p:nvPr/>
        </p:nvGrpSpPr>
        <p:grpSpPr bwMode="auto">
          <a:xfrm>
            <a:off x="9082758" y="5432187"/>
            <a:ext cx="1485900" cy="1371600"/>
            <a:chOff x="4450" y="0"/>
            <a:chExt cx="1118" cy="1104"/>
          </a:xfrm>
        </p:grpSpPr>
        <p:pic>
          <p:nvPicPr>
            <p:cNvPr id="60" name="Picture 70" descr="CLOCK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AutoShape 7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10</a:t>
              </a:r>
              <a:endParaRPr kumimoji="1" lang="en-US" sz="6600" b="1" dirty="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7" name="AutoShape 87"/>
          <p:cNvSpPr>
            <a:spLocks noChangeArrowheads="1"/>
          </p:cNvSpPr>
          <p:nvPr/>
        </p:nvSpPr>
        <p:spPr bwMode="auto">
          <a:xfrm>
            <a:off x="9543156" y="57496"/>
            <a:ext cx="1143000" cy="1600200"/>
          </a:xfrm>
          <a:prstGeom prst="cloudCallout">
            <a:avLst>
              <a:gd name="adj1" fmla="val 701250"/>
              <a:gd name="adj2" fmla="val -30458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901092" y="1517550"/>
            <a:ext cx="1481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4000" b="1" u="sng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40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295102" y="4697074"/>
          <a:ext cx="5248055" cy="738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9611">
                  <a:extLst>
                    <a:ext uri="{9D8B030D-6E8A-4147-A177-3AD203B41FA5}">
                      <a16:colId xmlns:a16="http://schemas.microsoft.com/office/drawing/2014/main" val="1198753964"/>
                    </a:ext>
                  </a:extLst>
                </a:gridCol>
                <a:gridCol w="1049611">
                  <a:extLst>
                    <a:ext uri="{9D8B030D-6E8A-4147-A177-3AD203B41FA5}">
                      <a16:colId xmlns:a16="http://schemas.microsoft.com/office/drawing/2014/main" val="1267678056"/>
                    </a:ext>
                  </a:extLst>
                </a:gridCol>
                <a:gridCol w="1049611">
                  <a:extLst>
                    <a:ext uri="{9D8B030D-6E8A-4147-A177-3AD203B41FA5}">
                      <a16:colId xmlns:a16="http://schemas.microsoft.com/office/drawing/2014/main" val="1351370693"/>
                    </a:ext>
                  </a:extLst>
                </a:gridCol>
                <a:gridCol w="1049611">
                  <a:extLst>
                    <a:ext uri="{9D8B030D-6E8A-4147-A177-3AD203B41FA5}">
                      <a16:colId xmlns:a16="http://schemas.microsoft.com/office/drawing/2014/main" val="1191980187"/>
                    </a:ext>
                  </a:extLst>
                </a:gridCol>
                <a:gridCol w="1049611">
                  <a:extLst>
                    <a:ext uri="{9D8B030D-6E8A-4147-A177-3AD203B41FA5}">
                      <a16:colId xmlns:a16="http://schemas.microsoft.com/office/drawing/2014/main" val="999478376"/>
                    </a:ext>
                  </a:extLst>
                </a:gridCol>
              </a:tblGrid>
              <a:tr h="7387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26374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65347" y="4788333"/>
            <a:ext cx="776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/>
              <a:t>6</a:t>
            </a:r>
            <a:endParaRPr lang="en-US" sz="3600" b="1"/>
          </a:p>
        </p:txBody>
      </p:sp>
      <p:sp>
        <p:nvSpPr>
          <p:cNvPr id="65" name="TextBox 64"/>
          <p:cNvSpPr txBox="1"/>
          <p:nvPr/>
        </p:nvSpPr>
        <p:spPr>
          <a:xfrm>
            <a:off x="5456659" y="4128319"/>
            <a:ext cx="776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6582977" y="4771993"/>
            <a:ext cx="776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3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522261" y="4145753"/>
            <a:ext cx="776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8611123" y="4070837"/>
            <a:ext cx="776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8565901" y="4754557"/>
            <a:ext cx="776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/>
              <a:t>3</a:t>
            </a:r>
            <a:endParaRPr lang="en-US" sz="3600" b="1"/>
          </a:p>
        </p:txBody>
      </p:sp>
      <p:sp>
        <p:nvSpPr>
          <p:cNvPr id="70" name="TextBox 69"/>
          <p:cNvSpPr txBox="1"/>
          <p:nvPr/>
        </p:nvSpPr>
        <p:spPr>
          <a:xfrm>
            <a:off x="5512914" y="4788332"/>
            <a:ext cx="776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-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619811" y="4741032"/>
            <a:ext cx="776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=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3552552" y="2763942"/>
            <a:ext cx="6178575" cy="1107472"/>
            <a:chOff x="3657600" y="1329110"/>
            <a:chExt cx="6178575" cy="1107472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57600" y="1329110"/>
              <a:ext cx="1154050" cy="1062940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68137" y="1340830"/>
              <a:ext cx="1154050" cy="1062940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50532" y="1338482"/>
              <a:ext cx="1154050" cy="1062940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75139" y="1336134"/>
              <a:ext cx="1154050" cy="1062940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13800" y="1361922"/>
              <a:ext cx="1154050" cy="1062940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82125" y="1373642"/>
              <a:ext cx="1154050" cy="1062940"/>
            </a:xfrm>
            <a:prstGeom prst="rect">
              <a:avLst/>
            </a:prstGeom>
          </p:spPr>
        </p:pic>
      </p:grpSp>
      <p:cxnSp>
        <p:nvCxnSpPr>
          <p:cNvPr id="6" name="Straight Connector 5"/>
          <p:cNvCxnSpPr/>
          <p:nvPr/>
        </p:nvCxnSpPr>
        <p:spPr>
          <a:xfrm flipH="1">
            <a:off x="8839200" y="2907519"/>
            <a:ext cx="703956" cy="9275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7946642" y="2976083"/>
            <a:ext cx="703956" cy="9275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6849039" y="2965215"/>
            <a:ext cx="703956" cy="9275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88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77" grpId="0" animBg="1"/>
      <p:bldP spid="78" grpId="0"/>
      <p:bldP spid="5" grpId="0"/>
      <p:bldP spid="66" grpId="0"/>
      <p:bldP spid="69" grpId="0"/>
      <p:bldP spid="70" grpId="0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1" name="AutoShape 41"/>
          <p:cNvSpPr>
            <a:spLocks noChangeArrowheads="1"/>
          </p:cNvSpPr>
          <p:nvPr/>
        </p:nvSpPr>
        <p:spPr bwMode="auto">
          <a:xfrm>
            <a:off x="9375075" y="133696"/>
            <a:ext cx="1295400" cy="1524000"/>
          </a:xfrm>
          <a:prstGeom prst="cloudCallout">
            <a:avLst>
              <a:gd name="adj1" fmla="val 237134"/>
              <a:gd name="adj2" fmla="val 86458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10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bắt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đầu</a:t>
            </a:r>
            <a:endParaRPr 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grpSp>
        <p:nvGrpSpPr>
          <p:cNvPr id="22" name="Group 42"/>
          <p:cNvGrpSpPr>
            <a:grpSpLocks/>
          </p:cNvGrpSpPr>
          <p:nvPr/>
        </p:nvGrpSpPr>
        <p:grpSpPr bwMode="auto">
          <a:xfrm>
            <a:off x="9097252" y="5411288"/>
            <a:ext cx="1485900" cy="1371600"/>
            <a:chOff x="4450" y="0"/>
            <a:chExt cx="1118" cy="1104"/>
          </a:xfrm>
        </p:grpSpPr>
        <p:pic>
          <p:nvPicPr>
            <p:cNvPr id="23" name="Picture 43" descr="CLOCK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AutoShape 4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01 </a:t>
              </a:r>
            </a:p>
          </p:txBody>
        </p:sp>
      </p:grpSp>
      <p:grpSp>
        <p:nvGrpSpPr>
          <p:cNvPr id="25" name="Group 45"/>
          <p:cNvGrpSpPr>
            <a:grpSpLocks/>
          </p:cNvGrpSpPr>
          <p:nvPr/>
        </p:nvGrpSpPr>
        <p:grpSpPr bwMode="auto">
          <a:xfrm>
            <a:off x="9096500" y="5401491"/>
            <a:ext cx="1485900" cy="1371600"/>
            <a:chOff x="4450" y="0"/>
            <a:chExt cx="1118" cy="1104"/>
          </a:xfrm>
        </p:grpSpPr>
        <p:pic>
          <p:nvPicPr>
            <p:cNvPr id="26" name="Picture 46" descr="CLOCK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AutoShape 4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02 </a:t>
              </a:r>
            </a:p>
          </p:txBody>
        </p:sp>
      </p:grpSp>
      <p:grpSp>
        <p:nvGrpSpPr>
          <p:cNvPr id="28" name="Group 48"/>
          <p:cNvGrpSpPr>
            <a:grpSpLocks/>
          </p:cNvGrpSpPr>
          <p:nvPr/>
        </p:nvGrpSpPr>
        <p:grpSpPr bwMode="auto">
          <a:xfrm>
            <a:off x="9097252" y="5406426"/>
            <a:ext cx="1485900" cy="1371600"/>
            <a:chOff x="4450" y="0"/>
            <a:chExt cx="1118" cy="1104"/>
          </a:xfrm>
        </p:grpSpPr>
        <p:pic>
          <p:nvPicPr>
            <p:cNvPr id="31" name="Picture 49" descr="CLOCK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AutoShape 5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03</a:t>
              </a:r>
            </a:p>
          </p:txBody>
        </p:sp>
      </p:grpSp>
      <p:grpSp>
        <p:nvGrpSpPr>
          <p:cNvPr id="41" name="Group 51"/>
          <p:cNvGrpSpPr>
            <a:grpSpLocks/>
          </p:cNvGrpSpPr>
          <p:nvPr/>
        </p:nvGrpSpPr>
        <p:grpSpPr bwMode="auto">
          <a:xfrm>
            <a:off x="9082758" y="5401491"/>
            <a:ext cx="1485900" cy="1371600"/>
            <a:chOff x="4450" y="0"/>
            <a:chExt cx="1118" cy="1104"/>
          </a:xfrm>
        </p:grpSpPr>
        <p:pic>
          <p:nvPicPr>
            <p:cNvPr id="42" name="Picture 52" descr="CLOCK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AutoShape 5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04 </a:t>
              </a:r>
            </a:p>
          </p:txBody>
        </p:sp>
      </p:grpSp>
      <p:grpSp>
        <p:nvGrpSpPr>
          <p:cNvPr id="44" name="Group 54"/>
          <p:cNvGrpSpPr>
            <a:grpSpLocks/>
          </p:cNvGrpSpPr>
          <p:nvPr/>
        </p:nvGrpSpPr>
        <p:grpSpPr bwMode="auto">
          <a:xfrm>
            <a:off x="9082758" y="5411288"/>
            <a:ext cx="1485900" cy="1371600"/>
            <a:chOff x="4450" y="0"/>
            <a:chExt cx="1118" cy="1104"/>
          </a:xfrm>
        </p:grpSpPr>
        <p:pic>
          <p:nvPicPr>
            <p:cNvPr id="45" name="Picture 55" descr="CLOCK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AutoShape 5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05 </a:t>
              </a:r>
            </a:p>
          </p:txBody>
        </p:sp>
      </p:grpSp>
      <p:grpSp>
        <p:nvGrpSpPr>
          <p:cNvPr id="47" name="Group 57"/>
          <p:cNvGrpSpPr>
            <a:grpSpLocks/>
          </p:cNvGrpSpPr>
          <p:nvPr/>
        </p:nvGrpSpPr>
        <p:grpSpPr bwMode="auto">
          <a:xfrm>
            <a:off x="9097252" y="5406426"/>
            <a:ext cx="1485900" cy="1371600"/>
            <a:chOff x="4450" y="0"/>
            <a:chExt cx="1118" cy="1104"/>
          </a:xfrm>
        </p:grpSpPr>
        <p:pic>
          <p:nvPicPr>
            <p:cNvPr id="48" name="Picture 58" descr="CLOCK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AutoShape 5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06 </a:t>
              </a:r>
            </a:p>
          </p:txBody>
        </p:sp>
      </p:grpSp>
      <p:grpSp>
        <p:nvGrpSpPr>
          <p:cNvPr id="50" name="Group 60"/>
          <p:cNvGrpSpPr>
            <a:grpSpLocks/>
          </p:cNvGrpSpPr>
          <p:nvPr/>
        </p:nvGrpSpPr>
        <p:grpSpPr bwMode="auto">
          <a:xfrm>
            <a:off x="9082758" y="5401491"/>
            <a:ext cx="1485900" cy="1371600"/>
            <a:chOff x="4450" y="0"/>
            <a:chExt cx="1118" cy="1104"/>
          </a:xfrm>
        </p:grpSpPr>
        <p:pic>
          <p:nvPicPr>
            <p:cNvPr id="51" name="Picture 61" descr="CLOCK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AutoShape 6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07 </a:t>
              </a:r>
            </a:p>
          </p:txBody>
        </p:sp>
      </p:grpSp>
      <p:grpSp>
        <p:nvGrpSpPr>
          <p:cNvPr id="53" name="Group 63"/>
          <p:cNvGrpSpPr>
            <a:grpSpLocks/>
          </p:cNvGrpSpPr>
          <p:nvPr/>
        </p:nvGrpSpPr>
        <p:grpSpPr bwMode="auto">
          <a:xfrm>
            <a:off x="9082758" y="5411288"/>
            <a:ext cx="1485900" cy="1371600"/>
            <a:chOff x="4450" y="0"/>
            <a:chExt cx="1118" cy="1104"/>
          </a:xfrm>
        </p:grpSpPr>
        <p:pic>
          <p:nvPicPr>
            <p:cNvPr id="54" name="Picture 64" descr="CLOCK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AutoShape 6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08 </a:t>
              </a:r>
            </a:p>
          </p:txBody>
        </p:sp>
      </p:grpSp>
      <p:grpSp>
        <p:nvGrpSpPr>
          <p:cNvPr id="56" name="Group 66"/>
          <p:cNvGrpSpPr>
            <a:grpSpLocks/>
          </p:cNvGrpSpPr>
          <p:nvPr/>
        </p:nvGrpSpPr>
        <p:grpSpPr bwMode="auto">
          <a:xfrm>
            <a:off x="9082758" y="5432187"/>
            <a:ext cx="1485900" cy="1371600"/>
            <a:chOff x="4450" y="0"/>
            <a:chExt cx="1118" cy="1104"/>
          </a:xfrm>
        </p:grpSpPr>
        <p:pic>
          <p:nvPicPr>
            <p:cNvPr id="57" name="Picture 67" descr="CLOCK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AutoShape 6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09</a:t>
              </a:r>
            </a:p>
          </p:txBody>
        </p:sp>
      </p:grpSp>
      <p:grpSp>
        <p:nvGrpSpPr>
          <p:cNvPr id="59" name="Group 69"/>
          <p:cNvGrpSpPr>
            <a:grpSpLocks/>
          </p:cNvGrpSpPr>
          <p:nvPr/>
        </p:nvGrpSpPr>
        <p:grpSpPr bwMode="auto">
          <a:xfrm>
            <a:off x="9082758" y="5432187"/>
            <a:ext cx="1485900" cy="1371600"/>
            <a:chOff x="4450" y="0"/>
            <a:chExt cx="1118" cy="1104"/>
          </a:xfrm>
        </p:grpSpPr>
        <p:pic>
          <p:nvPicPr>
            <p:cNvPr id="60" name="Picture 70" descr="CLOCK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AutoShape 7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10</a:t>
              </a:r>
              <a:endParaRPr kumimoji="1" lang="en-US" sz="6600" b="1" dirty="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7" name="AutoShape 87"/>
          <p:cNvSpPr>
            <a:spLocks noChangeArrowheads="1"/>
          </p:cNvSpPr>
          <p:nvPr/>
        </p:nvSpPr>
        <p:spPr bwMode="auto">
          <a:xfrm>
            <a:off x="9543156" y="57496"/>
            <a:ext cx="1143000" cy="1600200"/>
          </a:xfrm>
          <a:prstGeom prst="cloudCallout">
            <a:avLst>
              <a:gd name="adj1" fmla="val 701250"/>
              <a:gd name="adj2" fmla="val -30458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901092" y="1517550"/>
            <a:ext cx="1481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4000" b="1" u="sng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295102" y="4697074"/>
          <a:ext cx="5248055" cy="738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9611">
                  <a:extLst>
                    <a:ext uri="{9D8B030D-6E8A-4147-A177-3AD203B41FA5}">
                      <a16:colId xmlns:a16="http://schemas.microsoft.com/office/drawing/2014/main" val="1198753964"/>
                    </a:ext>
                  </a:extLst>
                </a:gridCol>
                <a:gridCol w="1049611">
                  <a:extLst>
                    <a:ext uri="{9D8B030D-6E8A-4147-A177-3AD203B41FA5}">
                      <a16:colId xmlns:a16="http://schemas.microsoft.com/office/drawing/2014/main" val="1267678056"/>
                    </a:ext>
                  </a:extLst>
                </a:gridCol>
                <a:gridCol w="1049611">
                  <a:extLst>
                    <a:ext uri="{9D8B030D-6E8A-4147-A177-3AD203B41FA5}">
                      <a16:colId xmlns:a16="http://schemas.microsoft.com/office/drawing/2014/main" val="1351370693"/>
                    </a:ext>
                  </a:extLst>
                </a:gridCol>
                <a:gridCol w="1049611">
                  <a:extLst>
                    <a:ext uri="{9D8B030D-6E8A-4147-A177-3AD203B41FA5}">
                      <a16:colId xmlns:a16="http://schemas.microsoft.com/office/drawing/2014/main" val="1191980187"/>
                    </a:ext>
                  </a:extLst>
                </a:gridCol>
                <a:gridCol w="1049611">
                  <a:extLst>
                    <a:ext uri="{9D8B030D-6E8A-4147-A177-3AD203B41FA5}">
                      <a16:colId xmlns:a16="http://schemas.microsoft.com/office/drawing/2014/main" val="999478376"/>
                    </a:ext>
                  </a:extLst>
                </a:gridCol>
              </a:tblGrid>
              <a:tr h="7387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26374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65347" y="4788333"/>
            <a:ext cx="776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5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456659" y="4128319"/>
            <a:ext cx="776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6582977" y="4771993"/>
            <a:ext cx="776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/>
              <a:t>1</a:t>
            </a:r>
            <a:endParaRPr lang="en-US" sz="3600" b="1"/>
          </a:p>
        </p:txBody>
      </p:sp>
      <p:sp>
        <p:nvSpPr>
          <p:cNvPr id="67" name="TextBox 66"/>
          <p:cNvSpPr txBox="1"/>
          <p:nvPr/>
        </p:nvSpPr>
        <p:spPr>
          <a:xfrm>
            <a:off x="7522261" y="4145753"/>
            <a:ext cx="776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8611123" y="4070837"/>
            <a:ext cx="776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8565901" y="4754557"/>
            <a:ext cx="776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4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512914" y="4788332"/>
            <a:ext cx="776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-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619811" y="4741032"/>
            <a:ext cx="776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=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3732722" y="2564441"/>
            <a:ext cx="6211724" cy="1793628"/>
            <a:chOff x="3694689" y="2399074"/>
            <a:chExt cx="5173149" cy="1194325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12593">
              <a:off x="3694689" y="2415490"/>
              <a:ext cx="1116961" cy="1116961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49761">
              <a:off x="7750877" y="2476438"/>
              <a:ext cx="1116961" cy="111696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11740">
              <a:off x="4775552" y="2399074"/>
              <a:ext cx="1116961" cy="1116961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71194">
              <a:off x="5743879" y="2438930"/>
              <a:ext cx="1116961" cy="1116961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26991">
              <a:off x="6726272" y="2464718"/>
              <a:ext cx="1116961" cy="1116961"/>
            </a:xfrm>
            <a:prstGeom prst="rect">
              <a:avLst/>
            </a:prstGeom>
          </p:spPr>
        </p:pic>
      </p:grpSp>
      <p:cxnSp>
        <p:nvCxnSpPr>
          <p:cNvPr id="3" name="Straight Connector 2"/>
          <p:cNvCxnSpPr/>
          <p:nvPr/>
        </p:nvCxnSpPr>
        <p:spPr>
          <a:xfrm flipH="1">
            <a:off x="8611123" y="2929853"/>
            <a:ext cx="1228327" cy="12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01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77" grpId="0" animBg="1"/>
      <p:bldP spid="78" grpId="0"/>
      <p:bldP spid="5" grpId="0"/>
      <p:bldP spid="66" grpId="0"/>
      <p:bldP spid="69" grpId="0"/>
      <p:bldP spid="70" grpId="0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1" name="AutoShape 41"/>
          <p:cNvSpPr>
            <a:spLocks noChangeArrowheads="1"/>
          </p:cNvSpPr>
          <p:nvPr/>
        </p:nvSpPr>
        <p:spPr bwMode="auto">
          <a:xfrm>
            <a:off x="9375075" y="133696"/>
            <a:ext cx="1295400" cy="1524000"/>
          </a:xfrm>
          <a:prstGeom prst="cloudCallout">
            <a:avLst>
              <a:gd name="adj1" fmla="val 237134"/>
              <a:gd name="adj2" fmla="val 86458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10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bắt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đầu</a:t>
            </a:r>
            <a:endParaRPr 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grpSp>
        <p:nvGrpSpPr>
          <p:cNvPr id="22" name="Group 42"/>
          <p:cNvGrpSpPr>
            <a:grpSpLocks/>
          </p:cNvGrpSpPr>
          <p:nvPr/>
        </p:nvGrpSpPr>
        <p:grpSpPr bwMode="auto">
          <a:xfrm>
            <a:off x="9097252" y="5411288"/>
            <a:ext cx="1485900" cy="1371600"/>
            <a:chOff x="4450" y="0"/>
            <a:chExt cx="1118" cy="1104"/>
          </a:xfrm>
        </p:grpSpPr>
        <p:pic>
          <p:nvPicPr>
            <p:cNvPr id="23" name="Picture 43" descr="CLOCK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AutoShape 4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01 </a:t>
              </a:r>
            </a:p>
          </p:txBody>
        </p:sp>
      </p:grpSp>
      <p:grpSp>
        <p:nvGrpSpPr>
          <p:cNvPr id="25" name="Group 45"/>
          <p:cNvGrpSpPr>
            <a:grpSpLocks/>
          </p:cNvGrpSpPr>
          <p:nvPr/>
        </p:nvGrpSpPr>
        <p:grpSpPr bwMode="auto">
          <a:xfrm>
            <a:off x="9096500" y="5401491"/>
            <a:ext cx="1485900" cy="1371600"/>
            <a:chOff x="4450" y="0"/>
            <a:chExt cx="1118" cy="1104"/>
          </a:xfrm>
        </p:grpSpPr>
        <p:pic>
          <p:nvPicPr>
            <p:cNvPr id="26" name="Picture 46" descr="CLOCK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AutoShape 4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02 </a:t>
              </a:r>
            </a:p>
          </p:txBody>
        </p:sp>
      </p:grpSp>
      <p:grpSp>
        <p:nvGrpSpPr>
          <p:cNvPr id="28" name="Group 48"/>
          <p:cNvGrpSpPr>
            <a:grpSpLocks/>
          </p:cNvGrpSpPr>
          <p:nvPr/>
        </p:nvGrpSpPr>
        <p:grpSpPr bwMode="auto">
          <a:xfrm>
            <a:off x="9097252" y="5406426"/>
            <a:ext cx="1485900" cy="1371600"/>
            <a:chOff x="4450" y="0"/>
            <a:chExt cx="1118" cy="1104"/>
          </a:xfrm>
        </p:grpSpPr>
        <p:pic>
          <p:nvPicPr>
            <p:cNvPr id="31" name="Picture 49" descr="CLOCK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AutoShape 5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03</a:t>
              </a:r>
            </a:p>
          </p:txBody>
        </p:sp>
      </p:grpSp>
      <p:grpSp>
        <p:nvGrpSpPr>
          <p:cNvPr id="41" name="Group 51"/>
          <p:cNvGrpSpPr>
            <a:grpSpLocks/>
          </p:cNvGrpSpPr>
          <p:nvPr/>
        </p:nvGrpSpPr>
        <p:grpSpPr bwMode="auto">
          <a:xfrm>
            <a:off x="9082758" y="5401491"/>
            <a:ext cx="1485900" cy="1371600"/>
            <a:chOff x="4450" y="0"/>
            <a:chExt cx="1118" cy="1104"/>
          </a:xfrm>
        </p:grpSpPr>
        <p:pic>
          <p:nvPicPr>
            <p:cNvPr id="42" name="Picture 52" descr="CLOCK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AutoShape 5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04 </a:t>
              </a:r>
            </a:p>
          </p:txBody>
        </p:sp>
      </p:grpSp>
      <p:grpSp>
        <p:nvGrpSpPr>
          <p:cNvPr id="44" name="Group 54"/>
          <p:cNvGrpSpPr>
            <a:grpSpLocks/>
          </p:cNvGrpSpPr>
          <p:nvPr/>
        </p:nvGrpSpPr>
        <p:grpSpPr bwMode="auto">
          <a:xfrm>
            <a:off x="9082758" y="5411288"/>
            <a:ext cx="1485900" cy="1371600"/>
            <a:chOff x="4450" y="0"/>
            <a:chExt cx="1118" cy="1104"/>
          </a:xfrm>
        </p:grpSpPr>
        <p:pic>
          <p:nvPicPr>
            <p:cNvPr id="45" name="Picture 55" descr="CLOCK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AutoShape 5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05 </a:t>
              </a:r>
            </a:p>
          </p:txBody>
        </p:sp>
      </p:grpSp>
      <p:grpSp>
        <p:nvGrpSpPr>
          <p:cNvPr id="47" name="Group 57"/>
          <p:cNvGrpSpPr>
            <a:grpSpLocks/>
          </p:cNvGrpSpPr>
          <p:nvPr/>
        </p:nvGrpSpPr>
        <p:grpSpPr bwMode="auto">
          <a:xfrm>
            <a:off x="9097252" y="5406426"/>
            <a:ext cx="1485900" cy="1371600"/>
            <a:chOff x="4450" y="0"/>
            <a:chExt cx="1118" cy="1104"/>
          </a:xfrm>
        </p:grpSpPr>
        <p:pic>
          <p:nvPicPr>
            <p:cNvPr id="48" name="Picture 58" descr="CLOCK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AutoShape 5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06 </a:t>
              </a:r>
            </a:p>
          </p:txBody>
        </p:sp>
      </p:grpSp>
      <p:grpSp>
        <p:nvGrpSpPr>
          <p:cNvPr id="50" name="Group 60"/>
          <p:cNvGrpSpPr>
            <a:grpSpLocks/>
          </p:cNvGrpSpPr>
          <p:nvPr/>
        </p:nvGrpSpPr>
        <p:grpSpPr bwMode="auto">
          <a:xfrm>
            <a:off x="9082758" y="5401491"/>
            <a:ext cx="1485900" cy="1371600"/>
            <a:chOff x="4450" y="0"/>
            <a:chExt cx="1118" cy="1104"/>
          </a:xfrm>
        </p:grpSpPr>
        <p:pic>
          <p:nvPicPr>
            <p:cNvPr id="51" name="Picture 61" descr="CLOCK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AutoShape 6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07 </a:t>
              </a:r>
            </a:p>
          </p:txBody>
        </p:sp>
      </p:grpSp>
      <p:grpSp>
        <p:nvGrpSpPr>
          <p:cNvPr id="53" name="Group 63"/>
          <p:cNvGrpSpPr>
            <a:grpSpLocks/>
          </p:cNvGrpSpPr>
          <p:nvPr/>
        </p:nvGrpSpPr>
        <p:grpSpPr bwMode="auto">
          <a:xfrm>
            <a:off x="9082758" y="5411288"/>
            <a:ext cx="1485900" cy="1371600"/>
            <a:chOff x="4450" y="0"/>
            <a:chExt cx="1118" cy="1104"/>
          </a:xfrm>
        </p:grpSpPr>
        <p:pic>
          <p:nvPicPr>
            <p:cNvPr id="54" name="Picture 64" descr="CLOCK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AutoShape 6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08 </a:t>
              </a:r>
            </a:p>
          </p:txBody>
        </p:sp>
      </p:grpSp>
      <p:grpSp>
        <p:nvGrpSpPr>
          <p:cNvPr id="56" name="Group 66"/>
          <p:cNvGrpSpPr>
            <a:grpSpLocks/>
          </p:cNvGrpSpPr>
          <p:nvPr/>
        </p:nvGrpSpPr>
        <p:grpSpPr bwMode="auto">
          <a:xfrm>
            <a:off x="9082758" y="5432187"/>
            <a:ext cx="1485900" cy="1371600"/>
            <a:chOff x="4450" y="0"/>
            <a:chExt cx="1118" cy="1104"/>
          </a:xfrm>
        </p:grpSpPr>
        <p:pic>
          <p:nvPicPr>
            <p:cNvPr id="57" name="Picture 67" descr="CLOCK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AutoShape 6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09</a:t>
              </a:r>
            </a:p>
          </p:txBody>
        </p:sp>
      </p:grpSp>
      <p:grpSp>
        <p:nvGrpSpPr>
          <p:cNvPr id="59" name="Group 69"/>
          <p:cNvGrpSpPr>
            <a:grpSpLocks/>
          </p:cNvGrpSpPr>
          <p:nvPr/>
        </p:nvGrpSpPr>
        <p:grpSpPr bwMode="auto">
          <a:xfrm>
            <a:off x="9082758" y="5432187"/>
            <a:ext cx="1485900" cy="1371600"/>
            <a:chOff x="4450" y="0"/>
            <a:chExt cx="1118" cy="1104"/>
          </a:xfrm>
        </p:grpSpPr>
        <p:pic>
          <p:nvPicPr>
            <p:cNvPr id="60" name="Picture 70" descr="CLOCK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AutoShape 7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10</a:t>
              </a:r>
              <a:endParaRPr kumimoji="1" lang="en-US" sz="6600" b="1" dirty="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7" name="AutoShape 87"/>
          <p:cNvSpPr>
            <a:spLocks noChangeArrowheads="1"/>
          </p:cNvSpPr>
          <p:nvPr/>
        </p:nvSpPr>
        <p:spPr bwMode="auto">
          <a:xfrm>
            <a:off x="9543156" y="57496"/>
            <a:ext cx="1143000" cy="1600200"/>
          </a:xfrm>
          <a:prstGeom prst="cloudCallout">
            <a:avLst>
              <a:gd name="adj1" fmla="val 701250"/>
              <a:gd name="adj2" fmla="val -30458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901092" y="1517550"/>
            <a:ext cx="1481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4000" b="1" u="sng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40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295102" y="4697074"/>
          <a:ext cx="5248055" cy="738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9611">
                  <a:extLst>
                    <a:ext uri="{9D8B030D-6E8A-4147-A177-3AD203B41FA5}">
                      <a16:colId xmlns:a16="http://schemas.microsoft.com/office/drawing/2014/main" val="1198753964"/>
                    </a:ext>
                  </a:extLst>
                </a:gridCol>
                <a:gridCol w="1049611">
                  <a:extLst>
                    <a:ext uri="{9D8B030D-6E8A-4147-A177-3AD203B41FA5}">
                      <a16:colId xmlns:a16="http://schemas.microsoft.com/office/drawing/2014/main" val="1267678056"/>
                    </a:ext>
                  </a:extLst>
                </a:gridCol>
                <a:gridCol w="1049611">
                  <a:extLst>
                    <a:ext uri="{9D8B030D-6E8A-4147-A177-3AD203B41FA5}">
                      <a16:colId xmlns:a16="http://schemas.microsoft.com/office/drawing/2014/main" val="1351370693"/>
                    </a:ext>
                  </a:extLst>
                </a:gridCol>
                <a:gridCol w="1049611">
                  <a:extLst>
                    <a:ext uri="{9D8B030D-6E8A-4147-A177-3AD203B41FA5}">
                      <a16:colId xmlns:a16="http://schemas.microsoft.com/office/drawing/2014/main" val="1191980187"/>
                    </a:ext>
                  </a:extLst>
                </a:gridCol>
                <a:gridCol w="1049611">
                  <a:extLst>
                    <a:ext uri="{9D8B030D-6E8A-4147-A177-3AD203B41FA5}">
                      <a16:colId xmlns:a16="http://schemas.microsoft.com/office/drawing/2014/main" val="999478376"/>
                    </a:ext>
                  </a:extLst>
                </a:gridCol>
              </a:tblGrid>
              <a:tr h="7387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26374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65347" y="4788333"/>
            <a:ext cx="776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/>
              <a:t>8</a:t>
            </a:r>
            <a:endParaRPr lang="en-US" sz="3600" b="1"/>
          </a:p>
        </p:txBody>
      </p:sp>
      <p:sp>
        <p:nvSpPr>
          <p:cNvPr id="65" name="TextBox 64"/>
          <p:cNvSpPr txBox="1"/>
          <p:nvPr/>
        </p:nvSpPr>
        <p:spPr>
          <a:xfrm>
            <a:off x="5456659" y="4128319"/>
            <a:ext cx="776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6582977" y="4771993"/>
            <a:ext cx="776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522261" y="4145753"/>
            <a:ext cx="776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8611123" y="4070837"/>
            <a:ext cx="776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8565901" y="4754557"/>
            <a:ext cx="776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/>
              <a:t>3</a:t>
            </a:r>
            <a:endParaRPr lang="en-US" sz="3600" b="1"/>
          </a:p>
        </p:txBody>
      </p:sp>
      <p:sp>
        <p:nvSpPr>
          <p:cNvPr id="70" name="TextBox 69"/>
          <p:cNvSpPr txBox="1"/>
          <p:nvPr/>
        </p:nvSpPr>
        <p:spPr>
          <a:xfrm>
            <a:off x="5512914" y="4788332"/>
            <a:ext cx="776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-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619811" y="4741032"/>
            <a:ext cx="776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=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3008436" y="2762403"/>
            <a:ext cx="8185775" cy="1279954"/>
            <a:chOff x="3690607" y="3516159"/>
            <a:chExt cx="8185775" cy="1279954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0607" y="3516159"/>
              <a:ext cx="1155835" cy="1155835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8702" y="3525407"/>
              <a:ext cx="1155835" cy="1155835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1655" y="3595962"/>
              <a:ext cx="1155835" cy="1155835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8400" y="3610029"/>
              <a:ext cx="1155835" cy="1155835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1212" y="3610030"/>
              <a:ext cx="1155835" cy="1155835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4437" y="3610030"/>
              <a:ext cx="1155835" cy="1155835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8244" y="3640278"/>
              <a:ext cx="1155835" cy="1155835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0547" y="3640278"/>
              <a:ext cx="1155835" cy="1155835"/>
            </a:xfrm>
            <a:prstGeom prst="rect">
              <a:avLst/>
            </a:prstGeom>
          </p:spPr>
        </p:pic>
      </p:grpSp>
      <p:cxnSp>
        <p:nvCxnSpPr>
          <p:cNvPr id="6" name="Straight Connector 5"/>
          <p:cNvCxnSpPr/>
          <p:nvPr/>
        </p:nvCxnSpPr>
        <p:spPr>
          <a:xfrm flipH="1">
            <a:off x="10114656" y="3120571"/>
            <a:ext cx="974258" cy="8915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6156650" y="3142965"/>
            <a:ext cx="974258" cy="8915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7308045" y="3120571"/>
            <a:ext cx="974258" cy="8915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8244677" y="3127087"/>
            <a:ext cx="974258" cy="8915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9167650" y="3120571"/>
            <a:ext cx="974258" cy="8915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11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7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77" grpId="0" animBg="1"/>
      <p:bldP spid="78" grpId="0"/>
      <p:bldP spid="5" grpId="0"/>
      <p:bldP spid="66" grpId="0"/>
      <p:bldP spid="69" grpId="0"/>
      <p:bldP spid="70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1" name="AutoShape 41"/>
          <p:cNvSpPr>
            <a:spLocks noChangeArrowheads="1"/>
          </p:cNvSpPr>
          <p:nvPr/>
        </p:nvSpPr>
        <p:spPr bwMode="auto">
          <a:xfrm>
            <a:off x="9375075" y="133696"/>
            <a:ext cx="1295400" cy="1524000"/>
          </a:xfrm>
          <a:prstGeom prst="cloudCallout">
            <a:avLst>
              <a:gd name="adj1" fmla="val 237134"/>
              <a:gd name="adj2" fmla="val 86458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10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bắt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đầu</a:t>
            </a:r>
            <a:endParaRPr 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grpSp>
        <p:nvGrpSpPr>
          <p:cNvPr id="22" name="Group 42"/>
          <p:cNvGrpSpPr>
            <a:grpSpLocks/>
          </p:cNvGrpSpPr>
          <p:nvPr/>
        </p:nvGrpSpPr>
        <p:grpSpPr bwMode="auto">
          <a:xfrm>
            <a:off x="9097252" y="5411288"/>
            <a:ext cx="1485900" cy="1371600"/>
            <a:chOff x="4450" y="0"/>
            <a:chExt cx="1118" cy="1104"/>
          </a:xfrm>
        </p:grpSpPr>
        <p:pic>
          <p:nvPicPr>
            <p:cNvPr id="23" name="Picture 43" descr="CLOCK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AutoShape 4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01 </a:t>
              </a:r>
            </a:p>
          </p:txBody>
        </p:sp>
      </p:grpSp>
      <p:grpSp>
        <p:nvGrpSpPr>
          <p:cNvPr id="25" name="Group 45"/>
          <p:cNvGrpSpPr>
            <a:grpSpLocks/>
          </p:cNvGrpSpPr>
          <p:nvPr/>
        </p:nvGrpSpPr>
        <p:grpSpPr bwMode="auto">
          <a:xfrm>
            <a:off x="9096500" y="5401491"/>
            <a:ext cx="1485900" cy="1371600"/>
            <a:chOff x="4450" y="0"/>
            <a:chExt cx="1118" cy="1104"/>
          </a:xfrm>
        </p:grpSpPr>
        <p:pic>
          <p:nvPicPr>
            <p:cNvPr id="26" name="Picture 46" descr="CLOCK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AutoShape 4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02 </a:t>
              </a:r>
            </a:p>
          </p:txBody>
        </p:sp>
      </p:grpSp>
      <p:grpSp>
        <p:nvGrpSpPr>
          <p:cNvPr id="28" name="Group 48"/>
          <p:cNvGrpSpPr>
            <a:grpSpLocks/>
          </p:cNvGrpSpPr>
          <p:nvPr/>
        </p:nvGrpSpPr>
        <p:grpSpPr bwMode="auto">
          <a:xfrm>
            <a:off x="9097252" y="5406426"/>
            <a:ext cx="1485900" cy="1371600"/>
            <a:chOff x="4450" y="0"/>
            <a:chExt cx="1118" cy="1104"/>
          </a:xfrm>
        </p:grpSpPr>
        <p:pic>
          <p:nvPicPr>
            <p:cNvPr id="31" name="Picture 49" descr="CLOCK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AutoShape 5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03</a:t>
              </a:r>
            </a:p>
          </p:txBody>
        </p:sp>
      </p:grpSp>
      <p:grpSp>
        <p:nvGrpSpPr>
          <p:cNvPr id="41" name="Group 51"/>
          <p:cNvGrpSpPr>
            <a:grpSpLocks/>
          </p:cNvGrpSpPr>
          <p:nvPr/>
        </p:nvGrpSpPr>
        <p:grpSpPr bwMode="auto">
          <a:xfrm>
            <a:off x="9082758" y="5401491"/>
            <a:ext cx="1485900" cy="1371600"/>
            <a:chOff x="4450" y="0"/>
            <a:chExt cx="1118" cy="1104"/>
          </a:xfrm>
        </p:grpSpPr>
        <p:pic>
          <p:nvPicPr>
            <p:cNvPr id="42" name="Picture 52" descr="CLOCK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AutoShape 5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04 </a:t>
              </a:r>
            </a:p>
          </p:txBody>
        </p:sp>
      </p:grpSp>
      <p:grpSp>
        <p:nvGrpSpPr>
          <p:cNvPr id="44" name="Group 54"/>
          <p:cNvGrpSpPr>
            <a:grpSpLocks/>
          </p:cNvGrpSpPr>
          <p:nvPr/>
        </p:nvGrpSpPr>
        <p:grpSpPr bwMode="auto">
          <a:xfrm>
            <a:off x="9082758" y="5411288"/>
            <a:ext cx="1485900" cy="1371600"/>
            <a:chOff x="4450" y="0"/>
            <a:chExt cx="1118" cy="1104"/>
          </a:xfrm>
        </p:grpSpPr>
        <p:pic>
          <p:nvPicPr>
            <p:cNvPr id="45" name="Picture 55" descr="CLOCK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AutoShape 5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05 </a:t>
              </a:r>
            </a:p>
          </p:txBody>
        </p:sp>
      </p:grpSp>
      <p:grpSp>
        <p:nvGrpSpPr>
          <p:cNvPr id="47" name="Group 57"/>
          <p:cNvGrpSpPr>
            <a:grpSpLocks/>
          </p:cNvGrpSpPr>
          <p:nvPr/>
        </p:nvGrpSpPr>
        <p:grpSpPr bwMode="auto">
          <a:xfrm>
            <a:off x="9097252" y="5406426"/>
            <a:ext cx="1485900" cy="1371600"/>
            <a:chOff x="4450" y="0"/>
            <a:chExt cx="1118" cy="1104"/>
          </a:xfrm>
        </p:grpSpPr>
        <p:pic>
          <p:nvPicPr>
            <p:cNvPr id="48" name="Picture 58" descr="CLOCK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AutoShape 5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06 </a:t>
              </a:r>
            </a:p>
          </p:txBody>
        </p:sp>
      </p:grpSp>
      <p:grpSp>
        <p:nvGrpSpPr>
          <p:cNvPr id="50" name="Group 60"/>
          <p:cNvGrpSpPr>
            <a:grpSpLocks/>
          </p:cNvGrpSpPr>
          <p:nvPr/>
        </p:nvGrpSpPr>
        <p:grpSpPr bwMode="auto">
          <a:xfrm>
            <a:off x="9082758" y="5401491"/>
            <a:ext cx="1485900" cy="1371600"/>
            <a:chOff x="4450" y="0"/>
            <a:chExt cx="1118" cy="1104"/>
          </a:xfrm>
        </p:grpSpPr>
        <p:pic>
          <p:nvPicPr>
            <p:cNvPr id="51" name="Picture 61" descr="CLOCK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AutoShape 6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07 </a:t>
              </a:r>
            </a:p>
          </p:txBody>
        </p:sp>
      </p:grpSp>
      <p:grpSp>
        <p:nvGrpSpPr>
          <p:cNvPr id="53" name="Group 63"/>
          <p:cNvGrpSpPr>
            <a:grpSpLocks/>
          </p:cNvGrpSpPr>
          <p:nvPr/>
        </p:nvGrpSpPr>
        <p:grpSpPr bwMode="auto">
          <a:xfrm>
            <a:off x="9082758" y="5411288"/>
            <a:ext cx="1485900" cy="1371600"/>
            <a:chOff x="4450" y="0"/>
            <a:chExt cx="1118" cy="1104"/>
          </a:xfrm>
        </p:grpSpPr>
        <p:pic>
          <p:nvPicPr>
            <p:cNvPr id="54" name="Picture 64" descr="CLOCK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AutoShape 6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08 </a:t>
              </a:r>
            </a:p>
          </p:txBody>
        </p:sp>
      </p:grpSp>
      <p:grpSp>
        <p:nvGrpSpPr>
          <p:cNvPr id="56" name="Group 66"/>
          <p:cNvGrpSpPr>
            <a:grpSpLocks/>
          </p:cNvGrpSpPr>
          <p:nvPr/>
        </p:nvGrpSpPr>
        <p:grpSpPr bwMode="auto">
          <a:xfrm>
            <a:off x="9082758" y="5432187"/>
            <a:ext cx="1485900" cy="1371600"/>
            <a:chOff x="4450" y="0"/>
            <a:chExt cx="1118" cy="1104"/>
          </a:xfrm>
        </p:grpSpPr>
        <p:pic>
          <p:nvPicPr>
            <p:cNvPr id="57" name="Picture 67" descr="CLOCK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AutoShape 6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1" lang="en-US" sz="6600" b="1" dirty="0">
                  <a:solidFill>
                    <a:srgbClr val="FF3300"/>
                  </a:solidFill>
                  <a:latin typeface="Times New Roman" pitchFamily="18" charset="0"/>
                </a:rPr>
                <a:t>09</a:t>
              </a:r>
            </a:p>
          </p:txBody>
        </p:sp>
      </p:grpSp>
      <p:grpSp>
        <p:nvGrpSpPr>
          <p:cNvPr id="59" name="Group 69"/>
          <p:cNvGrpSpPr>
            <a:grpSpLocks/>
          </p:cNvGrpSpPr>
          <p:nvPr/>
        </p:nvGrpSpPr>
        <p:grpSpPr bwMode="auto">
          <a:xfrm>
            <a:off x="9082758" y="5432187"/>
            <a:ext cx="1485900" cy="1371600"/>
            <a:chOff x="4450" y="0"/>
            <a:chExt cx="1118" cy="1104"/>
          </a:xfrm>
        </p:grpSpPr>
        <p:pic>
          <p:nvPicPr>
            <p:cNvPr id="60" name="Picture 70" descr="CLOCK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AutoShape 7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10</a:t>
              </a:r>
              <a:endParaRPr kumimoji="1" lang="en-US" sz="6600" b="1" dirty="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7" name="AutoShape 87"/>
          <p:cNvSpPr>
            <a:spLocks noChangeArrowheads="1"/>
          </p:cNvSpPr>
          <p:nvPr/>
        </p:nvSpPr>
        <p:spPr bwMode="auto">
          <a:xfrm>
            <a:off x="9543156" y="57496"/>
            <a:ext cx="1143000" cy="1600200"/>
          </a:xfrm>
          <a:prstGeom prst="cloudCallout">
            <a:avLst>
              <a:gd name="adj1" fmla="val 701250"/>
              <a:gd name="adj2" fmla="val -30458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901092" y="1517550"/>
            <a:ext cx="1481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4000" b="1" u="sng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295102" y="4697074"/>
          <a:ext cx="5248055" cy="738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9611">
                  <a:extLst>
                    <a:ext uri="{9D8B030D-6E8A-4147-A177-3AD203B41FA5}">
                      <a16:colId xmlns:a16="http://schemas.microsoft.com/office/drawing/2014/main" val="1198753964"/>
                    </a:ext>
                  </a:extLst>
                </a:gridCol>
                <a:gridCol w="1049611">
                  <a:extLst>
                    <a:ext uri="{9D8B030D-6E8A-4147-A177-3AD203B41FA5}">
                      <a16:colId xmlns:a16="http://schemas.microsoft.com/office/drawing/2014/main" val="1267678056"/>
                    </a:ext>
                  </a:extLst>
                </a:gridCol>
                <a:gridCol w="1049611">
                  <a:extLst>
                    <a:ext uri="{9D8B030D-6E8A-4147-A177-3AD203B41FA5}">
                      <a16:colId xmlns:a16="http://schemas.microsoft.com/office/drawing/2014/main" val="1351370693"/>
                    </a:ext>
                  </a:extLst>
                </a:gridCol>
                <a:gridCol w="1049611">
                  <a:extLst>
                    <a:ext uri="{9D8B030D-6E8A-4147-A177-3AD203B41FA5}">
                      <a16:colId xmlns:a16="http://schemas.microsoft.com/office/drawing/2014/main" val="1191980187"/>
                    </a:ext>
                  </a:extLst>
                </a:gridCol>
                <a:gridCol w="1049611">
                  <a:extLst>
                    <a:ext uri="{9D8B030D-6E8A-4147-A177-3AD203B41FA5}">
                      <a16:colId xmlns:a16="http://schemas.microsoft.com/office/drawing/2014/main" val="999478376"/>
                    </a:ext>
                  </a:extLst>
                </a:gridCol>
              </a:tblGrid>
              <a:tr h="7387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26374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65347" y="4788333"/>
            <a:ext cx="776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/>
              <a:t>7</a:t>
            </a:r>
            <a:endParaRPr lang="en-US" sz="3600" b="1"/>
          </a:p>
        </p:txBody>
      </p:sp>
      <p:sp>
        <p:nvSpPr>
          <p:cNvPr id="65" name="TextBox 64"/>
          <p:cNvSpPr txBox="1"/>
          <p:nvPr/>
        </p:nvSpPr>
        <p:spPr>
          <a:xfrm>
            <a:off x="5456659" y="4128319"/>
            <a:ext cx="776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6582977" y="4771993"/>
            <a:ext cx="776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4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522261" y="4145753"/>
            <a:ext cx="776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8611123" y="4070837"/>
            <a:ext cx="776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8565901" y="4754557"/>
            <a:ext cx="776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/>
              <a:t>3</a:t>
            </a:r>
            <a:endParaRPr lang="en-US" sz="3600" b="1"/>
          </a:p>
        </p:txBody>
      </p:sp>
      <p:sp>
        <p:nvSpPr>
          <p:cNvPr id="70" name="TextBox 69"/>
          <p:cNvSpPr txBox="1"/>
          <p:nvPr/>
        </p:nvSpPr>
        <p:spPr>
          <a:xfrm>
            <a:off x="5512914" y="4788332"/>
            <a:ext cx="776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-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619811" y="4741032"/>
            <a:ext cx="776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=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2947995" y="2628969"/>
            <a:ext cx="7759065" cy="1664572"/>
            <a:chOff x="3394620" y="4374641"/>
            <a:chExt cx="7759065" cy="1664572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4620" y="4404365"/>
              <a:ext cx="1603019" cy="1603019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2225" y="4436194"/>
              <a:ext cx="1603019" cy="1603019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4694" y="4404364"/>
              <a:ext cx="1603019" cy="1603019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2518" y="4386953"/>
              <a:ext cx="1603019" cy="1603019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452" y="4386952"/>
              <a:ext cx="1603019" cy="1603019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7452" y="4404363"/>
              <a:ext cx="1603019" cy="1603019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0666" y="4374641"/>
              <a:ext cx="1603019" cy="1603019"/>
            </a:xfrm>
            <a:prstGeom prst="rect">
              <a:avLst/>
            </a:prstGeom>
          </p:spPr>
        </p:pic>
      </p:grpSp>
      <p:cxnSp>
        <p:nvCxnSpPr>
          <p:cNvPr id="3" name="Straight Connector 2"/>
          <p:cNvCxnSpPr/>
          <p:nvPr/>
        </p:nvCxnSpPr>
        <p:spPr>
          <a:xfrm flipH="1">
            <a:off x="9543156" y="3207657"/>
            <a:ext cx="961706" cy="8631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6454090" y="3185850"/>
            <a:ext cx="961706" cy="8631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7466015" y="3243235"/>
            <a:ext cx="961706" cy="8631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8477940" y="3124293"/>
            <a:ext cx="961706" cy="8631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05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77" grpId="0" animBg="1"/>
      <p:bldP spid="78" grpId="0"/>
      <p:bldP spid="5" grpId="0"/>
      <p:bldP spid="66" grpId="0"/>
      <p:bldP spid="69" grpId="0"/>
      <p:bldP spid="70" grpId="0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DC6DE56-5482-4C62-A0F7-12FCF46DD903}"/>
              </a:ext>
            </a:extLst>
          </p:cNvPr>
          <p:cNvSpPr/>
          <p:nvPr/>
        </p:nvSpPr>
        <p:spPr>
          <a:xfrm>
            <a:off x="835066" y="1039111"/>
            <a:ext cx="511374" cy="47462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2931E6-09AB-44B8-9DFE-E9DE50E24B61}"/>
              </a:ext>
            </a:extLst>
          </p:cNvPr>
          <p:cNvSpPr txBox="1"/>
          <p:nvPr/>
        </p:nvSpPr>
        <p:spPr>
          <a:xfrm>
            <a:off x="1547769" y="984037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35066" y="1276424"/>
            <a:ext cx="4572000" cy="43524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defRPr sz="2400"/>
            </a:pPr>
            <a:r>
              <a:rPr lang="en-US" sz="3600" b="1"/>
              <a:t>6 – 3 = 3</a:t>
            </a:r>
          </a:p>
          <a:p>
            <a:pPr>
              <a:lnSpc>
                <a:spcPct val="200000"/>
              </a:lnSpc>
              <a:defRPr sz="2400"/>
            </a:pPr>
            <a:r>
              <a:rPr lang="en-US" sz="3600" b="1"/>
              <a:t>5 – 1 = 4</a:t>
            </a:r>
          </a:p>
          <a:p>
            <a:pPr>
              <a:lnSpc>
                <a:spcPct val="200000"/>
              </a:lnSpc>
              <a:defRPr sz="2400"/>
            </a:pPr>
            <a:r>
              <a:rPr lang="en-US" sz="3600" b="1"/>
              <a:t>8 – 5 = 3</a:t>
            </a:r>
          </a:p>
          <a:p>
            <a:pPr>
              <a:lnSpc>
                <a:spcPct val="200000"/>
              </a:lnSpc>
              <a:defRPr sz="2400"/>
            </a:pPr>
            <a:r>
              <a:rPr lang="en-US" sz="3600" b="1"/>
              <a:t>7 – 4 = 3</a:t>
            </a:r>
          </a:p>
        </p:txBody>
      </p:sp>
      <p:sp>
        <p:nvSpPr>
          <p:cNvPr id="31" name="AutoShape 2" descr="bức tranh màu nước rực rỡ vẽ một quả dâu tây chín trên nền đ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4" descr="bức tranh màu nước rực rỡ vẽ một quả dâu tây chín trên nền đe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767969" y="1286536"/>
            <a:ext cx="6178575" cy="1107472"/>
            <a:chOff x="3657600" y="1329110"/>
            <a:chExt cx="6178575" cy="110747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57600" y="1329110"/>
              <a:ext cx="1154050" cy="106294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8137" y="1340830"/>
              <a:ext cx="1154050" cy="106294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0532" y="1338482"/>
              <a:ext cx="1154050" cy="106294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75139" y="1336134"/>
              <a:ext cx="1154050" cy="106294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13800" y="1361922"/>
              <a:ext cx="1154050" cy="106294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82125" y="1373642"/>
              <a:ext cx="1154050" cy="106294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694689" y="2399074"/>
            <a:ext cx="5173149" cy="1194325"/>
            <a:chOff x="3694689" y="2399074"/>
            <a:chExt cx="5173149" cy="11943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12593">
              <a:off x="3694689" y="2415490"/>
              <a:ext cx="1116961" cy="111696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11740">
              <a:off x="4775552" y="2399074"/>
              <a:ext cx="1116961" cy="111696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71194">
              <a:off x="5743879" y="2438930"/>
              <a:ext cx="1116961" cy="111696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26991">
              <a:off x="6726272" y="2464718"/>
              <a:ext cx="1116961" cy="1116961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49761">
              <a:off x="7750877" y="2476438"/>
              <a:ext cx="1116961" cy="1116961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3690607" y="3417683"/>
            <a:ext cx="8185775" cy="1279954"/>
            <a:chOff x="3690607" y="3516159"/>
            <a:chExt cx="8185775" cy="12799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0607" y="3516159"/>
              <a:ext cx="1155835" cy="1155835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8702" y="3525407"/>
              <a:ext cx="1155835" cy="1155835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1655" y="3595962"/>
              <a:ext cx="1155835" cy="115583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8400" y="3610029"/>
              <a:ext cx="1155835" cy="1155835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1212" y="3610030"/>
              <a:ext cx="1155835" cy="115583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4437" y="3610030"/>
              <a:ext cx="1155835" cy="115583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8244" y="3640278"/>
              <a:ext cx="1155835" cy="1155835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0547" y="3640278"/>
              <a:ext cx="1155835" cy="1155835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405219" y="4519328"/>
            <a:ext cx="7759065" cy="1664572"/>
            <a:chOff x="3394620" y="4374641"/>
            <a:chExt cx="7759065" cy="166457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4620" y="4404365"/>
              <a:ext cx="1603019" cy="160301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2225" y="4436194"/>
              <a:ext cx="1603019" cy="1603019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4694" y="4404364"/>
              <a:ext cx="1603019" cy="1603019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2518" y="4386953"/>
              <a:ext cx="1603019" cy="1603019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452" y="4386952"/>
              <a:ext cx="1603019" cy="1603019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7452" y="4404363"/>
              <a:ext cx="1603019" cy="1603019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0666" y="4374641"/>
              <a:ext cx="1603019" cy="1603019"/>
            </a:xfrm>
            <a:prstGeom prst="rect">
              <a:avLst/>
            </a:prstGeom>
          </p:spPr>
        </p:pic>
      </p:grpSp>
      <p:cxnSp>
        <p:nvCxnSpPr>
          <p:cNvPr id="12" name="Straight Connector 11"/>
          <p:cNvCxnSpPr/>
          <p:nvPr/>
        </p:nvCxnSpPr>
        <p:spPr>
          <a:xfrm flipH="1">
            <a:off x="8937047" y="1513739"/>
            <a:ext cx="943225" cy="8102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7123827" y="1568812"/>
            <a:ext cx="943225" cy="8102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8033302" y="1496328"/>
            <a:ext cx="943225" cy="8102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7725337" y="2719768"/>
            <a:ext cx="943225" cy="8102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6780054" y="3715141"/>
            <a:ext cx="943225" cy="8102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7887516" y="3770607"/>
            <a:ext cx="943225" cy="8102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8802168" y="3755465"/>
            <a:ext cx="943225" cy="8102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9798883" y="3852022"/>
            <a:ext cx="943225" cy="8102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10824079" y="3745824"/>
            <a:ext cx="943225" cy="8102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6973754" y="5105145"/>
            <a:ext cx="943225" cy="8102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7958469" y="5023284"/>
            <a:ext cx="943225" cy="8102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9001115" y="5138128"/>
            <a:ext cx="943225" cy="8102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9944340" y="5066004"/>
            <a:ext cx="943225" cy="8102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58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417</Words>
  <Application>Microsoft Office PowerPoint</Application>
  <PresentationFormat>Widescreen</PresentationFormat>
  <Paragraphs>165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宋体</vt:lpstr>
      <vt:lpstr>.VnTime</vt:lpstr>
      <vt:lpstr>Arial</vt:lpstr>
      <vt:lpstr>Arial-Rounded</vt:lpstr>
      <vt:lpstr>Calibri</vt:lpstr>
      <vt:lpstr>等线</vt:lpstr>
      <vt:lpstr>Times New Roman</vt:lpstr>
      <vt:lpstr>Utm AVO</vt:lpstr>
      <vt:lpstr>自定义设计方案</vt:lpstr>
      <vt:lpstr>第一PPT，www.1ppt.com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41</cp:revision>
  <dcterms:created xsi:type="dcterms:W3CDTF">2021-07-09T06:30:31Z</dcterms:created>
  <dcterms:modified xsi:type="dcterms:W3CDTF">2025-11-14T01:41:11Z</dcterms:modified>
</cp:coreProperties>
</file>