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5"/>
  </p:notesMasterIdLst>
  <p:sldIdLst>
    <p:sldId id="276" r:id="rId3"/>
    <p:sldId id="279" r:id="rId4"/>
    <p:sldId id="352" r:id="rId5"/>
    <p:sldId id="353" r:id="rId6"/>
    <p:sldId id="354" r:id="rId7"/>
    <p:sldId id="290" r:id="rId8"/>
    <p:sldId id="355" r:id="rId9"/>
    <p:sldId id="271" r:id="rId10"/>
    <p:sldId id="278" r:id="rId11"/>
    <p:sldId id="356" r:id="rId12"/>
    <p:sldId id="281" r:id="rId13"/>
    <p:sldId id="282" r:id="rId14"/>
    <p:sldId id="277" r:id="rId15"/>
    <p:sldId id="275" r:id="rId16"/>
    <p:sldId id="317" r:id="rId17"/>
    <p:sldId id="351" r:id="rId18"/>
    <p:sldId id="350" r:id="rId19"/>
    <p:sldId id="349" r:id="rId20"/>
    <p:sldId id="272" r:id="rId21"/>
    <p:sldId id="283" r:id="rId22"/>
    <p:sldId id="284" r:id="rId23"/>
    <p:sldId id="285" r:id="rId24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D60093"/>
    <a:srgbClr val="F6882E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4660"/>
  </p:normalViewPr>
  <p:slideViewPr>
    <p:cSldViewPr>
      <p:cViewPr varScale="1">
        <p:scale>
          <a:sx n="49" d="100"/>
          <a:sy n="49" d="100"/>
        </p:scale>
        <p:origin x="708" y="36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26EDA-48FF-A9CB-7A29-ED5097CEA9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90328-041C-5151-C300-D350A1FB42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60DB5-4F03-4DEA-BC8F-5EE263B4C388}" type="datetimeFigureOut">
              <a:rPr lang="en-US"/>
              <a:pPr>
                <a:defRPr/>
              </a:pPr>
              <a:t>11/5/2025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7081D67-65E9-E8C8-D5CF-6BF379451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E1F0864-0E98-406B-B5E9-AB98E65DC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CFEA3-7297-9766-C0B6-5B8D6CE34F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66DA6-8E7E-E147-D56E-A22E21BFD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F7D603-096E-4F0A-B345-E1512A33B3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7D603-096E-4F0A-B345-E1512A33B39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11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77282B2-A5E5-5C64-1CB9-D47291A46E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090446AD-F8BB-8CD3-03E5-71C0E52D7D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DD0EDD9E-F343-93E4-8426-C0CB61409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656DB3-B180-4519-B744-5CD0FD9DC315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A349FA5-72F3-1101-DF34-F439694E14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F3935CC8-9586-0439-1597-C9A54C615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14A04FF-39A9-29B3-D81D-27300CCA9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F56F4C3-CBB4-4322-A5DF-8B5305416B5A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21B84A3-CDAD-5919-217C-4F094BEBCB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F6BA759-B717-92FF-342A-F803561E65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7A998D7-60AA-B075-1A36-19BB93B64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815EC0-B23E-4ECE-8BCF-48759E2A01D8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3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6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46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7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644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5EBC1AD-E4D2-4072-AB7A-285E9B679024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11/5/2025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/>
          <a:lstStyle/>
          <a:p>
            <a:pPr algn="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1C3A424-5044-4EC9-9A96-DF41336EE658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118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48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318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468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2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8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5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2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58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3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37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0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58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0.jp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0.jp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6.svg"/><Relationship Id="rId21" Type="http://schemas.openxmlformats.org/officeDocument/2006/relationships/image" Target="../media/image17.pn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16.svg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svg"/><Relationship Id="rId18" Type="http://schemas.openxmlformats.org/officeDocument/2006/relationships/image" Target="../media/image23.png"/><Relationship Id="rId3" Type="http://schemas.openxmlformats.org/officeDocument/2006/relationships/image" Target="../media/image6.svg"/><Relationship Id="rId21" Type="http://schemas.openxmlformats.org/officeDocument/2006/relationships/image" Target="../media/image33.svg"/><Relationship Id="rId7" Type="http://schemas.openxmlformats.org/officeDocument/2006/relationships/image" Target="../media/image10.svg"/><Relationship Id="rId12" Type="http://schemas.openxmlformats.org/officeDocument/2006/relationships/image" Target="../media/image20.png"/><Relationship Id="rId17" Type="http://schemas.openxmlformats.org/officeDocument/2006/relationships/image" Target="../media/image29.svg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8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31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0.png"/><Relationship Id="rId18" Type="http://schemas.openxmlformats.org/officeDocument/2006/relationships/image" Target="../media/image29.svg"/><Relationship Id="rId3" Type="http://schemas.openxmlformats.org/officeDocument/2006/relationships/image" Target="../media/image5.pn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24" Type="http://schemas.openxmlformats.org/officeDocument/2006/relationships/image" Target="../media/image35.sv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image" Target="../media/image12.svg"/><Relationship Id="rId19" Type="http://schemas.openxmlformats.org/officeDocument/2006/relationships/image" Target="../media/image23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svg"/><Relationship Id="rId18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1.svg"/><Relationship Id="rId10" Type="http://schemas.openxmlformats.org/officeDocument/2006/relationships/image" Target="../media/image20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svg"/><Relationship Id="rId18" Type="http://schemas.openxmlformats.org/officeDocument/2006/relationships/image" Target="../media/image27.png"/><Relationship Id="rId3" Type="http://schemas.openxmlformats.org/officeDocument/2006/relationships/image" Target="../media/image6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31.svg"/><Relationship Id="rId10" Type="http://schemas.openxmlformats.org/officeDocument/2006/relationships/image" Target="../media/image20.png"/><Relationship Id="rId19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ình chữ nhật&#10;&#10;Nội dung do AI tạo ra có thể không chính xác.">
            <a:extLst>
              <a:ext uri="{FF2B5EF4-FFF2-40B4-BE49-F238E27FC236}">
                <a16:creationId xmlns:a16="http://schemas.microsoft.com/office/drawing/2014/main" id="{3429D8DF-3C11-0F45-A5FA-9E1F95AAD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58" y="1981200"/>
            <a:ext cx="12658721" cy="281940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14854DA-97FE-A06C-EBAF-BA56349C4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719" y="2438400"/>
            <a:ext cx="10972800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6 (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CEEA31A-BE0A-BE41-C942-B81727FF8F10}"/>
              </a:ext>
            </a:extLst>
          </p:cNvPr>
          <p:cNvSpPr txBox="1"/>
          <p:nvPr/>
        </p:nvSpPr>
        <p:spPr>
          <a:xfrm>
            <a:off x="947158" y="1334311"/>
            <a:ext cx="7815208" cy="606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BẢNG CHIA 6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6 : 6 = 		36 : 6 =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 : 6 = 		42 : 6 =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18 : 6 = 		48 : 6 =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24 : 6 = 		54 : 6 =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30 : 6 = 		60 : 6 =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711A1C5-8C3E-6312-5188-F0A3C83D095F}"/>
              </a:ext>
            </a:extLst>
          </p:cNvPr>
          <p:cNvSpPr txBox="1"/>
          <p:nvPr/>
        </p:nvSpPr>
        <p:spPr>
          <a:xfrm>
            <a:off x="3185319" y="2556753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6D8D6F-DED7-1B7B-BFB8-B3B22C244374}"/>
              </a:ext>
            </a:extLst>
          </p:cNvPr>
          <p:cNvSpPr txBox="1"/>
          <p:nvPr/>
        </p:nvSpPr>
        <p:spPr>
          <a:xfrm>
            <a:off x="3165939" y="3563159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BEAD64-2758-07AD-22FD-CB47D3330862}"/>
              </a:ext>
            </a:extLst>
          </p:cNvPr>
          <p:cNvSpPr txBox="1"/>
          <p:nvPr/>
        </p:nvSpPr>
        <p:spPr>
          <a:xfrm>
            <a:off x="3165938" y="4569565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2E968-C29B-8839-43F3-545EB50EB7C6}"/>
              </a:ext>
            </a:extLst>
          </p:cNvPr>
          <p:cNvSpPr txBox="1"/>
          <p:nvPr/>
        </p:nvSpPr>
        <p:spPr>
          <a:xfrm>
            <a:off x="3165937" y="5534921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2F0DD0-95D4-4DDD-6843-F10DADD884D4}"/>
              </a:ext>
            </a:extLst>
          </p:cNvPr>
          <p:cNvSpPr txBox="1"/>
          <p:nvPr/>
        </p:nvSpPr>
        <p:spPr>
          <a:xfrm>
            <a:off x="3165936" y="6561448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D31FDFA-DABD-5E65-A6CB-B15C3B80190E}"/>
              </a:ext>
            </a:extLst>
          </p:cNvPr>
          <p:cNvSpPr txBox="1"/>
          <p:nvPr/>
        </p:nvSpPr>
        <p:spPr>
          <a:xfrm>
            <a:off x="7452519" y="2556753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E7B1031-6839-074C-B470-F1FC873AB2D5}"/>
              </a:ext>
            </a:extLst>
          </p:cNvPr>
          <p:cNvSpPr txBox="1"/>
          <p:nvPr/>
        </p:nvSpPr>
        <p:spPr>
          <a:xfrm>
            <a:off x="7452519" y="3563158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CDB678B-4DF2-CBB8-2DC7-7C270C244487}"/>
              </a:ext>
            </a:extLst>
          </p:cNvPr>
          <p:cNvSpPr txBox="1"/>
          <p:nvPr/>
        </p:nvSpPr>
        <p:spPr>
          <a:xfrm>
            <a:off x="7452518" y="4548636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8F8647-C09C-135F-F768-5AABB080C575}"/>
              </a:ext>
            </a:extLst>
          </p:cNvPr>
          <p:cNvSpPr txBox="1"/>
          <p:nvPr/>
        </p:nvSpPr>
        <p:spPr>
          <a:xfrm>
            <a:off x="7466692" y="5534114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</a:t>
            </a:r>
            <a:endParaRPr lang="vi-VN" sz="4400" dirty="0">
              <a:solidFill>
                <a:srgbClr val="00206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00B8132-F53C-D275-9E7E-7F6F9CB16195}"/>
              </a:ext>
            </a:extLst>
          </p:cNvPr>
          <p:cNvSpPr txBox="1"/>
          <p:nvPr/>
        </p:nvSpPr>
        <p:spPr>
          <a:xfrm>
            <a:off x="7271426" y="6561448"/>
            <a:ext cx="866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</a:t>
            </a:r>
            <a:endParaRPr lang="vi-VN" sz="4400" dirty="0">
              <a:solidFill>
                <a:srgbClr val="002060"/>
              </a:solidFill>
            </a:endParaRPr>
          </a:p>
        </p:txBody>
      </p:sp>
      <p:pic>
        <p:nvPicPr>
          <p:cNvPr id="14" name="bảng chia">
            <a:hlinkClick r:id="" action="ppaction://media"/>
            <a:extLst>
              <a:ext uri="{FF2B5EF4-FFF2-40B4-BE49-F238E27FC236}">
                <a16:creationId xmlns:a16="http://schemas.microsoft.com/office/drawing/2014/main" id="{693AC513-AFD0-8016-9884-9334E591C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8130" r="27026"/>
          <a:stretch>
            <a:fillRect/>
          </a:stretch>
        </p:blipFill>
        <p:spPr>
          <a:xfrm>
            <a:off x="9890919" y="2556753"/>
            <a:ext cx="6332784" cy="65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85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1F9AF2C-6D44-4D10-C895-97FD572BA5E8}"/>
              </a:ext>
            </a:extLst>
          </p:cNvPr>
          <p:cNvGrpSpPr/>
          <p:nvPr/>
        </p:nvGrpSpPr>
        <p:grpSpPr>
          <a:xfrm>
            <a:off x="213519" y="1309991"/>
            <a:ext cx="8305800" cy="6236503"/>
            <a:chOff x="1585119" y="1326205"/>
            <a:chExt cx="7740465" cy="5303195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FE67979-9729-F215-7133-55056F1BBDF8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3641F82-6B28-CA40-4A12-A9A7F61CA140}"/>
                </a:ext>
              </a:extLst>
            </p:cNvPr>
            <p:cNvSpPr txBox="1"/>
            <p:nvPr/>
          </p:nvSpPr>
          <p:spPr>
            <a:xfrm>
              <a:off x="1931232" y="1326205"/>
              <a:ext cx="7283265" cy="5157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BẢNG CHIA 6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 6 : 6 = 1		36 : 6 =   6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12 : 6 = 2		42 : 6 =   7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18 : 6 = 3		48 : 6 =   8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24 : 6 = 4		54 : 6 =   9</a:t>
              </a:r>
            </a:p>
            <a:p>
              <a:pPr>
                <a:lnSpc>
                  <a:spcPct val="150000"/>
                </a:lnSpc>
              </a:pP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30 : 6 = 5		60 : 6 = 10</a:t>
              </a:r>
            </a:p>
          </p:txBody>
        </p:sp>
      </p:grpSp>
      <p:pic>
        <p:nvPicPr>
          <p:cNvPr id="5" name="chốt chia">
            <a:hlinkClick r:id="" action="ppaction://media"/>
            <a:extLst>
              <a:ext uri="{FF2B5EF4-FFF2-40B4-BE49-F238E27FC236}">
                <a16:creationId xmlns:a16="http://schemas.microsoft.com/office/drawing/2014/main" id="{F4DC66C9-3FF6-AAA4-7DAD-43DA8A902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8906"/>
          <a:stretch>
            <a:fillRect/>
          </a:stretch>
        </p:blipFill>
        <p:spPr>
          <a:xfrm>
            <a:off x="8942236" y="1066800"/>
            <a:ext cx="713660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AA5E26F-07FB-DD70-24BF-4CA3B483C997}"/>
              </a:ext>
            </a:extLst>
          </p:cNvPr>
          <p:cNvSpPr txBox="1"/>
          <p:nvPr/>
        </p:nvSpPr>
        <p:spPr>
          <a:xfrm>
            <a:off x="4937919" y="23812"/>
            <a:ext cx="2971799" cy="8127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6 : 6 = 1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: 6 = 2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 : 6 = 3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: 6 = 4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28 : 6 = 5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 : 6 = 6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42 : 6 = 7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48 : 6 = 8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54 : 6 = 9</a:t>
            </a:r>
          </a:p>
          <a:p>
            <a:pPr>
              <a:lnSpc>
                <a:spcPct val="120000"/>
              </a:lnSpc>
            </a:pP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60 : 6 = 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4536FA3-9E5E-6C6B-452F-B5486EE7A0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07" y="38099"/>
            <a:ext cx="935182" cy="85725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0479762-0C61-420A-F21B-CA6641BB86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41" y="881061"/>
            <a:ext cx="935182" cy="8572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33E4CCE-F9B8-9C69-9369-2F96427519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65" y="1600200"/>
            <a:ext cx="935182" cy="8572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87D4BCA-2A52-9495-3A25-813BCE0593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23" y="2452687"/>
            <a:ext cx="935182" cy="8572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1EBFB1-2356-2E0F-050F-D50F9299BE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77" y="3247065"/>
            <a:ext cx="935182" cy="8572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1306A07-55DB-DEB6-B324-79C40B0D7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41" y="4157661"/>
            <a:ext cx="935182" cy="8572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1E33687-9A59-55DE-286B-0FE172147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23" y="4895849"/>
            <a:ext cx="935182" cy="8572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74EB10-CBB5-EEE6-71BB-26FE46159C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77" y="5666415"/>
            <a:ext cx="935182" cy="85725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7F70836-5640-321A-652B-DC1E1D129E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1" y="6457948"/>
            <a:ext cx="935182" cy="8572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DC61F4-99D7-1F4D-33CD-E3CD4F4432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07" y="7239467"/>
            <a:ext cx="935182" cy="857250"/>
          </a:xfrm>
          <a:prstGeom prst="rect">
            <a:avLst/>
          </a:prstGeom>
        </p:spPr>
      </p:pic>
      <p:pic>
        <p:nvPicPr>
          <p:cNvPr id="14" name="Hình ảnh 13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9A99125-53FC-9970-53F9-1CC210C2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19" y="3733800"/>
            <a:ext cx="5098951" cy="4075538"/>
          </a:xfrm>
          <a:prstGeom prst="rect">
            <a:avLst/>
          </a:prstGeom>
        </p:spPr>
      </p:pic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EA92FE39-A085-DBBE-20A3-55FCBA870A55}"/>
              </a:ext>
            </a:extLst>
          </p:cNvPr>
          <p:cNvSpPr/>
          <p:nvPr/>
        </p:nvSpPr>
        <p:spPr>
          <a:xfrm>
            <a:off x="9094500" y="2130908"/>
            <a:ext cx="4953000" cy="1648526"/>
          </a:xfrm>
          <a:prstGeom prst="wedgeEllipseCallout">
            <a:avLst>
              <a:gd name="adj1" fmla="val 20152"/>
              <a:gd name="adj2" fmla="val 73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Ai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thông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SVN-Poky's" panose="020B0606040200020203" pitchFamily="34" charset="0"/>
              </a:rPr>
              <a:t>minh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hơn?</a:t>
            </a:r>
          </a:p>
        </p:txBody>
      </p:sp>
    </p:spTree>
    <p:extLst>
      <p:ext uri="{BB962C8B-B14F-4D97-AF65-F5344CB8AC3E}">
        <p14:creationId xmlns:p14="http://schemas.microsoft.com/office/powerpoint/2010/main" val="7855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C89D355-3E83-1D48-FDD2-7B0A986D6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EF07E6-0AB1-7C85-C5D4-64BFED873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Nhóm 52">
            <a:extLst>
              <a:ext uri="{FF2B5EF4-FFF2-40B4-BE49-F238E27FC236}">
                <a16:creationId xmlns:a16="http://schemas.microsoft.com/office/drawing/2014/main" id="{15CA200A-13D4-FFA1-3729-51A086FE7155}"/>
              </a:ext>
            </a:extLst>
          </p:cNvPr>
          <p:cNvGrpSpPr/>
          <p:nvPr/>
        </p:nvGrpSpPr>
        <p:grpSpPr>
          <a:xfrm>
            <a:off x="933955" y="1127009"/>
            <a:ext cx="12157364" cy="3605329"/>
            <a:chOff x="916486" y="1127009"/>
            <a:chExt cx="11734234" cy="36053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C152DA-D5C9-FF51-6D48-8DF09FA5F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72" t="18378" r="36919" b="14632"/>
            <a:stretch>
              <a:fillRect/>
            </a:stretch>
          </p:blipFill>
          <p:spPr bwMode="auto">
            <a:xfrm>
              <a:off x="916486" y="1134947"/>
              <a:ext cx="2864822" cy="343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35D452-7A59-45E1-52EF-D4394844C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765" y="1352384"/>
              <a:ext cx="183369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x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901CBA-96DD-2F43-5DEB-2155CD494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915" y="2274353"/>
              <a:ext cx="192259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B16052-C0F5-2619-DBBE-95E8D2F75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201" y="3311359"/>
              <a:ext cx="195593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2A5C2E-EA1E-F1AD-C73C-7C067AEE6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72" t="18378" r="36919" b="14632"/>
            <a:stretch>
              <a:fillRect/>
            </a:stretch>
          </p:blipFill>
          <p:spPr bwMode="auto">
            <a:xfrm>
              <a:off x="5353185" y="1134947"/>
              <a:ext cx="3019138" cy="3597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7EB3A2-D620-F7A2-F069-9E1CD9C18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158" y="1331081"/>
              <a:ext cx="173679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x 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EFF534-38AC-7C73-1FD2-A8B751F4D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3350" y="2274353"/>
              <a:ext cx="184474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 : 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009C62-E059-407E-59DE-6245A13CE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0012" y="3296406"/>
              <a:ext cx="187808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 : 7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4687EED-9F60-8E5F-EBBE-7DE151101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72" t="18378" r="36919" b="14632"/>
            <a:stretch>
              <a:fillRect/>
            </a:stretch>
          </p:blipFill>
          <p:spPr bwMode="auto">
            <a:xfrm>
              <a:off x="9631582" y="1127009"/>
              <a:ext cx="3019138" cy="3597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6DF661-9578-8B71-7049-FCDE5A64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7228" y="1427416"/>
              <a:ext cx="200349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x 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C09C64-95B0-65AF-2AE0-1F9034F2A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4411" y="2357323"/>
              <a:ext cx="200349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: 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30DE02-9959-8230-8035-4A179B5870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34411" y="3386391"/>
              <a:ext cx="215906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: 9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C69D717-4F66-33D6-402B-D58D5337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75516" r="87927" b="10905"/>
          <a:stretch>
            <a:fillRect/>
          </a:stretch>
        </p:blipFill>
        <p:spPr bwMode="auto">
          <a:xfrm>
            <a:off x="77215" y="5001794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797AFA-714B-3BB2-B94C-9FFA5C5E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" y="942859"/>
            <a:ext cx="571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88DCFA-7B91-EFAB-6D3A-0F3C21324AC6}"/>
              </a:ext>
            </a:extLst>
          </p:cNvPr>
          <p:cNvSpPr/>
          <p:nvPr/>
        </p:nvSpPr>
        <p:spPr>
          <a:xfrm>
            <a:off x="828641" y="4853285"/>
            <a:ext cx="3210499" cy="1006475"/>
          </a:xfrm>
          <a:prstGeom prst="roundRect">
            <a:avLst/>
          </a:prstGeom>
          <a:solidFill>
            <a:srgbClr val="FEF2CB"/>
          </a:solidFill>
          <a:ln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g : 6 =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B0DBECBE-205E-E385-4E8F-F649337232BF}"/>
              </a:ext>
            </a:extLst>
          </p:cNvPr>
          <p:cNvSpPr txBox="1"/>
          <p:nvPr/>
        </p:nvSpPr>
        <p:spPr>
          <a:xfrm>
            <a:off x="979025" y="97941"/>
            <a:ext cx="10970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Tính: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711E8FAC-4190-B2EE-E54E-CF9A4CDD81A6}"/>
              </a:ext>
            </a:extLst>
          </p:cNvPr>
          <p:cNvGrpSpPr/>
          <p:nvPr/>
        </p:nvGrpSpPr>
        <p:grpSpPr>
          <a:xfrm>
            <a:off x="120982" y="29183"/>
            <a:ext cx="838199" cy="838199"/>
            <a:chOff x="7681119" y="396339"/>
            <a:chExt cx="1203861" cy="1203861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AE93A91-7B46-C7AA-F843-6A29701030A9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46176736-00B8-7F5A-2F58-FA9222DECDDC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4" name="Rectangle: Rounded Corners 32">
            <a:extLst>
              <a:ext uri="{FF2B5EF4-FFF2-40B4-BE49-F238E27FC236}">
                <a16:creationId xmlns:a16="http://schemas.microsoft.com/office/drawing/2014/main" id="{5CA4DD46-6BB3-CA82-741E-FD00BB0B3882}"/>
              </a:ext>
            </a:extLst>
          </p:cNvPr>
          <p:cNvSpPr/>
          <p:nvPr/>
        </p:nvSpPr>
        <p:spPr>
          <a:xfrm>
            <a:off x="5250757" y="4831061"/>
            <a:ext cx="3486706" cy="1006475"/>
          </a:xfrm>
          <a:prstGeom prst="roundRect">
            <a:avLst/>
          </a:prstGeom>
          <a:solidFill>
            <a:srgbClr val="FEF2CB"/>
          </a:solidFill>
          <a:ln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cm : 6 =</a:t>
            </a:r>
          </a:p>
        </p:txBody>
      </p:sp>
      <p:sp>
        <p:nvSpPr>
          <p:cNvPr id="55" name="Rectangle: Rounded Corners 33">
            <a:extLst>
              <a:ext uri="{FF2B5EF4-FFF2-40B4-BE49-F238E27FC236}">
                <a16:creationId xmlns:a16="http://schemas.microsoft.com/office/drawing/2014/main" id="{E28CBEFF-A043-B6E2-F6FB-0F7C6CA374E1}"/>
              </a:ext>
            </a:extLst>
          </p:cNvPr>
          <p:cNvSpPr/>
          <p:nvPr/>
        </p:nvSpPr>
        <p:spPr>
          <a:xfrm>
            <a:off x="10066005" y="4856883"/>
            <a:ext cx="2922621" cy="1006475"/>
          </a:xfrm>
          <a:prstGeom prst="roundRect">
            <a:avLst/>
          </a:prstGeom>
          <a:solidFill>
            <a:srgbClr val="FEF2CB"/>
          </a:solidFill>
          <a:ln>
            <a:solidFill>
              <a:srgbClr val="F68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 =</a:t>
            </a:r>
          </a:p>
        </p:txBody>
      </p:sp>
      <p:pic>
        <p:nvPicPr>
          <p:cNvPr id="4" name="bài 1">
            <a:hlinkClick r:id="" action="ppaction://media"/>
            <a:extLst>
              <a:ext uri="{FF2B5EF4-FFF2-40B4-BE49-F238E27FC236}">
                <a16:creationId xmlns:a16="http://schemas.microsoft.com/office/drawing/2014/main" id="{2F69EAA5-ADBF-70EC-A400-FFBA92D9BF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35943" r="36566"/>
          <a:stretch>
            <a:fillRect/>
          </a:stretch>
        </p:blipFill>
        <p:spPr>
          <a:xfrm>
            <a:off x="13276801" y="3410710"/>
            <a:ext cx="2922622" cy="597990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15" y="6984107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47" y="4773378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628458" y="6077622"/>
            <a:ext cx="1593691" cy="149670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27919" y="1522790"/>
            <a:ext cx="3484744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2 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04" y="7042663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733728" y="1476753"/>
            <a:ext cx="3186392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2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38" y="7048260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6215487" y="1505714"/>
            <a:ext cx="3484744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6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0890" y="-2378700"/>
            <a:ext cx="812800" cy="812800"/>
          </a:xfrm>
          <a:prstGeom prst="rect">
            <a:avLst/>
          </a:prstGeom>
        </p:spPr>
      </p:pic>
      <p:sp>
        <p:nvSpPr>
          <p:cNvPr id="63" name="Rounded Rectangle 62"/>
          <p:cNvSpPr/>
          <p:nvPr/>
        </p:nvSpPr>
        <p:spPr>
          <a:xfrm>
            <a:off x="316334" y="118554"/>
            <a:ext cx="3868212" cy="999472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932607" y="1578593"/>
            <a:ext cx="1680056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68" y="4831934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784579" y="6136178"/>
            <a:ext cx="1593691" cy="1496708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546" y="-2378700"/>
            <a:ext cx="812800" cy="8128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8199100" y="1523175"/>
            <a:ext cx="1387019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727" y="4837531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872138" y="6141775"/>
            <a:ext cx="1593691" cy="1496708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2687" y="-2378700"/>
            <a:ext cx="812800" cy="8128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3668372" y="1505714"/>
            <a:ext cx="1251747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4026" y="-2391024"/>
            <a:ext cx="812800" cy="812800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6220" y="-2391024"/>
            <a:ext cx="812800" cy="8128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82947" y="-2419848"/>
            <a:ext cx="812800" cy="8128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840180" y="113349"/>
            <a:ext cx="10994128" cy="999472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E58BE-E7AF-0370-CCFC-272D0A84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>
            <a:extLst>
              <a:ext uri="{FF2B5EF4-FFF2-40B4-BE49-F238E27FC236}">
                <a16:creationId xmlns:a16="http://schemas.microsoft.com/office/drawing/2014/main" id="{F26B396D-E1D5-92A7-247A-BA01FD9D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5" y="7178728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1DAC0376-85B3-9E2C-81B7-1E15127A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57" y="4967999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D1AF6-9D4D-FB87-DEA1-A63C6360EE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211868" y="6272243"/>
            <a:ext cx="1593691" cy="149670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3EEC28-077D-1609-6CD7-C32730BB4BB8}"/>
              </a:ext>
            </a:extLst>
          </p:cNvPr>
          <p:cNvSpPr/>
          <p:nvPr/>
        </p:nvSpPr>
        <p:spPr>
          <a:xfrm>
            <a:off x="823118" y="1636040"/>
            <a:ext cx="3505201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7</a:t>
            </a:r>
          </a:p>
        </p:txBody>
      </p:sp>
      <p:pic>
        <p:nvPicPr>
          <p:cNvPr id="15" name="Picture 4" descr="Flower pot icon cartoon style Royalty Free Vector Image">
            <a:extLst>
              <a:ext uri="{FF2B5EF4-FFF2-40B4-BE49-F238E27FC236}">
                <a16:creationId xmlns:a16="http://schemas.microsoft.com/office/drawing/2014/main" id="{614EC8AE-AE13-18F1-DEC4-06CEB97FC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60" y="7191551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83ED3A-8173-0DBD-F5E9-9E0CA2062B6F}"/>
              </a:ext>
            </a:extLst>
          </p:cNvPr>
          <p:cNvSpPr/>
          <p:nvPr/>
        </p:nvSpPr>
        <p:spPr>
          <a:xfrm>
            <a:off x="12427159" y="1636040"/>
            <a:ext cx="3280702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7</a:t>
            </a:r>
          </a:p>
        </p:txBody>
      </p:sp>
      <p:pic>
        <p:nvPicPr>
          <p:cNvPr id="21" name="Picture 4" descr="Flower pot icon cartoon style Royalty Free Vector Image">
            <a:extLst>
              <a:ext uri="{FF2B5EF4-FFF2-40B4-BE49-F238E27FC236}">
                <a16:creationId xmlns:a16="http://schemas.microsoft.com/office/drawing/2014/main" id="{B17BC103-0D1B-ED04-AFB6-081E4D67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058" y="7191052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96BB099-A452-5AC9-1C8A-968DF1B534A6}"/>
              </a:ext>
            </a:extLst>
          </p:cNvPr>
          <p:cNvSpPr/>
          <p:nvPr/>
        </p:nvSpPr>
        <p:spPr>
          <a:xfrm>
            <a:off x="6534018" y="1636040"/>
            <a:ext cx="3280702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6</a:t>
            </a:r>
          </a:p>
        </p:txBody>
      </p:sp>
      <p:pic>
        <p:nvPicPr>
          <p:cNvPr id="6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1AFA03E-CF9D-A323-42FA-C1BFB6F518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0890" y="-2378700"/>
            <a:ext cx="812800" cy="8128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79C4D6-FAAA-BB09-3D27-9CC1A73A0CF5}"/>
              </a:ext>
            </a:extLst>
          </p:cNvPr>
          <p:cNvSpPr/>
          <p:nvPr/>
        </p:nvSpPr>
        <p:spPr>
          <a:xfrm>
            <a:off x="2600000" y="1679583"/>
            <a:ext cx="1728319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42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8A4AD898-8E23-9996-A066-B6ACD305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24" y="4980822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1276108-3BAD-E6EA-4D46-5325F09583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083135" y="6285066"/>
            <a:ext cx="1593691" cy="1496708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9EEA820-D8D2-C9C6-D784-319EF525A9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546" y="-2378700"/>
            <a:ext cx="812800" cy="812800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A7E149A-75D9-FE22-EC36-DEB7CCB19A15}"/>
              </a:ext>
            </a:extLst>
          </p:cNvPr>
          <p:cNvSpPr/>
          <p:nvPr/>
        </p:nvSpPr>
        <p:spPr>
          <a:xfrm>
            <a:off x="8397982" y="1696277"/>
            <a:ext cx="1416737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58C481A6-B1B6-BD5F-4668-4820A82C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747" y="4980323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7B1FE40-73E6-4D74-6C75-FF4310CB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2427158" y="6284567"/>
            <a:ext cx="1593691" cy="1496708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78E8C0-E8B9-5C6A-EC5C-FD3411F75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2687" y="-2378700"/>
            <a:ext cx="812800" cy="812800"/>
          </a:xfrm>
          <a:prstGeom prst="rect">
            <a:avLst/>
          </a:prstGeom>
        </p:spPr>
      </p:pic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9AEB91C-5BEF-61DB-A49A-1D4EA3B7DF51}"/>
              </a:ext>
            </a:extLst>
          </p:cNvPr>
          <p:cNvSpPr/>
          <p:nvPr/>
        </p:nvSpPr>
        <p:spPr>
          <a:xfrm>
            <a:off x="14281384" y="1665001"/>
            <a:ext cx="1400735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pic>
        <p:nvPicPr>
          <p:cNvPr id="8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4D28A6B-B965-82E4-75FC-79A2A14812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4026" y="-2391024"/>
            <a:ext cx="812800" cy="812800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47F3DBB-D2F6-2FFB-AE77-45B2B7BEEE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6220" y="-2391024"/>
            <a:ext cx="812800" cy="8128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05B98EC-E7EC-4C01-6E4B-ACE5CDD888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82947" y="-241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F79E1-320D-20E5-1D31-6B4639F3B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>
            <a:extLst>
              <a:ext uri="{FF2B5EF4-FFF2-40B4-BE49-F238E27FC236}">
                <a16:creationId xmlns:a16="http://schemas.microsoft.com/office/drawing/2014/main" id="{73274397-D200-3CAD-039A-B417F42E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56" y="7076071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51D5D04-BA7E-939D-0838-6C5BBC47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88" y="4865342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6C8E7-C707-7228-07BD-61E95CDBB2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317199" y="6169586"/>
            <a:ext cx="1593691" cy="149670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9717778-A250-B75F-C839-8DDCF5F8DFB8}"/>
              </a:ext>
            </a:extLst>
          </p:cNvPr>
          <p:cNvSpPr/>
          <p:nvPr/>
        </p:nvSpPr>
        <p:spPr>
          <a:xfrm>
            <a:off x="1083323" y="1735181"/>
            <a:ext cx="3244997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9</a:t>
            </a:r>
          </a:p>
        </p:txBody>
      </p:sp>
      <p:pic>
        <p:nvPicPr>
          <p:cNvPr id="15" name="Picture 4" descr="Flower pot icon cartoon style Royalty Free Vector Image">
            <a:extLst>
              <a:ext uri="{FF2B5EF4-FFF2-40B4-BE49-F238E27FC236}">
                <a16:creationId xmlns:a16="http://schemas.microsoft.com/office/drawing/2014/main" id="{87124E36-FB24-A816-F900-1D2CD41B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66" y="7138330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3C9F1DD-D012-E2D0-BBAE-AB08ADB6DC5D}"/>
              </a:ext>
            </a:extLst>
          </p:cNvPr>
          <p:cNvSpPr/>
          <p:nvPr/>
        </p:nvSpPr>
        <p:spPr>
          <a:xfrm>
            <a:off x="12253119" y="1706220"/>
            <a:ext cx="3688735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: 9</a:t>
            </a:r>
          </a:p>
        </p:txBody>
      </p:sp>
      <p:pic>
        <p:nvPicPr>
          <p:cNvPr id="21" name="Picture 4" descr="Flower pot icon cartoon style Royalty Free Vector Image">
            <a:extLst>
              <a:ext uri="{FF2B5EF4-FFF2-40B4-BE49-F238E27FC236}">
                <a16:creationId xmlns:a16="http://schemas.microsoft.com/office/drawing/2014/main" id="{3EFAC71B-9E15-86EE-BF44-140718B4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216" y="7183383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96420E4-F9C3-272A-E4B1-B0D82FB6D5CB}"/>
              </a:ext>
            </a:extLst>
          </p:cNvPr>
          <p:cNvSpPr/>
          <p:nvPr/>
        </p:nvSpPr>
        <p:spPr>
          <a:xfrm>
            <a:off x="6794713" y="1735181"/>
            <a:ext cx="3688735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: 6</a:t>
            </a:r>
          </a:p>
        </p:txBody>
      </p:sp>
      <p:pic>
        <p:nvPicPr>
          <p:cNvPr id="6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DCABD57-165C-1465-DA51-BA598A0B14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0890" y="-2378700"/>
            <a:ext cx="812800" cy="8128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85BDB09-B8AF-D210-443A-111A03159CA2}"/>
              </a:ext>
            </a:extLst>
          </p:cNvPr>
          <p:cNvSpPr/>
          <p:nvPr/>
        </p:nvSpPr>
        <p:spPr>
          <a:xfrm>
            <a:off x="2666738" y="1778724"/>
            <a:ext cx="1661582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54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3F4B0BB-6A27-8DF9-7871-5DFE4F70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30" y="4927601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97922D7-8CE2-C5CA-8DEF-4D7B9A33F4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287141" y="6231845"/>
            <a:ext cx="1593691" cy="1496708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AA59711-C0F2-7D2B-A808-A0D8776A30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546" y="-2378700"/>
            <a:ext cx="812800" cy="812800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DD057C5-4867-98DB-381A-C31E0CC5ACA8}"/>
              </a:ext>
            </a:extLst>
          </p:cNvPr>
          <p:cNvSpPr/>
          <p:nvPr/>
        </p:nvSpPr>
        <p:spPr>
          <a:xfrm>
            <a:off x="8676826" y="1795418"/>
            <a:ext cx="1697517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57D5208C-407C-B525-CACC-413221AB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905" y="4972654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D9C0F95-5680-EEAC-9548-6EFF41B0D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2723316" y="6276898"/>
            <a:ext cx="1593691" cy="1496708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FD54EE9-663A-8E13-414D-D0AA3A0AB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2687" y="-2378700"/>
            <a:ext cx="812800" cy="812800"/>
          </a:xfrm>
          <a:prstGeom prst="rect">
            <a:avLst/>
          </a:prstGeom>
        </p:spPr>
      </p:pic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7BD56266-DEAB-C4C2-3CBB-A244ED52A2A1}"/>
              </a:ext>
            </a:extLst>
          </p:cNvPr>
          <p:cNvSpPr/>
          <p:nvPr/>
        </p:nvSpPr>
        <p:spPr>
          <a:xfrm>
            <a:off x="14163931" y="1735181"/>
            <a:ext cx="1702455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pic>
        <p:nvPicPr>
          <p:cNvPr id="8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F5CC7B7E-D6BB-4DC5-D0E8-0C0F76399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4026" y="-2391024"/>
            <a:ext cx="812800" cy="812800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6D25522-EE06-5FAD-9316-95988EBA66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6220" y="-2391024"/>
            <a:ext cx="812800" cy="8128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F9C9A472-7F6D-5762-AD5C-AEEA08B810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82947" y="-241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0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87" y="7073357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4862628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494930" y="6166872"/>
            <a:ext cx="1593691" cy="149670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601" y="1552981"/>
            <a:ext cx="4173945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24g : 6  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98" y="7061033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1423991" y="1463783"/>
            <a:ext cx="4562927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058" y="6790835"/>
            <a:ext cx="1857101" cy="200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997346" y="1492744"/>
            <a:ext cx="5580868" cy="11333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cm : 6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0890" y="-2378700"/>
            <a:ext cx="812800" cy="8128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194719" y="1596524"/>
            <a:ext cx="1989827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g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62" y="4850304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341473" y="6154548"/>
            <a:ext cx="1593691" cy="1496708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546" y="-2378700"/>
            <a:ext cx="812800" cy="8128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7800492" y="1587877"/>
            <a:ext cx="2763493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cm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747" y="4580106"/>
            <a:ext cx="1979177" cy="2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2634158" y="5884350"/>
            <a:ext cx="1593691" cy="1496708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2687" y="-2378700"/>
            <a:ext cx="812800" cy="8128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13805546" y="1527244"/>
            <a:ext cx="2132049" cy="10064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4026" y="-2391024"/>
            <a:ext cx="812800" cy="812800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6220" y="-2391024"/>
            <a:ext cx="812800" cy="8128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82947" y="-241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>
            <a:extLst>
              <a:ext uri="{FF2B5EF4-FFF2-40B4-BE49-F238E27FC236}">
                <a16:creationId xmlns:a16="http://schemas.microsoft.com/office/drawing/2014/main" id="{E9ACFFBE-ECA1-89C0-A060-2657459A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209800"/>
            <a:ext cx="15486062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6FA0D4-AA50-7AD4-1138-26D2DE158253}"/>
              </a:ext>
            </a:extLst>
          </p:cNvPr>
          <p:cNvSpPr/>
          <p:nvPr/>
        </p:nvSpPr>
        <p:spPr>
          <a:xfrm>
            <a:off x="6813550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F45C8D-EF9E-9EE0-3BCD-9B35DCE1017F}"/>
              </a:ext>
            </a:extLst>
          </p:cNvPr>
          <p:cNvSpPr/>
          <p:nvPr/>
        </p:nvSpPr>
        <p:spPr>
          <a:xfrm>
            <a:off x="7939088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B4FECE-FC31-F345-1348-069C3F39931F}"/>
              </a:ext>
            </a:extLst>
          </p:cNvPr>
          <p:cNvSpPr/>
          <p:nvPr/>
        </p:nvSpPr>
        <p:spPr>
          <a:xfrm>
            <a:off x="9050338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D9B4C1-5A3B-48C7-F0E9-FA31CD59A259}"/>
              </a:ext>
            </a:extLst>
          </p:cNvPr>
          <p:cNvSpPr/>
          <p:nvPr/>
        </p:nvSpPr>
        <p:spPr>
          <a:xfrm>
            <a:off x="10169525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22830A-61F9-98C5-73F7-A1752DE517F5}"/>
              </a:ext>
            </a:extLst>
          </p:cNvPr>
          <p:cNvSpPr/>
          <p:nvPr/>
        </p:nvSpPr>
        <p:spPr>
          <a:xfrm>
            <a:off x="11295063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8AB6E1-06EC-E340-1080-89B9A03DF1EE}"/>
              </a:ext>
            </a:extLst>
          </p:cNvPr>
          <p:cNvSpPr/>
          <p:nvPr/>
        </p:nvSpPr>
        <p:spPr>
          <a:xfrm>
            <a:off x="12404725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31818C-39E1-8EF2-D8EF-196A9924A922}"/>
              </a:ext>
            </a:extLst>
          </p:cNvPr>
          <p:cNvSpPr/>
          <p:nvPr/>
        </p:nvSpPr>
        <p:spPr>
          <a:xfrm>
            <a:off x="13541375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2713C2-91F8-F46A-44F6-1F1917569DEE}"/>
              </a:ext>
            </a:extLst>
          </p:cNvPr>
          <p:cNvSpPr/>
          <p:nvPr/>
        </p:nvSpPr>
        <p:spPr>
          <a:xfrm>
            <a:off x="14652625" y="4252912"/>
            <a:ext cx="914400" cy="8683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FCA4699-EC9A-437F-CDFF-2CAA6A3E5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02552DA-D257-1D48-1A02-8A879624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B82279D-9B6A-CB83-CF20-F281D3D232D8}"/>
              </a:ext>
            </a:extLst>
          </p:cNvPr>
          <p:cNvGrpSpPr/>
          <p:nvPr/>
        </p:nvGrpSpPr>
        <p:grpSpPr>
          <a:xfrm>
            <a:off x="8753288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BA1F599B-FA2F-D02C-9966-8CA79098B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5F2AD7C-A218-6074-9D28-F2FB5092E0AC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4701D34-EDF3-0FDB-F1E6-22A72E549E29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E64FE296-2C77-8C92-B8EE-B5ED7222B608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4949AFD-6853-4918-D24F-CD10A4C32D46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6E001C5-65C9-43D9-AF52-4857B5447272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E5DF27B1-6818-C9DD-639E-500415423FBB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9D2C63-7E3D-EDB4-405D-9516868FFE3F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7EB9DFDC-ED21-E19B-71E1-2F7BB2917E76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F78C6FA-254A-F7AC-63BB-C275B2B3BF2C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6600070-1D36-A3D5-3194-A23EE2ACD9E2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2709DBC-B979-11D7-07C4-DBBED179510D}"/>
              </a:ext>
            </a:extLst>
          </p:cNvPr>
          <p:cNvGrpSpPr/>
          <p:nvPr/>
        </p:nvGrpSpPr>
        <p:grpSpPr>
          <a:xfrm>
            <a:off x="11669912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5A1B359-636D-B1E5-7274-1C5A9714A6FF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6D917E09-CC05-607E-57CF-087190920916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DF5950A-9701-F819-69E2-E1A57C02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2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8E08733-997C-05DF-61BE-A37003FED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79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6EE0FE-68E9-7792-FED6-3D29BB8F8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75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75F9E151-1A5D-6735-C9F8-79479145CCF1}"/>
              </a:ext>
            </a:extLst>
          </p:cNvPr>
          <p:cNvSpPr/>
          <p:nvPr/>
        </p:nvSpPr>
        <p:spPr>
          <a:xfrm>
            <a:off x="13473628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9DBC15-3668-8C52-0BF1-3287119898ED}"/>
              </a:ext>
            </a:extLst>
          </p:cNvPr>
          <p:cNvSpPr txBox="1"/>
          <p:nvPr/>
        </p:nvSpPr>
        <p:spPr>
          <a:xfrm>
            <a:off x="5572549" y="4872215"/>
            <a:ext cx="2853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6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09449430-9CDA-EEA7-10CC-B6741147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A628721-426C-C6DA-6C1E-BACBEB6E8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3029672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9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D87CA9D-FC9C-A43C-969E-FB31221C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1066800"/>
            <a:ext cx="11591905" cy="38040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DF09D44-A329-B7A5-D45B-E3BB433D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08" y="2514600"/>
            <a:ext cx="8696325" cy="6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10320" y="287061"/>
            <a:ext cx="16296105" cy="6509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06036" y="228198"/>
            <a:ext cx="1028020" cy="6862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29786" y="2984359"/>
            <a:ext cx="16296105" cy="6158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85591" y="181401"/>
            <a:ext cx="1633507" cy="16335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6887" y="376231"/>
            <a:ext cx="931721" cy="6219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92469" y="-54867"/>
            <a:ext cx="1259757" cy="84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51920" y="1920567"/>
            <a:ext cx="1534356" cy="10241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85733" y="169333"/>
            <a:ext cx="1399969" cy="9344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365308" y="468230"/>
            <a:ext cx="952187" cy="635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20614" y="7843319"/>
            <a:ext cx="505207" cy="9144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834904" y="7663027"/>
            <a:ext cx="661475" cy="11331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856709" y="7248709"/>
            <a:ext cx="984695" cy="16868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6064396" y="6778930"/>
            <a:ext cx="621337" cy="10643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9091808" y="6778929"/>
            <a:ext cx="532031" cy="9114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29861" y="7311124"/>
            <a:ext cx="984695" cy="168684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497761" y="7768325"/>
            <a:ext cx="621337" cy="106439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098513" y="2938241"/>
            <a:ext cx="7497837" cy="6616843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046020" y="786022"/>
            <a:ext cx="8219252" cy="5798311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7479712" y="6745427"/>
            <a:ext cx="3689788" cy="2361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7A12B-DCCD-370D-5F91-79CA1169640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11511" y="2054869"/>
            <a:ext cx="5966469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10320" y="287061"/>
            <a:ext cx="16296105" cy="6509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06036" y="228198"/>
            <a:ext cx="1028020" cy="6862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9734" y="3044947"/>
            <a:ext cx="16296105" cy="6158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485591" y="181401"/>
            <a:ext cx="1633507" cy="16335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6887" y="376231"/>
            <a:ext cx="931721" cy="6219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92469" y="-54867"/>
            <a:ext cx="1259757" cy="84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51920" y="1920567"/>
            <a:ext cx="1534356" cy="1024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85733" y="169333"/>
            <a:ext cx="1399969" cy="934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365308" y="468230"/>
            <a:ext cx="952187" cy="635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3877792" y="7287951"/>
            <a:ext cx="2232864" cy="1674648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689809" y="3514189"/>
            <a:ext cx="4076437" cy="5603351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7572056" y="787175"/>
            <a:ext cx="4473664" cy="3798547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338223" y="3407885"/>
            <a:ext cx="3528173" cy="5795769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61873" y="-54866"/>
            <a:ext cx="4534081" cy="38498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8527896" y="1374153"/>
            <a:ext cx="2783134" cy="189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Đố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bạn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,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đố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bạn</a:t>
            </a:r>
            <a:endParaRPr lang="en-US" sz="5867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988463" y="563435"/>
            <a:ext cx="2145138" cy="1898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Đố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gì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,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đố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5867" b="1" dirty="0" err="1">
                <a:solidFill>
                  <a:srgbClr val="FF3300"/>
                </a:solidFill>
                <a:latin typeface="Calibri"/>
              </a:rPr>
              <a:t>gì</a:t>
            </a:r>
            <a:r>
              <a:rPr lang="en-US" sz="5867" b="1" dirty="0">
                <a:solidFill>
                  <a:srgbClr val="FF3300"/>
                </a:solidFill>
                <a:latin typeface="Calibri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160290" y="4663149"/>
            <a:ext cx="1090507" cy="867407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561697" y="8095229"/>
            <a:ext cx="783701" cy="7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10320" y="287061"/>
            <a:ext cx="16296105" cy="6509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506036" y="228198"/>
            <a:ext cx="1028020" cy="6862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9734" y="3044947"/>
            <a:ext cx="16296105" cy="6158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485591" y="181401"/>
            <a:ext cx="1633507" cy="16335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76887" y="376231"/>
            <a:ext cx="931721" cy="6219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592469" y="-54867"/>
            <a:ext cx="1259757" cy="84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51920" y="1920567"/>
            <a:ext cx="1534356" cy="1024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85733" y="169333"/>
            <a:ext cx="1399969" cy="934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365308" y="468230"/>
            <a:ext cx="952187" cy="635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3877792" y="7287951"/>
            <a:ext cx="2232864" cy="1674648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689809" y="3514189"/>
            <a:ext cx="4076437" cy="5603351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7881314" y="885623"/>
            <a:ext cx="5095256" cy="351870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338223" y="3407885"/>
            <a:ext cx="3528173" cy="5795769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61873" y="-54866"/>
            <a:ext cx="4534081" cy="38498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8592511" y="1582231"/>
            <a:ext cx="354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7 =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3354164" y="1036969"/>
            <a:ext cx="780556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…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7160290" y="4663149"/>
            <a:ext cx="1090507" cy="867407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8561697" y="8095229"/>
            <a:ext cx="783701" cy="7694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80" y="-57352"/>
            <a:ext cx="5022265" cy="385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2043527" y="844884"/>
            <a:ext cx="434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À.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7 = 42</a:t>
            </a:r>
          </a:p>
        </p:txBody>
      </p:sp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10320" y="287061"/>
            <a:ext cx="16296105" cy="6509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06036" y="228198"/>
            <a:ext cx="1028020" cy="686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85591" y="181401"/>
            <a:ext cx="1633507" cy="16335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6887" y="376231"/>
            <a:ext cx="931721" cy="6219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92469" y="-54867"/>
            <a:ext cx="1259757" cy="8408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51920" y="1920567"/>
            <a:ext cx="1534356" cy="10241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85733" y="169333"/>
            <a:ext cx="1399969" cy="934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365308" y="468230"/>
            <a:ext cx="952187" cy="6355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877792" y="7287951"/>
            <a:ext cx="2232864" cy="167464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8923703" y="5733"/>
            <a:ext cx="4473664" cy="48830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9265033" y="1287155"/>
            <a:ext cx="378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8 =</a:t>
            </a:r>
            <a:r>
              <a:rPr 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62BEE6F-4C24-7502-DEBB-AFB0D0E0F6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32600" y="3469876"/>
            <a:ext cx="7432447" cy="6158705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250041" y="3541925"/>
            <a:ext cx="4076437" cy="5603351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F33948E-EB9C-8DE8-8BCD-C45FC87E5A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601803" y="7561039"/>
            <a:ext cx="1433840" cy="1528317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709716" y="287061"/>
            <a:ext cx="8219252" cy="57983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34357" y="2226907"/>
            <a:ext cx="41290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x 8 = 48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0315" y="3809741"/>
            <a:ext cx="3328419" cy="54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8E41-2A4C-6152-8F78-5658DB063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FE9E6A-5ED4-D3E8-CF27-6A8C35C99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10320" y="287061"/>
            <a:ext cx="16296105" cy="650972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6DB8564-BC38-2999-7933-CA5C4C12F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06036" y="228198"/>
            <a:ext cx="1028020" cy="68620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C391ED-52F7-E985-BA83-0A3E488832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85591" y="181401"/>
            <a:ext cx="1633507" cy="163350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9101C4A-7FFF-B328-7A6C-DB86C740A02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6887" y="376231"/>
            <a:ext cx="931721" cy="62192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351BFB0-F431-2E37-187F-5828960E0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92469" y="-54867"/>
            <a:ext cx="1259757" cy="84088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C6A9A5D-F975-DAC2-4CA9-F5A239337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51920" y="1920567"/>
            <a:ext cx="1534356" cy="102418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CDDD030-4041-F1BB-305D-4E79A3AAF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85733" y="169333"/>
            <a:ext cx="1399969" cy="9344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9D855C5-C659-B3E2-BE70-DB904D4D55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365308" y="468230"/>
            <a:ext cx="952187" cy="63558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607D2CA9-4956-14D1-BC73-1A0A998F86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877792" y="7287951"/>
            <a:ext cx="2232864" cy="167464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000F5B08-D4C9-3FF8-D50E-6A3304136F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8923703" y="786021"/>
            <a:ext cx="4473664" cy="41027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DA7302-5B87-A529-CAF0-B1E7F77E2638}"/>
              </a:ext>
            </a:extLst>
          </p:cNvPr>
          <p:cNvSpPr txBox="1"/>
          <p:nvPr/>
        </p:nvSpPr>
        <p:spPr>
          <a:xfrm>
            <a:off x="9344819" y="1391529"/>
            <a:ext cx="378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</a:t>
            </a:r>
            <a:r>
              <a:rPr lang="en-US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9 =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767D05C-52C1-DAA8-25E7-E79AA85D0D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132600" y="3469876"/>
            <a:ext cx="7432447" cy="6158705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0B9ABBD6-D87E-2C08-CDC0-CA683B74C4C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250041" y="3541925"/>
            <a:ext cx="4076437" cy="5603351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BDDCEA5D-85FB-AD29-D8B3-12FD887836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601803" y="7561039"/>
            <a:ext cx="1433840" cy="1528317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1528446D-7D8E-60A8-0F20-680666D0D4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709716" y="287061"/>
            <a:ext cx="7046148" cy="49707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133832-0663-8759-51B8-C9EBB8CF48B6}"/>
              </a:ext>
            </a:extLst>
          </p:cNvPr>
          <p:cNvSpPr/>
          <p:nvPr/>
        </p:nvSpPr>
        <p:spPr>
          <a:xfrm>
            <a:off x="2644875" y="2133511"/>
            <a:ext cx="4610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À, 6 x 9 = 54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0E20CC93-BFA2-9855-44D4-CDBD23D894FF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0315" y="3809741"/>
            <a:ext cx="3328419" cy="54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Ở BÀI CHUẨN">
            <a:hlinkClick r:id="" action="ppaction://media"/>
            <a:extLst>
              <a:ext uri="{FF2B5EF4-FFF2-40B4-BE49-F238E27FC236}">
                <a16:creationId xmlns:a16="http://schemas.microsoft.com/office/drawing/2014/main" id="{6FC9F494-31C7-6FA8-0B7C-89AA19C28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40" y="-8106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ảnh chụp màn hình, văn bản, Hình chữ nhật, thiết kế&#10;&#10;Nội dung do AI tạo ra có thể không chính xác.">
            <a:extLst>
              <a:ext uri="{FF2B5EF4-FFF2-40B4-BE49-F238E27FC236}">
                <a16:creationId xmlns:a16="http://schemas.microsoft.com/office/drawing/2014/main" id="{34B85FC5-73A9-A312-1E02-CE6F80E10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3333" r="10156" b="7500"/>
          <a:stretch>
            <a:fillRect/>
          </a:stretch>
        </p:blipFill>
        <p:spPr>
          <a:xfrm>
            <a:off x="1966119" y="381000"/>
            <a:ext cx="13106400" cy="44196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6B0859-E0B8-1C46-D0E2-3556DCFBCF87}"/>
              </a:ext>
            </a:extLst>
          </p:cNvPr>
          <p:cNvSpPr txBox="1"/>
          <p:nvPr/>
        </p:nvSpPr>
        <p:spPr>
          <a:xfrm>
            <a:off x="3566319" y="1229990"/>
            <a:ext cx="1074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Hai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20 </a:t>
            </a:r>
            <a:r>
              <a:rPr lang="en-US" sz="4400" b="1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10 </a:t>
            </a:r>
            <a:r>
              <a:rPr lang="en-US" sz="4400" b="1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2025 </a:t>
            </a:r>
            <a:r>
              <a:rPr lang="en-US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85042E0-9F55-BD02-3380-BFD9C6FB0B73}"/>
              </a:ext>
            </a:extLst>
          </p:cNvPr>
          <p:cNvSpPr txBox="1"/>
          <p:nvPr/>
        </p:nvSpPr>
        <p:spPr>
          <a:xfrm>
            <a:off x="6681601" y="2129693"/>
            <a:ext cx="1922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  <a:endParaRPr 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C277713-856E-7A0E-48ED-6A51B89CA7EF}"/>
              </a:ext>
            </a:extLst>
          </p:cNvPr>
          <p:cNvSpPr txBox="1"/>
          <p:nvPr/>
        </p:nvSpPr>
        <p:spPr>
          <a:xfrm>
            <a:off x="5090319" y="3075562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Bảng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chia 6 (</a:t>
            </a:r>
            <a:r>
              <a:rPr lang="en-US" sz="4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358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315</Words>
  <Application>Microsoft Office PowerPoint</Application>
  <PresentationFormat>Custom</PresentationFormat>
  <Paragraphs>115</Paragraphs>
  <Slides>22</Slides>
  <Notes>5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Arial-Rounded</vt:lpstr>
      <vt:lpstr>AvantGarde</vt:lpstr>
      <vt:lpstr>Calibri</vt:lpstr>
      <vt:lpstr>HP001 4 hàng</vt:lpstr>
      <vt:lpstr>SVN-Poky's</vt:lpstr>
      <vt:lpstr>SVN-Ziclets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245</cp:revision>
  <dcterms:created xsi:type="dcterms:W3CDTF">2022-07-10T01:37:20Z</dcterms:created>
  <dcterms:modified xsi:type="dcterms:W3CDTF">2025-11-05T08:07:09Z</dcterms:modified>
</cp:coreProperties>
</file>