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862" r:id="rId4"/>
    <p:sldMasterId id="2147483874" r:id="rId5"/>
    <p:sldMasterId id="2147483886" r:id="rId6"/>
    <p:sldMasterId id="2147483898" r:id="rId7"/>
    <p:sldMasterId id="2147483910" r:id="rId8"/>
    <p:sldMasterId id="2147483934" r:id="rId9"/>
  </p:sldMasterIdLst>
  <p:notesMasterIdLst>
    <p:notesMasterId r:id="rId44"/>
  </p:notesMasterIdLst>
  <p:sldIdLst>
    <p:sldId id="322" r:id="rId10"/>
    <p:sldId id="326" r:id="rId11"/>
    <p:sldId id="312" r:id="rId12"/>
    <p:sldId id="258" r:id="rId13"/>
    <p:sldId id="380" r:id="rId14"/>
    <p:sldId id="386" r:id="rId15"/>
    <p:sldId id="383" r:id="rId16"/>
    <p:sldId id="381" r:id="rId17"/>
    <p:sldId id="382" r:id="rId18"/>
    <p:sldId id="403" r:id="rId19"/>
    <p:sldId id="305" r:id="rId20"/>
    <p:sldId id="404" r:id="rId21"/>
    <p:sldId id="385" r:id="rId22"/>
    <p:sldId id="395" r:id="rId23"/>
    <p:sldId id="396" r:id="rId24"/>
    <p:sldId id="398" r:id="rId25"/>
    <p:sldId id="399" r:id="rId26"/>
    <p:sldId id="400" r:id="rId27"/>
    <p:sldId id="373" r:id="rId28"/>
    <p:sldId id="393" r:id="rId29"/>
    <p:sldId id="391" r:id="rId30"/>
    <p:sldId id="353" r:id="rId31"/>
    <p:sldId id="402" r:id="rId32"/>
    <p:sldId id="392" r:id="rId33"/>
    <p:sldId id="293" r:id="rId34"/>
    <p:sldId id="327" r:id="rId35"/>
    <p:sldId id="374" r:id="rId36"/>
    <p:sldId id="375" r:id="rId37"/>
    <p:sldId id="376" r:id="rId38"/>
    <p:sldId id="378" r:id="rId39"/>
    <p:sldId id="377" r:id="rId40"/>
    <p:sldId id="299" r:id="rId41"/>
    <p:sldId id="300" r:id="rId42"/>
    <p:sldId id="3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A0D"/>
    <a:srgbClr val="FFF2CC"/>
    <a:srgbClr val="FFD5D5"/>
    <a:srgbClr val="C8E7FB"/>
    <a:srgbClr val="FFEBEB"/>
    <a:srgbClr val="FF5757"/>
    <a:srgbClr val="FFFFD5"/>
    <a:srgbClr val="FFFF99"/>
    <a:srgbClr val="C9E9F7"/>
    <a:srgbClr val="A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77808-2FC9-48D6-AF53-1B1F3137063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70969-C364-4447-9D4A-DCA02DDDD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8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A19B1-2D07-498B-AF92-C052FB2EF8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0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A9EDA-0AB3-4B2E-806A-D9D11B210F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657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2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94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08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2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31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097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6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0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2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2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5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049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15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D6689-A1E5-4D8A-9873-A0988A335D1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3B733-7B95-4C5D-94B0-210BD37BCD5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540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5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1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26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307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68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50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61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0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22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344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038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57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22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165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521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974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49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41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3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739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20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56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2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3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04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7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6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7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9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4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2E00-4059-AF31-527B-C27B29372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8979E-75DF-2F93-6992-E4996FC62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078FF-248B-D103-6394-9EB2276B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7424-E343-63C6-A466-E85C78E7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6EBE-AE7B-3C2A-AF3B-75CD1D4E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974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17F3-F129-2946-5F50-98D09DBA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14C8-2034-7CE5-A368-68428219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1D82-5C58-B335-1DDA-9F2C95AA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7B02-8076-B88D-09E2-B8BE2332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E490-FB8B-DFEF-CC27-32DC6141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798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5E88-68AE-C629-569B-8E02A384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FAF3-2DC6-FBC0-5CAE-60F35B7AC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BC120-23F8-B4A0-D738-68B2E97D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C8C3-44BF-45AA-4881-8EE10B5E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F81D-7BAE-4676-5557-1666EA70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395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E3F5-A8E5-B841-55B8-6B65616D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3B08-C820-BF87-77B9-28919C3A5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800C-6205-70A4-D7D8-E2D2C87B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F18FF-7789-0291-109C-B6BCCDA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3FCD5-C14D-1FDA-1EF0-581C0652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8F015-242B-C54D-36C4-F59C28B8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2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5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3DB8-2C7A-4EA4-2BD2-198A2DD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F455-0A88-A009-EAC7-969B60D4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E530E-A9D8-E8CA-2D8E-B87A2DAFF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A8970-9BC6-E774-A9F3-2C094F1D4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CFDBE-CA0B-A8BB-7601-66894359F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9459F-CFF3-FD37-1895-C7C3BC16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6833D-48FB-0DCA-6509-F3F132AA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EE80F-8AC7-8070-0CEA-AA6BB5D5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298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6EE8-E96E-01A3-765A-5FC18599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3C7F0-896C-B0E4-B7A7-0D11504E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9DD5D-7AE2-793F-0594-175E6F4E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57EF1-87E5-200C-BB27-1EEF4A6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7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50478-3C59-E81A-0AE4-FB4120D8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CEA8C-960E-6D20-32DF-8FBD217C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5FD8E-0BAF-0B5F-1F82-361A838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499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01C4-4710-65AB-2062-9A57DB65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CB17-C991-66BE-4285-8E287A55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52B22-6A55-36DE-9FA0-926139C13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8CC3F-B188-F00B-90D9-D2078F69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02D76-7736-D56C-8D86-DCD3DE27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D823-1C74-B34E-9D26-2A03A76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8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182F-310E-CFEE-5DE0-7C1E7D7B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2164C-4DFE-AFC7-363B-404637CD6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D8F0-8415-BBA7-65E4-954DC26F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B091A-4654-9797-2F96-E242E7B4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3F366-6137-E220-B439-64669B8B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B3F4-ADF5-BA8C-78C3-C4DDEF25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956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2FA1-6B78-76AA-83C3-160B8FBC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2750F-2885-FD5B-8EF6-F5A1CB468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3BDB-0A19-5357-4D27-14E64F0E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FF78E-15B6-A777-11AE-A5C5FEBB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88B1-6E19-FE15-EB98-E1E4FF36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904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4B08F-CC6D-A0A2-4946-B9B648528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BDFDB-F208-19F1-574F-FF4EE64A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B9DF-8C10-945C-77D6-A7FE78CB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E87E5-F918-0A9B-71A9-2A9C774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F30F-A3BC-625A-6986-2AAD23B3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428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369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420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33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0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547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295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0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0722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71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07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63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461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319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73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74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684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248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493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771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69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287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671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0572C-BD3D-4F5D-890C-7DE828D145E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D8CF8-DF26-4E15-8028-6CB626DC93E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602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2E00-4059-AF31-527B-C27B29372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8979E-75DF-2F93-6992-E4996FC62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078FF-248B-D103-6394-9EB2276B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87424-E343-63C6-A466-E85C78E7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6EBE-AE7B-3C2A-AF3B-75CD1D4E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1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3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17F3-F129-2946-5F50-98D09DBA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14C8-2034-7CE5-A368-68428219E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91D82-5C58-B335-1DDA-9F2C95AA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37B02-8076-B88D-09E2-B8BE2332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7E490-FB8B-DFEF-CC27-32DC6141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734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5E88-68AE-C629-569B-8E02A384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FAF3-2DC6-FBC0-5CAE-60F35B7AC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BC120-23F8-B4A0-D738-68B2E97D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C8C3-44BF-45AA-4881-8EE10B5EF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F81D-7BAE-4676-5557-1666EA70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50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1E3F5-A8E5-B841-55B8-6B65616D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C3B08-C820-BF87-77B9-28919C3A5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8B800C-6205-70A4-D7D8-E2D2C87B4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F18FF-7789-0291-109C-B6BCCDA5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3FCD5-C14D-1FDA-1EF0-581C06520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8F015-242B-C54D-36C4-F59C28B8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7782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3DB8-2C7A-4EA4-2BD2-198A2DD7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3F455-0A88-A009-EAC7-969B60D41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E530E-A9D8-E8CA-2D8E-B87A2DAFF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A8970-9BC6-E774-A9F3-2C094F1D4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CFDBE-CA0B-A8BB-7601-66894359F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89459F-CFF3-FD37-1895-C7C3BC165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6833D-48FB-0DCA-6509-F3F132AA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EEE80F-8AC7-8070-0CEA-AA6BB5D5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402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46EE8-E96E-01A3-765A-5FC18599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3C7F0-896C-B0E4-B7A7-0D11504E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9DD5D-7AE2-793F-0594-175E6F4E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57EF1-87E5-200C-BB27-1EEF4A6B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3865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50478-3C59-E81A-0AE4-FB4120D8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CEA8C-960E-6D20-32DF-8FBD217CB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5FD8E-0BAF-0B5F-1F82-361A8383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597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01C4-4710-65AB-2062-9A57DB65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9CB17-C991-66BE-4285-8E287A552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52B22-6A55-36DE-9FA0-926139C13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8CC3F-B188-F00B-90D9-D2078F69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02D76-7736-D56C-8D86-DCD3DE27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DD823-1C74-B34E-9D26-2A03A76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121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182F-310E-CFEE-5DE0-7C1E7D7B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2164C-4DFE-AFC7-363B-404637CD6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D8F0-8415-BBA7-65E4-954DC26F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B091A-4654-9797-2F96-E242E7B4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3F366-6137-E220-B439-64669B8B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FB3F4-ADF5-BA8C-78C3-C4DDEF25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64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2FA1-6B78-76AA-83C3-160B8FBC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2750F-2885-FD5B-8EF6-F5A1CB468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83BDB-0A19-5357-4D27-14E64F0E8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FF78E-15B6-A777-11AE-A5C5FEBB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B88B1-6E19-FE15-EB98-E1E4FF36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9566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4B08F-CC6D-A0A2-4946-B9B648528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BDFDB-F208-19F1-574F-FF4EE64AD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B9DF-8C10-945C-77D6-A7FE78CB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CEE42-CB03-4DF9-B4FE-81FDDA4BDBB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E87E5-F918-0A9B-71A9-2A9C774A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FF30F-A3BC-625A-6986-2AAD23B3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002FF-1183-4CF6-A942-3E12A60B52A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7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3D9-F645-40E9-92DD-D1D93D54230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71375-B417-4872-842B-F7CC0CD87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1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73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2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5ABF22-5A85-464E-B55C-2D8A6FF5152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007A-7756-4C9A-AE5A-D6ED5788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0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3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国际儿童日3源文件">
            <a:extLst>
              <a:ext uri="{FF2B5EF4-FFF2-40B4-BE49-F238E27FC236}">
                <a16:creationId xmlns:a16="http://schemas.microsoft.com/office/drawing/2014/main" id="{BB59EA32-F56B-45B8-BBE5-AFC2C745C6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24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9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 descr="国际儿童日3源文件">
            <a:extLst>
              <a:ext uri="{FF2B5EF4-FFF2-40B4-BE49-F238E27FC236}">
                <a16:creationId xmlns:a16="http://schemas.microsoft.com/office/drawing/2014/main" id="{BB59EA32-F56B-45B8-BBE5-AFC2C745C6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19940" cy="68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5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2.png"/><Relationship Id="rId7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image" Target="../media/image93.sv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7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220.svg"/><Relationship Id="rId15" Type="http://schemas.openxmlformats.org/officeDocument/2006/relationships/audio" Target="../media/audio3.wav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260.svg"/><Relationship Id="rId1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0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29.svg"/><Relationship Id="rId17" Type="http://schemas.openxmlformats.org/officeDocument/2006/relationships/audio" Target="../media/audio2.wav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0.sv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slide" Target="slide2.xml"/><Relationship Id="rId10" Type="http://schemas.openxmlformats.org/officeDocument/2006/relationships/image" Target="../media/image260.svg"/><Relationship Id="rId4" Type="http://schemas.openxmlformats.org/officeDocument/2006/relationships/audio" Target="../media/audio1.wav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0.png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openxmlformats.org/officeDocument/2006/relationships/image" Target="../media/image29.svg"/><Relationship Id="rId17" Type="http://schemas.openxmlformats.org/officeDocument/2006/relationships/audio" Target="../media/audio1.wav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0.sv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slide" Target="slide2.xml"/><Relationship Id="rId10" Type="http://schemas.openxmlformats.org/officeDocument/2006/relationships/image" Target="../media/image260.svg"/><Relationship Id="rId4" Type="http://schemas.openxmlformats.org/officeDocument/2006/relationships/audio" Target="../media/audio2.wav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0.png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29.svg"/><Relationship Id="rId17" Type="http://schemas.openxmlformats.org/officeDocument/2006/relationships/audio" Target="../media/audio2.wav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0.sv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slide" Target="slide2.xml"/><Relationship Id="rId10" Type="http://schemas.openxmlformats.org/officeDocument/2006/relationships/image" Target="../media/image260.svg"/><Relationship Id="rId4" Type="http://schemas.openxmlformats.org/officeDocument/2006/relationships/audio" Target="../media/audio1.wav"/><Relationship Id="rId9" Type="http://schemas.openxmlformats.org/officeDocument/2006/relationships/image" Target="../media/image79.png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220.svg"/><Relationship Id="rId15" Type="http://schemas.openxmlformats.org/officeDocument/2006/relationships/audio" Target="../media/audio3.wav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260.svg"/><Relationship Id="rId1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85.png"/><Relationship Id="rId4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4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28.png"/><Relationship Id="rId18" Type="http://schemas.microsoft.com/office/2007/relationships/hdphoto" Target="../media/hdphoto5.wdp"/><Relationship Id="rId3" Type="http://schemas.openxmlformats.org/officeDocument/2006/relationships/audio" Target="../media/media2.m4a"/><Relationship Id="rId7" Type="http://schemas.openxmlformats.org/officeDocument/2006/relationships/image" Target="../media/image25.png"/><Relationship Id="rId12" Type="http://schemas.openxmlformats.org/officeDocument/2006/relationships/image" Target="../media/image79.svg"/><Relationship Id="rId17" Type="http://schemas.openxmlformats.org/officeDocument/2006/relationships/image" Target="../media/image30.png"/><Relationship Id="rId2" Type="http://schemas.microsoft.com/office/2007/relationships/media" Target="../media/media2.m4a"/><Relationship Id="rId16" Type="http://schemas.microsoft.com/office/2007/relationships/hdphoto" Target="../media/hdphoto4.wdp"/><Relationship Id="rId20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image" Target="../media/image7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77.sv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6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6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903" y="-857250"/>
            <a:ext cx="12448903" cy="811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/>
          </p:cNvSpPr>
          <p:nvPr/>
        </p:nvSpPr>
        <p:spPr bwMode="auto">
          <a:xfrm>
            <a:off x="2695977" y="1670570"/>
            <a:ext cx="7812088" cy="13858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-47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WELLCOME TO OUR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 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5A4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892" name="WordArt 5"/>
          <p:cNvSpPr>
            <a:spLocks noChangeArrowheads="1" noChangeShapeType="1"/>
          </p:cNvSpPr>
          <p:nvPr/>
        </p:nvSpPr>
        <p:spPr bwMode="auto">
          <a:xfrm>
            <a:off x="3808414" y="3200400"/>
            <a:ext cx="4649787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13122" y="4210409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Lào Cai, </a:t>
            </a: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b="1" i="1" noProof="0" dirty="0" smtClean="0"/>
              <a:t>22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tháng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10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năm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2025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1524001" y="233364"/>
            <a:ext cx="3166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 LENH PRIMARY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SCHOOL</a:t>
            </a:r>
          </a:p>
        </p:txBody>
      </p:sp>
      <p:pic>
        <p:nvPicPr>
          <p:cNvPr id="7" name="图片 4108" descr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6" y="1949634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108" descr="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89" y="3025775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7865" y="4941948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Giáo</a:t>
            </a:r>
            <a:r>
              <a:rPr lang="en-US" b="1" i="1" dirty="0" smtClean="0"/>
              <a:t> </a:t>
            </a:r>
            <a:r>
              <a:rPr lang="en-US" b="1" i="1" dirty="0" err="1" smtClean="0"/>
              <a:t>viên</a:t>
            </a:r>
            <a:r>
              <a:rPr lang="en-US" b="1" i="1" dirty="0" smtClean="0"/>
              <a:t>: </a:t>
            </a:r>
            <a:r>
              <a:rPr lang="en-US" b="1" i="1" dirty="0" err="1" smtClean="0"/>
              <a:t>Nguyễn</a:t>
            </a:r>
            <a:r>
              <a:rPr lang="en-US" b="1" i="1" dirty="0" smtClean="0"/>
              <a:t> </a:t>
            </a:r>
            <a:r>
              <a:rPr lang="en-US" b="1" i="1" dirty="0" err="1" smtClean="0"/>
              <a:t>Thị</a:t>
            </a:r>
            <a:r>
              <a:rPr lang="en-US" b="1" i="1" dirty="0" smtClean="0"/>
              <a:t> </a:t>
            </a:r>
            <a:r>
              <a:rPr lang="en-US" b="1" i="1" dirty="0" err="1" smtClean="0"/>
              <a:t>Vinh</a:t>
            </a:r>
            <a:r>
              <a:rPr lang="en-US" b="1" i="1" dirty="0" smtClean="0"/>
              <a:t> </a:t>
            </a:r>
            <a:r>
              <a:rPr lang="en-US" b="1" i="1" dirty="0" err="1" smtClean="0"/>
              <a:t>Hoa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5254450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4891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9EF51EB-6627-E9D3-BF9F-B54A4247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128278" y="2872627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CAAA9FBF-B748-A88A-B98E-9EA30973547A}"/>
              </a:ext>
            </a:extLst>
          </p:cNvPr>
          <p:cNvSpPr/>
          <p:nvPr/>
        </p:nvSpPr>
        <p:spPr>
          <a:xfrm>
            <a:off x="1765005" y="544410"/>
            <a:ext cx="9633433" cy="2173390"/>
          </a:xfrm>
          <a:prstGeom prst="wedgeRoundRectCallout">
            <a:avLst>
              <a:gd name="adj1" fmla="val -35699"/>
              <a:gd name="adj2" fmla="val 66169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005" y="1036328"/>
            <a:ext cx="9166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35">
            <a:extLst>
              <a:ext uri="{FF2B5EF4-FFF2-40B4-BE49-F238E27FC236}">
                <a16:creationId xmlns:a16="http://schemas.microsoft.com/office/drawing/2014/main" id="{89D11E2A-68C4-7321-656D-59E39936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2856"/>
            <a:ext cx="3862971" cy="30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40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E5E8BC-CDB5-F77A-1E16-7513890C2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912" y="2599851"/>
            <a:ext cx="3310415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27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6" y="582572"/>
            <a:ext cx="11608287" cy="50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85604" y="2934606"/>
            <a:ext cx="86088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00FF"/>
                </a:solidFill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Tìm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từ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ngữ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tượng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tự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nhiên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có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gây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thiệt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hạ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nặng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nề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cho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đời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sống</a:t>
            </a:r>
            <a:r>
              <a:rPr lang="en-US" sz="3600" b="1" dirty="0">
                <a:solidFill>
                  <a:srgbClr val="0000FF"/>
                </a:solidFill>
                <a:sym typeface="Gaegu Bold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sym typeface="Gaegu Bold"/>
              </a:rPr>
              <a:t>người</a:t>
            </a:r>
            <a:endParaRPr lang="en-US" sz="3600" b="1" dirty="0">
              <a:solidFill>
                <a:srgbClr val="0000FF"/>
              </a:solidFill>
              <a:sym typeface="Gaegu Bold"/>
            </a:endParaRPr>
          </a:p>
        </p:txBody>
      </p:sp>
      <p:pic>
        <p:nvPicPr>
          <p:cNvPr id="7" name="图片 37895" descr="1-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969" y="-910950"/>
            <a:ext cx="224313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4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TRÒ CHƠI KHOA HỌC | Science - Quizizz">
            <a:extLst>
              <a:ext uri="{FF2B5EF4-FFF2-40B4-BE49-F238E27FC236}">
                <a16:creationId xmlns:a16="http://schemas.microsoft.com/office/drawing/2014/main" id="{08723D1F-57F3-419B-AA9B-8CDBB8DBC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4767209" y="246580"/>
            <a:ext cx="6785301" cy="468790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97197-93D5-B04B-2A7F-30AC5417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0" y="987398"/>
            <a:ext cx="473700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3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TRÒ CHƠI KHOA HỌC | Science - Quizizz">
            <a:extLst>
              <a:ext uri="{FF2B5EF4-FFF2-40B4-BE49-F238E27FC236}">
                <a16:creationId xmlns:a16="http://schemas.microsoft.com/office/drawing/2014/main" id="{08723D1F-57F3-419B-AA9B-8CDBB8DBC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4767209" y="246580"/>
            <a:ext cx="6785301" cy="468790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97197-93D5-B04B-2A7F-30AC5417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0" y="987398"/>
            <a:ext cx="4737003" cy="1944793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93" y="-112852"/>
            <a:ext cx="12421475" cy="71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25" y="2124800"/>
            <a:ext cx="64008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5664"/>
            <a:ext cx="164002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18" y="2850569"/>
            <a:ext cx="2987709" cy="260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303589" y="2763838"/>
            <a:ext cx="5604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06305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27866" y="197758"/>
            <a:ext cx="11488009" cy="1589836"/>
            <a:chOff x="44810" y="368613"/>
            <a:chExt cx="11488009" cy="15898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589836"/>
              <a:chOff x="721540" y="128514"/>
              <a:chExt cx="10773956" cy="158983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191816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</a:t>
                </a:r>
                <a:r>
                  <a:rPr kumimoji="0" lang="vi-VN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hững </a:t>
                </a: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từ ngữ chỉ hiện tượng tự nhiên có thể gây thiệt hại nặng nề cho đời sống con người.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pic>
        <p:nvPicPr>
          <p:cNvPr id="10" name="Picture 2" descr="Dân Sinh - Vì sao có động đất, động đất thường kéo dài bao lâu? | Báo Dân  Trí">
            <a:extLst>
              <a:ext uri="{FF2B5EF4-FFF2-40B4-BE49-F238E27FC236}">
                <a16:creationId xmlns:a16="http://schemas.microsoft.com/office/drawing/2014/main" id="{E934A657-B8CF-19F5-F6BC-006A082A6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1" y="2315461"/>
            <a:ext cx="4363714" cy="273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1CFA9A-9EAD-E739-423D-F82FE5A5D473}"/>
              </a:ext>
            </a:extLst>
          </p:cNvPr>
          <p:cNvSpPr txBox="1"/>
          <p:nvPr/>
        </p:nvSpPr>
        <p:spPr>
          <a:xfrm>
            <a:off x="1160247" y="536209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 descr="Công nghệ dự đoán sóng thần trong chưa đầy một giây">
            <a:extLst>
              <a:ext uri="{FF2B5EF4-FFF2-40B4-BE49-F238E27FC236}">
                <a16:creationId xmlns:a16="http://schemas.microsoft.com/office/drawing/2014/main" id="{14F75E27-DB4B-9968-C0F5-49F2BAE1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2" y="2361491"/>
            <a:ext cx="4606776" cy="27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D26F19-1631-93C0-D6C6-BDACEFA97743}"/>
              </a:ext>
            </a:extLst>
          </p:cNvPr>
          <p:cNvSpPr txBox="1"/>
          <p:nvPr/>
        </p:nvSpPr>
        <p:spPr>
          <a:xfrm>
            <a:off x="6859299" y="5277031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Sóng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64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Tại sao xuất hiện mưa đá khốc liệt hơn hẳn so với trung bình nhiều năm? -  Tuổi Trẻ Online">
            <a:extLst>
              <a:ext uri="{FF2B5EF4-FFF2-40B4-BE49-F238E27FC236}">
                <a16:creationId xmlns:a16="http://schemas.microsoft.com/office/drawing/2014/main" id="{3B7BEE00-FAE9-3985-B955-E3428011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30" y="954826"/>
            <a:ext cx="45720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CA360-5866-3712-BE3E-3BBC12683F98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Tác hại của hạn hán và một số giải pháp phòng chống hạn hán">
            <a:extLst>
              <a:ext uri="{FF2B5EF4-FFF2-40B4-BE49-F238E27FC236}">
                <a16:creationId xmlns:a16="http://schemas.microsoft.com/office/drawing/2014/main" id="{4A9CBDBA-6134-9CF7-C560-29815CFB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5" y="946298"/>
            <a:ext cx="4868383" cy="345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4D13C-8097-834B-5322-2FE29C6C60C3}"/>
              </a:ext>
            </a:extLst>
          </p:cNvPr>
          <p:cNvSpPr txBox="1"/>
          <p:nvPr/>
        </p:nvSpPr>
        <p:spPr>
          <a:xfrm>
            <a:off x="6912461" y="4596546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6" name="Picture 2" descr="Hiện tượng sương muối và các biện pháp phòng tránh tác hại của sương muối  cho cây trồng">
            <a:extLst>
              <a:ext uri="{FF2B5EF4-FFF2-40B4-BE49-F238E27FC236}">
                <a16:creationId xmlns:a16="http://schemas.microsoft.com/office/drawing/2014/main" id="{1CE85B1B-A390-4DC6-15B9-5216210A1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0" y="1217428"/>
            <a:ext cx="5236535" cy="314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023CA9-6C7A-6346-13FF-773B85873B7A}"/>
              </a:ext>
            </a:extLst>
          </p:cNvPr>
          <p:cNvSpPr txBox="1"/>
          <p:nvPr/>
        </p:nvSpPr>
        <p:spPr>
          <a:xfrm>
            <a:off x="1234675" y="4649709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Sương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Một số hiểu biết về núi lửa">
            <a:extLst>
              <a:ext uri="{FF2B5EF4-FFF2-40B4-BE49-F238E27FC236}">
                <a16:creationId xmlns:a16="http://schemas.microsoft.com/office/drawing/2014/main" id="{DA073D84-FF64-4C01-F1DB-D0CFE518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66" y="1253312"/>
            <a:ext cx="4699591" cy="30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7548ED-0A65-7AFC-BC7A-FD24DC90A531}"/>
              </a:ext>
            </a:extLst>
          </p:cNvPr>
          <p:cNvSpPr txBox="1"/>
          <p:nvPr/>
        </p:nvSpPr>
        <p:spPr>
          <a:xfrm>
            <a:off x="6838033" y="4500853"/>
            <a:ext cx="3932749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7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363" y="-158807"/>
            <a:ext cx="12424725" cy="71756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428" y="4027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/>
              <a:t>Hiện tượng thời tiết, khí hậu: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Bão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Lốc xoáy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Gió mạnh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Mưa lớn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Mưa đá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 smtClean="0"/>
              <a:t>Sương </a:t>
            </a:r>
            <a:r>
              <a:rPr lang="vi-VN" sz="2800" dirty="0"/>
              <a:t>muối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 smtClean="0"/>
              <a:t>Hạn </a:t>
            </a:r>
            <a:r>
              <a:rPr lang="vi-VN" sz="2800" dirty="0"/>
              <a:t>hán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rét đậm, rét hại</a:t>
            </a:r>
          </a:p>
        </p:txBody>
      </p:sp>
      <p:sp>
        <p:nvSpPr>
          <p:cNvPr id="5" name="Rectangle 4"/>
          <p:cNvSpPr/>
          <p:nvPr/>
        </p:nvSpPr>
        <p:spPr>
          <a:xfrm>
            <a:off x="6043748" y="8483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/>
              <a:t>Hiện tượng liên quan đến nước: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Lũ lụt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Ngập úng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Lũ quét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Sạt lở đất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Sạt lở bờ sông, bờ biển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Sóng thần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Triều cường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Nước biển dâng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5428" y="430153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/>
              <a:t>Hiện tượng địa chất: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Động đất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Núi lửa phun trào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Sụt lún đất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Sụp hố (hố tử thần)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Lở đá, lở núi</a:t>
            </a:r>
          </a:p>
        </p:txBody>
      </p:sp>
      <p:sp>
        <p:nvSpPr>
          <p:cNvPr id="7" name="Rectangle 6"/>
          <p:cNvSpPr/>
          <p:nvPr/>
        </p:nvSpPr>
        <p:spPr>
          <a:xfrm>
            <a:off x="6043748" y="414550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/>
              <a:t>Hiện tượng sinh – môi trường: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Cháy rừng do nắng nóng kéo dài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Dịch bệnh lan rộng (do biến đổi khí hậu)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2800" dirty="0"/>
              <a:t>Xâm nhập mặn</a:t>
            </a:r>
          </a:p>
        </p:txBody>
      </p:sp>
    </p:spTree>
    <p:extLst>
      <p:ext uri="{BB962C8B-B14F-4D97-AF65-F5344CB8AC3E}">
        <p14:creationId xmlns:p14="http://schemas.microsoft.com/office/powerpoint/2010/main" val="4603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754"/>
            <a:ext cx="12192000" cy="90377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9EF51EB-6627-E9D3-BF9F-B54A4247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9259310" y="4320444"/>
            <a:ext cx="2139128" cy="28348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CAAA9FBF-B748-A88A-B98E-9EA30973547A}"/>
              </a:ext>
            </a:extLst>
          </p:cNvPr>
          <p:cNvSpPr/>
          <p:nvPr/>
        </p:nvSpPr>
        <p:spPr>
          <a:xfrm>
            <a:off x="1765005" y="544409"/>
            <a:ext cx="9633433" cy="3857773"/>
          </a:xfrm>
          <a:prstGeom prst="wedgeRoundRectCallout">
            <a:avLst>
              <a:gd name="adj1" fmla="val -35699"/>
              <a:gd name="adj2" fmla="val 66169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171" y="434899"/>
            <a:ext cx="916623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>
              <a:defRPr/>
            </a:pP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cặp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dưới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đây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i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quả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i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lửa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dùng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nghĩa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gốc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dùng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nghĩa</a:t>
            </a:r>
            <a:r>
              <a:rPr lang="en-GB" sz="4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chuyển</a:t>
            </a:r>
            <a:endParaRPr lang="en-GB" sz="4000" b="1" dirty="0" smtClean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defTabSz="914446">
              <a:defRPr/>
            </a:pP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a)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núi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–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cam</a:t>
            </a:r>
          </a:p>
          <a:p>
            <a:pPr defTabSz="914446">
              <a:defRPr/>
            </a:pP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b)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phun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lửa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–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ngọn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lửa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ước</a:t>
            </a:r>
            <a:r>
              <a:rPr lang="en-GB" sz="40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mơ</a:t>
            </a:r>
            <a:endParaRPr lang="en-GB" sz="40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35">
            <a:extLst>
              <a:ext uri="{FF2B5EF4-FFF2-40B4-BE49-F238E27FC236}">
                <a16:creationId xmlns:a16="http://schemas.microsoft.com/office/drawing/2014/main" id="{89D11E2A-68C4-7321-656D-59E39936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49484"/>
            <a:ext cx="3032737" cy="23985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670" y="3695541"/>
            <a:ext cx="478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Thảo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</a:rPr>
              <a:t> 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18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335884" y="451143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06601" y="-153117"/>
            <a:ext cx="11488009" cy="1930354"/>
            <a:chOff x="44810" y="368613"/>
            <a:chExt cx="11488009" cy="193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930354"/>
              <a:chOff x="721540" y="128514"/>
              <a:chExt cx="10773956" cy="19303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532334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các cặp từ ngữ dưới đây, từ quả và từ lửa nào được dùng với nghĩa gốc, từ quả và từ lửa nào được dùng với nghĩa chuyển?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636B2CB1-F6BF-EB02-6463-A60D1FCED295}"/>
              </a:ext>
            </a:extLst>
          </p:cNvPr>
          <p:cNvSpPr/>
          <p:nvPr/>
        </p:nvSpPr>
        <p:spPr>
          <a:xfrm>
            <a:off x="1690577" y="2115879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70007135-CCA7-8FD7-6C97-B08DC0464460}"/>
              </a:ext>
            </a:extLst>
          </p:cNvPr>
          <p:cNvSpPr/>
          <p:nvPr/>
        </p:nvSpPr>
        <p:spPr>
          <a:xfrm>
            <a:off x="7761768" y="2062716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</a:t>
            </a:r>
          </a:p>
        </p:txBody>
      </p:sp>
      <p:sp>
        <p:nvSpPr>
          <p:cNvPr id="15" name="Arrow: Down 15">
            <a:extLst>
              <a:ext uri="{FF2B5EF4-FFF2-40B4-BE49-F238E27FC236}">
                <a16:creationId xmlns:a16="http://schemas.microsoft.com/office/drawing/2014/main" id="{E4E24674-1C91-EEAE-34C0-8691EAB14CBF}"/>
              </a:ext>
            </a:extLst>
          </p:cNvPr>
          <p:cNvSpPr/>
          <p:nvPr/>
        </p:nvSpPr>
        <p:spPr>
          <a:xfrm>
            <a:off x="2530549" y="2923953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748B0-3C46-3118-5202-61BA1BD2A909}"/>
              </a:ext>
            </a:extLst>
          </p:cNvPr>
          <p:cNvSpPr txBox="1"/>
          <p:nvPr/>
        </p:nvSpPr>
        <p:spPr>
          <a:xfrm>
            <a:off x="1648045" y="3317357"/>
            <a:ext cx="316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Down 17">
            <a:extLst>
              <a:ext uri="{FF2B5EF4-FFF2-40B4-BE49-F238E27FC236}">
                <a16:creationId xmlns:a16="http://schemas.microsoft.com/office/drawing/2014/main" id="{CEC286A7-6658-2286-F0C3-88A159AFC4A9}"/>
              </a:ext>
            </a:extLst>
          </p:cNvPr>
          <p:cNvSpPr/>
          <p:nvPr/>
        </p:nvSpPr>
        <p:spPr>
          <a:xfrm>
            <a:off x="8644270" y="2913321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D067E3-D6C6-0439-1830-6D7A980D9E2A}"/>
              </a:ext>
            </a:extLst>
          </p:cNvPr>
          <p:cNvSpPr txBox="1"/>
          <p:nvPr/>
        </p:nvSpPr>
        <p:spPr>
          <a:xfrm>
            <a:off x="7538483" y="3274828"/>
            <a:ext cx="234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81385" y="4413684"/>
            <a:ext cx="407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Chỉ</a:t>
            </a:r>
            <a:r>
              <a:rPr lang="en-US" sz="3600" dirty="0" smtClean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loại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 smtClean="0"/>
              <a:t>cây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606857" y="4182852"/>
            <a:ext cx="5933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</a:t>
            </a:r>
            <a:r>
              <a:rPr lang="en-US" sz="3600" dirty="0" err="1"/>
              <a:t>quả</a:t>
            </a:r>
            <a:r>
              <a:rPr lang="en-US" sz="3600" dirty="0"/>
              <a:t>”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, </a:t>
            </a:r>
            <a:r>
              <a:rPr lang="en-US" sz="3600" dirty="0" err="1"/>
              <a:t>mà</a:t>
            </a:r>
            <a:r>
              <a:rPr lang="en-US" sz="3600" dirty="0"/>
              <a:t> </a:t>
            </a:r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so </a:t>
            </a:r>
            <a:r>
              <a:rPr lang="en-US" sz="3600" dirty="0" err="1"/>
              <a:t>sánh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khối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núi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276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499730"/>
            <a:ext cx="11358726" cy="59754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C36A9A-56BC-999E-F86F-BA5D9DD421AB}"/>
              </a:ext>
            </a:extLst>
          </p:cNvPr>
          <p:cNvGrpSpPr/>
          <p:nvPr/>
        </p:nvGrpSpPr>
        <p:grpSpPr>
          <a:xfrm>
            <a:off x="206601" y="-153117"/>
            <a:ext cx="11488009" cy="1930354"/>
            <a:chOff x="44810" y="368613"/>
            <a:chExt cx="11488009" cy="193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DE9EC0-55F9-4D05-2D41-B657ACBCCBE5}"/>
                </a:ext>
              </a:extLst>
            </p:cNvPr>
            <p:cNvGrpSpPr/>
            <p:nvPr/>
          </p:nvGrpSpPr>
          <p:grpSpPr>
            <a:xfrm>
              <a:off x="758863" y="368613"/>
              <a:ext cx="10773956" cy="1930354"/>
              <a:chOff x="721540" y="128514"/>
              <a:chExt cx="10773956" cy="193035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85782B-51F4-0557-25E4-158CCC7920B9}"/>
                  </a:ext>
                </a:extLst>
              </p:cNvPr>
              <p:cNvSpPr txBox="1"/>
              <p:nvPr/>
            </p:nvSpPr>
            <p:spPr>
              <a:xfrm>
                <a:off x="721540" y="526534"/>
                <a:ext cx="10773956" cy="1532334"/>
              </a:xfrm>
              <a:prstGeom prst="roundRect">
                <a:avLst/>
              </a:prstGeom>
              <a:solidFill>
                <a:srgbClr val="E0FFC1"/>
              </a:solidFill>
              <a:ln w="381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 các cặp từ ngữ dưới đây, từ quả và từ lửa nào được dùng với nghĩa gốc, từ quả và từ lửa nào được dùng với nghĩa chuyển?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DC345458-DC89-E44E-3720-2F99E4343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97878" y="128514"/>
                <a:ext cx="1859262" cy="60426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39291F-6ED9-C995-A000-43B448B2E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4810" y="626861"/>
              <a:ext cx="800512" cy="1265631"/>
            </a:xfrm>
            <a:prstGeom prst="rect">
              <a:avLst/>
            </a:prstGeom>
          </p:spPr>
        </p:pic>
      </p:grpSp>
      <p:sp>
        <p:nvSpPr>
          <p:cNvPr id="11" name="Rectangle: Rounded Corners 11">
            <a:extLst>
              <a:ext uri="{FF2B5EF4-FFF2-40B4-BE49-F238E27FC236}">
                <a16:creationId xmlns:a16="http://schemas.microsoft.com/office/drawing/2014/main" id="{636B2CB1-F6BF-EB02-6463-A60D1FCED295}"/>
              </a:ext>
            </a:extLst>
          </p:cNvPr>
          <p:cNvSpPr/>
          <p:nvPr/>
        </p:nvSpPr>
        <p:spPr>
          <a:xfrm>
            <a:off x="1669311" y="2099388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Phun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70007135-CCA7-8FD7-6C97-B08DC0464460}"/>
              </a:ext>
            </a:extLst>
          </p:cNvPr>
          <p:cNvSpPr/>
          <p:nvPr/>
        </p:nvSpPr>
        <p:spPr>
          <a:xfrm>
            <a:off x="7761768" y="2062716"/>
            <a:ext cx="2126511" cy="7761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lửa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CEF39AC4-B8DF-7494-61D8-3ED6E37711A2}"/>
              </a:ext>
            </a:extLst>
          </p:cNvPr>
          <p:cNvSpPr/>
          <p:nvPr/>
        </p:nvSpPr>
        <p:spPr>
          <a:xfrm>
            <a:off x="920654" y="4072269"/>
            <a:ext cx="4213049" cy="13215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tx1"/>
                </a:solidFill>
              </a:rPr>
              <a:t>chỉ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lửa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do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lửa</a:t>
            </a:r>
            <a:r>
              <a:rPr lang="en-US" sz="3200" dirty="0">
                <a:solidFill>
                  <a:schemeClr val="tx1"/>
                </a:solidFill>
              </a:rPr>
              <a:t> hay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cháy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phun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6FDA394C-9F1F-4C74-6360-7CA6CD864B9C}"/>
              </a:ext>
            </a:extLst>
          </p:cNvPr>
          <p:cNvSpPr/>
          <p:nvPr/>
        </p:nvSpPr>
        <p:spPr>
          <a:xfrm>
            <a:off x="6374674" y="4019106"/>
            <a:ext cx="4979126" cy="1650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chemeClr val="tx1"/>
                </a:solidFill>
              </a:rPr>
              <a:t>“</a:t>
            </a:r>
            <a:r>
              <a:rPr lang="en-US" sz="3200" dirty="0" err="1">
                <a:solidFill>
                  <a:schemeClr val="tx1"/>
                </a:solidFill>
              </a:rPr>
              <a:t>lửa</a:t>
            </a:r>
            <a:r>
              <a:rPr lang="en-US" sz="3200" dirty="0">
                <a:solidFill>
                  <a:schemeClr val="tx1"/>
                </a:solidFill>
              </a:rPr>
              <a:t>” ở </a:t>
            </a:r>
            <a:r>
              <a:rPr lang="en-US" sz="3200" dirty="0" err="1">
                <a:solidFill>
                  <a:schemeClr val="tx1"/>
                </a:solidFill>
              </a:rPr>
              <a:t>đây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không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phải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lửa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chỉ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vọng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nhiệt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huyết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đam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mê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Arrow: Down 15">
            <a:extLst>
              <a:ext uri="{FF2B5EF4-FFF2-40B4-BE49-F238E27FC236}">
                <a16:creationId xmlns:a16="http://schemas.microsoft.com/office/drawing/2014/main" id="{E4E24674-1C91-EEAE-34C0-8691EAB14CBF}"/>
              </a:ext>
            </a:extLst>
          </p:cNvPr>
          <p:cNvSpPr/>
          <p:nvPr/>
        </p:nvSpPr>
        <p:spPr>
          <a:xfrm>
            <a:off x="2530549" y="2923953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748B0-3C46-3118-5202-61BA1BD2A909}"/>
              </a:ext>
            </a:extLst>
          </p:cNvPr>
          <p:cNvSpPr txBox="1"/>
          <p:nvPr/>
        </p:nvSpPr>
        <p:spPr>
          <a:xfrm>
            <a:off x="1648045" y="3317357"/>
            <a:ext cx="316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Down 17">
            <a:extLst>
              <a:ext uri="{FF2B5EF4-FFF2-40B4-BE49-F238E27FC236}">
                <a16:creationId xmlns:a16="http://schemas.microsoft.com/office/drawing/2014/main" id="{CEC286A7-6658-2286-F0C3-88A159AFC4A9}"/>
              </a:ext>
            </a:extLst>
          </p:cNvPr>
          <p:cNvSpPr/>
          <p:nvPr/>
        </p:nvSpPr>
        <p:spPr>
          <a:xfrm>
            <a:off x="8644270" y="2913321"/>
            <a:ext cx="404037" cy="2870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D067E3-D6C6-0439-1830-6D7A980D9E2A}"/>
              </a:ext>
            </a:extLst>
          </p:cNvPr>
          <p:cNvSpPr txBox="1"/>
          <p:nvPr/>
        </p:nvSpPr>
        <p:spPr>
          <a:xfrm>
            <a:off x="7538483" y="3274828"/>
            <a:ext cx="2924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3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4891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9EF51EB-6627-E9D3-BF9F-B54A4247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128278" y="2872627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CAAA9FBF-B748-A88A-B98E-9EA30973547A}"/>
              </a:ext>
            </a:extLst>
          </p:cNvPr>
          <p:cNvSpPr/>
          <p:nvPr/>
        </p:nvSpPr>
        <p:spPr>
          <a:xfrm>
            <a:off x="1765005" y="544410"/>
            <a:ext cx="9633433" cy="2173390"/>
          </a:xfrm>
          <a:prstGeom prst="wedgeRoundRectCallout">
            <a:avLst>
              <a:gd name="adj1" fmla="val -35699"/>
              <a:gd name="adj2" fmla="val 66169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005" y="1036328"/>
            <a:ext cx="9166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35">
            <a:extLst>
              <a:ext uri="{FF2B5EF4-FFF2-40B4-BE49-F238E27FC236}">
                <a16:creationId xmlns:a16="http://schemas.microsoft.com/office/drawing/2014/main" id="{89D11E2A-68C4-7321-656D-59E39936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2856"/>
            <a:ext cx="3862971" cy="30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0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43EE0B-9E3D-8090-CF8B-EADAA382E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4891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9EF51EB-6627-E9D3-BF9F-B54A4247F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128278" y="2872627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id="{CAAA9FBF-B748-A88A-B98E-9EA30973547A}"/>
              </a:ext>
            </a:extLst>
          </p:cNvPr>
          <p:cNvSpPr/>
          <p:nvPr/>
        </p:nvSpPr>
        <p:spPr>
          <a:xfrm>
            <a:off x="1765005" y="544410"/>
            <a:ext cx="9633433" cy="2173390"/>
          </a:xfrm>
          <a:prstGeom prst="wedgeRoundRectCallout">
            <a:avLst>
              <a:gd name="adj1" fmla="val -35699"/>
              <a:gd name="adj2" fmla="val 66169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005" y="1036328"/>
            <a:ext cx="9166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35">
            <a:extLst>
              <a:ext uri="{FF2B5EF4-FFF2-40B4-BE49-F238E27FC236}">
                <a16:creationId xmlns:a16="http://schemas.microsoft.com/office/drawing/2014/main" id="{89D11E2A-68C4-7321-656D-59E39936A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2856"/>
            <a:ext cx="3862971" cy="30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2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m É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08937189-F18D-6E1E-2372-7E4F1E9B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33" y1="69722" x2="20556" y2="70278"/>
                        <a14:foregroundMark x1="29444" y1="58889" x2="36944" y2="63611"/>
                        <a14:foregroundMark x1="38611" y1="60278" x2="43333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63" y="-54033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m É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5FD00E59-F480-1634-5EA0-B1E0D4EB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3333" y1="69722" x2="20556" y2="70278"/>
                        <a14:foregroundMark x1="29444" y1="58889" x2="36944" y2="63611"/>
                        <a14:foregroundMark x1="38611" y1="60278" x2="43333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162" y="-97504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CDEAB-8770-435C-CE12-50CC00735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62" y="1165514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A5E2-338E-A5D9-42AF-0E344ACC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C906C1-F6CB-3F76-F3BB-762C64650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072" y="2280809"/>
            <a:ext cx="331041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27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786027" y="933696"/>
            <a:ext cx="9204745" cy="4905689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41682" y="3099861"/>
            <a:ext cx="3558361" cy="3815937"/>
          </a:xfrm>
          <a:custGeom>
            <a:avLst/>
            <a:gdLst/>
            <a:ahLst/>
            <a:cxnLst/>
            <a:rect l="l" t="t" r="r" b="b"/>
            <a:pathLst>
              <a:path w="5337541" h="5723905">
                <a:moveTo>
                  <a:pt x="0" y="0"/>
                </a:moveTo>
                <a:lnTo>
                  <a:pt x="5337541" y="0"/>
                </a:lnTo>
                <a:lnTo>
                  <a:pt x="5337541" y="5723905"/>
                </a:lnTo>
                <a:lnTo>
                  <a:pt x="0" y="5723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89419">
            <a:off x="6134859" y="532146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437367">
            <a:off x="7837143" y="5327554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02589">
            <a:off x="5231247" y="685800"/>
            <a:ext cx="1729507" cy="495792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59864" y="0"/>
            <a:ext cx="2599182" cy="2743200"/>
          </a:xfrm>
          <a:custGeom>
            <a:avLst/>
            <a:gdLst/>
            <a:ahLst/>
            <a:cxnLst/>
            <a:rect l="l" t="t" r="r" b="b"/>
            <a:pathLst>
              <a:path w="3898773" h="4114800">
                <a:moveTo>
                  <a:pt x="0" y="0"/>
                </a:moveTo>
                <a:lnTo>
                  <a:pt x="3898773" y="0"/>
                </a:lnTo>
                <a:lnTo>
                  <a:pt x="38987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750945" y="2933175"/>
            <a:ext cx="6626452" cy="4116683"/>
          </a:xfrm>
          <a:custGeom>
            <a:avLst/>
            <a:gdLst/>
            <a:ahLst/>
            <a:cxnLst/>
            <a:rect l="l" t="t" r="r" b="b"/>
            <a:pathLst>
              <a:path w="9939678" h="6175025">
                <a:moveTo>
                  <a:pt x="0" y="0"/>
                </a:moveTo>
                <a:lnTo>
                  <a:pt x="9939677" y="0"/>
                </a:lnTo>
                <a:lnTo>
                  <a:pt x="9939677" y="6175025"/>
                </a:lnTo>
                <a:lnTo>
                  <a:pt x="0" y="6175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86755B-518E-88FC-42CB-EF3AE24ACB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7554" y="1428352"/>
            <a:ext cx="640745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ảng câu hỏi">
            <a:extLst>
              <a:ext uri="{FF2B5EF4-FFF2-40B4-BE49-F238E27FC236}">
                <a16:creationId xmlns:a16="http://schemas.microsoft.com/office/drawing/2014/main" id="{939A27E0-9F09-9278-06D0-B15D0A29CC37}"/>
              </a:ext>
            </a:extLst>
          </p:cNvPr>
          <p:cNvSpPr/>
          <p:nvPr/>
        </p:nvSpPr>
        <p:spPr>
          <a:xfrm>
            <a:off x="265471" y="128639"/>
            <a:ext cx="11783961" cy="179327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Chứa câu hỏi">
            <a:extLst>
              <a:ext uri="{FF2B5EF4-FFF2-40B4-BE49-F238E27FC236}">
                <a16:creationId xmlns:a16="http://schemas.microsoft.com/office/drawing/2014/main" id="{CDD7044F-1F25-B594-3079-167D42469C9D}"/>
              </a:ext>
            </a:extLst>
          </p:cNvPr>
          <p:cNvSpPr txBox="1"/>
          <p:nvPr/>
        </p:nvSpPr>
        <p:spPr>
          <a:xfrm>
            <a:off x="774660" y="302754"/>
            <a:ext cx="11192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các câu nào được dùng với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E63A29-CEB7-4C31-8AF9-DAB3BA95EC0D}"/>
              </a:ext>
            </a:extLst>
          </p:cNvPr>
          <p:cNvGrpSpPr/>
          <p:nvPr/>
        </p:nvGrpSpPr>
        <p:grpSpPr>
          <a:xfrm>
            <a:off x="169579" y="2151731"/>
            <a:ext cx="4900141" cy="1541913"/>
            <a:chOff x="-542637" y="4419238"/>
            <a:chExt cx="6451811" cy="1998442"/>
          </a:xfrm>
        </p:grpSpPr>
        <p:sp>
          <p:nvSpPr>
            <p:cNvPr id="23" name="a">
              <a:extLst>
                <a:ext uri="{FF2B5EF4-FFF2-40B4-BE49-F238E27FC236}">
                  <a16:creationId xmlns:a16="http://schemas.microsoft.com/office/drawing/2014/main" id="{A455750F-DE69-DE6E-C4F0-0B1AFE15219F}"/>
                </a:ext>
              </a:extLst>
            </p:cNvPr>
            <p:cNvSpPr/>
            <p:nvPr/>
          </p:nvSpPr>
          <p:spPr>
            <a:xfrm>
              <a:off x="1260956" y="4539610"/>
              <a:ext cx="4648218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9AF11813-1309-0395-BEBE-87150468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542637" y="4419238"/>
              <a:ext cx="1803591" cy="199844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CF4A77-22CF-8EC9-0E53-94D669381266}"/>
              </a:ext>
            </a:extLst>
          </p:cNvPr>
          <p:cNvGrpSpPr/>
          <p:nvPr/>
        </p:nvGrpSpPr>
        <p:grpSpPr>
          <a:xfrm>
            <a:off x="6440704" y="2118492"/>
            <a:ext cx="5436942" cy="1685579"/>
            <a:chOff x="8550769" y="4476362"/>
            <a:chExt cx="7158595" cy="2184644"/>
          </a:xfrm>
        </p:grpSpPr>
        <p:sp>
          <p:nvSpPr>
            <p:cNvPr id="26" name="b">
              <a:extLst>
                <a:ext uri="{FF2B5EF4-FFF2-40B4-BE49-F238E27FC236}">
                  <a16:creationId xmlns:a16="http://schemas.microsoft.com/office/drawing/2014/main" id="{39EB5C8D-8451-9DDC-C3E3-4D440B14AE89}"/>
                </a:ext>
              </a:extLst>
            </p:cNvPr>
            <p:cNvSpPr/>
            <p:nvPr/>
          </p:nvSpPr>
          <p:spPr>
            <a:xfrm>
              <a:off x="10514219" y="4601909"/>
              <a:ext cx="5195145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3DC20C71-2FA9-6677-6F91-56DAD24E4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550769" y="4476362"/>
              <a:ext cx="1963450" cy="218464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B57637-C5ED-4421-FD9F-11BFE09C8EB2}"/>
              </a:ext>
            </a:extLst>
          </p:cNvPr>
          <p:cNvGrpSpPr/>
          <p:nvPr/>
        </p:nvGrpSpPr>
        <p:grpSpPr>
          <a:xfrm>
            <a:off x="42112" y="4153799"/>
            <a:ext cx="5268405" cy="1646772"/>
            <a:chOff x="1615349" y="4634992"/>
            <a:chExt cx="6936690" cy="2134345"/>
          </a:xfrm>
        </p:grpSpPr>
        <p:sp>
          <p:nvSpPr>
            <p:cNvPr id="29" name="c">
              <a:extLst>
                <a:ext uri="{FF2B5EF4-FFF2-40B4-BE49-F238E27FC236}">
                  <a16:creationId xmlns:a16="http://schemas.microsoft.com/office/drawing/2014/main" id="{8CDC3810-8B7C-3A20-C325-DD977E7E4F99}"/>
                </a:ext>
              </a:extLst>
            </p:cNvPr>
            <p:cNvSpPr/>
            <p:nvPr/>
          </p:nvSpPr>
          <p:spPr>
            <a:xfrm>
              <a:off x="3528590" y="4709163"/>
              <a:ext cx="5023449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Mèo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chạy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FC09019B-BFDB-5561-86F3-EEFBB0B2A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15349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1" name="Đúng">
            <a:extLst>
              <a:ext uri="{FF2B5EF4-FFF2-40B4-BE49-F238E27FC236}">
                <a16:creationId xmlns:a16="http://schemas.microsoft.com/office/drawing/2014/main" id="{F96E8523-A70F-8B88-252E-BC65A0C44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71" y="2394048"/>
            <a:ext cx="1631474" cy="130517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52ADCC7-53A2-A5B5-18EE-FCA0E6715BC3}"/>
              </a:ext>
            </a:extLst>
          </p:cNvPr>
          <p:cNvGrpSpPr/>
          <p:nvPr/>
        </p:nvGrpSpPr>
        <p:grpSpPr>
          <a:xfrm>
            <a:off x="6695693" y="4153799"/>
            <a:ext cx="5228420" cy="1646772"/>
            <a:chOff x="9917224" y="7191608"/>
            <a:chExt cx="7754277" cy="2372790"/>
          </a:xfrm>
        </p:grpSpPr>
        <p:sp>
          <p:nvSpPr>
            <p:cNvPr id="33" name="d">
              <a:extLst>
                <a:ext uri="{FF2B5EF4-FFF2-40B4-BE49-F238E27FC236}">
                  <a16:creationId xmlns:a16="http://schemas.microsoft.com/office/drawing/2014/main" id="{97729511-81ED-CE1D-888B-E1995CFB39D0}"/>
                </a:ext>
              </a:extLst>
            </p:cNvPr>
            <p:cNvSpPr/>
            <p:nvPr/>
          </p:nvSpPr>
          <p:spPr>
            <a:xfrm>
              <a:off x="11831654" y="7334711"/>
              <a:ext cx="583984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đều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123E4640-F91B-7A06-7D72-168899EE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917224" y="7191608"/>
              <a:ext cx="2159239" cy="237279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13DB1F5-1861-F181-831B-9922EC8240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4989766" y="2969205"/>
            <a:ext cx="2480306" cy="1765262"/>
          </a:xfrm>
          <a:prstGeom prst="rect">
            <a:avLst/>
          </a:prstGeom>
        </p:spPr>
      </p:pic>
      <p:sp>
        <p:nvSpPr>
          <p:cNvPr id="37" name="Arrow: Left 36">
            <a:hlinkClick r:id="rId14" action="ppaction://hlinksldjump"/>
            <a:extLst>
              <a:ext uri="{FF2B5EF4-FFF2-40B4-BE49-F238E27FC236}">
                <a16:creationId xmlns:a16="http://schemas.microsoft.com/office/drawing/2014/main" id="{1DE44854-74C8-04EC-7F77-6B741568ED9B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ảng câu hỏi">
            <a:extLst>
              <a:ext uri="{FF2B5EF4-FFF2-40B4-BE49-F238E27FC236}">
                <a16:creationId xmlns:a16="http://schemas.microsoft.com/office/drawing/2014/main" id="{D2D23E6F-889E-1008-4974-B98934BE4A2E}"/>
              </a:ext>
            </a:extLst>
          </p:cNvPr>
          <p:cNvSpPr/>
          <p:nvPr/>
        </p:nvSpPr>
        <p:spPr>
          <a:xfrm>
            <a:off x="1037027" y="339366"/>
            <a:ext cx="10104348" cy="156484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B435C797-9671-7E01-3F8C-CA02C376E38D}"/>
              </a:ext>
            </a:extLst>
          </p:cNvPr>
          <p:cNvSpPr txBox="1"/>
          <p:nvPr/>
        </p:nvSpPr>
        <p:spPr>
          <a:xfrm>
            <a:off x="1395167" y="499276"/>
            <a:ext cx="9634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0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000" dirty="0"/>
              <a:t>Trong các câu sau, từ </a:t>
            </a:r>
            <a:r>
              <a:rPr lang="vi-VN" sz="4000" b="1" dirty="0">
                <a:solidFill>
                  <a:srgbClr val="FF0000"/>
                </a:solidFill>
              </a:rPr>
              <a:t>mũi</a:t>
            </a:r>
            <a:r>
              <a:rPr lang="vi-VN" sz="4000" dirty="0"/>
              <a:t> </a:t>
            </a:r>
            <a:r>
              <a:rPr lang="vi-VN" sz="4000" dirty="0" smtClean="0"/>
              <a:t>được </a:t>
            </a:r>
            <a:r>
              <a:rPr lang="vi-VN" sz="4000" dirty="0"/>
              <a:t>dùng với </a:t>
            </a:r>
            <a:r>
              <a:rPr lang="vi-VN" sz="4000" b="1" dirty="0"/>
              <a:t>nghĩa </a:t>
            </a:r>
            <a:r>
              <a:rPr lang="vi-VN" sz="4000" b="1" dirty="0" smtClean="0"/>
              <a:t>gốc</a:t>
            </a:r>
            <a:r>
              <a:rPr lang="vi-VN" sz="4000" dirty="0" smtClean="0"/>
              <a:t> ở câu nào?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91B883-6A07-B933-BD2D-E3CD443CC19C}"/>
              </a:ext>
            </a:extLst>
          </p:cNvPr>
          <p:cNvGrpSpPr/>
          <p:nvPr/>
        </p:nvGrpSpPr>
        <p:grpSpPr>
          <a:xfrm>
            <a:off x="562206" y="2176567"/>
            <a:ext cx="4650521" cy="1561788"/>
            <a:chOff x="-321995" y="4353970"/>
            <a:chExt cx="5612753" cy="202420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8F0F12E0-3F2E-F6BA-CD53-74CF4F0C0C21}"/>
                </a:ext>
              </a:extLst>
            </p:cNvPr>
            <p:cNvSpPr/>
            <p:nvPr/>
          </p:nvSpPr>
          <p:spPr>
            <a:xfrm>
              <a:off x="1339226" y="4539610"/>
              <a:ext cx="395153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1371600" fontAlgn="auto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486C9257-5824-4A10-35E6-3F79BB17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D1602A-D8C7-720C-25C5-FD1640068567}"/>
              </a:ext>
            </a:extLst>
          </p:cNvPr>
          <p:cNvGrpSpPr/>
          <p:nvPr/>
        </p:nvGrpSpPr>
        <p:grpSpPr>
          <a:xfrm>
            <a:off x="6792785" y="2176567"/>
            <a:ext cx="5251169" cy="1685579"/>
            <a:chOff x="8414772" y="4446484"/>
            <a:chExt cx="6827853" cy="2184644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B5D1A97D-1360-A9B2-AEC7-9DCE4E2798D7}"/>
                </a:ext>
              </a:extLst>
            </p:cNvPr>
            <p:cNvSpPr/>
            <p:nvPr/>
          </p:nvSpPr>
          <p:spPr>
            <a:xfrm>
              <a:off x="10363924" y="4622053"/>
              <a:ext cx="4878701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>
                <a:spcAft>
                  <a:spcPts val="800"/>
                </a:spcAft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khơi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59B28F18-20E1-120A-F15C-97E373E09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414772" y="4446484"/>
              <a:ext cx="2064788" cy="218464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AD12DF-0053-CB0A-8ECC-E99E63341ECF}"/>
              </a:ext>
            </a:extLst>
          </p:cNvPr>
          <p:cNvGrpSpPr/>
          <p:nvPr/>
        </p:nvGrpSpPr>
        <p:grpSpPr>
          <a:xfrm>
            <a:off x="462849" y="4340671"/>
            <a:ext cx="4749879" cy="1646772"/>
            <a:chOff x="1603500" y="4651678"/>
            <a:chExt cx="6253967" cy="2134345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18C19EB0-E2B4-A568-73C0-524CC73C9E19}"/>
                </a:ext>
              </a:extLst>
            </p:cNvPr>
            <p:cNvSpPr/>
            <p:nvPr/>
          </p:nvSpPr>
          <p:spPr>
            <a:xfrm>
              <a:off x="3407091" y="4759487"/>
              <a:ext cx="4450376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defTabSz="1371600" fontAlgn="auto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đâm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B727528C-C580-DB13-121D-7B15F263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603500" y="4651678"/>
              <a:ext cx="1803591" cy="213434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5C526-897E-0AC1-AB2D-23212B99871D}"/>
              </a:ext>
            </a:extLst>
          </p:cNvPr>
          <p:cNvGrpSpPr/>
          <p:nvPr/>
        </p:nvGrpSpPr>
        <p:grpSpPr>
          <a:xfrm>
            <a:off x="7029335" y="4340671"/>
            <a:ext cx="5014619" cy="1646772"/>
            <a:chOff x="10324068" y="7196308"/>
            <a:chExt cx="6711922" cy="2372790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CA385E2D-18E1-4649-8FCA-3527F473033D}"/>
                </a:ext>
              </a:extLst>
            </p:cNvPr>
            <p:cNvSpPr/>
            <p:nvPr/>
          </p:nvSpPr>
          <p:spPr>
            <a:xfrm>
              <a:off x="12326020" y="7296944"/>
              <a:ext cx="470997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spcAft>
                  <a:spcPts val="800"/>
                </a:spcAft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Mũi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xinh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11FE222D-793C-536C-752D-F278EB521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965C139E-ADC7-C0E3-225F-1769203EBC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69" y="4397641"/>
            <a:ext cx="1631474" cy="13051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CAD28C-12EB-ED13-5B7E-CE5D38AAD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5076114" y="3047117"/>
            <a:ext cx="2495957" cy="1776401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CE7D5D5F-1B72-FAED-85B8-EE82F647F014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ảng câu hỏi">
            <a:extLst>
              <a:ext uri="{FF2B5EF4-FFF2-40B4-BE49-F238E27FC236}">
                <a16:creationId xmlns:a16="http://schemas.microsoft.com/office/drawing/2014/main" id="{7B2E78A2-2430-1855-F7A3-5C2AFE92869D}"/>
              </a:ext>
            </a:extLst>
          </p:cNvPr>
          <p:cNvSpPr/>
          <p:nvPr/>
        </p:nvSpPr>
        <p:spPr>
          <a:xfrm>
            <a:off x="1037027" y="358220"/>
            <a:ext cx="10104348" cy="1287592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6A22BE09-A858-8B1A-DB11-C65115B9D147}"/>
              </a:ext>
            </a:extLst>
          </p:cNvPr>
          <p:cNvSpPr txBox="1"/>
          <p:nvPr/>
        </p:nvSpPr>
        <p:spPr>
          <a:xfrm>
            <a:off x="1451729" y="414435"/>
            <a:ext cx="9653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3. </a:t>
            </a:r>
            <a:r>
              <a:rPr lang="vi-VN" sz="4000" dirty="0"/>
              <a:t>Trong câu “Con tàu </a:t>
            </a:r>
            <a:r>
              <a:rPr lang="vi-VN" sz="4000" b="1" dirty="0"/>
              <a:t>chạy</a:t>
            </a:r>
            <a:r>
              <a:rPr lang="vi-VN" sz="4000" dirty="0"/>
              <a:t> trên đường ray”, từ “chạy” được hiểu là: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EBFEF0-9956-C437-7254-08FABCE883CD}"/>
              </a:ext>
            </a:extLst>
          </p:cNvPr>
          <p:cNvGrpSpPr/>
          <p:nvPr/>
        </p:nvGrpSpPr>
        <p:grpSpPr>
          <a:xfrm>
            <a:off x="114300" y="2344102"/>
            <a:ext cx="5595900" cy="1595723"/>
            <a:chOff x="-623869" y="4357084"/>
            <a:chExt cx="5660313" cy="2068185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8857479A-20D7-5E95-0005-04E580123468}"/>
                </a:ext>
              </a:extLst>
            </p:cNvPr>
            <p:cNvSpPr/>
            <p:nvPr/>
          </p:nvSpPr>
          <p:spPr>
            <a:xfrm>
              <a:off x="1006642" y="4403362"/>
              <a:ext cx="4029802" cy="202190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ật </a:t>
              </a:r>
              <a:r>
                <a:rPr lang="vi-VN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 động nhờ động cơ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EC3DD454-EC6C-21D0-C6A0-30EB34DB2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623869" y="4357084"/>
              <a:ext cx="1803591" cy="199844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B3B19AA-DC30-F885-FFD5-D4DF3CCD322D}"/>
              </a:ext>
            </a:extLst>
          </p:cNvPr>
          <p:cNvGrpSpPr/>
          <p:nvPr/>
        </p:nvGrpSpPr>
        <p:grpSpPr>
          <a:xfrm>
            <a:off x="6467365" y="2196739"/>
            <a:ext cx="5659878" cy="1685579"/>
            <a:chOff x="8444325" y="4224574"/>
            <a:chExt cx="7063319" cy="2184644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1CCCA8C1-05EC-DC86-09F5-0203C52C0DD0}"/>
                </a:ext>
              </a:extLst>
            </p:cNvPr>
            <p:cNvSpPr/>
            <p:nvPr/>
          </p:nvSpPr>
          <p:spPr>
            <a:xfrm>
              <a:off x="10242109" y="4398836"/>
              <a:ext cx="5265535" cy="190427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vật </a:t>
              </a:r>
              <a:r>
                <a:rPr lang="it-IT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 chuyển</a:t>
              </a:r>
            </a:p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it-IT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 bốn chân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C89056D7-1343-7EFC-C2F6-F8DC51128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444325" y="4224574"/>
              <a:ext cx="1963449" cy="218464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85020F-B43F-86C1-B912-13A1DCC83358}"/>
              </a:ext>
            </a:extLst>
          </p:cNvPr>
          <p:cNvGrpSpPr/>
          <p:nvPr/>
        </p:nvGrpSpPr>
        <p:grpSpPr>
          <a:xfrm>
            <a:off x="0" y="4110371"/>
            <a:ext cx="5891349" cy="1646772"/>
            <a:chOff x="1727790" y="4571077"/>
            <a:chExt cx="6611995" cy="2134345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0388A708-AA7D-21E3-2790-47E959910789}"/>
                </a:ext>
              </a:extLst>
            </p:cNvPr>
            <p:cNvSpPr/>
            <p:nvPr/>
          </p:nvSpPr>
          <p:spPr>
            <a:xfrm>
              <a:off x="3584835" y="4759487"/>
              <a:ext cx="475495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800"/>
                </a:spcAft>
                <a:defRPr/>
              </a:pPr>
              <a:r>
                <a:rPr lang="en-US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Con </a:t>
              </a:r>
              <a:r>
                <a:rPr lang="en-US" sz="36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6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A4F393DD-B512-6CCE-BB3A-9864D57B7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27790" y="4571077"/>
              <a:ext cx="1955593" cy="213434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AB0EB3-3D53-6A93-E9F9-7D9531BCFC96}"/>
              </a:ext>
            </a:extLst>
          </p:cNvPr>
          <p:cNvGrpSpPr/>
          <p:nvPr/>
        </p:nvGrpSpPr>
        <p:grpSpPr>
          <a:xfrm>
            <a:off x="6763826" y="4052865"/>
            <a:ext cx="5428175" cy="1646772"/>
            <a:chOff x="10324068" y="7196309"/>
            <a:chExt cx="8050533" cy="2372790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ED425D24-9EA8-425E-E833-E2E0EC487A84}"/>
                </a:ext>
              </a:extLst>
            </p:cNvPr>
            <p:cNvSpPr/>
            <p:nvPr/>
          </p:nvSpPr>
          <p:spPr>
            <a:xfrm>
              <a:off x="12326020" y="7296944"/>
              <a:ext cx="6048581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 nước chảy mạnh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1928E953-AB76-DA38-7C0F-3D2D7F95E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2D3C1546-0D8A-3ADD-AB40-48B74AC62A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91" y="1684477"/>
            <a:ext cx="1631474" cy="13051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CC553C-FABD-4105-75CF-5BD4A2E004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5345751" y="3312106"/>
            <a:ext cx="2243228" cy="1596531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EC075C53-5871-B6EA-FB8C-1D51CF807B02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3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9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NHẢY KHỞI ĐỘNG TIẾT HỌC PHẦN 1_v720P">
            <a:hlinkClick r:id="" action="ppaction://media"/>
            <a:extLst>
              <a:ext uri="{FF2B5EF4-FFF2-40B4-BE49-F238E27FC236}">
                <a16:creationId xmlns:a16="http://schemas.microsoft.com/office/drawing/2014/main" id="{9BF68EE3-9B81-5E3E-D1A6-91A41C16EB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75658"/>
            <a:ext cx="12192000" cy="77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ảng câu hỏi">
            <a:extLst>
              <a:ext uri="{FF2B5EF4-FFF2-40B4-BE49-F238E27FC236}">
                <a16:creationId xmlns:a16="http://schemas.microsoft.com/office/drawing/2014/main" id="{D2D23E6F-889E-1008-4974-B98934BE4A2E}"/>
              </a:ext>
            </a:extLst>
          </p:cNvPr>
          <p:cNvSpPr/>
          <p:nvPr/>
        </p:nvSpPr>
        <p:spPr>
          <a:xfrm>
            <a:off x="1037027" y="339366"/>
            <a:ext cx="10104348" cy="156484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B435C797-9671-7E01-3F8C-CA02C376E38D}"/>
              </a:ext>
            </a:extLst>
          </p:cNvPr>
          <p:cNvSpPr txBox="1"/>
          <p:nvPr/>
        </p:nvSpPr>
        <p:spPr>
          <a:xfrm>
            <a:off x="1395167" y="499276"/>
            <a:ext cx="96341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4: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chân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mang</a:t>
            </a:r>
            <a:r>
              <a:rPr lang="en-US" sz="4000" dirty="0"/>
              <a:t> </a:t>
            </a:r>
            <a:r>
              <a:rPr lang="en-US" sz="4000" b="1" dirty="0" err="1"/>
              <a:t>nghĩa</a:t>
            </a:r>
            <a:r>
              <a:rPr lang="en-US" sz="4000" b="1" dirty="0"/>
              <a:t> </a:t>
            </a:r>
            <a:r>
              <a:rPr lang="en-US" sz="4000" b="1" dirty="0" err="1"/>
              <a:t>chuyển</a:t>
            </a:r>
            <a:r>
              <a:rPr lang="en-US" sz="4000" dirty="0"/>
              <a:t>?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91B883-6A07-B933-BD2D-E3CD443CC19C}"/>
              </a:ext>
            </a:extLst>
          </p:cNvPr>
          <p:cNvGrpSpPr/>
          <p:nvPr/>
        </p:nvGrpSpPr>
        <p:grpSpPr>
          <a:xfrm>
            <a:off x="875714" y="2177160"/>
            <a:ext cx="4780501" cy="1685579"/>
            <a:chOff x="-321995" y="4353970"/>
            <a:chExt cx="5612753" cy="2184645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8F0F12E0-3F2E-F6BA-CD53-74CF4F0C0C21}"/>
                </a:ext>
              </a:extLst>
            </p:cNvPr>
            <p:cNvSpPr/>
            <p:nvPr/>
          </p:nvSpPr>
          <p:spPr>
            <a:xfrm>
              <a:off x="1339226" y="4539610"/>
              <a:ext cx="395153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371600"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Chân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</a:rPr>
                <a:t>gãy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486C9257-5824-4A10-35E6-3F79BB176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218464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D1602A-D8C7-720C-25C5-FD1640068567}"/>
              </a:ext>
            </a:extLst>
          </p:cNvPr>
          <p:cNvGrpSpPr/>
          <p:nvPr/>
        </p:nvGrpSpPr>
        <p:grpSpPr>
          <a:xfrm>
            <a:off x="7101137" y="2177160"/>
            <a:ext cx="4799126" cy="1685579"/>
            <a:chOff x="8804714" y="4447253"/>
            <a:chExt cx="6318810" cy="2184644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B5D1A97D-1360-A9B2-AEC7-9DCE4E2798D7}"/>
                </a:ext>
              </a:extLst>
            </p:cNvPr>
            <p:cNvSpPr/>
            <p:nvPr/>
          </p:nvSpPr>
          <p:spPr>
            <a:xfrm>
              <a:off x="10576452" y="4622054"/>
              <a:ext cx="4547072" cy="1777233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800"/>
                </a:spcAft>
                <a:defRPr/>
              </a:pP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hân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 em bị trầy </a:t>
              </a:r>
              <a:r>
                <a:rPr lang="vi-VN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xước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59B28F18-20E1-120A-F15C-97E373E09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AD12DF-0053-CB0A-8ECC-E99E63341ECF}"/>
              </a:ext>
            </a:extLst>
          </p:cNvPr>
          <p:cNvGrpSpPr/>
          <p:nvPr/>
        </p:nvGrpSpPr>
        <p:grpSpPr>
          <a:xfrm>
            <a:off x="659439" y="4373262"/>
            <a:ext cx="4996778" cy="1646772"/>
            <a:chOff x="1862341" y="4693918"/>
            <a:chExt cx="6579049" cy="2134345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18C19EB0-E2B4-A568-73C0-524CC73C9E19}"/>
                </a:ext>
              </a:extLst>
            </p:cNvPr>
            <p:cNvSpPr/>
            <p:nvPr/>
          </p:nvSpPr>
          <p:spPr>
            <a:xfrm>
              <a:off x="3728778" y="4788124"/>
              <a:ext cx="4712612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spcAft>
                  <a:spcPts val="800"/>
                </a:spcAft>
                <a:defRPr/>
              </a:pP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4000" dirty="0" smtClean="0"/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ngút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ngàn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B727528C-C580-DB13-121D-7B15F263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862341" y="4693918"/>
              <a:ext cx="1955593" cy="213434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B35C526-897E-0AC1-AB2D-23212B99871D}"/>
              </a:ext>
            </a:extLst>
          </p:cNvPr>
          <p:cNvGrpSpPr/>
          <p:nvPr/>
        </p:nvGrpSpPr>
        <p:grpSpPr>
          <a:xfrm>
            <a:off x="7234088" y="4327797"/>
            <a:ext cx="4525599" cy="1646772"/>
            <a:chOff x="10324068" y="7196308"/>
            <a:chExt cx="6711922" cy="2372790"/>
          </a:xfrm>
        </p:grpSpPr>
        <p:sp>
          <p:nvSpPr>
            <p:cNvPr id="26" name="d">
              <a:extLst>
                <a:ext uri="{FF2B5EF4-FFF2-40B4-BE49-F238E27FC236}">
                  <a16:creationId xmlns:a16="http://schemas.microsoft.com/office/drawing/2014/main" id="{CA385E2D-18E1-4649-8FCA-3527F473033D}"/>
                </a:ext>
              </a:extLst>
            </p:cNvPr>
            <p:cNvSpPr/>
            <p:nvPr/>
          </p:nvSpPr>
          <p:spPr>
            <a:xfrm>
              <a:off x="12326020" y="7296944"/>
              <a:ext cx="470997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spcAft>
                  <a:spcPts val="800"/>
                </a:spcAft>
                <a:defRPr/>
              </a:pP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4000" b="1" dirty="0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11FE222D-793C-536C-752D-F278EB521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8" name="Đúng">
            <a:extLst>
              <a:ext uri="{FF2B5EF4-FFF2-40B4-BE49-F238E27FC236}">
                <a16:creationId xmlns:a16="http://schemas.microsoft.com/office/drawing/2014/main" id="{965C139E-ADC7-C0E3-225F-1769203EBC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98" y="4463851"/>
            <a:ext cx="1631474" cy="13051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CAD28C-12EB-ED13-5B7E-CE5D38AAD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5551887" y="2997931"/>
            <a:ext cx="2308996" cy="1643339"/>
          </a:xfrm>
          <a:prstGeom prst="rect">
            <a:avLst/>
          </a:prstGeom>
        </p:spPr>
      </p:pic>
      <p:sp>
        <p:nvSpPr>
          <p:cNvPr id="32" name="Arrow: Left 31">
            <a:hlinkClick r:id="rId15" action="ppaction://hlinksldjump"/>
            <a:extLst>
              <a:ext uri="{FF2B5EF4-FFF2-40B4-BE49-F238E27FC236}">
                <a16:creationId xmlns:a16="http://schemas.microsoft.com/office/drawing/2014/main" id="{CE7D5D5F-1B72-FAED-85B8-EE82F647F014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ảng câu hỏi">
            <a:extLst>
              <a:ext uri="{FF2B5EF4-FFF2-40B4-BE49-F238E27FC236}">
                <a16:creationId xmlns:a16="http://schemas.microsoft.com/office/drawing/2014/main" id="{B3B04F67-5653-6504-0AB0-B88AC79BECCE}"/>
              </a:ext>
            </a:extLst>
          </p:cNvPr>
          <p:cNvSpPr/>
          <p:nvPr/>
        </p:nvSpPr>
        <p:spPr>
          <a:xfrm>
            <a:off x="1037027" y="505712"/>
            <a:ext cx="10104348" cy="156311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6207B3A0-A501-C388-3AFB-0E7D6B62BAFE}"/>
              </a:ext>
            </a:extLst>
          </p:cNvPr>
          <p:cNvSpPr txBox="1"/>
          <p:nvPr/>
        </p:nvSpPr>
        <p:spPr>
          <a:xfrm>
            <a:off x="1470581" y="716093"/>
            <a:ext cx="9121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b="1" dirty="0" err="1"/>
              <a:t>đầu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cụm</a:t>
            </a:r>
            <a:r>
              <a:rPr lang="en-US" sz="4000" dirty="0"/>
              <a:t> “</a:t>
            </a:r>
            <a:r>
              <a:rPr lang="en-US" sz="4000" dirty="0" err="1"/>
              <a:t>đầu</a:t>
            </a:r>
            <a:r>
              <a:rPr lang="en-US" sz="4000" dirty="0"/>
              <a:t> </a:t>
            </a:r>
            <a:r>
              <a:rPr lang="en-US" sz="4000" dirty="0" err="1"/>
              <a:t>năm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”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nghĩa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: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DD0D6E-5E12-E5B7-CE5A-3D1B9A5A04C5}"/>
              </a:ext>
            </a:extLst>
          </p:cNvPr>
          <p:cNvGrpSpPr/>
          <p:nvPr/>
        </p:nvGrpSpPr>
        <p:grpSpPr>
          <a:xfrm>
            <a:off x="114300" y="2236320"/>
            <a:ext cx="5907677" cy="1561788"/>
            <a:chOff x="-321995" y="4353970"/>
            <a:chExt cx="6300704" cy="202420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170759D0-99DA-E853-4F0B-7D629E7CAFAE}"/>
                </a:ext>
              </a:extLst>
            </p:cNvPr>
            <p:cNvSpPr/>
            <p:nvPr/>
          </p:nvSpPr>
          <p:spPr>
            <a:xfrm>
              <a:off x="1260956" y="4539610"/>
              <a:ext cx="471775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 phận trên cơ thể người.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AA987011-1D25-0EF8-AE3B-4606DA4C3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C4BDC7-95A1-BB50-6017-F088264C30D1}"/>
              </a:ext>
            </a:extLst>
          </p:cNvPr>
          <p:cNvGrpSpPr/>
          <p:nvPr/>
        </p:nvGrpSpPr>
        <p:grpSpPr>
          <a:xfrm>
            <a:off x="7080642" y="2312142"/>
            <a:ext cx="5109046" cy="1949376"/>
            <a:chOff x="8804714" y="4447253"/>
            <a:chExt cx="6726869" cy="2184644"/>
          </a:xfrm>
        </p:grpSpPr>
        <p:sp>
          <p:nvSpPr>
            <p:cNvPr id="20" name="b">
              <a:extLst>
                <a:ext uri="{FF2B5EF4-FFF2-40B4-BE49-F238E27FC236}">
                  <a16:creationId xmlns:a16="http://schemas.microsoft.com/office/drawing/2014/main" id="{4846645B-1147-8112-476C-B131CAE8BAAD}"/>
                </a:ext>
              </a:extLst>
            </p:cNvPr>
            <p:cNvSpPr/>
            <p:nvPr/>
          </p:nvSpPr>
          <p:spPr>
            <a:xfrm>
              <a:off x="10615443" y="4622054"/>
              <a:ext cx="4916140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371600">
                <a:defRPr/>
              </a:pP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81E66646-C0A6-F027-E1BE-F929A6A62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2E5FB7-0D5F-5CA9-85FF-9F4482D834B8}"/>
              </a:ext>
            </a:extLst>
          </p:cNvPr>
          <p:cNvGrpSpPr/>
          <p:nvPr/>
        </p:nvGrpSpPr>
        <p:grpSpPr>
          <a:xfrm>
            <a:off x="378823" y="4562747"/>
            <a:ext cx="5643154" cy="1646772"/>
            <a:chOff x="2147104" y="4634992"/>
            <a:chExt cx="5612753" cy="2134345"/>
          </a:xfrm>
        </p:grpSpPr>
        <p:sp>
          <p:nvSpPr>
            <p:cNvPr id="23" name="c">
              <a:extLst>
                <a:ext uri="{FF2B5EF4-FFF2-40B4-BE49-F238E27FC236}">
                  <a16:creationId xmlns:a16="http://schemas.microsoft.com/office/drawing/2014/main" id="{0BA160C8-FA54-7E8C-ADDD-3601853B28C4}"/>
                </a:ext>
              </a:extLst>
            </p:cNvPr>
            <p:cNvSpPr/>
            <p:nvPr/>
          </p:nvSpPr>
          <p:spPr>
            <a:xfrm>
              <a:off x="3787118" y="4709163"/>
              <a:ext cx="3972739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600">
                <a:defRPr/>
              </a:pP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99257B2E-EE07-B8F1-92E9-6ADB470C5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47104" y="4634992"/>
              <a:ext cx="1640015" cy="2134345"/>
            </a:xfrm>
            <a:prstGeom prst="rect">
              <a:avLst/>
            </a:prstGeom>
          </p:spPr>
        </p:pic>
      </p:grpSp>
      <p:pic>
        <p:nvPicPr>
          <p:cNvPr id="25" name="Đúng">
            <a:extLst>
              <a:ext uri="{FF2B5EF4-FFF2-40B4-BE49-F238E27FC236}">
                <a16:creationId xmlns:a16="http://schemas.microsoft.com/office/drawing/2014/main" id="{6FF6316D-E67D-77E4-168E-DDD37644F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34" y="2724484"/>
            <a:ext cx="1631474" cy="13051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69BAFF3-01BD-7DBA-15AE-6F6C07D66826}"/>
              </a:ext>
            </a:extLst>
          </p:cNvPr>
          <p:cNvGrpSpPr/>
          <p:nvPr/>
        </p:nvGrpSpPr>
        <p:grpSpPr>
          <a:xfrm>
            <a:off x="7082953" y="4474605"/>
            <a:ext cx="4921812" cy="1646772"/>
            <a:chOff x="10324068" y="7196308"/>
            <a:chExt cx="6938544" cy="237279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AB64296C-2E1B-B55F-4408-D609DFF371DC}"/>
                </a:ext>
              </a:extLst>
            </p:cNvPr>
            <p:cNvSpPr/>
            <p:nvPr/>
          </p:nvSpPr>
          <p:spPr>
            <a:xfrm>
              <a:off x="12200421" y="7334711"/>
              <a:ext cx="5062191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1371600">
                <a:defRPr/>
              </a:pPr>
              <a:r>
                <a:rPr lang="vi-VN" sz="36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 bắt đầu của con đường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83FAD2F9-F9B5-63AA-834A-000487078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4636668-4D07-CFFA-68FE-5C81C0FA4B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7684">
            <a:off x="5644017" y="3437343"/>
            <a:ext cx="2149572" cy="1529875"/>
          </a:xfrm>
          <a:prstGeom prst="rect">
            <a:avLst/>
          </a:prstGeom>
        </p:spPr>
      </p:pic>
      <p:sp>
        <p:nvSpPr>
          <p:cNvPr id="32" name="Arrow: Left 31">
            <a:hlinkClick r:id="rId14" action="ppaction://hlinksldjump"/>
            <a:extLst>
              <a:ext uri="{FF2B5EF4-FFF2-40B4-BE49-F238E27FC236}">
                <a16:creationId xmlns:a16="http://schemas.microsoft.com/office/drawing/2014/main" id="{D68B4816-53CF-D59F-E7F2-8A2C9FC8539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1316322" y="1241000"/>
            <a:ext cx="6368692" cy="5044658"/>
          </a:xfrm>
          <a:custGeom>
            <a:avLst/>
            <a:gdLst>
              <a:gd name="connsiteX0" fmla="*/ 0 w 6368692"/>
              <a:gd name="connsiteY0" fmla="*/ 840793 h 5044658"/>
              <a:gd name="connsiteX1" fmla="*/ 840793 w 6368692"/>
              <a:gd name="connsiteY1" fmla="*/ 0 h 5044658"/>
              <a:gd name="connsiteX2" fmla="*/ 5527899 w 6368692"/>
              <a:gd name="connsiteY2" fmla="*/ 0 h 5044658"/>
              <a:gd name="connsiteX3" fmla="*/ 6368692 w 6368692"/>
              <a:gd name="connsiteY3" fmla="*/ 840793 h 5044658"/>
              <a:gd name="connsiteX4" fmla="*/ 6368692 w 6368692"/>
              <a:gd name="connsiteY4" fmla="*/ 4203865 h 5044658"/>
              <a:gd name="connsiteX5" fmla="*/ 5527899 w 6368692"/>
              <a:gd name="connsiteY5" fmla="*/ 5044658 h 5044658"/>
              <a:gd name="connsiteX6" fmla="*/ 840793 w 6368692"/>
              <a:gd name="connsiteY6" fmla="*/ 5044658 h 5044658"/>
              <a:gd name="connsiteX7" fmla="*/ 0 w 6368692"/>
              <a:gd name="connsiteY7" fmla="*/ 4203865 h 5044658"/>
              <a:gd name="connsiteX8" fmla="*/ 0 w 6368692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68692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14921" y="77600"/>
                  <a:pt x="4306189" y="-27269"/>
                  <a:pt x="5527899" y="0"/>
                </a:cubicBezTo>
                <a:cubicBezTo>
                  <a:pt x="6022886" y="-40406"/>
                  <a:pt x="6374138" y="378039"/>
                  <a:pt x="6368692" y="840793"/>
                </a:cubicBezTo>
                <a:cubicBezTo>
                  <a:pt x="6477692" y="1845335"/>
                  <a:pt x="6290483" y="3332090"/>
                  <a:pt x="6368692" y="4203865"/>
                </a:cubicBezTo>
                <a:cubicBezTo>
                  <a:pt x="6332851" y="4654201"/>
                  <a:pt x="5952408" y="5062232"/>
                  <a:pt x="5527899" y="5044658"/>
                </a:cubicBezTo>
                <a:cubicBezTo>
                  <a:pt x="3226689" y="5093835"/>
                  <a:pt x="1921034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368692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915446" y="-129276"/>
                  <a:pt x="4696622" y="-77778"/>
                  <a:pt x="5527899" y="0"/>
                </a:cubicBezTo>
                <a:cubicBezTo>
                  <a:pt x="5974578" y="-56357"/>
                  <a:pt x="6365484" y="394931"/>
                  <a:pt x="6368692" y="840793"/>
                </a:cubicBezTo>
                <a:cubicBezTo>
                  <a:pt x="6450291" y="1491911"/>
                  <a:pt x="6522992" y="3779628"/>
                  <a:pt x="6368692" y="4203865"/>
                </a:cubicBezTo>
                <a:cubicBezTo>
                  <a:pt x="6395790" y="4725370"/>
                  <a:pt x="5969454" y="5052407"/>
                  <a:pt x="5527899" y="5044658"/>
                </a:cubicBezTo>
                <a:cubicBezTo>
                  <a:pt x="4844878" y="5088878"/>
                  <a:pt x="1698468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560871" y="1729324"/>
            <a:ext cx="6628180" cy="1148686"/>
            <a:chOff x="4860662" y="1637713"/>
            <a:chExt cx="6628180" cy="1148686"/>
          </a:xfrm>
        </p:grpSpPr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69981" y="1940142"/>
              <a:ext cx="5518861" cy="846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Về</a:t>
              </a:r>
              <a:r>
                <a:rPr lang="en-US" sz="4400" b="1" dirty="0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học</a:t>
              </a:r>
              <a:r>
                <a:rPr lang="en-US" sz="4400" b="1" dirty="0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bài</a:t>
              </a:r>
              <a:endParaRPr lang="en-US" sz="4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487718" y="2813086"/>
            <a:ext cx="6701334" cy="1056279"/>
            <a:chOff x="4860662" y="1637713"/>
            <a:chExt cx="6701334" cy="1056279"/>
          </a:xfrm>
        </p:grpSpPr>
        <p:sp>
          <p:nvSpPr>
            <p:cNvPr id="22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043135" y="1847735"/>
              <a:ext cx="5518861" cy="846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Chuẩn</a:t>
              </a:r>
              <a:r>
                <a:rPr lang="en-US" sz="4400" b="1" dirty="0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bị</a:t>
              </a:r>
              <a:r>
                <a:rPr lang="en-US" sz="4400" b="1" dirty="0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bài</a:t>
              </a:r>
              <a:r>
                <a:rPr lang="en-US" sz="4400" b="1" dirty="0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sau</a:t>
              </a:r>
              <a:r>
                <a:rPr lang="en-US" sz="4400" b="1" dirty="0" smtClean="0">
                  <a:solidFill>
                    <a:schemeClr val="accent4">
                      <a:lumMod val="75000"/>
                    </a:schemeClr>
                  </a:solidFill>
                  <a:latin typeface="UTM Duepuntozero" panose="02040603050506020204" pitchFamily="18" charset="0"/>
                </a:rPr>
                <a:t>.</a:t>
              </a:r>
              <a:endParaRPr lang="en-US" sz="4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860662" y="1637713"/>
              <a:ext cx="1182473" cy="886855"/>
            </a:xfrm>
            <a:prstGeom prst="rect">
              <a:avLst/>
            </a:prstGeom>
          </p:spPr>
        </p:pic>
      </p:grpSp>
      <p:pic>
        <p:nvPicPr>
          <p:cNvPr id="26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03965" y="3928362"/>
            <a:ext cx="1182473" cy="8868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4A861E-D6D6-3708-D172-D7C052F02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511" y="143172"/>
            <a:ext cx="629161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6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/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>
            <a:extLst>
              <a:ext uri="{FF2B5EF4-FFF2-40B4-BE49-F238E27FC236}">
                <a16:creationId xmlns:a16="http://schemas.microsoft.com/office/drawing/2014/main" id="{AEC247EE-8D6B-36AE-D2F7-712AEDB7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F4C640-AB54-5F28-3D05-AA7D787B2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68" y="1554323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37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Kết quả hình ảnh cho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1"/>
          <p:cNvSpPr txBox="1">
            <a:spLocks noChangeArrowheads="1"/>
          </p:cNvSpPr>
          <p:nvPr/>
        </p:nvSpPr>
        <p:spPr bwMode="auto">
          <a:xfrm>
            <a:off x="1752600" y="2057401"/>
            <a:ext cx="96967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/>
          <a:stretch/>
        </p:blipFill>
        <p:spPr>
          <a:xfrm>
            <a:off x="0" y="-58565"/>
            <a:ext cx="12192000" cy="69252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472292" y="-58565"/>
            <a:ext cx="9481605" cy="3998779"/>
          </a:xfrm>
          <a:custGeom>
            <a:avLst/>
            <a:gdLst>
              <a:gd name="connsiteX0" fmla="*/ 0 w 8465318"/>
              <a:gd name="connsiteY0" fmla="*/ 666476 h 3998779"/>
              <a:gd name="connsiteX1" fmla="*/ 666476 w 8465318"/>
              <a:gd name="connsiteY1" fmla="*/ 0 h 3998779"/>
              <a:gd name="connsiteX2" fmla="*/ 7798842 w 8465318"/>
              <a:gd name="connsiteY2" fmla="*/ 0 h 3998779"/>
              <a:gd name="connsiteX3" fmla="*/ 8465318 w 8465318"/>
              <a:gd name="connsiteY3" fmla="*/ 666476 h 3998779"/>
              <a:gd name="connsiteX4" fmla="*/ 8465318 w 8465318"/>
              <a:gd name="connsiteY4" fmla="*/ 3332303 h 3998779"/>
              <a:gd name="connsiteX5" fmla="*/ 7798842 w 8465318"/>
              <a:gd name="connsiteY5" fmla="*/ 3998779 h 3998779"/>
              <a:gd name="connsiteX6" fmla="*/ 666476 w 8465318"/>
              <a:gd name="connsiteY6" fmla="*/ 3998779 h 3998779"/>
              <a:gd name="connsiteX7" fmla="*/ 0 w 8465318"/>
              <a:gd name="connsiteY7" fmla="*/ 3332303 h 3998779"/>
              <a:gd name="connsiteX8" fmla="*/ 0 w 8465318"/>
              <a:gd name="connsiteY8" fmla="*/ 666476 h 399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3998779" fill="none" extrusionOk="0">
                <a:moveTo>
                  <a:pt x="0" y="666476"/>
                </a:moveTo>
                <a:cubicBezTo>
                  <a:pt x="-16458" y="295729"/>
                  <a:pt x="322007" y="19314"/>
                  <a:pt x="666476" y="0"/>
                </a:cubicBezTo>
                <a:cubicBezTo>
                  <a:pt x="2019229" y="130954"/>
                  <a:pt x="6964065" y="43574"/>
                  <a:pt x="7798842" y="0"/>
                </a:cubicBezTo>
                <a:cubicBezTo>
                  <a:pt x="8186066" y="29480"/>
                  <a:pt x="8489136" y="327566"/>
                  <a:pt x="8465318" y="666476"/>
                </a:cubicBezTo>
                <a:cubicBezTo>
                  <a:pt x="8314879" y="1629907"/>
                  <a:pt x="8551197" y="2701881"/>
                  <a:pt x="8465318" y="3332303"/>
                </a:cubicBezTo>
                <a:cubicBezTo>
                  <a:pt x="8425484" y="3706929"/>
                  <a:pt x="8122255" y="3967956"/>
                  <a:pt x="7798842" y="3998779"/>
                </a:cubicBezTo>
                <a:cubicBezTo>
                  <a:pt x="5211171" y="4153976"/>
                  <a:pt x="2688830" y="4161799"/>
                  <a:pt x="666476" y="3998779"/>
                </a:cubicBezTo>
                <a:cubicBezTo>
                  <a:pt x="299232" y="3987405"/>
                  <a:pt x="-35622" y="3721188"/>
                  <a:pt x="0" y="3332303"/>
                </a:cubicBezTo>
                <a:cubicBezTo>
                  <a:pt x="64656" y="3026274"/>
                  <a:pt x="-17807" y="1173415"/>
                  <a:pt x="0" y="666476"/>
                </a:cubicBezTo>
                <a:close/>
              </a:path>
              <a:path w="8465318" h="3998779" stroke="0" extrusionOk="0">
                <a:moveTo>
                  <a:pt x="0" y="666476"/>
                </a:moveTo>
                <a:cubicBezTo>
                  <a:pt x="-35247" y="276650"/>
                  <a:pt x="251632" y="17549"/>
                  <a:pt x="666476" y="0"/>
                </a:cubicBezTo>
                <a:cubicBezTo>
                  <a:pt x="3600348" y="132882"/>
                  <a:pt x="6942167" y="-84951"/>
                  <a:pt x="7798842" y="0"/>
                </a:cubicBezTo>
                <a:cubicBezTo>
                  <a:pt x="8125555" y="40402"/>
                  <a:pt x="8458748" y="334705"/>
                  <a:pt x="8465318" y="666476"/>
                </a:cubicBezTo>
                <a:cubicBezTo>
                  <a:pt x="8485505" y="1333457"/>
                  <a:pt x="8617798" y="2755865"/>
                  <a:pt x="8465318" y="3332303"/>
                </a:cubicBezTo>
                <a:cubicBezTo>
                  <a:pt x="8498860" y="3704367"/>
                  <a:pt x="8195287" y="3940415"/>
                  <a:pt x="7798842" y="3998779"/>
                </a:cubicBezTo>
                <a:cubicBezTo>
                  <a:pt x="6257089" y="4086418"/>
                  <a:pt x="1535950" y="3926100"/>
                  <a:pt x="666476" y="3998779"/>
                </a:cubicBezTo>
                <a:cubicBezTo>
                  <a:pt x="293312" y="3950340"/>
                  <a:pt x="-37653" y="3752715"/>
                  <a:pt x="0" y="3332303"/>
                </a:cubicBezTo>
                <a:cubicBezTo>
                  <a:pt x="-38581" y="2955657"/>
                  <a:pt x="63341" y="1210820"/>
                  <a:pt x="0" y="66647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D6241-FA07-D0AB-755A-C1FF5DF0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879949" y="2702889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472291" y="417289"/>
            <a:ext cx="94816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zh-CN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algn="ctr"/>
            <a:r>
              <a:rPr lang="en-US" altLang="zh-CN" sz="36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zh-CN" sz="3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altLang="zh-CN" sz="3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3600" b="1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altLang="zh-CN" sz="36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altLang="zh-C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altLang="zh-C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54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80723-F8F8-FB6D-853E-662AF24AA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77" y="2276475"/>
            <a:ext cx="3358562" cy="425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AD9FD8-8C6C-C81E-FC18-00885CE55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878" y="1627915"/>
            <a:ext cx="8401016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1404215"/>
            <a:ext cx="11358726" cy="48060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80723-F8F8-FB6D-853E-662AF24AA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34" y="1825625"/>
            <a:ext cx="3358562" cy="4257675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257E74F5-C56C-EBFC-A1FB-D452415C00A6}"/>
              </a:ext>
            </a:extLst>
          </p:cNvPr>
          <p:cNvSpPr/>
          <p:nvPr/>
        </p:nvSpPr>
        <p:spPr>
          <a:xfrm>
            <a:off x="2992121" y="2562948"/>
            <a:ext cx="7601856" cy="2086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rãi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;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nhấn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núi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lửa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nón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nóng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rẫy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tròn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thoai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thoải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….</a:t>
            </a:r>
            <a:endParaRPr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pic>
        <p:nvPicPr>
          <p:cNvPr id="10" name="图片 13" descr="ce1ed7f935192fceca30dfb2bcebe60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1188" t="20367" r="10619" b="19944"/>
          <a:stretch>
            <a:fillRect/>
          </a:stretch>
        </p:blipFill>
        <p:spPr>
          <a:xfrm>
            <a:off x="2500626" y="365125"/>
            <a:ext cx="6881021" cy="9443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08606" y="365125"/>
            <a:ext cx="46650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Hướng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dẫn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đọc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6DAA67-BE45-42A7-9D41-17893518CB4E}"/>
              </a:ext>
            </a:extLst>
          </p:cNvPr>
          <p:cNvGrpSpPr/>
          <p:nvPr/>
        </p:nvGrpSpPr>
        <p:grpSpPr>
          <a:xfrm>
            <a:off x="207840" y="395126"/>
            <a:ext cx="5605176" cy="3535722"/>
            <a:chOff x="147132" y="2825189"/>
            <a:chExt cx="5605176" cy="3535722"/>
          </a:xfrm>
        </p:grpSpPr>
        <p:pic>
          <p:nvPicPr>
            <p:cNvPr id="10" name="Picture 21">
              <a:extLst>
                <a:ext uri="{FF2B5EF4-FFF2-40B4-BE49-F238E27FC236}">
                  <a16:creationId xmlns:a16="http://schemas.microsoft.com/office/drawing/2014/main" id="{ABEFED0E-A5DD-4F01-B66E-923D6A346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7132" y="2825189"/>
              <a:ext cx="1674077" cy="153387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1008B5-91C4-4E31-9B45-A3E4CE0718C3}"/>
                </a:ext>
              </a:extLst>
            </p:cNvPr>
            <p:cNvGrpSpPr/>
            <p:nvPr/>
          </p:nvGrpSpPr>
          <p:grpSpPr>
            <a:xfrm>
              <a:off x="191198" y="3576378"/>
              <a:ext cx="5561110" cy="2784533"/>
              <a:chOff x="226098" y="3169228"/>
              <a:chExt cx="5561110" cy="2784533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DEDD632-9B10-4657-BFFA-CDE24409790A}"/>
                  </a:ext>
                </a:extLst>
              </p:cNvPr>
              <p:cNvSpPr/>
              <p:nvPr/>
            </p:nvSpPr>
            <p:spPr>
              <a:xfrm>
                <a:off x="226098" y="3789681"/>
                <a:ext cx="5561110" cy="2164080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68325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đoạn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568325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cả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A4FB436-1908-40A9-9D77-010287F2A2F0}"/>
                  </a:ext>
                </a:extLst>
              </p:cNvPr>
              <p:cNvSpPr/>
              <p:nvPr/>
            </p:nvSpPr>
            <p:spPr>
              <a:xfrm>
                <a:off x="1665655" y="3169228"/>
                <a:ext cx="2764691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Yêu</a:t>
                </a:r>
                <a:r>
                  <a:rPr kumimoji="0" lang="en-US" sz="4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Cầu</a:t>
                </a:r>
                <a:endPara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BDF292A-7FBE-4D33-8624-B1C2639E6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24528" y="4343745"/>
                <a:ext cx="609091" cy="60909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1FF2C7C-19BE-437D-82B1-91AC850E8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368594" y="4922448"/>
                <a:ext cx="609091" cy="609091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725CF-95C7-4BBA-A273-3B83ABFF977C}"/>
              </a:ext>
            </a:extLst>
          </p:cNvPr>
          <p:cNvGrpSpPr/>
          <p:nvPr/>
        </p:nvGrpSpPr>
        <p:grpSpPr>
          <a:xfrm>
            <a:off x="6003723" y="2749483"/>
            <a:ext cx="5973446" cy="3676970"/>
            <a:chOff x="6051919" y="2685845"/>
            <a:chExt cx="5973446" cy="367697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C36BEB-722D-403B-A95C-707F08800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162813" y="2685845"/>
              <a:ext cx="1862552" cy="167164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265788-3A6F-46B7-8228-005E89EE22EF}"/>
                </a:ext>
              </a:extLst>
            </p:cNvPr>
            <p:cNvGrpSpPr/>
            <p:nvPr/>
          </p:nvGrpSpPr>
          <p:grpSpPr>
            <a:xfrm>
              <a:off x="6051919" y="3653086"/>
              <a:ext cx="5695587" cy="2709729"/>
              <a:chOff x="6096000" y="3244032"/>
              <a:chExt cx="5695587" cy="270972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6583E29-24DD-4835-906B-6E7AC8A25354}"/>
                  </a:ext>
                </a:extLst>
              </p:cNvPr>
              <p:cNvSpPr/>
              <p:nvPr/>
            </p:nvSpPr>
            <p:spPr>
              <a:xfrm>
                <a:off x="6096000" y="3789681"/>
                <a:ext cx="5561110" cy="2164080"/>
              </a:xfrm>
              <a:prstGeom prst="roundRect">
                <a:avLst/>
              </a:prstGeom>
              <a:solidFill>
                <a:sysClr val="window" lastClr="FFFFFF">
                  <a:alpha val="86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1.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đúng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2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to,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rõ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3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Ngắt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nghỉ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đúng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chỗ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  <a:endPara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324C890-8EF8-461B-88BF-8767958712EE}"/>
                  </a:ext>
                </a:extLst>
              </p:cNvPr>
              <p:cNvGrpSpPr/>
              <p:nvPr/>
            </p:nvGrpSpPr>
            <p:grpSpPr>
              <a:xfrm>
                <a:off x="8515556" y="4075455"/>
                <a:ext cx="1552489" cy="469963"/>
                <a:chOff x="3344520" y="4267942"/>
                <a:chExt cx="1552489" cy="469963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5AC659C-8E95-452E-9D82-A07643ED44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01194" y="4267942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996A2F5C-08C7-408A-BD59-CCFCAE2BE1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44520" y="4267942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E426F62E-F952-4F13-A626-6D61955D95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27046" y="4267942"/>
                  <a:ext cx="469963" cy="469963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0B1267E-AC57-4506-A5F8-054F40689941}"/>
                  </a:ext>
                </a:extLst>
              </p:cNvPr>
              <p:cNvGrpSpPr/>
              <p:nvPr/>
            </p:nvGrpSpPr>
            <p:grpSpPr>
              <a:xfrm>
                <a:off x="8468135" y="4692277"/>
                <a:ext cx="1583311" cy="469963"/>
                <a:chOff x="3190408" y="4309039"/>
                <a:chExt cx="1583311" cy="469963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132C207-3F20-4974-BD31-EB6D9F7756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47082" y="4309039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C28B8EBF-6617-48FC-BA80-179736C278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90408" y="4309039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E9C0F2F5-EBEF-4276-A61C-DC4FD54B2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03756" y="4309039"/>
                  <a:ext cx="469963" cy="469963"/>
                </a:xfrm>
                <a:prstGeom prst="rect">
                  <a:avLst/>
                </a:prstGeom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A27C240-CE5F-4ECA-9711-DD3AA50864D6}"/>
                  </a:ext>
                </a:extLst>
              </p:cNvPr>
              <p:cNvGrpSpPr/>
              <p:nvPr/>
            </p:nvGrpSpPr>
            <p:grpSpPr>
              <a:xfrm>
                <a:off x="10208276" y="5175420"/>
                <a:ext cx="1583311" cy="469963"/>
                <a:chOff x="3406165" y="4206297"/>
                <a:chExt cx="1583311" cy="469963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E22D9FF3-7125-4795-A98C-C5438E4E9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62839" y="4206297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6A7F9AE4-777A-4B2E-B67B-7F2745DDEE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06165" y="4206297"/>
                  <a:ext cx="469963" cy="469963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049061D8-4163-450B-A34D-E879AFAF1D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19513" y="4206297"/>
                  <a:ext cx="469963" cy="469963"/>
                </a:xfrm>
                <a:prstGeom prst="rect">
                  <a:avLst/>
                </a:prstGeom>
              </p:spPr>
            </p:pic>
          </p:grp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91BC0768-D451-4C34-A768-78D75950EB12}"/>
                  </a:ext>
                </a:extLst>
              </p:cNvPr>
              <p:cNvSpPr/>
              <p:nvPr/>
            </p:nvSpPr>
            <p:spPr>
              <a:xfrm>
                <a:off x="6470488" y="3244032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Tiêu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chí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đánh</a:t>
                </a:r>
                <a:r>
                  <a:rPr kumimoji="0" lang="en-US" sz="40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giá</a:t>
                </a:r>
                <a:endParaRPr kumimoji="0" lang="en-US" sz="40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BCA48BB-E1D8-A9BE-FB11-3F9414C1DC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345" y="395126"/>
            <a:ext cx="637696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56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/>
          <p:cNvSpPr/>
          <p:nvPr/>
        </p:nvSpPr>
        <p:spPr>
          <a:xfrm rot="-5400000">
            <a:off x="3595947" y="1812517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5"/>
          <p:cNvSpPr/>
          <p:nvPr/>
        </p:nvSpPr>
        <p:spPr>
          <a:xfrm rot="-5400000">
            <a:off x="289547" y="1281911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2369338" y="635001"/>
            <a:ext cx="7658173" cy="5642539"/>
          </a:xfrm>
          <a:custGeom>
            <a:avLst/>
            <a:gdLst/>
            <a:ahLst/>
            <a:cxnLst/>
            <a:rect l="l" t="t" r="r" b="b"/>
            <a:pathLst>
              <a:path w="8575929" h="7671559">
                <a:moveTo>
                  <a:pt x="0" y="0"/>
                </a:moveTo>
                <a:lnTo>
                  <a:pt x="8575930" y="0"/>
                </a:lnTo>
                <a:lnTo>
                  <a:pt x="8575930" y="7671558"/>
                </a:lnTo>
                <a:lnTo>
                  <a:pt x="0" y="767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-2722849" y="1843366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2" y="0"/>
                </a:lnTo>
                <a:lnTo>
                  <a:pt x="12138852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5400000">
            <a:off x="6869765" y="1681152"/>
            <a:ext cx="8092567" cy="3495696"/>
          </a:xfrm>
          <a:custGeom>
            <a:avLst/>
            <a:gdLst/>
            <a:ahLst/>
            <a:cxnLst/>
            <a:rect l="l" t="t" r="r" b="b"/>
            <a:pathLst>
              <a:path w="12138851" h="5243544">
                <a:moveTo>
                  <a:pt x="0" y="0"/>
                </a:moveTo>
                <a:lnTo>
                  <a:pt x="12138851" y="0"/>
                </a:lnTo>
                <a:lnTo>
                  <a:pt x="12138851" y="5243544"/>
                </a:lnTo>
                <a:lnTo>
                  <a:pt x="0" y="524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983" b="-139771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099776" y="-1236713"/>
            <a:ext cx="2916291" cy="2937656"/>
          </a:xfrm>
          <a:custGeom>
            <a:avLst/>
            <a:gdLst/>
            <a:ahLst/>
            <a:cxnLst/>
            <a:rect l="l" t="t" r="r" b="b"/>
            <a:pathLst>
              <a:path w="4374437" h="4406484">
                <a:moveTo>
                  <a:pt x="0" y="0"/>
                </a:moveTo>
                <a:lnTo>
                  <a:pt x="4374437" y="0"/>
                </a:lnTo>
                <a:lnTo>
                  <a:pt x="4374437" y="4406484"/>
                </a:lnTo>
                <a:lnTo>
                  <a:pt x="0" y="4406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57113" y="-455070"/>
            <a:ext cx="3298175" cy="3256199"/>
          </a:xfrm>
          <a:custGeom>
            <a:avLst/>
            <a:gdLst/>
            <a:ahLst/>
            <a:cxnLst/>
            <a:rect l="l" t="t" r="r" b="b"/>
            <a:pathLst>
              <a:path w="4947263" h="4884298">
                <a:moveTo>
                  <a:pt x="0" y="0"/>
                </a:moveTo>
                <a:lnTo>
                  <a:pt x="4947264" y="0"/>
                </a:lnTo>
                <a:lnTo>
                  <a:pt x="4947264" y="4884298"/>
                </a:lnTo>
                <a:lnTo>
                  <a:pt x="0" y="48842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12545" y="5463934"/>
            <a:ext cx="734230" cy="813606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854698" y="3956994"/>
            <a:ext cx="433169" cy="479997"/>
          </a:xfrm>
          <a:custGeom>
            <a:avLst/>
            <a:gdLst/>
            <a:ahLst/>
            <a:cxnLst/>
            <a:rect l="l" t="t" r="r" b="b"/>
            <a:pathLst>
              <a:path w="649753" h="719996">
                <a:moveTo>
                  <a:pt x="0" y="0"/>
                </a:moveTo>
                <a:lnTo>
                  <a:pt x="649753" y="0"/>
                </a:lnTo>
                <a:lnTo>
                  <a:pt x="649753" y="719997"/>
                </a:lnTo>
                <a:lnTo>
                  <a:pt x="0" y="7199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302116" y="818231"/>
            <a:ext cx="769166" cy="852319"/>
          </a:xfrm>
          <a:custGeom>
            <a:avLst/>
            <a:gdLst/>
            <a:ahLst/>
            <a:cxnLst/>
            <a:rect l="l" t="t" r="r" b="b"/>
            <a:pathLst>
              <a:path w="1153749" h="1278479">
                <a:moveTo>
                  <a:pt x="0" y="0"/>
                </a:moveTo>
                <a:lnTo>
                  <a:pt x="1153750" y="0"/>
                </a:lnTo>
                <a:lnTo>
                  <a:pt x="1153750" y="1278479"/>
                </a:lnTo>
                <a:lnTo>
                  <a:pt x="0" y="12784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293280" y="5463934"/>
            <a:ext cx="734230" cy="813606"/>
          </a:xfrm>
          <a:custGeom>
            <a:avLst/>
            <a:gdLst/>
            <a:ahLst/>
            <a:cxnLst/>
            <a:rect l="l" t="t" r="r" b="b"/>
            <a:pathLst>
              <a:path w="1101345" h="1220409">
                <a:moveTo>
                  <a:pt x="0" y="0"/>
                </a:moveTo>
                <a:lnTo>
                  <a:pt x="1101345" y="0"/>
                </a:lnTo>
                <a:lnTo>
                  <a:pt x="1101345" y="1220409"/>
                </a:lnTo>
                <a:lnTo>
                  <a:pt x="0" y="12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756169" y="895612"/>
            <a:ext cx="940447" cy="1042117"/>
          </a:xfrm>
          <a:custGeom>
            <a:avLst/>
            <a:gdLst/>
            <a:ahLst/>
            <a:cxnLst/>
            <a:rect l="l" t="t" r="r" b="b"/>
            <a:pathLst>
              <a:path w="1410671" h="1563176">
                <a:moveTo>
                  <a:pt x="0" y="0"/>
                </a:moveTo>
                <a:lnTo>
                  <a:pt x="1410671" y="0"/>
                </a:lnTo>
                <a:lnTo>
                  <a:pt x="1410671" y="1563176"/>
                </a:lnTo>
                <a:lnTo>
                  <a:pt x="0" y="15631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864621" y="3029759"/>
            <a:ext cx="641579" cy="710939"/>
          </a:xfrm>
          <a:custGeom>
            <a:avLst/>
            <a:gdLst/>
            <a:ahLst/>
            <a:cxnLst/>
            <a:rect l="l" t="t" r="r" b="b"/>
            <a:pathLst>
              <a:path w="962368" h="1066408">
                <a:moveTo>
                  <a:pt x="0" y="0"/>
                </a:moveTo>
                <a:lnTo>
                  <a:pt x="962368" y="0"/>
                </a:lnTo>
                <a:lnTo>
                  <a:pt x="962368" y="1066408"/>
                </a:lnTo>
                <a:lnTo>
                  <a:pt x="0" y="10664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290550" t="-210336" r="-193224" b="-2682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518">
                        <a14:foregroundMark x1="25151" y1="21091" x2="29048" y2="25010"/>
                        <a14:foregroundMark x1="10526" y1="88485" x2="7674" y2="97980"/>
                        <a14:foregroundMark x1="13017" y1="98182" x2="18361" y2="99030"/>
                        <a14:foregroundMark x1="32101" y1="86424" x2="33748" y2="95313"/>
                        <a14:foregroundMark x1="36842" y1="92606" x2="42186" y2="94869"/>
                        <a14:foregroundMark x1="32342" y1="22545" x2="98915" y2="6828"/>
                        <a14:foregroundMark x1="66010" y1="11152" x2="67055" y2="16970"/>
                        <a14:foregroundMark x1="90478" y1="3919" x2="93572" y2="14869"/>
                        <a14:foregroundMark x1="89474" y1="2465" x2="92527" y2="1253"/>
                        <a14:foregroundMark x1="95420" y1="1253" x2="98313" y2="5980"/>
                        <a14:foregroundMark x1="98313" y1="14263" x2="98513" y2="11152"/>
                        <a14:foregroundMark x1="95822" y1="9939" x2="96223" y2="13657"/>
                        <a14:foregroundMark x1="66452" y1="8889" x2="68702" y2="8889"/>
                        <a14:foregroundMark x1="67457" y1="18182" x2="68702" y2="19030"/>
                        <a14:foregroundMark x1="46926" y1="21697" x2="54319" y2="20889"/>
                        <a14:foregroundMark x1="44877" y1="18182" x2="54922" y2="16970"/>
                        <a14:foregroundMark x1="44877" y1="19030" x2="45882" y2="23152"/>
                        <a14:foregroundMark x1="49779" y1="23556" x2="50824" y2="37212"/>
                        <a14:foregroundMark x1="51627" y1="36808" x2="62756" y2="98182"/>
                        <a14:foregroundMark x1="53475" y1="37414" x2="73845" y2="89293"/>
                        <a14:foregroundMark x1="48132" y1="37010" x2="35195" y2="99232"/>
                        <a14:foregroundMark x1="38088" y1="95919" x2="42387" y2="95071"/>
                        <a14:foregroundMark x1="18963" y1="98828" x2="20410" y2="9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0207" y="3272880"/>
            <a:ext cx="3843471" cy="3524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302" l="9929" r="89953">
                        <a14:foregroundMark x1="47239" y1="94301" x2="47239" y2="92199"/>
                        <a14:foregroundMark x1="42891" y1="95675" x2="56816" y2="93411"/>
                        <a14:foregroundMark x1="64689" y1="88036" x2="72797" y2="79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2823" y="1574525"/>
            <a:ext cx="3866216" cy="5430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5763" y="1409017"/>
            <a:ext cx="5840474" cy="40399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4000" y="63500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7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3">
        <p:blinds dir="vert"/>
      </p:transition>
    </mc:Choice>
    <mc:Fallback xmlns="">
      <p:transition spd="slow" advTm="83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6EC7B6-D931-0ED7-63E6-AD1017BC0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7928065" y="1090575"/>
            <a:ext cx="2646492" cy="1020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9D2EB-0A94-CB29-E813-454EB0945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621518" y="871168"/>
            <a:ext cx="2646492" cy="102000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C33F4930-22CB-8567-71C8-A4507EE27D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1518" y="1381169"/>
            <a:ext cx="6260344" cy="5441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C01BD-87C7-D18A-7CF8-BD1732FF0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30" y="163519"/>
            <a:ext cx="12046740" cy="129856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3" name="TextBox1" r:id="rId2" imgW="4848120" imgH="1390680"/>
        </mc:Choice>
        <mc:Fallback>
          <p:control name="TextBox1" r:id="rId2" imgW="4848120" imgH="1390680">
            <p:pic>
              <p:nvPicPr>
                <p:cNvPr id="16" name="TextBox1">
                  <a:extLst>
                    <a:ext uri="{FF2B5EF4-FFF2-40B4-BE49-F238E27FC236}">
                      <a16:creationId xmlns:a16="http://schemas.microsoft.com/office/drawing/2014/main" id="{E555A89A-6169-3610-E43A-026F5CC4D1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67822" y="4373284"/>
                  <a:ext cx="4850611" cy="13941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93040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742</Words>
  <Application>Microsoft Office PowerPoint</Application>
  <PresentationFormat>Widescreen</PresentationFormat>
  <Paragraphs>109</Paragraphs>
  <Slides>34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Arial</vt:lpstr>
      <vt:lpstr>Calibri</vt:lpstr>
      <vt:lpstr>Calibri Light</vt:lpstr>
      <vt:lpstr>Cambria</vt:lpstr>
      <vt:lpstr>等线</vt:lpstr>
      <vt:lpstr>Gaegu Bold</vt:lpstr>
      <vt:lpstr>Times New Roman</vt:lpstr>
      <vt:lpstr>UTM Avo</vt:lpstr>
      <vt:lpstr>UTM Duepuntozero</vt:lpstr>
      <vt:lpstr>Office Theme</vt:lpstr>
      <vt:lpstr>1_Office Theme</vt:lpstr>
      <vt:lpstr>2_Office Theme</vt:lpstr>
      <vt:lpstr>10_Office Theme</vt:lpstr>
      <vt:lpstr>6_Office Theme</vt:lpstr>
      <vt:lpstr>7_Office Theme</vt:lpstr>
      <vt:lpstr>Custom Design</vt:lpstr>
      <vt:lpstr>1_Custom Design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49</cp:revision>
  <dcterms:created xsi:type="dcterms:W3CDTF">2022-11-18T04:43:48Z</dcterms:created>
  <dcterms:modified xsi:type="dcterms:W3CDTF">2025-11-01T07:16:14Z</dcterms:modified>
</cp:coreProperties>
</file>