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4.wav" ContentType="audio/wav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  <p:sldMasterId id="2147483713" r:id="rId2"/>
    <p:sldMasterId id="2147483726" r:id="rId3"/>
  </p:sldMasterIdLst>
  <p:notesMasterIdLst>
    <p:notesMasterId r:id="rId19"/>
  </p:notesMasterIdLst>
  <p:sldIdLst>
    <p:sldId id="7775" r:id="rId4"/>
    <p:sldId id="7776" r:id="rId5"/>
    <p:sldId id="7777" r:id="rId6"/>
    <p:sldId id="7778" r:id="rId7"/>
    <p:sldId id="7779" r:id="rId8"/>
    <p:sldId id="7780" r:id="rId9"/>
    <p:sldId id="7782" r:id="rId10"/>
    <p:sldId id="7781" r:id="rId11"/>
    <p:sldId id="7787" r:id="rId12"/>
    <p:sldId id="7783" r:id="rId13"/>
    <p:sldId id="7786" r:id="rId14"/>
    <p:sldId id="7773" r:id="rId15"/>
    <p:sldId id="7772" r:id="rId16"/>
    <p:sldId id="433" r:id="rId17"/>
    <p:sldId id="778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3CC6C-036D-48F4-87D5-10F66EDBD956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4517D-EF2F-4B2C-9E75-9B01BC7AB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85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963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722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339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325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102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778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050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806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434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087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005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285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C602ED-F9C6-4261-89EB-742C5A31CF63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08:01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F90CA-7576-444D-A031-A788665D1E9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379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3677B8-DB8A-498A-91B9-CF7E5D733416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08:01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41D3C-BB05-4426-9B2B-8D7DF1D35C0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737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57CCA-8967-4C24-BCA0-DE628E82C9CF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08:01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33F068-5562-4627-8E62-E3E7F9E32DA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802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C3B06C-3AA1-4384-835E-E232E6FD2DFC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08:01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133474-8F95-4824-A693-51D3D7C7408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752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853EE5-2D45-4BF0-A1B8-EA03516106B3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08:01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1AC2A8-0B00-4B8A-843D-F44997D28F7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9003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5E4E8E-B556-494C-99A3-B7C16712AD68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08:01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5CCC0F-DE0E-457B-9C6F-1EF4B48959F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503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B990C1-3869-4F2E-8307-306DA87A0EF6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08:01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CE01EF-0A93-4DAE-89F2-27C26B56A9B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0894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6816FD-875B-4F3B-9521-4D3177643BD8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08:01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C657F7-F048-432B-8BA1-E4C976CAA28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79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487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2FC739-FF09-4185-AC23-BD392175F9B4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08:01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220C3F-6F52-4C4B-9957-47579E13F1E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1486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6E36E4-5DDD-4BF8-BB7B-6FBACB59A3AB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08:01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91CA87-6C5E-45BC-96CA-D8DD25C51BE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693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EA45D9-EC72-4700-9C62-C66483E8EBBA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08:01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2ABAC4-1CEE-42AB-A292-D7AF1CA227C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196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rgbClr val="2222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818" y="219076"/>
            <a:ext cx="11614149" cy="6240463"/>
            <a:chOff x="395894" y="219519"/>
            <a:chExt cx="8518865" cy="4788281"/>
          </a:xfrm>
        </p:grpSpPr>
        <p:sp>
          <p:nvSpPr>
            <p:cNvPr id="3" name="Google Shape;993;p14"/>
            <p:cNvSpPr>
              <a:spLocks/>
            </p:cNvSpPr>
            <p:nvPr/>
          </p:nvSpPr>
          <p:spPr bwMode="auto">
            <a:xfrm>
              <a:off x="661185" y="219519"/>
              <a:ext cx="8068819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/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Google Shape;996;p14"/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Google Shape;997;p14"/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/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7" y="1721415"/>
                <a:ext cx="569787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/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Google Shape;1003;p14"/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/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7" y="606869"/>
                <a:ext cx="569787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/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Google Shape;1009;p14"/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/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7" y="2281736"/>
                <a:ext cx="569787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7" y="4368307"/>
              <a:ext cx="569787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Google Shape;1014;p14"/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5" name="Google Shape;1082;p14"/>
          <p:cNvSpPr>
            <a:spLocks/>
          </p:cNvSpPr>
          <p:nvPr userDrawn="1"/>
        </p:nvSpPr>
        <p:spPr bwMode="auto">
          <a:xfrm>
            <a:off x="465667" y="8826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Google Shape;1083;p14"/>
          <p:cNvSpPr>
            <a:spLocks/>
          </p:cNvSpPr>
          <p:nvPr userDrawn="1"/>
        </p:nvSpPr>
        <p:spPr bwMode="auto">
          <a:xfrm>
            <a:off x="201084" y="906463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Google Shape;1084;p14"/>
          <p:cNvSpPr>
            <a:spLocks/>
          </p:cNvSpPr>
          <p:nvPr userDrawn="1"/>
        </p:nvSpPr>
        <p:spPr bwMode="auto">
          <a:xfrm>
            <a:off x="22436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Google Shape;1085;p14"/>
          <p:cNvSpPr>
            <a:spLocks/>
          </p:cNvSpPr>
          <p:nvPr userDrawn="1"/>
        </p:nvSpPr>
        <p:spPr bwMode="auto">
          <a:xfrm>
            <a:off x="524934" y="9477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Google Shape;1086;p14"/>
          <p:cNvSpPr>
            <a:spLocks/>
          </p:cNvSpPr>
          <p:nvPr userDrawn="1"/>
        </p:nvSpPr>
        <p:spPr bwMode="auto">
          <a:xfrm>
            <a:off x="201084" y="917575"/>
            <a:ext cx="44873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Google Shape;1082;p14"/>
          <p:cNvSpPr>
            <a:spLocks/>
          </p:cNvSpPr>
          <p:nvPr userDrawn="1"/>
        </p:nvSpPr>
        <p:spPr bwMode="auto">
          <a:xfrm>
            <a:off x="463550" y="14954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Google Shape;1083;p14"/>
          <p:cNvSpPr>
            <a:spLocks/>
          </p:cNvSpPr>
          <p:nvPr userDrawn="1"/>
        </p:nvSpPr>
        <p:spPr bwMode="auto">
          <a:xfrm>
            <a:off x="198967" y="1520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Google Shape;1084;p14"/>
          <p:cNvSpPr>
            <a:spLocks/>
          </p:cNvSpPr>
          <p:nvPr userDrawn="1"/>
        </p:nvSpPr>
        <p:spPr bwMode="auto">
          <a:xfrm>
            <a:off x="222251" y="1603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Google Shape;1085;p14"/>
          <p:cNvSpPr>
            <a:spLocks/>
          </p:cNvSpPr>
          <p:nvPr userDrawn="1"/>
        </p:nvSpPr>
        <p:spPr bwMode="auto">
          <a:xfrm>
            <a:off x="522818" y="1562100"/>
            <a:ext cx="46567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Google Shape;1086;p14"/>
          <p:cNvSpPr>
            <a:spLocks/>
          </p:cNvSpPr>
          <p:nvPr userDrawn="1"/>
        </p:nvSpPr>
        <p:spPr bwMode="auto">
          <a:xfrm>
            <a:off x="201084" y="1531938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Google Shape;1082;p14"/>
          <p:cNvSpPr>
            <a:spLocks/>
          </p:cNvSpPr>
          <p:nvPr userDrawn="1"/>
        </p:nvSpPr>
        <p:spPr bwMode="auto">
          <a:xfrm>
            <a:off x="463550" y="21097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Google Shape;1083;p14"/>
          <p:cNvSpPr>
            <a:spLocks/>
          </p:cNvSpPr>
          <p:nvPr userDrawn="1"/>
        </p:nvSpPr>
        <p:spPr bwMode="auto">
          <a:xfrm>
            <a:off x="198967" y="2135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Google Shape;1084;p14"/>
          <p:cNvSpPr>
            <a:spLocks/>
          </p:cNvSpPr>
          <p:nvPr userDrawn="1"/>
        </p:nvSpPr>
        <p:spPr bwMode="auto">
          <a:xfrm>
            <a:off x="222251" y="2217738"/>
            <a:ext cx="44449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Google Shape;1085;p14"/>
          <p:cNvSpPr>
            <a:spLocks/>
          </p:cNvSpPr>
          <p:nvPr userDrawn="1"/>
        </p:nvSpPr>
        <p:spPr bwMode="auto">
          <a:xfrm>
            <a:off x="522818" y="2174875"/>
            <a:ext cx="44449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Google Shape;1086;p14"/>
          <p:cNvSpPr>
            <a:spLocks/>
          </p:cNvSpPr>
          <p:nvPr userDrawn="1"/>
        </p:nvSpPr>
        <p:spPr bwMode="auto">
          <a:xfrm>
            <a:off x="198967" y="21463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Google Shape;1082;p14"/>
          <p:cNvSpPr>
            <a:spLocks/>
          </p:cNvSpPr>
          <p:nvPr userDrawn="1"/>
        </p:nvSpPr>
        <p:spPr bwMode="auto">
          <a:xfrm>
            <a:off x="461433" y="27241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Google Shape;1083;p14"/>
          <p:cNvSpPr>
            <a:spLocks/>
          </p:cNvSpPr>
          <p:nvPr userDrawn="1"/>
        </p:nvSpPr>
        <p:spPr bwMode="auto">
          <a:xfrm>
            <a:off x="196851" y="2747964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Google Shape;1084;p14"/>
          <p:cNvSpPr>
            <a:spLocks/>
          </p:cNvSpPr>
          <p:nvPr userDrawn="1"/>
        </p:nvSpPr>
        <p:spPr bwMode="auto">
          <a:xfrm>
            <a:off x="220134" y="28305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Google Shape;1085;p14"/>
          <p:cNvSpPr>
            <a:spLocks/>
          </p:cNvSpPr>
          <p:nvPr userDrawn="1"/>
        </p:nvSpPr>
        <p:spPr bwMode="auto">
          <a:xfrm>
            <a:off x="520701" y="27892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Google Shape;1086;p14"/>
          <p:cNvSpPr>
            <a:spLocks/>
          </p:cNvSpPr>
          <p:nvPr userDrawn="1"/>
        </p:nvSpPr>
        <p:spPr bwMode="auto">
          <a:xfrm>
            <a:off x="198968" y="27590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" name="Google Shape;1082;p14"/>
          <p:cNvSpPr>
            <a:spLocks/>
          </p:cNvSpPr>
          <p:nvPr userDrawn="1"/>
        </p:nvSpPr>
        <p:spPr bwMode="auto">
          <a:xfrm>
            <a:off x="461433" y="33369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" name="Google Shape;1083;p14"/>
          <p:cNvSpPr>
            <a:spLocks/>
          </p:cNvSpPr>
          <p:nvPr userDrawn="1"/>
        </p:nvSpPr>
        <p:spPr bwMode="auto">
          <a:xfrm>
            <a:off x="19473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" name="Google Shape;1084;p14"/>
          <p:cNvSpPr>
            <a:spLocks/>
          </p:cNvSpPr>
          <p:nvPr userDrawn="1"/>
        </p:nvSpPr>
        <p:spPr bwMode="auto">
          <a:xfrm>
            <a:off x="220133" y="3444875"/>
            <a:ext cx="44451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Google Shape;1085;p14"/>
          <p:cNvSpPr>
            <a:spLocks/>
          </p:cNvSpPr>
          <p:nvPr userDrawn="1"/>
        </p:nvSpPr>
        <p:spPr bwMode="auto">
          <a:xfrm>
            <a:off x="520700" y="3403600"/>
            <a:ext cx="44451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Google Shape;1086;p14"/>
          <p:cNvSpPr>
            <a:spLocks/>
          </p:cNvSpPr>
          <p:nvPr userDrawn="1"/>
        </p:nvSpPr>
        <p:spPr bwMode="auto">
          <a:xfrm>
            <a:off x="196851" y="33734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Google Shape;1082;p14"/>
          <p:cNvSpPr>
            <a:spLocks/>
          </p:cNvSpPr>
          <p:nvPr userDrawn="1"/>
        </p:nvSpPr>
        <p:spPr bwMode="auto">
          <a:xfrm>
            <a:off x="459317" y="39512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Google Shape;1083;p14"/>
          <p:cNvSpPr>
            <a:spLocks/>
          </p:cNvSpPr>
          <p:nvPr userDrawn="1"/>
        </p:nvSpPr>
        <p:spPr bwMode="auto">
          <a:xfrm>
            <a:off x="194734" y="39766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Google Shape;1084;p14"/>
          <p:cNvSpPr>
            <a:spLocks/>
          </p:cNvSpPr>
          <p:nvPr userDrawn="1"/>
        </p:nvSpPr>
        <p:spPr bwMode="auto">
          <a:xfrm>
            <a:off x="218018" y="40592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Google Shape;1085;p14"/>
          <p:cNvSpPr>
            <a:spLocks/>
          </p:cNvSpPr>
          <p:nvPr userDrawn="1"/>
        </p:nvSpPr>
        <p:spPr bwMode="auto">
          <a:xfrm>
            <a:off x="518585" y="40163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Google Shape;1086;p14"/>
          <p:cNvSpPr>
            <a:spLocks/>
          </p:cNvSpPr>
          <p:nvPr userDrawn="1"/>
        </p:nvSpPr>
        <p:spPr bwMode="auto">
          <a:xfrm>
            <a:off x="194734" y="39878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Google Shape;1082;p14"/>
          <p:cNvSpPr>
            <a:spLocks/>
          </p:cNvSpPr>
          <p:nvPr userDrawn="1"/>
        </p:nvSpPr>
        <p:spPr bwMode="auto">
          <a:xfrm>
            <a:off x="459317" y="4565650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Google Shape;1083;p14"/>
          <p:cNvSpPr>
            <a:spLocks/>
          </p:cNvSpPr>
          <p:nvPr userDrawn="1"/>
        </p:nvSpPr>
        <p:spPr bwMode="auto">
          <a:xfrm>
            <a:off x="192618" y="4589464"/>
            <a:ext cx="450849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Google Shape;1084;p14"/>
          <p:cNvSpPr>
            <a:spLocks/>
          </p:cNvSpPr>
          <p:nvPr userDrawn="1"/>
        </p:nvSpPr>
        <p:spPr bwMode="auto">
          <a:xfrm>
            <a:off x="215901" y="46720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Google Shape;1085;p14"/>
          <p:cNvSpPr>
            <a:spLocks/>
          </p:cNvSpPr>
          <p:nvPr userDrawn="1"/>
        </p:nvSpPr>
        <p:spPr bwMode="auto">
          <a:xfrm>
            <a:off x="518585" y="4630739"/>
            <a:ext cx="4444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Google Shape;1086;p14"/>
          <p:cNvSpPr>
            <a:spLocks/>
          </p:cNvSpPr>
          <p:nvPr userDrawn="1"/>
        </p:nvSpPr>
        <p:spPr bwMode="auto">
          <a:xfrm>
            <a:off x="194734" y="46005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Google Shape;1082;p14"/>
          <p:cNvSpPr>
            <a:spLocks/>
          </p:cNvSpPr>
          <p:nvPr userDrawn="1"/>
        </p:nvSpPr>
        <p:spPr bwMode="auto">
          <a:xfrm>
            <a:off x="457200" y="5180013"/>
            <a:ext cx="110067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Google Shape;1083;p14"/>
          <p:cNvSpPr>
            <a:spLocks/>
          </p:cNvSpPr>
          <p:nvPr userDrawn="1"/>
        </p:nvSpPr>
        <p:spPr bwMode="auto">
          <a:xfrm>
            <a:off x="192618" y="5203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" name="Google Shape;1084;p14"/>
          <p:cNvSpPr>
            <a:spLocks/>
          </p:cNvSpPr>
          <p:nvPr userDrawn="1"/>
        </p:nvSpPr>
        <p:spPr bwMode="auto">
          <a:xfrm>
            <a:off x="215901" y="5286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" name="Google Shape;1085;p14"/>
          <p:cNvSpPr>
            <a:spLocks/>
          </p:cNvSpPr>
          <p:nvPr userDrawn="1"/>
        </p:nvSpPr>
        <p:spPr bwMode="auto">
          <a:xfrm>
            <a:off x="516467" y="5245100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" name="Google Shape;1086;p14"/>
          <p:cNvSpPr>
            <a:spLocks/>
          </p:cNvSpPr>
          <p:nvPr userDrawn="1"/>
        </p:nvSpPr>
        <p:spPr bwMode="auto">
          <a:xfrm>
            <a:off x="192618" y="52149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5" name="Google Shape;1082;p14"/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6" name="Google Shape;1083;p14"/>
          <p:cNvSpPr>
            <a:spLocks/>
          </p:cNvSpPr>
          <p:nvPr userDrawn="1"/>
        </p:nvSpPr>
        <p:spPr bwMode="auto">
          <a:xfrm>
            <a:off x="190500" y="5818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7" name="Google Shape;1084;p14"/>
          <p:cNvSpPr>
            <a:spLocks/>
          </p:cNvSpPr>
          <p:nvPr userDrawn="1"/>
        </p:nvSpPr>
        <p:spPr bwMode="auto">
          <a:xfrm>
            <a:off x="213784" y="59007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8" name="Google Shape;1085;p14"/>
          <p:cNvSpPr>
            <a:spLocks/>
          </p:cNvSpPr>
          <p:nvPr userDrawn="1"/>
        </p:nvSpPr>
        <p:spPr bwMode="auto">
          <a:xfrm>
            <a:off x="514351" y="58578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" name="Google Shape;1086;p14"/>
          <p:cNvSpPr>
            <a:spLocks/>
          </p:cNvSpPr>
          <p:nvPr userDrawn="1"/>
        </p:nvSpPr>
        <p:spPr bwMode="auto">
          <a:xfrm>
            <a:off x="192617" y="5829300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6821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277BBE-1787-4B75-AA30-06356FF3913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351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426B8B-31D9-4AA7-BBE9-B99A9C4DFFB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0039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A424C1-2E67-4B07-BE23-D3B9A901CEC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5214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4BA8DE-BAD5-409D-8870-ADF6ACA0A72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0263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7104FB-9E8D-4D88-A21B-83E7947FDEC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8750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6DE034-4436-422D-A59B-ABB4E9E62B0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461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310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58F2CA-166B-4AB1-8931-1C4369AEBC4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1235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8D5AA8-403C-423A-971B-2E94E9ED297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0812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A990DF-4CDC-471A-B9B3-D24DACE2EFA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4911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2A9D08-4BEA-4F84-9E69-83FCE440D23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9475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186537-8A56-4418-A7B3-0070B3B7BDD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360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59DCD2-1A6A-4FE5-B42D-91DE6783F10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36405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906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253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935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054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32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027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55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FFBCB6-5574-4F2D-A4F3-21E1E8C52903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08:01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67E8BB-064C-4657-8C7C-107F802006A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059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4C3EFD-1678-4652-8025-B109B510D50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64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microsoft.com/office/2007/relationships/hdphoto" Target="../media/hdphoto3.wdp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9.png"/><Relationship Id="rId5" Type="http://schemas.openxmlformats.org/officeDocument/2006/relationships/image" Target="../media/image6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0.png"/><Relationship Id="rId1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5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audio" Target="../media/audio6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5.wav"/><Relationship Id="rId7" Type="http://schemas.openxmlformats.org/officeDocument/2006/relationships/image" Target="../media/image2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audio" Target="../media/audio6.wav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5.wav"/><Relationship Id="rId7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audio" Target="../media/audio6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3.wdp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0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openxmlformats.org/officeDocument/2006/relationships/image" Target="../media/image7.png"/><Relationship Id="rId10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70377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5"/>
          <p:cNvSpPr txBox="1">
            <a:spLocks noChangeArrowheads="1"/>
          </p:cNvSpPr>
          <p:nvPr/>
        </p:nvSpPr>
        <p:spPr bwMode="auto">
          <a:xfrm>
            <a:off x="2362200" y="522289"/>
            <a:ext cx="7848600" cy="153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11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9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2025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3297382" y="1679574"/>
            <a:ext cx="46496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alt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alt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2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25" name="TextBox 6"/>
          <p:cNvSpPr txBox="1">
            <a:spLocks noChangeArrowheads="1"/>
          </p:cNvSpPr>
          <p:nvPr/>
        </p:nvSpPr>
        <p:spPr bwMode="auto">
          <a:xfrm>
            <a:off x="2203269" y="2370138"/>
            <a:ext cx="91908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28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sp>
        <p:nvSpPr>
          <p:cNvPr id="33" name="矩形: 圆角 1">
            <a:extLst>
              <a:ext uri="{FF2B5EF4-FFF2-40B4-BE49-F238E27FC236}">
                <a16:creationId xmlns:a16="http://schemas.microsoft.com/office/drawing/2014/main" id="{F9939FB3-A75D-4350-8ED1-6AE709752AED}"/>
              </a:ext>
            </a:extLst>
          </p:cNvPr>
          <p:cNvSpPr/>
          <p:nvPr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7A125"/>
            </a:solidFill>
          </a:ln>
          <a:effectLst>
            <a:glow rad="635000">
              <a:srgbClr val="7BC22C">
                <a:alpha val="7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Picture 45" descr="Text&#10;&#10;Description automatically generated">
            <a:extLst>
              <a:ext uri="{FF2B5EF4-FFF2-40B4-BE49-F238E27FC236}">
                <a16:creationId xmlns:a16="http://schemas.microsoft.com/office/drawing/2014/main" id="{A3626E8F-DDD3-49F1-99C3-B59A8CD062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87" y="-48638"/>
            <a:ext cx="6400800" cy="6400800"/>
          </a:xfrm>
          <a:prstGeom prst="rect">
            <a:avLst/>
          </a:prstGeom>
        </p:spPr>
      </p:pic>
      <p:pic>
        <p:nvPicPr>
          <p:cNvPr id="47" name="Picture 46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512C555D-C722-43B2-A4F6-441ECD07583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94" y="2434370"/>
            <a:ext cx="4023360" cy="402336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74EBFAC-E876-4B17-8670-58B7FA6A976D}"/>
              </a:ext>
            </a:extLst>
          </p:cNvPr>
          <p:cNvSpPr txBox="1"/>
          <p:nvPr/>
        </p:nvSpPr>
        <p:spPr>
          <a:xfrm>
            <a:off x="3466692" y="1302341"/>
            <a:ext cx="4705205" cy="2703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Vở</a:t>
            </a:r>
            <a:r>
              <a:rPr lang="en-029" sz="3200" b="1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 – 3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đặt</a:t>
            </a:r>
            <a:r>
              <a:rPr lang="vi-VN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Lưu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ý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đầu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hoa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nếu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bắt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đầu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bằng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chữ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hoa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học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),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cuối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dấu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chấm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S" sz="32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68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️⃣】 Tổng hợp đáp án game Đuổi hình bắt chữ (2710 câu) mới và đầy đủ nhất -  Tin Công Nghệ - Trường Thịnh ™">
            <a:extLst>
              <a:ext uri="{FF2B5EF4-FFF2-40B4-BE49-F238E27FC236}">
                <a16:creationId xmlns:a16="http://schemas.microsoft.com/office/drawing/2014/main" id="{1BA4A692-54F6-4BF7-8C0C-C7971AC89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491732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4">
            <a:extLst>
              <a:ext uri="{FF2B5EF4-FFF2-40B4-BE49-F238E27FC236}">
                <a16:creationId xmlns:a16="http://schemas.microsoft.com/office/drawing/2014/main" id="{1E6B83A8-847A-4B66-990C-2E3D1541F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335578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defTabSz="1219170" eaLnBrk="1" hangingPunct="1">
              <a:buClr>
                <a:srgbClr val="000000"/>
              </a:buClr>
            </a:pPr>
            <a:r>
              <a:rPr lang="en-US" sz="4400" b="1" kern="0" dirty="0" err="1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Câu</a:t>
            </a:r>
            <a:r>
              <a:rPr lang="en-US" sz="4400" b="1" kern="0" dirty="0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 1:</a:t>
            </a:r>
            <a:endParaRPr lang="en-US" sz="36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sp>
        <p:nvSpPr>
          <p:cNvPr id="32" name="Text Box 7">
            <a:extLst>
              <a:ext uri="{FF2B5EF4-FFF2-40B4-BE49-F238E27FC236}">
                <a16:creationId xmlns:a16="http://schemas.microsoft.com/office/drawing/2014/main" id="{76C7E3C2-4B92-46F0-ABF4-E92593DF1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7118" y="5284857"/>
            <a:ext cx="7737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1219170" eaLnBrk="1" hangingPunct="1">
              <a:spcBef>
                <a:spcPct val="50000"/>
              </a:spcBef>
              <a:buClr>
                <a:srgbClr val="000000"/>
              </a:buClr>
            </a:pP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Đáp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án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: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Chúc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Tết</a:t>
            </a:r>
            <a:endParaRPr lang="en-US" sz="40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pic>
        <p:nvPicPr>
          <p:cNvPr id="33" name="Picture 8" descr="tht25788865">
            <a:extLst>
              <a:ext uri="{FF2B5EF4-FFF2-40B4-BE49-F238E27FC236}">
                <a16:creationId xmlns:a16="http://schemas.microsoft.com/office/drawing/2014/main" id="{C89EDD20-F3F4-4645-B9FA-5FF57D95A4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9" descr="tht25788865">
            <a:extLst>
              <a:ext uri="{FF2B5EF4-FFF2-40B4-BE49-F238E27FC236}">
                <a16:creationId xmlns:a16="http://schemas.microsoft.com/office/drawing/2014/main" id="{CBF89B1B-3906-4FF6-950E-7E744953C1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0" descr="tht25788865">
            <a:extLst>
              <a:ext uri="{FF2B5EF4-FFF2-40B4-BE49-F238E27FC236}">
                <a16:creationId xmlns:a16="http://schemas.microsoft.com/office/drawing/2014/main" id="{0603BD82-1C6A-4BDF-906C-8D61A30C40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1" descr="tht25788865">
            <a:extLst>
              <a:ext uri="{FF2B5EF4-FFF2-40B4-BE49-F238E27FC236}">
                <a16:creationId xmlns:a16="http://schemas.microsoft.com/office/drawing/2014/main" id="{FE878D1D-110E-42A4-B1F6-C581A5FD82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799" y="0"/>
            <a:ext cx="3819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3" descr="F9849DCFA90C473196ECD16214E77005">
            <a:extLst>
              <a:ext uri="{FF2B5EF4-FFF2-40B4-BE49-F238E27FC236}">
                <a16:creationId xmlns:a16="http://schemas.microsoft.com/office/drawing/2014/main" id="{D117C044-90F8-4EBD-AD85-83CDF282C0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AutoShape 38">
            <a:extLst>
              <a:ext uri="{FF2B5EF4-FFF2-40B4-BE49-F238E27FC236}">
                <a16:creationId xmlns:a16="http://schemas.microsoft.com/office/drawing/2014/main" id="{81A08EC1-88FA-4046-A28D-8CBC44414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FF0000"/>
                </a:solidFill>
                <a:latin typeface="Arial" charset="0"/>
                <a:cs typeface="Arial"/>
                <a:sym typeface="Arial"/>
              </a:rPr>
              <a:t>0</a:t>
            </a:r>
          </a:p>
        </p:txBody>
      </p:sp>
      <p:sp>
        <p:nvSpPr>
          <p:cNvPr id="39" name="AutoShape 39">
            <a:extLst>
              <a:ext uri="{FF2B5EF4-FFF2-40B4-BE49-F238E27FC236}">
                <a16:creationId xmlns:a16="http://schemas.microsoft.com/office/drawing/2014/main" id="{27B0FE45-9729-4034-A8C3-3064A52A4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800000"/>
                </a:solidFill>
                <a:latin typeface="Arial" charset="0"/>
                <a:cs typeface="Arial"/>
                <a:sym typeface="Arial"/>
              </a:rPr>
              <a:t>1</a:t>
            </a:r>
          </a:p>
        </p:txBody>
      </p:sp>
      <p:sp>
        <p:nvSpPr>
          <p:cNvPr id="40" name="AutoShape 40">
            <a:extLst>
              <a:ext uri="{FF2B5EF4-FFF2-40B4-BE49-F238E27FC236}">
                <a16:creationId xmlns:a16="http://schemas.microsoft.com/office/drawing/2014/main" id="{4859CD73-7940-4271-B996-4DBBDC28B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2</a:t>
            </a:r>
          </a:p>
        </p:txBody>
      </p:sp>
      <p:sp>
        <p:nvSpPr>
          <p:cNvPr id="41" name="AutoShape 41">
            <a:extLst>
              <a:ext uri="{FF2B5EF4-FFF2-40B4-BE49-F238E27FC236}">
                <a16:creationId xmlns:a16="http://schemas.microsoft.com/office/drawing/2014/main" id="{FDFB79EA-244B-48AC-A8F3-12BA8A674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3</a:t>
            </a:r>
          </a:p>
        </p:txBody>
      </p:sp>
      <p:sp>
        <p:nvSpPr>
          <p:cNvPr id="42" name="AutoShape 75">
            <a:extLst>
              <a:ext uri="{FF2B5EF4-FFF2-40B4-BE49-F238E27FC236}">
                <a16:creationId xmlns:a16="http://schemas.microsoft.com/office/drawing/2014/main" id="{6F4FC47B-B0DF-4397-80D1-EACC5024C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4</a:t>
            </a:r>
          </a:p>
        </p:txBody>
      </p:sp>
      <p:sp>
        <p:nvSpPr>
          <p:cNvPr id="43" name="AutoShape 76">
            <a:extLst>
              <a:ext uri="{FF2B5EF4-FFF2-40B4-BE49-F238E27FC236}">
                <a16:creationId xmlns:a16="http://schemas.microsoft.com/office/drawing/2014/main" id="{E64EAB3B-ED0F-4398-8280-07F64AB33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5</a:t>
            </a:r>
          </a:p>
        </p:txBody>
      </p:sp>
      <p:sp>
        <p:nvSpPr>
          <p:cNvPr id="44" name="AutoShape 77">
            <a:extLst>
              <a:ext uri="{FF2B5EF4-FFF2-40B4-BE49-F238E27FC236}">
                <a16:creationId xmlns:a16="http://schemas.microsoft.com/office/drawing/2014/main" id="{83719523-6030-4B89-B82C-118C1E84B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6</a:t>
            </a:r>
          </a:p>
        </p:txBody>
      </p:sp>
      <p:sp>
        <p:nvSpPr>
          <p:cNvPr id="45" name="AutoShape 78">
            <a:extLst>
              <a:ext uri="{FF2B5EF4-FFF2-40B4-BE49-F238E27FC236}">
                <a16:creationId xmlns:a16="http://schemas.microsoft.com/office/drawing/2014/main" id="{3F04C00C-9C0E-468B-8C78-D2C3A24A2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7</a:t>
            </a:r>
          </a:p>
        </p:txBody>
      </p:sp>
      <p:sp>
        <p:nvSpPr>
          <p:cNvPr id="46" name="AutoShape 79">
            <a:extLst>
              <a:ext uri="{FF2B5EF4-FFF2-40B4-BE49-F238E27FC236}">
                <a16:creationId xmlns:a16="http://schemas.microsoft.com/office/drawing/2014/main" id="{360FB143-D9BB-44BD-83DA-6955F7EA7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8</a:t>
            </a:r>
          </a:p>
        </p:txBody>
      </p:sp>
      <p:sp>
        <p:nvSpPr>
          <p:cNvPr id="68" name="AutoShape 80">
            <a:extLst>
              <a:ext uri="{FF2B5EF4-FFF2-40B4-BE49-F238E27FC236}">
                <a16:creationId xmlns:a16="http://schemas.microsoft.com/office/drawing/2014/main" id="{4FC6BBCC-CE0C-4FAA-931A-D0C84536A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9</a:t>
            </a:r>
          </a:p>
        </p:txBody>
      </p:sp>
      <p:sp>
        <p:nvSpPr>
          <p:cNvPr id="69" name="AutoShape 81">
            <a:extLst>
              <a:ext uri="{FF2B5EF4-FFF2-40B4-BE49-F238E27FC236}">
                <a16:creationId xmlns:a16="http://schemas.microsoft.com/office/drawing/2014/main" id="{B13EA978-D1F9-40FC-AF18-8CCD02BDA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10</a:t>
            </a:r>
          </a:p>
        </p:txBody>
      </p:sp>
      <p:sp>
        <p:nvSpPr>
          <p:cNvPr id="70" name="AutoShape 82">
            <a:extLst>
              <a:ext uri="{FF2B5EF4-FFF2-40B4-BE49-F238E27FC236}">
                <a16:creationId xmlns:a16="http://schemas.microsoft.com/office/drawing/2014/main" id="{3DBB8BC3-9F07-4BBE-9FCA-F07EB4C5B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11</a:t>
            </a:r>
          </a:p>
        </p:txBody>
      </p:sp>
      <p:sp>
        <p:nvSpPr>
          <p:cNvPr id="71" name="AutoShape 83">
            <a:extLst>
              <a:ext uri="{FF2B5EF4-FFF2-40B4-BE49-F238E27FC236}">
                <a16:creationId xmlns:a16="http://schemas.microsoft.com/office/drawing/2014/main" id="{FE16FA01-C313-49B9-87D5-89D87F0D7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12</a:t>
            </a:r>
          </a:p>
        </p:txBody>
      </p:sp>
      <p:sp>
        <p:nvSpPr>
          <p:cNvPr id="72" name="AutoShape 84">
            <a:extLst>
              <a:ext uri="{FF2B5EF4-FFF2-40B4-BE49-F238E27FC236}">
                <a16:creationId xmlns:a16="http://schemas.microsoft.com/office/drawing/2014/main" id="{6DA8B3F9-892B-4393-9FB7-FFD2CB3F3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13</a:t>
            </a:r>
          </a:p>
        </p:txBody>
      </p:sp>
      <p:sp>
        <p:nvSpPr>
          <p:cNvPr id="73" name="AutoShape 85">
            <a:extLst>
              <a:ext uri="{FF2B5EF4-FFF2-40B4-BE49-F238E27FC236}">
                <a16:creationId xmlns:a16="http://schemas.microsoft.com/office/drawing/2014/main" id="{BFC8FF47-8DBB-425C-97D1-875919206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14</a:t>
            </a:r>
          </a:p>
        </p:txBody>
      </p:sp>
      <p:sp>
        <p:nvSpPr>
          <p:cNvPr id="74" name="AutoShape 86">
            <a:extLst>
              <a:ext uri="{FF2B5EF4-FFF2-40B4-BE49-F238E27FC236}">
                <a16:creationId xmlns:a16="http://schemas.microsoft.com/office/drawing/2014/main" id="{0CC92E75-5055-44DF-9CB4-9374649A5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199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15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2D4A3DC3-7200-4077-9B1B-0378236227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686" y="504825"/>
            <a:ext cx="4676775" cy="467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11479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4">
            <a:extLst>
              <a:ext uri="{FF2B5EF4-FFF2-40B4-BE49-F238E27FC236}">
                <a16:creationId xmlns:a16="http://schemas.microsoft.com/office/drawing/2014/main" id="{62144F74-6E4A-422E-A23B-CD28F6373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81001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defTabSz="1219170" eaLnBrk="1" hangingPunct="1">
              <a:buClr>
                <a:srgbClr val="000000"/>
              </a:buClr>
            </a:pPr>
            <a:r>
              <a:rPr lang="en-US" sz="4400" b="1" kern="0" dirty="0" err="1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Câu</a:t>
            </a:r>
            <a:r>
              <a:rPr lang="en-US" sz="4400" b="1" kern="0" dirty="0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 2:</a:t>
            </a:r>
            <a:endParaRPr lang="en-US" sz="36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sp>
        <p:nvSpPr>
          <p:cNvPr id="28" name="Text Box 7">
            <a:extLst>
              <a:ext uri="{FF2B5EF4-FFF2-40B4-BE49-F238E27FC236}">
                <a16:creationId xmlns:a16="http://schemas.microsoft.com/office/drawing/2014/main" id="{53F137A5-3373-4F64-B1E5-2D6F547B5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436" y="5470525"/>
            <a:ext cx="7737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1219170" eaLnBrk="1" hangingPunct="1">
              <a:spcBef>
                <a:spcPct val="50000"/>
              </a:spcBef>
              <a:buClr>
                <a:srgbClr val="000000"/>
              </a:buClr>
            </a:pP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Đáp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án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: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Hoa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đào</a:t>
            </a:r>
            <a:endParaRPr lang="en-US" sz="40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pic>
        <p:nvPicPr>
          <p:cNvPr id="29" name="Picture 8" descr="tht25788865">
            <a:extLst>
              <a:ext uri="{FF2B5EF4-FFF2-40B4-BE49-F238E27FC236}">
                <a16:creationId xmlns:a16="http://schemas.microsoft.com/office/drawing/2014/main" id="{795F9270-8B3A-474B-9398-3D369311F5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9" descr="tht25788865">
            <a:extLst>
              <a:ext uri="{FF2B5EF4-FFF2-40B4-BE49-F238E27FC236}">
                <a16:creationId xmlns:a16="http://schemas.microsoft.com/office/drawing/2014/main" id="{E7A9BDE3-EDB4-4624-8B30-C43BD03B99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0" descr="tht25788865">
            <a:extLst>
              <a:ext uri="{FF2B5EF4-FFF2-40B4-BE49-F238E27FC236}">
                <a16:creationId xmlns:a16="http://schemas.microsoft.com/office/drawing/2014/main" id="{BACE0167-CC78-41A9-BECB-95D0620577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1" descr="tht25788865">
            <a:extLst>
              <a:ext uri="{FF2B5EF4-FFF2-40B4-BE49-F238E27FC236}">
                <a16:creationId xmlns:a16="http://schemas.microsoft.com/office/drawing/2014/main" id="{595844F4-19FA-4302-9D51-C56CCFA8FE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13" descr="F9849DCFA90C473196ECD16214E77005">
            <a:extLst>
              <a:ext uri="{FF2B5EF4-FFF2-40B4-BE49-F238E27FC236}">
                <a16:creationId xmlns:a16="http://schemas.microsoft.com/office/drawing/2014/main" id="{79BF3438-6C72-4482-A631-9B8AD10B5B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AutoShape 38">
            <a:extLst>
              <a:ext uri="{FF2B5EF4-FFF2-40B4-BE49-F238E27FC236}">
                <a16:creationId xmlns:a16="http://schemas.microsoft.com/office/drawing/2014/main" id="{61546E42-70E3-47FA-9333-482EAB18A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FF0000"/>
                </a:solidFill>
                <a:latin typeface="Arial" charset="0"/>
                <a:cs typeface="Arial"/>
                <a:sym typeface="Arial"/>
              </a:rPr>
              <a:t>0</a:t>
            </a:r>
          </a:p>
        </p:txBody>
      </p:sp>
      <p:sp>
        <p:nvSpPr>
          <p:cNvPr id="51" name="AutoShape 39">
            <a:extLst>
              <a:ext uri="{FF2B5EF4-FFF2-40B4-BE49-F238E27FC236}">
                <a16:creationId xmlns:a16="http://schemas.microsoft.com/office/drawing/2014/main" id="{B95C13E1-0889-4EC9-8FA2-69205A62D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800000"/>
                </a:solidFill>
                <a:latin typeface="Arial" charset="0"/>
                <a:cs typeface="Arial"/>
                <a:sym typeface="Arial"/>
              </a:rPr>
              <a:t>1</a:t>
            </a:r>
          </a:p>
        </p:txBody>
      </p:sp>
      <p:sp>
        <p:nvSpPr>
          <p:cNvPr id="52" name="AutoShape 40">
            <a:extLst>
              <a:ext uri="{FF2B5EF4-FFF2-40B4-BE49-F238E27FC236}">
                <a16:creationId xmlns:a16="http://schemas.microsoft.com/office/drawing/2014/main" id="{F08EA19F-BC16-447A-BE6C-0C718FC6D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2</a:t>
            </a:r>
          </a:p>
        </p:txBody>
      </p:sp>
      <p:sp>
        <p:nvSpPr>
          <p:cNvPr id="53" name="AutoShape 41">
            <a:extLst>
              <a:ext uri="{FF2B5EF4-FFF2-40B4-BE49-F238E27FC236}">
                <a16:creationId xmlns:a16="http://schemas.microsoft.com/office/drawing/2014/main" id="{58A5FA56-DDAA-4132-96A9-A55E917AA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3</a:t>
            </a:r>
          </a:p>
        </p:txBody>
      </p:sp>
      <p:sp>
        <p:nvSpPr>
          <p:cNvPr id="54" name="AutoShape 75">
            <a:extLst>
              <a:ext uri="{FF2B5EF4-FFF2-40B4-BE49-F238E27FC236}">
                <a16:creationId xmlns:a16="http://schemas.microsoft.com/office/drawing/2014/main" id="{DE000E8D-FA91-4E5B-B8F9-2397BE679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4</a:t>
            </a:r>
          </a:p>
        </p:txBody>
      </p:sp>
      <p:sp>
        <p:nvSpPr>
          <p:cNvPr id="55" name="AutoShape 76">
            <a:extLst>
              <a:ext uri="{FF2B5EF4-FFF2-40B4-BE49-F238E27FC236}">
                <a16:creationId xmlns:a16="http://schemas.microsoft.com/office/drawing/2014/main" id="{F9897ED9-AD67-4DBE-84FF-9AE08091F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5</a:t>
            </a:r>
          </a:p>
        </p:txBody>
      </p:sp>
      <p:sp>
        <p:nvSpPr>
          <p:cNvPr id="56" name="AutoShape 77">
            <a:extLst>
              <a:ext uri="{FF2B5EF4-FFF2-40B4-BE49-F238E27FC236}">
                <a16:creationId xmlns:a16="http://schemas.microsoft.com/office/drawing/2014/main" id="{1FF82CCB-B842-4B0A-8A7E-C902D65C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6</a:t>
            </a:r>
          </a:p>
        </p:txBody>
      </p:sp>
      <p:sp>
        <p:nvSpPr>
          <p:cNvPr id="57" name="AutoShape 78">
            <a:extLst>
              <a:ext uri="{FF2B5EF4-FFF2-40B4-BE49-F238E27FC236}">
                <a16:creationId xmlns:a16="http://schemas.microsoft.com/office/drawing/2014/main" id="{C1996F82-5C49-471A-B169-F17CFF6E8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7</a:t>
            </a:r>
          </a:p>
        </p:txBody>
      </p:sp>
      <p:sp>
        <p:nvSpPr>
          <p:cNvPr id="58" name="AutoShape 79">
            <a:extLst>
              <a:ext uri="{FF2B5EF4-FFF2-40B4-BE49-F238E27FC236}">
                <a16:creationId xmlns:a16="http://schemas.microsoft.com/office/drawing/2014/main" id="{ADEAA3F0-EECD-4F44-B2DB-593068C55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8</a:t>
            </a:r>
          </a:p>
        </p:txBody>
      </p:sp>
      <p:sp>
        <p:nvSpPr>
          <p:cNvPr id="59" name="AutoShape 80">
            <a:extLst>
              <a:ext uri="{FF2B5EF4-FFF2-40B4-BE49-F238E27FC236}">
                <a16:creationId xmlns:a16="http://schemas.microsoft.com/office/drawing/2014/main" id="{62163E91-8481-45B1-A15D-4A592CEF4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9</a:t>
            </a:r>
          </a:p>
        </p:txBody>
      </p:sp>
      <p:sp>
        <p:nvSpPr>
          <p:cNvPr id="60" name="AutoShape 81">
            <a:extLst>
              <a:ext uri="{FF2B5EF4-FFF2-40B4-BE49-F238E27FC236}">
                <a16:creationId xmlns:a16="http://schemas.microsoft.com/office/drawing/2014/main" id="{D794CF04-694C-4142-9563-EF39BDA61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10</a:t>
            </a:r>
          </a:p>
        </p:txBody>
      </p:sp>
      <p:sp>
        <p:nvSpPr>
          <p:cNvPr id="61" name="AutoShape 82">
            <a:extLst>
              <a:ext uri="{FF2B5EF4-FFF2-40B4-BE49-F238E27FC236}">
                <a16:creationId xmlns:a16="http://schemas.microsoft.com/office/drawing/2014/main" id="{CF38A77F-D71E-4E13-AA6A-C56733DDE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11</a:t>
            </a:r>
          </a:p>
        </p:txBody>
      </p:sp>
      <p:sp>
        <p:nvSpPr>
          <p:cNvPr id="62" name="AutoShape 83">
            <a:extLst>
              <a:ext uri="{FF2B5EF4-FFF2-40B4-BE49-F238E27FC236}">
                <a16:creationId xmlns:a16="http://schemas.microsoft.com/office/drawing/2014/main" id="{772CDBBE-2BB6-4C74-B3BF-2B7702AB1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12</a:t>
            </a:r>
          </a:p>
        </p:txBody>
      </p:sp>
      <p:sp>
        <p:nvSpPr>
          <p:cNvPr id="63" name="AutoShape 84">
            <a:extLst>
              <a:ext uri="{FF2B5EF4-FFF2-40B4-BE49-F238E27FC236}">
                <a16:creationId xmlns:a16="http://schemas.microsoft.com/office/drawing/2014/main" id="{061DA309-343C-4E0E-9548-8C257A61F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13</a:t>
            </a:r>
          </a:p>
        </p:txBody>
      </p:sp>
      <p:sp>
        <p:nvSpPr>
          <p:cNvPr id="64" name="AutoShape 85">
            <a:extLst>
              <a:ext uri="{FF2B5EF4-FFF2-40B4-BE49-F238E27FC236}">
                <a16:creationId xmlns:a16="http://schemas.microsoft.com/office/drawing/2014/main" id="{84ACB6B7-D9E1-4219-9482-E8D6E3DF0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14</a:t>
            </a:r>
          </a:p>
        </p:txBody>
      </p:sp>
      <p:sp>
        <p:nvSpPr>
          <p:cNvPr id="65" name="AutoShape 86">
            <a:extLst>
              <a:ext uri="{FF2B5EF4-FFF2-40B4-BE49-F238E27FC236}">
                <a16:creationId xmlns:a16="http://schemas.microsoft.com/office/drawing/2014/main" id="{51196DCD-3D7C-4437-85BC-8B1384466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15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DE4C0F8A-7D46-436C-9B42-4018F6DA46F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2600" y="2123700"/>
            <a:ext cx="4667808" cy="2373567"/>
          </a:xfrm>
          <a:prstGeom prst="rect">
            <a:avLst/>
          </a:prstGeom>
        </p:spPr>
      </p:pic>
      <p:pic>
        <p:nvPicPr>
          <p:cNvPr id="67" name="Picture 2" descr="Món ăn thuốc từ quả đào">
            <a:extLst>
              <a:ext uri="{FF2B5EF4-FFF2-40B4-BE49-F238E27FC236}">
                <a16:creationId xmlns:a16="http://schemas.microsoft.com/office/drawing/2014/main" id="{33DAD74A-6BD8-4B95-B024-12D21E5BE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50" b="99750" l="0" r="976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519" y="1439367"/>
            <a:ext cx="4069712" cy="3493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33046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1752600" y="381001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defTabSz="914377" eaLnBrk="1" hangingPunct="1"/>
            <a:r>
              <a:rPr lang="en-US" sz="4400" b="1" dirty="0" err="1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Câu</a:t>
            </a:r>
            <a:r>
              <a:rPr lang="en-US" sz="4400" b="1" dirty="0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 3:</a:t>
            </a:r>
            <a:endParaRPr lang="en-US" sz="3600" b="1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1482436" y="5470525"/>
            <a:ext cx="7737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914377" eaLnBrk="1" hangingPunct="1">
              <a:spcBef>
                <a:spcPct val="50000"/>
              </a:spcBef>
            </a:pP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Đáp</a:t>
            </a:r>
            <a:r>
              <a:rPr lang="en-US" sz="4000" b="1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án</a:t>
            </a:r>
            <a:r>
              <a:rPr lang="en-US" sz="4000" b="1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: </a:t>
            </a: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Pháo</a:t>
            </a:r>
            <a:r>
              <a:rPr lang="en-US" sz="4000" b="1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hoa</a:t>
            </a:r>
            <a:endParaRPr lang="en-US" sz="4000" b="1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pic>
        <p:nvPicPr>
          <p:cNvPr id="5125" name="Picture 8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9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0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1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3" descr="F9849DCFA90C473196ECD16214E7700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AutoShape 38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FF0000"/>
                </a:solidFill>
                <a:latin typeface="Arial" charset="0"/>
                <a:cs typeface="Arial"/>
                <a:sym typeface="Arial"/>
              </a:rPr>
              <a:t>0</a:t>
            </a:r>
          </a:p>
        </p:txBody>
      </p:sp>
      <p:sp>
        <p:nvSpPr>
          <p:cNvPr id="32" name="AutoShape 39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800000"/>
                </a:solidFill>
                <a:latin typeface="Arial" charset="0"/>
                <a:cs typeface="Arial"/>
                <a:sym typeface="Arial"/>
              </a:rPr>
              <a:t>1</a:t>
            </a:r>
          </a:p>
        </p:txBody>
      </p:sp>
      <p:sp>
        <p:nvSpPr>
          <p:cNvPr id="33" name="AutoShape 40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2</a:t>
            </a:r>
          </a:p>
        </p:txBody>
      </p:sp>
      <p:sp>
        <p:nvSpPr>
          <p:cNvPr id="34" name="AutoShape 41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3</a:t>
            </a:r>
          </a:p>
        </p:txBody>
      </p:sp>
      <p:sp>
        <p:nvSpPr>
          <p:cNvPr id="35" name="AutoShape 75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4</a:t>
            </a:r>
          </a:p>
        </p:txBody>
      </p:sp>
      <p:sp>
        <p:nvSpPr>
          <p:cNvPr id="36" name="AutoShape 76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5</a:t>
            </a:r>
          </a:p>
        </p:txBody>
      </p:sp>
      <p:sp>
        <p:nvSpPr>
          <p:cNvPr id="37" name="AutoShape 77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6</a:t>
            </a:r>
          </a:p>
        </p:txBody>
      </p:sp>
      <p:sp>
        <p:nvSpPr>
          <p:cNvPr id="38" name="AutoShape 78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7</a:t>
            </a:r>
          </a:p>
        </p:txBody>
      </p:sp>
      <p:sp>
        <p:nvSpPr>
          <p:cNvPr id="39" name="AutoShape 79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8</a:t>
            </a:r>
          </a:p>
        </p:txBody>
      </p:sp>
      <p:sp>
        <p:nvSpPr>
          <p:cNvPr id="40" name="AutoShape 80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9</a:t>
            </a:r>
          </a:p>
        </p:txBody>
      </p:sp>
      <p:sp>
        <p:nvSpPr>
          <p:cNvPr id="41" name="AutoShape 81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10</a:t>
            </a:r>
          </a:p>
        </p:txBody>
      </p:sp>
      <p:sp>
        <p:nvSpPr>
          <p:cNvPr id="42" name="AutoShape 82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11</a:t>
            </a:r>
          </a:p>
        </p:txBody>
      </p:sp>
      <p:sp>
        <p:nvSpPr>
          <p:cNvPr id="43" name="AutoShape 83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12</a:t>
            </a:r>
          </a:p>
        </p:txBody>
      </p:sp>
      <p:sp>
        <p:nvSpPr>
          <p:cNvPr id="44" name="AutoShape 84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13</a:t>
            </a:r>
          </a:p>
        </p:txBody>
      </p:sp>
      <p:sp>
        <p:nvSpPr>
          <p:cNvPr id="45" name="AutoShape 85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14</a:t>
            </a:r>
          </a:p>
        </p:txBody>
      </p:sp>
      <p:sp>
        <p:nvSpPr>
          <p:cNvPr id="46" name="AutoShape 86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377"/>
            <a:r>
              <a:rPr lang="en-US" sz="4400" b="1" dirty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7560" y="1628864"/>
            <a:ext cx="5826080" cy="2962546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C1D5F2E0-F265-4987-B1E6-2DEE676B4A0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72" y="786583"/>
            <a:ext cx="5142858" cy="514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592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002108bg3md5r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" y="0"/>
            <a:ext cx="122529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5" descr="Bồ câu đang ba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28626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 descr="Bồ câu đang ba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3" y="685801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7" descr="Bồ câu đang ba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623889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8" descr="Bồ câu đang ba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63" y="719139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2" name="WordArt 11"/>
          <p:cNvSpPr>
            <a:spLocks noChangeArrowheads="1" noChangeShapeType="1" noTextEdit="1"/>
          </p:cNvSpPr>
          <p:nvPr/>
        </p:nvSpPr>
        <p:spPr bwMode="auto">
          <a:xfrm>
            <a:off x="1905001" y="1676400"/>
            <a:ext cx="8048625" cy="31813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TẠM BIỆT !</a:t>
            </a:r>
          </a:p>
        </p:txBody>
      </p:sp>
    </p:spTree>
    <p:extLst>
      <p:ext uri="{BB962C8B-B14F-4D97-AF65-F5344CB8AC3E}">
        <p14:creationId xmlns:p14="http://schemas.microsoft.com/office/powerpoint/2010/main" val="8458790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0.04653 C 0.01077 0.07685 0.00452 0.04676 0.00816 0.10694 C 0.00868 0.11551 0.0184 0.12685 0.02274 0.13264 C 0.02639 0.14676 0.02535 0.14954 0.03559 0.15625 C 0.03993 0.16481 0.04514 0.17431 0.05174 0.17986 C 0.05643 0.19745 0.04809 0.22153 0.0566 0.23588 C 0.06129 0.24375 0.07136 0.24282 0.07761 0.24653 C 0.0816 0.24884 0.0849 0.25301 0.08889 0.25532 C 0.09844 0.26088 0.10955 0.26366 0.11945 0.26806 C 0.13247 0.27384 0.14948 0.27269 0.16302 0.27454 C 0.18143 0.28287 0.16927 0.27917 0.20018 0.27685 C 0.20625 0.27454 0.21094 0.27292 0.21632 0.26806 C 0.21771 0.26412 0.21858 0.2588 0.22066 0.25532 C 0.22292 0.25301 0.22552 0.25255 0.22761 0.25093 C 0.2309 0.24815 0.23403 0.24514 0.23733 0.24236 C 0.24584 0.23472 0.25417 0.22778 0.26302 0.22083 C 0.27205 0.21389 0.27865 0.20255 0.28733 0.19514 C 0.2908 0.18102 0.2974 0.1794 0.3066 0.1713 C 0.31649 0.16273 0.32587 0.1537 0.33733 0.14977 C 0.34323 0.14468 0.35 0.13981 0.3566 0.13704 C 0.36268 0.13148 0.36024 0.13264 0.36788 0.13056 C 0.37379 0.12894 0.38559 0.12616 0.38559 0.12639 C 0.42656 0.12708 0.47413 0.1044 0.50816 0.13472 C 0.50972 0.14468 0.51042 0.15231 0.51459 0.16065 C 0.51788 0.17338 0.51389 0.16157 0.52118 0.1713 C 0.52448 0.17569 0.52604 0.18171 0.52899 0.18634 C 0.53854 0.20093 0.53004 0.18495 0.53733 0.19931 C 0.54045 0.21273 0.55452 0.22824 0.56476 0.23148 C 0.57292 0.23727 0.58143 0.23866 0.59028 0.24236 C 0.6007 0.24167 0.61111 0.24306 0.62101 0.24028 C 0.62656 0.23889 0.63038 0.23171 0.63559 0.2294 C 0.64306 0.21944 0.65122 0.21296 0.6599 0.20579 C 0.66736 0.19931 0.67448 0.19167 0.68247 0.18634 C 0.68976 0.18148 0.69774 0.17847 0.70504 0.17361 C 0.70903 0.16829 0.71059 0.16713 0.71302 0.16065 C 0.71372 0.15856 0.71354 0.15579 0.71476 0.15417 C 0.71945 0.14792 0.72969 0.14722 0.73559 0.1456 C 0.75452 0.1463 0.77344 0.14468 0.79219 0.14769 C 0.79601 0.14838 0.79896 0.15255 0.80174 0.15625 C 0.80938 0.16644 0.81702 0.17616 0.82604 0.18426 C 0.83125 0.20556 0.82257 0.17292 0.83247 0.19722 C 0.84653 0.23125 0.8257 0.19259 0.84045 0.21875 C 0.84271 0.2294 0.84427 0.24028 0.84688 0.25093 C 0.84861 0.2662 0.84809 0.27894 0.84531 0.29398 C 0.84653 0.33634 0.84844 0.3662 0.84688 0.40787 C 0.82969 0.40417 0.83959 0.40694 0.84531 0.41875 C 0.84393 0.43519 0.84115 0.45 0.83403 0.46389 C 0.83247 0.47431 0.8309 0.47847 0.82761 0.4875 C 0.82691 0.48958 0.82691 0.49213 0.82604 0.49398 C 0.82379 0.49861 0.82031 0.50231 0.81788 0.50694 C 0.81511 0.51806 0.81719 0.51134 0.8099 0.52616 C 0.80799 0.52986 0.80868 0.53542 0.8066 0.53912 C 0.80382 0.54398 0.79688 0.55208 0.79688 0.55231 C 0.79393 0.56435 0.78854 0.575 0.78073 0.58218 C 0.77778 0.59421 0.77136 0.60394 0.76632 0.61435 C 0.76441 0.61829 0.7599 0.61713 0.7566 0.61875 C 0.74931 0.63403 0.75886 0.61574 0.74688 0.63148 C 0.74549 0.63333 0.74514 0.63634 0.74375 0.63796 C 0.7408 0.6412 0.73212 0.64468 0.72917 0.64653 C 0.71893 0.65278 0.71528 0.65625 0.70504 0.65949 C 0.69063 0.66898 0.6967 0.66597 0.68733 0.67037 C 0.66632 0.69097 0.62847 0.68333 0.60347 0.68542 C 0.58438 0.69028 0.56615 0.69792 0.5467 0.70046 C 0.52049 0.69977 0.49427 0.69931 0.46788 0.69815 C 0.46198 0.69792 0.45608 0.69699 0.45018 0.69606 C 0.44149 0.69491 0.42431 0.6919 0.42431 0.69213 C 0.41406 0.68704 0.42535 0.6919 0.4099 0.6875 C 0.40035 0.68472 0.40886 0.68449 0.39531 0.68102 C 0.38993 0.67963 0.37917 0.67685 0.37917 0.67708 C 0.37327 0.67153 0.36806 0.6713 0.36146 0.66806 C 0.35747 0.66597 0.35434 0.66111 0.35018 0.65949 C 0.34236 0.65625 0.33403 0.65532 0.32604 0.65301 C 0.31233 0.64421 0.29844 0.64005 0.28403 0.6338 C 0.27014 0.62778 0.25781 0.61597 0.24358 0.61227 C 0.2316 0.60255 0.21858 0.59444 0.20504 0.58866 C 0.20347 0.58727 0.20191 0.58542 0.20018 0.58426 C 0.19861 0.58333 0.1967 0.58333 0.19479 0.58218 C 0.18038 0.5706 0.17969 0.5662 0.16476 0.56065 C 0.15955 0.55602 0.15417 0.55347 0.14861 0.54977 C 0.13386 0.54005 0.12136 0.52731 0.10504 0.52199 C 0.09827 0.51597 0.09306 0.51019 0.08559 0.50694 C 0.08368 0.50556 0.08229 0.50394 0.08073 0.50255 C 0.07865 0.50093 0.07639 0.5 0.07431 0.49815 C 0.06945 0.49421 0.06511 0.49051 0.06146 0.48542 C 0.0599 0.48333 0.05851 0.48079 0.0566 0.47894 C 0.04288 0.46574 0.05764 0.48449 0.04375 0.46806 C 0.02448 0.44514 0.04219 0.46366 0.02761 0.44884 C 0.02049 0.43032 0.00851 0.41528 0.00018 0.39722 C -0.00538 0.38542 -0.01163 0.36852 -0.01927 0.35856 C -0.03055 0.32662 -0.01319 0.37431 -0.02726 0.3412 C -0.03125 0.33171 -0.03212 0.32176 -0.03854 0.31319 C -0.04514 0.3044 -0.05 0.29491 -0.05312 0.2831 C -0.05121 0.25486 -0.05052 0.2294 -0.03854 0.20579 C -0.03715 0.19792 -0.03472 0.19028 -0.03368 0.18218 C -0.03194 0.16944 -0.03246 0.16435 -0.02726 0.15417 C -0.02187 0.13171 -0.01597 0.11366 -0.01597 0.08958 " pathEditMode="relative" rAng="0" ptsTypes="fffffffffffffffffffffffffffffffffffffffffffffffffffffffffffffffffffffffffffffffffffffffffffffffA">
                                      <p:cBhvr>
                                        <p:cTn id="6" dur="10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27" y="3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BD8E75F-D98F-47B8-9043-BDF4DFC35B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32"/>
          <a:stretch/>
        </p:blipFill>
        <p:spPr>
          <a:xfrm>
            <a:off x="5323140" y="1522247"/>
            <a:ext cx="6708270" cy="3262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794FF2AA-0804-4CAF-803C-E14F764E7A9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495793" y="4987548"/>
          <a:ext cx="6187152" cy="1857820"/>
        </p:xfrm>
        <a:graphic>
          <a:graphicData uri="http://schemas.openxmlformats.org/drawingml/2006/table">
            <a:tbl>
              <a:tblPr firstRow="1" bandRow="1"/>
              <a:tblGrid>
                <a:gridCol w="2062384">
                  <a:extLst>
                    <a:ext uri="{9D8B030D-6E8A-4147-A177-3AD203B41FA5}">
                      <a16:colId xmlns:a16="http://schemas.microsoft.com/office/drawing/2014/main" val="2291636980"/>
                    </a:ext>
                  </a:extLst>
                </a:gridCol>
                <a:gridCol w="2062384">
                  <a:extLst>
                    <a:ext uri="{9D8B030D-6E8A-4147-A177-3AD203B41FA5}">
                      <a16:colId xmlns:a16="http://schemas.microsoft.com/office/drawing/2014/main" val="2495621826"/>
                    </a:ext>
                  </a:extLst>
                </a:gridCol>
                <a:gridCol w="2062384">
                  <a:extLst>
                    <a:ext uri="{9D8B030D-6E8A-4147-A177-3AD203B41FA5}">
                      <a16:colId xmlns:a16="http://schemas.microsoft.com/office/drawing/2014/main" val="2323058943"/>
                    </a:ext>
                  </a:extLst>
                </a:gridCol>
              </a:tblGrid>
              <a:tr h="37156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495564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995240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bác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nông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gặt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lúa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321581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trâu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gặm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cỏ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380126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965121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4357DD0F-6012-4B91-B44F-EB15C72B1848}"/>
              </a:ext>
            </a:extLst>
          </p:cNvPr>
          <p:cNvSpPr txBox="1"/>
          <p:nvPr/>
        </p:nvSpPr>
        <p:spPr>
          <a:xfrm>
            <a:off x="1235134" y="445029"/>
            <a:ext cx="9137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1: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Dựa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vào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tranh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từ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sự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vật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hoạt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động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(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theo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mẫu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) </a:t>
            </a:r>
            <a:endParaRPr lang="vi-VN" sz="32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760E2C5-5D15-405A-9FF3-884DDAE5382E}"/>
              </a:ext>
            </a:extLst>
          </p:cNvPr>
          <p:cNvCxnSpPr>
            <a:cxnSpLocks/>
          </p:cNvCxnSpPr>
          <p:nvPr/>
        </p:nvCxnSpPr>
        <p:spPr>
          <a:xfrm>
            <a:off x="6527651" y="941542"/>
            <a:ext cx="1406674" cy="0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B97BC75-9C9C-4D28-8AE2-80F65CFF78D9}"/>
              </a:ext>
            </a:extLst>
          </p:cNvPr>
          <p:cNvCxnSpPr>
            <a:cxnSpLocks/>
          </p:cNvCxnSpPr>
          <p:nvPr/>
        </p:nvCxnSpPr>
        <p:spPr>
          <a:xfrm>
            <a:off x="8677275" y="941542"/>
            <a:ext cx="1200150" cy="11997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E46FE8A-4E40-486A-9AC3-CE496DB7121B}"/>
              </a:ext>
            </a:extLst>
          </p:cNvPr>
          <p:cNvCxnSpPr>
            <a:cxnSpLocks/>
          </p:cNvCxnSpPr>
          <p:nvPr/>
        </p:nvCxnSpPr>
        <p:spPr>
          <a:xfrm flipV="1">
            <a:off x="3708251" y="1396347"/>
            <a:ext cx="1930549" cy="13036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49594D16-5DFE-463D-ACC4-00F489D755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324" y="1875320"/>
            <a:ext cx="4924337" cy="352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322DC504-5F3E-46B5-A808-A17E31020EDC}"/>
              </a:ext>
            </a:extLst>
          </p:cNvPr>
          <p:cNvSpPr/>
          <p:nvPr/>
        </p:nvSpPr>
        <p:spPr>
          <a:xfrm>
            <a:off x="1685925" y="2368537"/>
            <a:ext cx="33788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3698961055171704230">
            <a:hlinkClick r:id="" action="ppaction://media"/>
            <a:extLst>
              <a:ext uri="{FF2B5EF4-FFF2-40B4-BE49-F238E27FC236}">
                <a16:creationId xmlns:a16="http://schemas.microsoft.com/office/drawing/2014/main" id="{7D765845-4B55-42EE-A12E-1002E98AC1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40003" y="5170942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08865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  <p:bldLst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18" name="Picture 17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43721BA8-96AC-4EFF-9484-BEF2D38C1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8310828" cy="4937760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05A5A95E-4DDB-413F-914A-8DE4F7A49429}"/>
              </a:ext>
            </a:extLst>
          </p:cNvPr>
          <p:cNvSpPr/>
          <p:nvPr/>
        </p:nvSpPr>
        <p:spPr>
          <a:xfrm flipH="1">
            <a:off x="9977172" y="140109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0D07C800-5743-4444-8B86-A7F1F6490E35}"/>
              </a:ext>
            </a:extLst>
          </p:cNvPr>
          <p:cNvSpPr/>
          <p:nvPr/>
        </p:nvSpPr>
        <p:spPr>
          <a:xfrm>
            <a:off x="4267689" y="151908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61B0905-909A-47A4-B21B-AA7ED59741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44912" y="52712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8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B8DED3D-ABC6-47A7-8671-16ACF73AA9D2}"/>
              </a:ext>
            </a:extLst>
          </p:cNvPr>
          <p:cNvSpPr txBox="1"/>
          <p:nvPr/>
        </p:nvSpPr>
        <p:spPr>
          <a:xfrm>
            <a:off x="628650" y="579924"/>
            <a:ext cx="111602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38AE41-9048-41D1-AA5F-FFEC5C343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70380"/>
            <a:ext cx="7391339" cy="4934165"/>
          </a:xfrm>
          <a:prstGeom prst="rect">
            <a:avLst/>
          </a:prstGeom>
        </p:spPr>
      </p:pic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D513FD3F-73B0-4BEA-BC6D-1792B6C45DD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423003" y="2262633"/>
          <a:ext cx="4784829" cy="303318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594943">
                  <a:extLst>
                    <a:ext uri="{9D8B030D-6E8A-4147-A177-3AD203B41FA5}">
                      <a16:colId xmlns:a16="http://schemas.microsoft.com/office/drawing/2014/main" val="2823378648"/>
                    </a:ext>
                  </a:extLst>
                </a:gridCol>
                <a:gridCol w="1594943">
                  <a:extLst>
                    <a:ext uri="{9D8B030D-6E8A-4147-A177-3AD203B41FA5}">
                      <a16:colId xmlns:a16="http://schemas.microsoft.com/office/drawing/2014/main" val="786084376"/>
                    </a:ext>
                  </a:extLst>
                </a:gridCol>
                <a:gridCol w="1594943">
                  <a:extLst>
                    <a:ext uri="{9D8B030D-6E8A-4147-A177-3AD203B41FA5}">
                      <a16:colId xmlns:a16="http://schemas.microsoft.com/office/drawing/2014/main" val="4286975239"/>
                    </a:ext>
                  </a:extLst>
                </a:gridCol>
              </a:tblGrid>
              <a:tr h="60663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683207"/>
                  </a:ext>
                </a:extLst>
              </a:tr>
              <a:tr h="60663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77445"/>
                  </a:ext>
                </a:extLst>
              </a:tr>
              <a:tr h="606637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Bác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nông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Gặt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lúa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977997"/>
                  </a:ext>
                </a:extLst>
              </a:tr>
              <a:tr h="606637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trâu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Gặm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cỏ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356397"/>
                  </a:ext>
                </a:extLst>
              </a:tr>
              <a:tr h="60663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511817"/>
                  </a:ext>
                </a:extLst>
              </a:tr>
            </a:tbl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CFC55E16-3AEB-4A33-BD62-875DBE0848C7}"/>
              </a:ext>
            </a:extLst>
          </p:cNvPr>
          <p:cNvSpPr/>
          <p:nvPr/>
        </p:nvSpPr>
        <p:spPr>
          <a:xfrm>
            <a:off x="5355640" y="3344771"/>
            <a:ext cx="568910" cy="653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CE8904-9731-4995-A5F3-EC388AC46249}"/>
              </a:ext>
            </a:extLst>
          </p:cNvPr>
          <p:cNvSpPr txBox="1"/>
          <p:nvPr/>
        </p:nvSpPr>
        <p:spPr>
          <a:xfrm>
            <a:off x="7620000" y="4105275"/>
            <a:ext cx="125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DA830D3-2BD2-4660-8BD2-622A4C72690D}"/>
              </a:ext>
            </a:extLst>
          </p:cNvPr>
          <p:cNvSpPr/>
          <p:nvPr/>
        </p:nvSpPr>
        <p:spPr>
          <a:xfrm>
            <a:off x="5124450" y="4694166"/>
            <a:ext cx="1400507" cy="10113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D6D36F-0D9D-45BF-9268-D400317479AB}"/>
              </a:ext>
            </a:extLst>
          </p:cNvPr>
          <p:cNvSpPr txBox="1"/>
          <p:nvPr/>
        </p:nvSpPr>
        <p:spPr>
          <a:xfrm>
            <a:off x="9305925" y="3579170"/>
            <a:ext cx="125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B44B31E-AF1B-4E72-8FF8-2ED963D5383F}"/>
              </a:ext>
            </a:extLst>
          </p:cNvPr>
          <p:cNvSpPr/>
          <p:nvPr/>
        </p:nvSpPr>
        <p:spPr>
          <a:xfrm>
            <a:off x="10791913" y="4744965"/>
            <a:ext cx="1292987" cy="440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diều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107A5AF-324C-4AF6-857E-A45F056874B2}"/>
              </a:ext>
            </a:extLst>
          </p:cNvPr>
          <p:cNvSpPr/>
          <p:nvPr/>
        </p:nvSpPr>
        <p:spPr>
          <a:xfrm>
            <a:off x="5355640" y="2100315"/>
            <a:ext cx="1149869" cy="18976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581818B-24B9-4E8F-AF0B-EF8AA8D09A56}"/>
              </a:ext>
            </a:extLst>
          </p:cNvPr>
          <p:cNvSpPr/>
          <p:nvPr/>
        </p:nvSpPr>
        <p:spPr>
          <a:xfrm>
            <a:off x="7602156" y="4798307"/>
            <a:ext cx="1292987" cy="440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7DE4D44-CA3D-4C9F-A4BE-7CEDF785A505}"/>
              </a:ext>
            </a:extLst>
          </p:cNvPr>
          <p:cNvSpPr/>
          <p:nvPr/>
        </p:nvSpPr>
        <p:spPr>
          <a:xfrm>
            <a:off x="4850932" y="3738658"/>
            <a:ext cx="865414" cy="653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56F46D8-1C0F-4017-A9B6-568095C278BA}"/>
              </a:ext>
            </a:extLst>
          </p:cNvPr>
          <p:cNvSpPr/>
          <p:nvPr/>
        </p:nvSpPr>
        <p:spPr>
          <a:xfrm>
            <a:off x="9169579" y="4782727"/>
            <a:ext cx="1376122" cy="440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Chuồn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chuồn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5A304A5-498C-4989-BE3F-CB8DFE14B4C3}"/>
              </a:ext>
            </a:extLst>
          </p:cNvPr>
          <p:cNvSpPr/>
          <p:nvPr/>
        </p:nvSpPr>
        <p:spPr>
          <a:xfrm>
            <a:off x="4122700" y="5793553"/>
            <a:ext cx="865414" cy="653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6730E45-84A3-43EF-BE32-C2C04A8FE011}"/>
              </a:ext>
            </a:extLst>
          </p:cNvPr>
          <p:cNvCxnSpPr/>
          <p:nvPr/>
        </p:nvCxnSpPr>
        <p:spPr>
          <a:xfrm>
            <a:off x="4488051" y="1069449"/>
            <a:ext cx="10001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C9E4C56-1DE3-4C76-A34A-997B00F1242C}"/>
              </a:ext>
            </a:extLst>
          </p:cNvPr>
          <p:cNvCxnSpPr/>
          <p:nvPr/>
        </p:nvCxnSpPr>
        <p:spPr>
          <a:xfrm>
            <a:off x="6240651" y="1069449"/>
            <a:ext cx="10001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BD9C32D-BCED-4744-A497-465B3DF95E02}"/>
              </a:ext>
            </a:extLst>
          </p:cNvPr>
          <p:cNvCxnSpPr>
            <a:cxnSpLocks/>
          </p:cNvCxnSpPr>
          <p:nvPr/>
        </p:nvCxnSpPr>
        <p:spPr>
          <a:xfrm>
            <a:off x="7526526" y="1110198"/>
            <a:ext cx="16224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 animBg="1"/>
      <p:bldP spid="11" grpId="1" animBg="1"/>
      <p:bldP spid="30" grpId="0" animBg="1"/>
      <p:bldP spid="30" grpId="1" animBg="1"/>
      <p:bldP spid="14" grpId="0" animBg="1"/>
      <p:bldP spid="36" grpId="0" animBg="1"/>
      <p:bldP spid="36" grpId="1" animBg="1"/>
      <p:bldP spid="38" grpId="0" animBg="1"/>
      <p:bldP spid="39" grpId="0" animBg="1"/>
      <p:bldP spid="39" grpId="1" animBg="1"/>
      <p:bldP spid="40" grpId="0" animBg="1"/>
      <p:bldP spid="41" grpId="0" animBg="1"/>
      <p:bldP spid="4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B8DED3D-ABC6-47A7-8671-16ACF73AA9D2}"/>
              </a:ext>
            </a:extLst>
          </p:cNvPr>
          <p:cNvSpPr txBox="1"/>
          <p:nvPr/>
        </p:nvSpPr>
        <p:spPr>
          <a:xfrm>
            <a:off x="1449238" y="579924"/>
            <a:ext cx="9592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Picture 19" descr="A picture containing accessory, case&#10;&#10;Description automatically generated">
            <a:extLst>
              <a:ext uri="{FF2B5EF4-FFF2-40B4-BE49-F238E27FC236}">
                <a16:creationId xmlns:a16="http://schemas.microsoft.com/office/drawing/2014/main" id="{8C001BB3-1A5B-406F-9417-1FF2740925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9177" y="903089"/>
            <a:ext cx="8743949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3F2ECE6-29D8-4222-80D0-3EA5D540243E}"/>
              </a:ext>
            </a:extLst>
          </p:cNvPr>
          <p:cNvSpPr txBox="1"/>
          <p:nvPr/>
        </p:nvSpPr>
        <p:spPr>
          <a:xfrm rot="21272280">
            <a:off x="1025564" y="2950747"/>
            <a:ext cx="4343115" cy="8506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endParaRPr lang="en-US" sz="4400" dirty="0">
              <a:solidFill>
                <a:srgbClr val="0033CC"/>
              </a:solidFill>
              <a:effectLst>
                <a:glow rad="127000">
                  <a:srgbClr val="0033CC">
                    <a:alpha val="30000"/>
                  </a:srgb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9AF07F-EACB-470C-B480-6AAC7E9B8ED3}"/>
              </a:ext>
            </a:extLst>
          </p:cNvPr>
          <p:cNvSpPr txBox="1"/>
          <p:nvPr/>
        </p:nvSpPr>
        <p:spPr>
          <a:xfrm rot="21244028">
            <a:off x="1491322" y="3806775"/>
            <a:ext cx="3860460" cy="18257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0" name="Picture 29" descr="A picture containing accessory, case&#10;&#10;Description automatically generated">
            <a:extLst>
              <a:ext uri="{FF2B5EF4-FFF2-40B4-BE49-F238E27FC236}">
                <a16:creationId xmlns:a16="http://schemas.microsoft.com/office/drawing/2014/main" id="{9A46C003-9600-45F0-9533-7AC6972CE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716" y="759861"/>
            <a:ext cx="8743949" cy="6858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D3BF8C8-22C2-4838-BC3F-73CF3DE4FD64}"/>
              </a:ext>
            </a:extLst>
          </p:cNvPr>
          <p:cNvSpPr txBox="1"/>
          <p:nvPr/>
        </p:nvSpPr>
        <p:spPr>
          <a:xfrm rot="21272280">
            <a:off x="6824501" y="2734884"/>
            <a:ext cx="3824149" cy="1377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lang="en-US" sz="3600" dirty="0">
              <a:solidFill>
                <a:srgbClr val="0033CC"/>
              </a:solidFill>
              <a:effectLst>
                <a:glow rad="127000">
                  <a:srgbClr val="0033CC">
                    <a:alpha val="30000"/>
                  </a:srgb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B50DF4-90AA-4AEE-A52B-E68E83CDFDE4}"/>
              </a:ext>
            </a:extLst>
          </p:cNvPr>
          <p:cNvSpPr txBox="1"/>
          <p:nvPr/>
        </p:nvSpPr>
        <p:spPr>
          <a:xfrm rot="21057631">
            <a:off x="6885031" y="4085262"/>
            <a:ext cx="4343115" cy="12348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gặt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243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32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06BC86-B491-478D-87DD-C607F9521E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134" y="1593234"/>
            <a:ext cx="6539995" cy="37490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5A1C963-6000-4744-81E1-10E1657959C2}"/>
              </a:ext>
            </a:extLst>
          </p:cNvPr>
          <p:cNvSpPr txBox="1"/>
          <p:nvPr/>
        </p:nvSpPr>
        <p:spPr>
          <a:xfrm>
            <a:off x="1193639" y="1912075"/>
            <a:ext cx="4235304" cy="7128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499376-525E-4C1E-8663-06A118CD8E1F}"/>
              </a:ext>
            </a:extLst>
          </p:cNvPr>
          <p:cNvSpPr txBox="1"/>
          <p:nvPr/>
        </p:nvSpPr>
        <p:spPr>
          <a:xfrm>
            <a:off x="1370620" y="2623119"/>
            <a:ext cx="3881341" cy="7128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F828BD9-0993-469A-A9DA-38BB5D244B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5822" y="615438"/>
            <a:ext cx="671227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/>
          <p:bldP spid="20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18" name="Picture 17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43721BA8-96AC-4EFF-9484-BEF2D38C1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8310828" cy="4937760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05A5A95E-4DDB-413F-914A-8DE4F7A49429}"/>
              </a:ext>
            </a:extLst>
          </p:cNvPr>
          <p:cNvSpPr/>
          <p:nvPr/>
        </p:nvSpPr>
        <p:spPr>
          <a:xfrm flipH="1">
            <a:off x="9977172" y="140109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0D07C800-5743-4444-8B86-A7F1F6490E35}"/>
              </a:ext>
            </a:extLst>
          </p:cNvPr>
          <p:cNvSpPr/>
          <p:nvPr/>
        </p:nvSpPr>
        <p:spPr>
          <a:xfrm>
            <a:off x="4267689" y="151908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61B0905-909A-47A4-B21B-AA7ED59741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44912" y="52712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24" name="Picture 23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69BBBCAE-0178-4FEC-B7C5-79BC23E5B9B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743594" y="586191"/>
            <a:ext cx="674451" cy="457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CF9FCF8-7E6C-42C5-AE53-848C18905B10}"/>
              </a:ext>
            </a:extLst>
          </p:cNvPr>
          <p:cNvSpPr txBox="1"/>
          <p:nvPr/>
        </p:nvSpPr>
        <p:spPr>
          <a:xfrm>
            <a:off x="3513107" y="526600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 trâu là người bạn của bác nông dân.</a:t>
            </a:r>
          </a:p>
        </p:txBody>
      </p:sp>
      <p:pic>
        <p:nvPicPr>
          <p:cNvPr id="30" name="Picture 29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F7C34FA1-7C92-49F4-AD5D-8AF2D260F9E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743594" y="1307815"/>
            <a:ext cx="674451" cy="4572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CC91F9F-6890-4626-B3BE-656AB972AA91}"/>
              </a:ext>
            </a:extLst>
          </p:cNvPr>
          <p:cNvSpPr txBox="1"/>
          <p:nvPr/>
        </p:nvSpPr>
        <p:spPr>
          <a:xfrm>
            <a:off x="3638673" y="1153764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 nam đang ngồi trên lưng trâu.</a:t>
            </a:r>
            <a:endParaRPr lang="vi-VN" sz="3200" dirty="0">
              <a:solidFill>
                <a:srgbClr val="9900CC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35" name="Picture 34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FA252F38-3F78-49E6-B76C-15D75FB30A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084" y="3259694"/>
            <a:ext cx="4023360" cy="4023360"/>
          </a:xfrm>
          <a:prstGeom prst="rect">
            <a:avLst/>
          </a:prstGeom>
        </p:spPr>
      </p:pic>
      <p:pic>
        <p:nvPicPr>
          <p:cNvPr id="37" name="Picture 36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79F664B7-8B5C-412B-9AB8-E16D4B70A8F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708389" y="2070432"/>
            <a:ext cx="674451" cy="4572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45EB38A-F3D5-48FC-A078-43E1D83A0F02}"/>
              </a:ext>
            </a:extLst>
          </p:cNvPr>
          <p:cNvSpPr txBox="1"/>
          <p:nvPr/>
        </p:nvSpPr>
        <p:spPr>
          <a:xfrm>
            <a:off x="3477902" y="2010841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Thả diều là trò chơi của tuổi thơ.</a:t>
            </a:r>
          </a:p>
        </p:txBody>
      </p:sp>
      <p:pic>
        <p:nvPicPr>
          <p:cNvPr id="39" name="Picture 38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7AD6D6A3-4C9A-456D-AAE5-28B317FE995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659249" y="2856671"/>
            <a:ext cx="674451" cy="4572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B82AD16-8096-4A93-BFBB-33CA9FD5A2DE}"/>
              </a:ext>
            </a:extLst>
          </p:cNvPr>
          <p:cNvSpPr txBox="1"/>
          <p:nvPr/>
        </p:nvSpPr>
        <p:spPr>
          <a:xfrm>
            <a:off x="3554328" y="2702620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Phía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xa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nhỏ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đang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thả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diều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vi-VN" sz="3200" dirty="0">
              <a:solidFill>
                <a:srgbClr val="9900CC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1" name="Picture 40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D80BF032-A5FE-4A35-8146-F35C94F0E86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578125" y="3629133"/>
            <a:ext cx="674451" cy="457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ADBBF40-A8F7-4B04-B552-BAF7601E8381}"/>
              </a:ext>
            </a:extLst>
          </p:cNvPr>
          <p:cNvSpPr txBox="1"/>
          <p:nvPr/>
        </p:nvSpPr>
        <p:spPr>
          <a:xfrm>
            <a:off x="3473204" y="3475082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Chuồn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chuồn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loài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nhỏ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bé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3" name="Picture 42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179DDCA9-F063-4840-97C2-8FE889C59A3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578125" y="4359652"/>
            <a:ext cx="674451" cy="4572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E4FECA2-0218-4EC8-BED8-9FE49FDC007B}"/>
              </a:ext>
            </a:extLst>
          </p:cNvPr>
          <p:cNvSpPr txBox="1"/>
          <p:nvPr/>
        </p:nvSpPr>
        <p:spPr>
          <a:xfrm>
            <a:off x="3473204" y="4205601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Đàn vịt đang bơi lội dưới con sông nhỏ.</a:t>
            </a:r>
          </a:p>
        </p:txBody>
      </p:sp>
    </p:spTree>
    <p:extLst>
      <p:ext uri="{BB962C8B-B14F-4D97-AF65-F5344CB8AC3E}">
        <p14:creationId xmlns:p14="http://schemas.microsoft.com/office/powerpoint/2010/main" val="202920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4" grpId="0"/>
      <p:bldP spid="38" grpId="0"/>
      <p:bldP spid="40" grpId="0"/>
      <p:bldP spid="42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pic>
        <p:nvPicPr>
          <p:cNvPr id="35" name="Picture 34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FA252F38-3F78-49E6-B76C-15D75FB30A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084" y="3259694"/>
            <a:ext cx="4023360" cy="40233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E1A15A6-58D3-4136-9CDF-38559A1090D3}"/>
              </a:ext>
            </a:extLst>
          </p:cNvPr>
          <p:cNvSpPr txBox="1"/>
          <p:nvPr/>
        </p:nvSpPr>
        <p:spPr>
          <a:xfrm>
            <a:off x="1449238" y="579924"/>
            <a:ext cx="95521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6" name="Rounded Rectangle 1">
            <a:extLst>
              <a:ext uri="{FF2B5EF4-FFF2-40B4-BE49-F238E27FC236}">
                <a16:creationId xmlns:a16="http://schemas.microsoft.com/office/drawing/2014/main" id="{986E748C-6630-45DB-81A9-8AE21E041A89}"/>
              </a:ext>
            </a:extLst>
          </p:cNvPr>
          <p:cNvSpPr/>
          <p:nvPr/>
        </p:nvSpPr>
        <p:spPr>
          <a:xfrm>
            <a:off x="2844348" y="1867424"/>
            <a:ext cx="2358024" cy="86409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5" name="Rounded Rectangle 28">
            <a:extLst>
              <a:ext uri="{FF2B5EF4-FFF2-40B4-BE49-F238E27FC236}">
                <a16:creationId xmlns:a16="http://schemas.microsoft.com/office/drawing/2014/main" id="{F933A7FD-50C1-467E-8F10-EDF99F802DE4}"/>
              </a:ext>
            </a:extLst>
          </p:cNvPr>
          <p:cNvSpPr/>
          <p:nvPr/>
        </p:nvSpPr>
        <p:spPr>
          <a:xfrm>
            <a:off x="6769238" y="1847414"/>
            <a:ext cx="2358024" cy="86409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6" name="Rounded Rectangle 6">
            <a:extLst>
              <a:ext uri="{FF2B5EF4-FFF2-40B4-BE49-F238E27FC236}">
                <a16:creationId xmlns:a16="http://schemas.microsoft.com/office/drawing/2014/main" id="{5DAEE0F3-8E10-495E-8DFE-78982A34BD13}"/>
              </a:ext>
            </a:extLst>
          </p:cNvPr>
          <p:cNvSpPr/>
          <p:nvPr/>
        </p:nvSpPr>
        <p:spPr>
          <a:xfrm>
            <a:off x="6304723" y="3179281"/>
            <a:ext cx="3607186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bay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7" name="Rounded Rectangle 7">
            <a:extLst>
              <a:ext uri="{FF2B5EF4-FFF2-40B4-BE49-F238E27FC236}">
                <a16:creationId xmlns:a16="http://schemas.microsoft.com/office/drawing/2014/main" id="{EAEC696D-47AC-4707-8FF5-6FC62E4A26C4}"/>
              </a:ext>
            </a:extLst>
          </p:cNvPr>
          <p:cNvSpPr/>
          <p:nvPr/>
        </p:nvSpPr>
        <p:spPr>
          <a:xfrm>
            <a:off x="6328141" y="4119774"/>
            <a:ext cx="5311409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đua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hót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8" name="Rounded Rectangle 8">
            <a:extLst>
              <a:ext uri="{FF2B5EF4-FFF2-40B4-BE49-F238E27FC236}">
                <a16:creationId xmlns:a16="http://schemas.microsoft.com/office/drawing/2014/main" id="{A93C65A9-65A4-4DB7-A291-4C3953A2F395}"/>
              </a:ext>
            </a:extLst>
          </p:cNvPr>
          <p:cNvSpPr/>
          <p:nvPr/>
        </p:nvSpPr>
        <p:spPr>
          <a:xfrm>
            <a:off x="6304721" y="4913781"/>
            <a:ext cx="3780405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2">
            <a:extLst>
              <a:ext uri="{FF2B5EF4-FFF2-40B4-BE49-F238E27FC236}">
                <a16:creationId xmlns:a16="http://schemas.microsoft.com/office/drawing/2014/main" id="{52C2977F-4B09-42A2-A001-A33190CD6C8C}"/>
              </a:ext>
            </a:extLst>
          </p:cNvPr>
          <p:cNvSpPr/>
          <p:nvPr/>
        </p:nvSpPr>
        <p:spPr>
          <a:xfrm>
            <a:off x="2647950" y="3139418"/>
            <a:ext cx="2130259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chóc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0" name="Rounded Rectangle 15">
            <a:extLst>
              <a:ext uri="{FF2B5EF4-FFF2-40B4-BE49-F238E27FC236}">
                <a16:creationId xmlns:a16="http://schemas.microsoft.com/office/drawing/2014/main" id="{40C03522-E68D-467A-9F93-E72293CDFC89}"/>
              </a:ext>
            </a:extLst>
          </p:cNvPr>
          <p:cNvSpPr/>
          <p:nvPr/>
        </p:nvSpPr>
        <p:spPr>
          <a:xfrm>
            <a:off x="2743200" y="4011640"/>
            <a:ext cx="2035009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Bầy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Rounded Rectangle 16">
            <a:extLst>
              <a:ext uri="{FF2B5EF4-FFF2-40B4-BE49-F238E27FC236}">
                <a16:creationId xmlns:a16="http://schemas.microsoft.com/office/drawing/2014/main" id="{57E090DA-F030-4454-BC1E-03C8EB9A5D31}"/>
              </a:ext>
            </a:extLst>
          </p:cNvPr>
          <p:cNvSpPr/>
          <p:nvPr/>
        </p:nvSpPr>
        <p:spPr>
          <a:xfrm>
            <a:off x="2860938" y="4883862"/>
            <a:ext cx="1917271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30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713 L -3.95833E-6 0.06875 C -0.01432 0.05301 -0.01119 0.05301 -0.03099 0.04514 L -0.07799 0.03195 C -0.08593 0.03982 -0.09257 0.06088 -0.10026 0.03195 C -0.10182 0.0294 -0.10338 0.01621 -0.10494 0.00579 C -0.10664 0.01875 -0.10846 0.03727 -0.11015 0.04514 C -0.11158 0.05301 -0.11302 0.05024 -0.11445 0.05811 C -0.12109 0.09491 -0.11979 0.07662 -0.12278 0.13172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6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7 0.00232 L -0.04727 0.00185 C -0.05247 -0.00717 -0.05742 -0.01759 -0.06263 -0.02662 C -0.06667 -0.03287 -0.0707 -0.03819 -0.07461 -0.04398 C -0.0763 -0.04583 -0.07787 -0.04699 -0.0793 -0.0493 C -0.08958 -0.0669 -0.0763 -0.04907 -0.08568 -0.06111 C -0.08685 -0.06435 -0.08802 -0.06782 -0.08932 -0.07083 C -0.09011 -0.07222 -0.09102 -0.07315 -0.0918 -0.07477 C -0.09271 -0.07639 -0.09349 -0.0787 -0.0944 -0.08032 C -0.09544 -0.08217 -0.09636 -0.08264 -0.09727 -0.08426 C -0.09831 -0.08565 -0.09922 -0.08819 -0.10026 -0.09004 C -0.10078 -0.09213 -0.10117 -0.09398 -0.10182 -0.09583 C -0.10274 -0.09884 -0.10521 -0.10602 -0.10573 -0.10741 C -0.10625 -0.10903 -0.1069 -0.10995 -0.10755 -0.11111 C -0.10794 -0.11319 -0.10833 -0.11597 -0.10872 -0.1169 C -0.11237 -0.12523 -0.10951 -0.11273 -0.11237 -0.12292 C -0.11302 -0.12477 -0.11354 -0.12847 -0.11419 -0.13032 C -0.11602 -0.13565 -0.11537 -0.12963 -0.11667 -0.13426 C -0.11992 -0.1456 -0.11784 -0.14398 -0.12044 -0.14398 " pathEditMode="relative" rAng="0" ptsTypes="AAAAAAAAAAAAAAAAAAA">
                                      <p:cBhvr>
                                        <p:cTn id="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84 0.00093 L -0.04584 0.00116 C -0.0474 0.00093 -0.04883 0.0007 -0.05 0.0007 C -0.05248 0.00023 -0.05053 0.00047 -0.05326 -2.22222E-6 C -0.05365 -2.22222E-6 -0.05443 -2.22222E-6 -0.05508 -2.22222E-6 C -0.05573 -0.00023 -0.05612 -0.00023 -0.05678 -0.00046 C -0.05873 -0.00069 -0.06329 -0.00116 -0.06459 -0.00116 C -0.06524 -0.00116 -0.06602 -0.00116 -0.06667 -0.00139 C -0.07071 -0.00208 -0.06706 -0.00162 -0.07305 -0.00208 C -0.07435 -0.00208 -0.07553 -0.00231 -0.0767 -0.00231 C -0.07735 -0.00231 -0.07826 -0.00254 -0.07904 -0.00254 C -0.0793 -0.00254 -0.07969 -0.00278 -0.08034 -0.00278 C -0.08099 -0.00278 -0.08178 -0.00278 -0.08256 -0.00278 C -0.08282 -0.00301 -0.08282 -0.00301 -0.08347 -0.00324 C -0.08425 -0.00324 -0.08529 -0.00324 -0.08607 -0.00324 C -0.08737 -0.00347 -0.08868 -0.00347 -0.08972 -0.0037 C -0.09987 -0.00486 -0.08763 -0.00347 -0.09284 -0.00416 C -0.09441 -0.0044 -0.09584 -0.00463 -0.0974 -0.00486 C -0.09792 -0.00486 -0.0987 -0.00486 -0.09922 -0.00486 C -0.10261 -0.00486 -0.10586 -0.00486 -0.10925 -0.00486 C -0.1142 -0.00509 -0.10495 -0.00486 -0.11941 -0.00509 C -0.11993 -0.00509 -0.12019 -0.00532 -0.12045 -0.00532 C -0.12097 -0.00532 -0.12123 -0.00555 -0.12188 -0.00555 C -0.12214 -0.00578 -0.12253 -0.00555 -0.12253 -0.00555 " pathEditMode="relative" rAng="0" ptsTypes="AAAAAAAAAAAAAAAAAAAAAAAA">
                                      <p:cBhvr>
                                        <p:cTn id="1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1_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1103</TotalTime>
  <Words>423</Words>
  <Application>Microsoft Office PowerPoint</Application>
  <PresentationFormat>Widescreen</PresentationFormat>
  <Paragraphs>125</Paragraphs>
  <Slides>15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Arial-Rounded</vt:lpstr>
      <vt:lpstr>Calibri</vt:lpstr>
      <vt:lpstr>等线</vt:lpstr>
      <vt:lpstr>HP001 4 hàng</vt:lpstr>
      <vt:lpstr>Times New Roman</vt:lpstr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42</cp:revision>
  <dcterms:created xsi:type="dcterms:W3CDTF">2022-05-21T09:20:50Z</dcterms:created>
  <dcterms:modified xsi:type="dcterms:W3CDTF">2025-09-23T01:02:45Z</dcterms:modified>
</cp:coreProperties>
</file>