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8" r:id="rId2"/>
    <p:sldMasterId id="2147483734" r:id="rId3"/>
  </p:sldMasterIdLst>
  <p:notesMasterIdLst>
    <p:notesMasterId r:id="rId20"/>
  </p:notesMasterIdLst>
  <p:sldIdLst>
    <p:sldId id="2657" r:id="rId4"/>
    <p:sldId id="2642" r:id="rId5"/>
    <p:sldId id="2643" r:id="rId6"/>
    <p:sldId id="2644" r:id="rId7"/>
    <p:sldId id="2645" r:id="rId8"/>
    <p:sldId id="2646" r:id="rId9"/>
    <p:sldId id="2648" r:id="rId10"/>
    <p:sldId id="2649" r:id="rId11"/>
    <p:sldId id="2650" r:id="rId12"/>
    <p:sldId id="2651" r:id="rId13"/>
    <p:sldId id="2652" r:id="rId14"/>
    <p:sldId id="2653" r:id="rId15"/>
    <p:sldId id="2654" r:id="rId16"/>
    <p:sldId id="2655" r:id="rId17"/>
    <p:sldId id="2656" r:id="rId18"/>
    <p:sldId id="26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84FBA-E619-47D2-8136-ADC6CED85EA5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6D324-2819-4B48-A07A-F06620ABA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cà</a:t>
            </a:r>
            <a:r>
              <a:rPr lang="en-US" baseline="0" dirty="0"/>
              <a:t> </a:t>
            </a:r>
            <a:r>
              <a:rPr lang="en-US" baseline="0" dirty="0" err="1"/>
              <a:t>rốt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958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</a:t>
            </a:r>
            <a:r>
              <a:rPr lang="en-US" baseline="0" dirty="0" err="1"/>
              <a:t>bắp</a:t>
            </a:r>
            <a:r>
              <a:rPr lang="en-US" baseline="0" dirty="0"/>
              <a:t> </a:t>
            </a:r>
            <a:r>
              <a:rPr lang="en-US" baseline="0" dirty="0" err="1"/>
              <a:t>cải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383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cà </a:t>
            </a:r>
            <a:r>
              <a:rPr lang="en-US" baseline="0" dirty="0" err="1"/>
              <a:t>chua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43716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</a:t>
            </a:r>
            <a:r>
              <a:rPr lang="en-US" baseline="0" dirty="0" err="1"/>
              <a:t>dưa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0773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13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602ED-F9C6-4261-89EB-742C5A31CF63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F90CA-7576-444D-A031-A788665D1E9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95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6E36E4-5DDD-4BF8-BB7B-6FBACB59A3AB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91CA87-6C5E-45BC-96CA-D8DD25C51BE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77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A45D9-EC72-4700-9C62-C66483E8EBBA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2ABAC4-1CEE-42AB-A292-D7AF1CA227C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024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818" y="219076"/>
            <a:ext cx="11614149" cy="6240463"/>
            <a:chOff x="395894" y="219519"/>
            <a:chExt cx="8518865" cy="4788281"/>
          </a:xfrm>
        </p:grpSpPr>
        <p:sp>
          <p:nvSpPr>
            <p:cNvPr id="3" name="Google Shape;993;p14"/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Google Shape;996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Google Shape;997;p14"/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Google Shape;1003;p14"/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Google Shape;1009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oogle Shape;1014;p14"/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Google Shape;1082;p14"/>
          <p:cNvSpPr>
            <a:spLocks/>
          </p:cNvSpPr>
          <p:nvPr userDrawn="1"/>
        </p:nvSpPr>
        <p:spPr bwMode="auto">
          <a:xfrm>
            <a:off x="465667" y="8826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1083;p14"/>
          <p:cNvSpPr>
            <a:spLocks/>
          </p:cNvSpPr>
          <p:nvPr userDrawn="1"/>
        </p:nvSpPr>
        <p:spPr bwMode="auto">
          <a:xfrm>
            <a:off x="201084" y="906463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1084;p14"/>
          <p:cNvSpPr>
            <a:spLocks/>
          </p:cNvSpPr>
          <p:nvPr userDrawn="1"/>
        </p:nvSpPr>
        <p:spPr bwMode="auto">
          <a:xfrm>
            <a:off x="224367" y="989014"/>
            <a:ext cx="44451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Google Shape;1085;p14"/>
          <p:cNvSpPr>
            <a:spLocks/>
          </p:cNvSpPr>
          <p:nvPr userDrawn="1"/>
        </p:nvSpPr>
        <p:spPr bwMode="auto">
          <a:xfrm>
            <a:off x="524934" y="9477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Google Shape;1086;p14"/>
          <p:cNvSpPr>
            <a:spLocks/>
          </p:cNvSpPr>
          <p:nvPr userDrawn="1"/>
        </p:nvSpPr>
        <p:spPr bwMode="auto">
          <a:xfrm>
            <a:off x="201084" y="917575"/>
            <a:ext cx="44873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Google Shape;1082;p14"/>
          <p:cNvSpPr>
            <a:spLocks/>
          </p:cNvSpPr>
          <p:nvPr userDrawn="1"/>
        </p:nvSpPr>
        <p:spPr bwMode="auto">
          <a:xfrm>
            <a:off x="463550" y="14954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Google Shape;1083;p14"/>
          <p:cNvSpPr>
            <a:spLocks/>
          </p:cNvSpPr>
          <p:nvPr userDrawn="1"/>
        </p:nvSpPr>
        <p:spPr bwMode="auto">
          <a:xfrm>
            <a:off x="198967" y="1520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Google Shape;1084;p14"/>
          <p:cNvSpPr>
            <a:spLocks/>
          </p:cNvSpPr>
          <p:nvPr userDrawn="1"/>
        </p:nvSpPr>
        <p:spPr bwMode="auto">
          <a:xfrm>
            <a:off x="222251" y="1603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Google Shape;1085;p14"/>
          <p:cNvSpPr>
            <a:spLocks/>
          </p:cNvSpPr>
          <p:nvPr userDrawn="1"/>
        </p:nvSpPr>
        <p:spPr bwMode="auto">
          <a:xfrm>
            <a:off x="522818" y="1562100"/>
            <a:ext cx="46567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Google Shape;1086;p14"/>
          <p:cNvSpPr>
            <a:spLocks/>
          </p:cNvSpPr>
          <p:nvPr userDrawn="1"/>
        </p:nvSpPr>
        <p:spPr bwMode="auto">
          <a:xfrm>
            <a:off x="201084" y="1531938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Google Shape;1082;p14"/>
          <p:cNvSpPr>
            <a:spLocks/>
          </p:cNvSpPr>
          <p:nvPr userDrawn="1"/>
        </p:nvSpPr>
        <p:spPr bwMode="auto">
          <a:xfrm>
            <a:off x="463550" y="21097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Google Shape;1083;p14"/>
          <p:cNvSpPr>
            <a:spLocks/>
          </p:cNvSpPr>
          <p:nvPr userDrawn="1"/>
        </p:nvSpPr>
        <p:spPr bwMode="auto">
          <a:xfrm>
            <a:off x="198967" y="2135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Google Shape;1084;p14"/>
          <p:cNvSpPr>
            <a:spLocks/>
          </p:cNvSpPr>
          <p:nvPr userDrawn="1"/>
        </p:nvSpPr>
        <p:spPr bwMode="auto">
          <a:xfrm>
            <a:off x="222251" y="2217738"/>
            <a:ext cx="44449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Google Shape;1085;p14"/>
          <p:cNvSpPr>
            <a:spLocks/>
          </p:cNvSpPr>
          <p:nvPr userDrawn="1"/>
        </p:nvSpPr>
        <p:spPr bwMode="auto">
          <a:xfrm>
            <a:off x="522818" y="2174875"/>
            <a:ext cx="44449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Google Shape;1086;p14"/>
          <p:cNvSpPr>
            <a:spLocks/>
          </p:cNvSpPr>
          <p:nvPr userDrawn="1"/>
        </p:nvSpPr>
        <p:spPr bwMode="auto">
          <a:xfrm>
            <a:off x="198967" y="21463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Google Shape;1082;p14"/>
          <p:cNvSpPr>
            <a:spLocks/>
          </p:cNvSpPr>
          <p:nvPr userDrawn="1"/>
        </p:nvSpPr>
        <p:spPr bwMode="auto">
          <a:xfrm>
            <a:off x="461433" y="27241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Google Shape;1083;p14"/>
          <p:cNvSpPr>
            <a:spLocks/>
          </p:cNvSpPr>
          <p:nvPr userDrawn="1"/>
        </p:nvSpPr>
        <p:spPr bwMode="auto">
          <a:xfrm>
            <a:off x="196851" y="2747964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Google Shape;1084;p14"/>
          <p:cNvSpPr>
            <a:spLocks/>
          </p:cNvSpPr>
          <p:nvPr userDrawn="1"/>
        </p:nvSpPr>
        <p:spPr bwMode="auto">
          <a:xfrm>
            <a:off x="220134" y="28305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Google Shape;1085;p14"/>
          <p:cNvSpPr>
            <a:spLocks/>
          </p:cNvSpPr>
          <p:nvPr userDrawn="1"/>
        </p:nvSpPr>
        <p:spPr bwMode="auto">
          <a:xfrm>
            <a:off x="520701" y="27892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Google Shape;1086;p14"/>
          <p:cNvSpPr>
            <a:spLocks/>
          </p:cNvSpPr>
          <p:nvPr userDrawn="1"/>
        </p:nvSpPr>
        <p:spPr bwMode="auto">
          <a:xfrm>
            <a:off x="198968" y="27590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Google Shape;1082;p14"/>
          <p:cNvSpPr>
            <a:spLocks/>
          </p:cNvSpPr>
          <p:nvPr userDrawn="1"/>
        </p:nvSpPr>
        <p:spPr bwMode="auto">
          <a:xfrm>
            <a:off x="461433" y="33369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Google Shape;1083;p14"/>
          <p:cNvSpPr>
            <a:spLocks/>
          </p:cNvSpPr>
          <p:nvPr userDrawn="1"/>
        </p:nvSpPr>
        <p:spPr bwMode="auto">
          <a:xfrm>
            <a:off x="194733" y="3362326"/>
            <a:ext cx="450851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Google Shape;1084;p14"/>
          <p:cNvSpPr>
            <a:spLocks/>
          </p:cNvSpPr>
          <p:nvPr userDrawn="1"/>
        </p:nvSpPr>
        <p:spPr bwMode="auto">
          <a:xfrm>
            <a:off x="220133" y="3444875"/>
            <a:ext cx="44451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Google Shape;1085;p14"/>
          <p:cNvSpPr>
            <a:spLocks/>
          </p:cNvSpPr>
          <p:nvPr userDrawn="1"/>
        </p:nvSpPr>
        <p:spPr bwMode="auto">
          <a:xfrm>
            <a:off x="520700" y="3403600"/>
            <a:ext cx="44451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Google Shape;1086;p14"/>
          <p:cNvSpPr>
            <a:spLocks/>
          </p:cNvSpPr>
          <p:nvPr userDrawn="1"/>
        </p:nvSpPr>
        <p:spPr bwMode="auto">
          <a:xfrm>
            <a:off x="196851" y="33734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Google Shape;1082;p14"/>
          <p:cNvSpPr>
            <a:spLocks/>
          </p:cNvSpPr>
          <p:nvPr userDrawn="1"/>
        </p:nvSpPr>
        <p:spPr bwMode="auto">
          <a:xfrm>
            <a:off x="459317" y="39512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Google Shape;1083;p14"/>
          <p:cNvSpPr>
            <a:spLocks/>
          </p:cNvSpPr>
          <p:nvPr userDrawn="1"/>
        </p:nvSpPr>
        <p:spPr bwMode="auto">
          <a:xfrm>
            <a:off x="194734" y="39766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Google Shape;1084;p14"/>
          <p:cNvSpPr>
            <a:spLocks/>
          </p:cNvSpPr>
          <p:nvPr userDrawn="1"/>
        </p:nvSpPr>
        <p:spPr bwMode="auto">
          <a:xfrm>
            <a:off x="218018" y="40592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Google Shape;1085;p14"/>
          <p:cNvSpPr>
            <a:spLocks/>
          </p:cNvSpPr>
          <p:nvPr userDrawn="1"/>
        </p:nvSpPr>
        <p:spPr bwMode="auto">
          <a:xfrm>
            <a:off x="518585" y="40163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Google Shape;1086;p14"/>
          <p:cNvSpPr>
            <a:spLocks/>
          </p:cNvSpPr>
          <p:nvPr userDrawn="1"/>
        </p:nvSpPr>
        <p:spPr bwMode="auto">
          <a:xfrm>
            <a:off x="194734" y="39878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Google Shape;1082;p14"/>
          <p:cNvSpPr>
            <a:spLocks/>
          </p:cNvSpPr>
          <p:nvPr userDrawn="1"/>
        </p:nvSpPr>
        <p:spPr bwMode="auto">
          <a:xfrm>
            <a:off x="459317" y="4565650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Google Shape;1083;p14"/>
          <p:cNvSpPr>
            <a:spLocks/>
          </p:cNvSpPr>
          <p:nvPr userDrawn="1"/>
        </p:nvSpPr>
        <p:spPr bwMode="auto">
          <a:xfrm>
            <a:off x="192618" y="4589464"/>
            <a:ext cx="450849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Google Shape;1084;p14"/>
          <p:cNvSpPr>
            <a:spLocks/>
          </p:cNvSpPr>
          <p:nvPr userDrawn="1"/>
        </p:nvSpPr>
        <p:spPr bwMode="auto">
          <a:xfrm>
            <a:off x="215901" y="46720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Google Shape;1085;p14"/>
          <p:cNvSpPr>
            <a:spLocks/>
          </p:cNvSpPr>
          <p:nvPr userDrawn="1"/>
        </p:nvSpPr>
        <p:spPr bwMode="auto">
          <a:xfrm>
            <a:off x="518585" y="4630739"/>
            <a:ext cx="44449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Google Shape;1086;p14"/>
          <p:cNvSpPr>
            <a:spLocks/>
          </p:cNvSpPr>
          <p:nvPr userDrawn="1"/>
        </p:nvSpPr>
        <p:spPr bwMode="auto">
          <a:xfrm>
            <a:off x="194734" y="46005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Google Shape;1082;p14"/>
          <p:cNvSpPr>
            <a:spLocks/>
          </p:cNvSpPr>
          <p:nvPr userDrawn="1"/>
        </p:nvSpPr>
        <p:spPr bwMode="auto">
          <a:xfrm>
            <a:off x="457200" y="5180013"/>
            <a:ext cx="110067" cy="176212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Google Shape;1083;p14"/>
          <p:cNvSpPr>
            <a:spLocks/>
          </p:cNvSpPr>
          <p:nvPr userDrawn="1"/>
        </p:nvSpPr>
        <p:spPr bwMode="auto">
          <a:xfrm>
            <a:off x="192618" y="5203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Google Shape;1084;p14"/>
          <p:cNvSpPr>
            <a:spLocks/>
          </p:cNvSpPr>
          <p:nvPr userDrawn="1"/>
        </p:nvSpPr>
        <p:spPr bwMode="auto">
          <a:xfrm>
            <a:off x="215901" y="5286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Google Shape;1085;p14"/>
          <p:cNvSpPr>
            <a:spLocks/>
          </p:cNvSpPr>
          <p:nvPr userDrawn="1"/>
        </p:nvSpPr>
        <p:spPr bwMode="auto">
          <a:xfrm>
            <a:off x="516467" y="5245100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Google Shape;1086;p14"/>
          <p:cNvSpPr>
            <a:spLocks/>
          </p:cNvSpPr>
          <p:nvPr userDrawn="1"/>
        </p:nvSpPr>
        <p:spPr bwMode="auto">
          <a:xfrm>
            <a:off x="192618" y="52149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Google Shape;1082;p14"/>
          <p:cNvSpPr>
            <a:spLocks/>
          </p:cNvSpPr>
          <p:nvPr userDrawn="1"/>
        </p:nvSpPr>
        <p:spPr bwMode="auto">
          <a:xfrm>
            <a:off x="457200" y="5792788"/>
            <a:ext cx="107951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Google Shape;1083;p14"/>
          <p:cNvSpPr>
            <a:spLocks/>
          </p:cNvSpPr>
          <p:nvPr userDrawn="1"/>
        </p:nvSpPr>
        <p:spPr bwMode="auto">
          <a:xfrm>
            <a:off x="190500" y="5818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Google Shape;1084;p14"/>
          <p:cNvSpPr>
            <a:spLocks/>
          </p:cNvSpPr>
          <p:nvPr userDrawn="1"/>
        </p:nvSpPr>
        <p:spPr bwMode="auto">
          <a:xfrm>
            <a:off x="213784" y="59007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Google Shape;1085;p14"/>
          <p:cNvSpPr>
            <a:spLocks/>
          </p:cNvSpPr>
          <p:nvPr userDrawn="1"/>
        </p:nvSpPr>
        <p:spPr bwMode="auto">
          <a:xfrm>
            <a:off x="514351" y="58578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Google Shape;1086;p14"/>
          <p:cNvSpPr>
            <a:spLocks/>
          </p:cNvSpPr>
          <p:nvPr userDrawn="1"/>
        </p:nvSpPr>
        <p:spPr bwMode="auto">
          <a:xfrm>
            <a:off x="192617" y="5829300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69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FF1D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10" name="Google Shape;10;p2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5523088" y="1654892"/>
            <a:ext cx="5343600" cy="2736800"/>
          </a:xfrm>
          <a:prstGeom prst="rect">
            <a:avLst/>
          </a:prstGeom>
          <a:effectLst>
            <a:outerShdw dist="47625" dir="30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>
                <a:solidFill>
                  <a:srgbClr val="5E2D2A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subTitle" idx="1"/>
          </p:nvPr>
        </p:nvSpPr>
        <p:spPr>
          <a:xfrm>
            <a:off x="5523088" y="4611908"/>
            <a:ext cx="53436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86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1DB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3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7" name="Google Shape;37;p3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2655200" y="3121199"/>
            <a:ext cx="6881600" cy="11224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 idx="2" hasCustomPrompt="1"/>
          </p:nvPr>
        </p:nvSpPr>
        <p:spPr>
          <a:xfrm>
            <a:off x="5258000" y="1575200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875000" y="4672299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FFF1DB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3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7" name="Google Shape;37;p3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2655200" y="3121199"/>
            <a:ext cx="6881600" cy="11224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 idx="2" hasCustomPrompt="1"/>
          </p:nvPr>
        </p:nvSpPr>
        <p:spPr>
          <a:xfrm>
            <a:off x="5258000" y="1575200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875000" y="4672299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7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FFF1DB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3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7" name="Google Shape;37;p3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2655200" y="3121199"/>
            <a:ext cx="6881600" cy="11224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 idx="2" hasCustomPrompt="1"/>
          </p:nvPr>
        </p:nvSpPr>
        <p:spPr>
          <a:xfrm>
            <a:off x="5258000" y="1575200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875000" y="4672299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94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FFF1DB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3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7" name="Google Shape;37;p3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2655200" y="3121199"/>
            <a:ext cx="6881600" cy="11224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 idx="2" hasCustomPrompt="1"/>
          </p:nvPr>
        </p:nvSpPr>
        <p:spPr>
          <a:xfrm>
            <a:off x="5258000" y="1575200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875000" y="4672299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607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4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65" name="Google Shape;65;p4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039133" y="720000"/>
            <a:ext cx="10113200" cy="454800"/>
          </a:xfrm>
          <a:prstGeom prst="rect">
            <a:avLst/>
          </a:prstGeom>
          <a:ln>
            <a:noFill/>
          </a:ln>
          <a:effectLst>
            <a:outerShdw dist="47625" dir="258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039667" y="1335133"/>
            <a:ext cx="10113200" cy="4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"/>
              <a:buAutoNum type="arabicPeriod"/>
              <a:defRPr sz="1600">
                <a:latin typeface="Exo"/>
                <a:ea typeface="Exo"/>
                <a:cs typeface="Exo"/>
                <a:sym typeface="Exo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9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6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122" name="Google Shape;122;p6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1600" cy="456000"/>
          </a:xfrm>
          <a:prstGeom prst="rect">
            <a:avLst/>
          </a:prstGeom>
          <a:effectLst>
            <a:outerShdw dist="47625" dir="36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829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677B8-DB8A-498A-91B9-CF7E5D733416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41D3C-BB05-4426-9B2B-8D7DF1D35C0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48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7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148" name="Google Shape;148;p7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1" name="Google Shape;171;p7"/>
          <p:cNvSpPr txBox="1">
            <a:spLocks noGrp="1"/>
          </p:cNvSpPr>
          <p:nvPr>
            <p:ph type="body" idx="1"/>
          </p:nvPr>
        </p:nvSpPr>
        <p:spPr>
          <a:xfrm>
            <a:off x="1217133" y="1863567"/>
            <a:ext cx="5114400" cy="36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8945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867">
                <a:latin typeface="Exo"/>
                <a:ea typeface="Exo"/>
                <a:cs typeface="Exo"/>
                <a:sym typeface="Exo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600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600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600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600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600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600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600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600"/>
            </a:lvl9pPr>
          </a:lstStyle>
          <a:p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1118400" y="720000"/>
            <a:ext cx="10113200" cy="454800"/>
          </a:xfrm>
          <a:prstGeom prst="rect">
            <a:avLst/>
          </a:prstGeom>
          <a:ln>
            <a:noFill/>
          </a:ln>
          <a:effectLst>
            <a:outerShdw dist="47625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46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FFF1DB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8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175" name="Google Shape;175;p8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2336600" y="1243200"/>
            <a:ext cx="7518800" cy="4371600"/>
          </a:xfrm>
          <a:prstGeom prst="rect">
            <a:avLst/>
          </a:prstGeom>
          <a:effectLst>
            <a:outerShdw dist="9525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243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rgbClr val="FFF1DB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9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201" name="Google Shape;201;p9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Google Shape;224;p9"/>
          <p:cNvSpPr txBox="1">
            <a:spLocks noGrp="1"/>
          </p:cNvSpPr>
          <p:nvPr>
            <p:ph type="title"/>
          </p:nvPr>
        </p:nvSpPr>
        <p:spPr>
          <a:xfrm>
            <a:off x="3351231" y="2287795"/>
            <a:ext cx="5489600" cy="997200"/>
          </a:xfrm>
          <a:prstGeom prst="rect">
            <a:avLst/>
          </a:prstGeom>
          <a:effectLst>
            <a:outerShdw dist="66675" dir="2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subTitle" idx="1"/>
          </p:nvPr>
        </p:nvSpPr>
        <p:spPr>
          <a:xfrm>
            <a:off x="3351231" y="3284995"/>
            <a:ext cx="5489600" cy="12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0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3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258" name="Google Shape;258;p13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1" name="Google Shape;281;p13"/>
          <p:cNvSpPr txBox="1">
            <a:spLocks noGrp="1"/>
          </p:cNvSpPr>
          <p:nvPr>
            <p:ph type="title" hasCustomPrompt="1"/>
          </p:nvPr>
        </p:nvSpPr>
        <p:spPr>
          <a:xfrm>
            <a:off x="1039400" y="3810851"/>
            <a:ext cx="1676000" cy="1224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2"/>
          </p:nvPr>
        </p:nvSpPr>
        <p:spPr>
          <a:xfrm>
            <a:off x="2715100" y="3811484"/>
            <a:ext cx="3332800" cy="4548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1"/>
          </p:nvPr>
        </p:nvSpPr>
        <p:spPr>
          <a:xfrm>
            <a:off x="2715100" y="4266284"/>
            <a:ext cx="33328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3"/>
          </p:nvPr>
        </p:nvSpPr>
        <p:spPr>
          <a:xfrm>
            <a:off x="7819800" y="1822516"/>
            <a:ext cx="3332800" cy="454800"/>
          </a:xfrm>
          <a:prstGeom prst="rect">
            <a:avLst/>
          </a:prstGeom>
          <a:effectLst>
            <a:outerShdw dist="3810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4"/>
          </p:nvPr>
        </p:nvSpPr>
        <p:spPr>
          <a:xfrm>
            <a:off x="7819784" y="2277300"/>
            <a:ext cx="33328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5" hasCustomPrompt="1"/>
          </p:nvPr>
        </p:nvSpPr>
        <p:spPr>
          <a:xfrm>
            <a:off x="6143769" y="3811484"/>
            <a:ext cx="1676000" cy="1224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 idx="6"/>
          </p:nvPr>
        </p:nvSpPr>
        <p:spPr>
          <a:xfrm>
            <a:off x="7819800" y="3811484"/>
            <a:ext cx="3332800" cy="454800"/>
          </a:xfrm>
          <a:prstGeom prst="rect">
            <a:avLst/>
          </a:prstGeom>
          <a:effectLst>
            <a:outerShdw dist="3810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7"/>
          </p:nvPr>
        </p:nvSpPr>
        <p:spPr>
          <a:xfrm>
            <a:off x="7819800" y="4266284"/>
            <a:ext cx="33328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9400" y="1822517"/>
            <a:ext cx="1676000" cy="1224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9"/>
          </p:nvPr>
        </p:nvSpPr>
        <p:spPr>
          <a:xfrm>
            <a:off x="2715100" y="1822517"/>
            <a:ext cx="3332800" cy="454800"/>
          </a:xfrm>
          <a:prstGeom prst="rect">
            <a:avLst/>
          </a:prstGeom>
          <a:effectLst>
            <a:outerShdw dist="3810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13"/>
          </p:nvPr>
        </p:nvSpPr>
        <p:spPr>
          <a:xfrm>
            <a:off x="2715084" y="2278584"/>
            <a:ext cx="33328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43765" y="1823151"/>
            <a:ext cx="1676000" cy="1224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15"/>
          </p:nvPr>
        </p:nvSpPr>
        <p:spPr>
          <a:xfrm>
            <a:off x="1118400" y="720000"/>
            <a:ext cx="10113200" cy="454800"/>
          </a:xfrm>
          <a:prstGeom prst="rect">
            <a:avLst/>
          </a:prstGeom>
          <a:ln>
            <a:noFill/>
          </a:ln>
          <a:effectLst>
            <a:outerShdw dist="47625" dir="36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42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rgbClr val="FFF1DB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4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296" name="Google Shape;296;p14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9" name="Google Shape;319;p14"/>
          <p:cNvSpPr txBox="1">
            <a:spLocks noGrp="1"/>
          </p:cNvSpPr>
          <p:nvPr>
            <p:ph type="title"/>
          </p:nvPr>
        </p:nvSpPr>
        <p:spPr>
          <a:xfrm>
            <a:off x="4449401" y="2423783"/>
            <a:ext cx="4969200" cy="12240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0" name="Google Shape;320;p14"/>
          <p:cNvSpPr txBox="1">
            <a:spLocks noGrp="1"/>
          </p:cNvSpPr>
          <p:nvPr>
            <p:ph type="title" idx="2" hasCustomPrompt="1"/>
          </p:nvPr>
        </p:nvSpPr>
        <p:spPr>
          <a:xfrm>
            <a:off x="2773399" y="2322183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4"/>
          <p:cNvSpPr txBox="1">
            <a:spLocks noGrp="1"/>
          </p:cNvSpPr>
          <p:nvPr>
            <p:ph type="subTitle" idx="1"/>
          </p:nvPr>
        </p:nvSpPr>
        <p:spPr>
          <a:xfrm>
            <a:off x="2875000" y="3925333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42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bg>
      <p:bgPr>
        <a:solidFill>
          <a:srgbClr val="FFF1DB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4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296" name="Google Shape;296;p14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9" name="Google Shape;319;p14"/>
          <p:cNvSpPr txBox="1">
            <a:spLocks noGrp="1"/>
          </p:cNvSpPr>
          <p:nvPr>
            <p:ph type="title"/>
          </p:nvPr>
        </p:nvSpPr>
        <p:spPr>
          <a:xfrm>
            <a:off x="4449401" y="2423783"/>
            <a:ext cx="4969200" cy="12240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0" name="Google Shape;320;p14"/>
          <p:cNvSpPr txBox="1">
            <a:spLocks noGrp="1"/>
          </p:cNvSpPr>
          <p:nvPr>
            <p:ph type="title" idx="2" hasCustomPrompt="1"/>
          </p:nvPr>
        </p:nvSpPr>
        <p:spPr>
          <a:xfrm>
            <a:off x="2773399" y="2322183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4"/>
          <p:cNvSpPr txBox="1">
            <a:spLocks noGrp="1"/>
          </p:cNvSpPr>
          <p:nvPr>
            <p:ph type="subTitle" idx="1"/>
          </p:nvPr>
        </p:nvSpPr>
        <p:spPr>
          <a:xfrm>
            <a:off x="2875000" y="3925333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64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bg>
      <p:bgPr>
        <a:solidFill>
          <a:srgbClr val="FFF1DB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4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296" name="Google Shape;296;p14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9" name="Google Shape;319;p14"/>
          <p:cNvSpPr txBox="1">
            <a:spLocks noGrp="1"/>
          </p:cNvSpPr>
          <p:nvPr>
            <p:ph type="title"/>
          </p:nvPr>
        </p:nvSpPr>
        <p:spPr>
          <a:xfrm>
            <a:off x="4449401" y="2423783"/>
            <a:ext cx="4969200" cy="12240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0" name="Google Shape;320;p14"/>
          <p:cNvSpPr txBox="1">
            <a:spLocks noGrp="1"/>
          </p:cNvSpPr>
          <p:nvPr>
            <p:ph type="title" idx="2" hasCustomPrompt="1"/>
          </p:nvPr>
        </p:nvSpPr>
        <p:spPr>
          <a:xfrm>
            <a:off x="2773399" y="2322183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4"/>
          <p:cNvSpPr txBox="1">
            <a:spLocks noGrp="1"/>
          </p:cNvSpPr>
          <p:nvPr>
            <p:ph type="subTitle" idx="1"/>
          </p:nvPr>
        </p:nvSpPr>
        <p:spPr>
          <a:xfrm>
            <a:off x="2875000" y="3925333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91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bg>
      <p:bgPr>
        <a:solidFill>
          <a:srgbClr val="FFF1DB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4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296" name="Google Shape;296;p14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9" name="Google Shape;319;p14"/>
          <p:cNvSpPr txBox="1">
            <a:spLocks noGrp="1"/>
          </p:cNvSpPr>
          <p:nvPr>
            <p:ph type="title"/>
          </p:nvPr>
        </p:nvSpPr>
        <p:spPr>
          <a:xfrm>
            <a:off x="4449401" y="2423783"/>
            <a:ext cx="4969200" cy="12240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0" name="Google Shape;320;p14"/>
          <p:cNvSpPr txBox="1">
            <a:spLocks noGrp="1"/>
          </p:cNvSpPr>
          <p:nvPr>
            <p:ph type="title" idx="2" hasCustomPrompt="1"/>
          </p:nvPr>
        </p:nvSpPr>
        <p:spPr>
          <a:xfrm>
            <a:off x="2773399" y="2322183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4"/>
          <p:cNvSpPr txBox="1">
            <a:spLocks noGrp="1"/>
          </p:cNvSpPr>
          <p:nvPr>
            <p:ph type="subTitle" idx="1"/>
          </p:nvPr>
        </p:nvSpPr>
        <p:spPr>
          <a:xfrm>
            <a:off x="2875000" y="3925333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85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bg>
      <p:bgPr>
        <a:solidFill>
          <a:srgbClr val="FFF1DB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4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296" name="Google Shape;296;p14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9" name="Google Shape;319;p14"/>
          <p:cNvSpPr txBox="1">
            <a:spLocks noGrp="1"/>
          </p:cNvSpPr>
          <p:nvPr>
            <p:ph type="title"/>
          </p:nvPr>
        </p:nvSpPr>
        <p:spPr>
          <a:xfrm>
            <a:off x="4449401" y="2423783"/>
            <a:ext cx="4969200" cy="12240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0" name="Google Shape;320;p14"/>
          <p:cNvSpPr txBox="1">
            <a:spLocks noGrp="1"/>
          </p:cNvSpPr>
          <p:nvPr>
            <p:ph type="title" idx="2" hasCustomPrompt="1"/>
          </p:nvPr>
        </p:nvSpPr>
        <p:spPr>
          <a:xfrm>
            <a:off x="2773399" y="2322183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4"/>
          <p:cNvSpPr txBox="1">
            <a:spLocks noGrp="1"/>
          </p:cNvSpPr>
          <p:nvPr>
            <p:ph type="subTitle" idx="1"/>
          </p:nvPr>
        </p:nvSpPr>
        <p:spPr>
          <a:xfrm>
            <a:off x="2875000" y="3925333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6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57CCA-8967-4C24-BCA0-DE628E82C9CF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33F068-5562-4627-8E62-E3E7F9E32D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949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94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41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85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363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361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1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014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69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27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C3B06C-3AA1-4384-835E-E232E6FD2DFC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33474-8F95-4824-A693-51D3D7C7408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3559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136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20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479" name="Google Shape;479;p20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02" name="Google Shape;502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1600" cy="456000"/>
          </a:xfrm>
          <a:prstGeom prst="rect">
            <a:avLst/>
          </a:prstGeom>
          <a:effectLst>
            <a:outerShdw dist="47625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0"/>
          <p:cNvSpPr txBox="1">
            <a:spLocks noGrp="1"/>
          </p:cNvSpPr>
          <p:nvPr>
            <p:ph type="title" idx="2"/>
          </p:nvPr>
        </p:nvSpPr>
        <p:spPr>
          <a:xfrm>
            <a:off x="4013933" y="1931400"/>
            <a:ext cx="3145200" cy="524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20"/>
          <p:cNvSpPr txBox="1">
            <a:spLocks noGrp="1"/>
          </p:cNvSpPr>
          <p:nvPr>
            <p:ph type="subTitle" idx="1"/>
          </p:nvPr>
        </p:nvSpPr>
        <p:spPr>
          <a:xfrm>
            <a:off x="4013933" y="2455900"/>
            <a:ext cx="31452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05" name="Google Shape;505;p20"/>
          <p:cNvSpPr txBox="1">
            <a:spLocks noGrp="1"/>
          </p:cNvSpPr>
          <p:nvPr>
            <p:ph type="title" idx="3"/>
          </p:nvPr>
        </p:nvSpPr>
        <p:spPr>
          <a:xfrm>
            <a:off x="7237267" y="1931400"/>
            <a:ext cx="3915600" cy="524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20"/>
          <p:cNvSpPr txBox="1">
            <a:spLocks noGrp="1"/>
          </p:cNvSpPr>
          <p:nvPr>
            <p:ph type="subTitle" idx="4"/>
          </p:nvPr>
        </p:nvSpPr>
        <p:spPr>
          <a:xfrm>
            <a:off x="7237267" y="2455900"/>
            <a:ext cx="39156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07" name="Google Shape;507;p20"/>
          <p:cNvSpPr txBox="1">
            <a:spLocks noGrp="1"/>
          </p:cNvSpPr>
          <p:nvPr>
            <p:ph type="title" idx="5"/>
          </p:nvPr>
        </p:nvSpPr>
        <p:spPr>
          <a:xfrm>
            <a:off x="7237267" y="3969800"/>
            <a:ext cx="3915600" cy="524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20"/>
          <p:cNvSpPr txBox="1">
            <a:spLocks noGrp="1"/>
          </p:cNvSpPr>
          <p:nvPr>
            <p:ph type="subTitle" idx="6"/>
          </p:nvPr>
        </p:nvSpPr>
        <p:spPr>
          <a:xfrm>
            <a:off x="7237267" y="4494300"/>
            <a:ext cx="39156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09" name="Google Shape;509;p20"/>
          <p:cNvSpPr txBox="1">
            <a:spLocks noGrp="1"/>
          </p:cNvSpPr>
          <p:nvPr>
            <p:ph type="title" idx="7"/>
          </p:nvPr>
        </p:nvSpPr>
        <p:spPr>
          <a:xfrm>
            <a:off x="4013933" y="3969800"/>
            <a:ext cx="3145200" cy="524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20"/>
          <p:cNvSpPr txBox="1">
            <a:spLocks noGrp="1"/>
          </p:cNvSpPr>
          <p:nvPr>
            <p:ph type="subTitle" idx="8"/>
          </p:nvPr>
        </p:nvSpPr>
        <p:spPr>
          <a:xfrm>
            <a:off x="4013933" y="4494300"/>
            <a:ext cx="31452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2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rgbClr val="FFF1DB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2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551" name="Google Shape;551;p22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4" name="Google Shape;574;p22"/>
          <p:cNvSpPr txBox="1">
            <a:spLocks noGrp="1"/>
          </p:cNvSpPr>
          <p:nvPr>
            <p:ph type="title"/>
          </p:nvPr>
        </p:nvSpPr>
        <p:spPr>
          <a:xfrm>
            <a:off x="2801133" y="1953037"/>
            <a:ext cx="4332400" cy="1640800"/>
          </a:xfrm>
          <a:prstGeom prst="rect">
            <a:avLst/>
          </a:prstGeom>
          <a:effectLst>
            <a:outerShdw dist="47625" dir="27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3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1"/>
          </p:nvPr>
        </p:nvSpPr>
        <p:spPr>
          <a:xfrm>
            <a:off x="3019600" y="3876549"/>
            <a:ext cx="61528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40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bg>
      <p:bgPr>
        <a:solidFill>
          <a:srgbClr val="FFF1DB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2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551" name="Google Shape;551;p22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4" name="Google Shape;574;p22"/>
          <p:cNvSpPr txBox="1">
            <a:spLocks noGrp="1"/>
          </p:cNvSpPr>
          <p:nvPr>
            <p:ph type="title"/>
          </p:nvPr>
        </p:nvSpPr>
        <p:spPr>
          <a:xfrm>
            <a:off x="2801133" y="1953037"/>
            <a:ext cx="4332400" cy="1640800"/>
          </a:xfrm>
          <a:prstGeom prst="rect">
            <a:avLst/>
          </a:prstGeom>
          <a:effectLst>
            <a:outerShdw dist="47625" dir="27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3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1"/>
          </p:nvPr>
        </p:nvSpPr>
        <p:spPr>
          <a:xfrm>
            <a:off x="3019600" y="3876549"/>
            <a:ext cx="61528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3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bg>
      <p:bgPr>
        <a:solidFill>
          <a:srgbClr val="FFF1DB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2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551" name="Google Shape;551;p22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4" name="Google Shape;574;p22"/>
          <p:cNvSpPr txBox="1">
            <a:spLocks noGrp="1"/>
          </p:cNvSpPr>
          <p:nvPr>
            <p:ph type="title"/>
          </p:nvPr>
        </p:nvSpPr>
        <p:spPr>
          <a:xfrm>
            <a:off x="2801133" y="1953037"/>
            <a:ext cx="4332400" cy="1640800"/>
          </a:xfrm>
          <a:prstGeom prst="rect">
            <a:avLst/>
          </a:prstGeom>
          <a:effectLst>
            <a:outerShdw dist="47625" dir="27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3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1"/>
          </p:nvPr>
        </p:nvSpPr>
        <p:spPr>
          <a:xfrm>
            <a:off x="3019600" y="3876549"/>
            <a:ext cx="61528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580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bg>
      <p:bgPr>
        <a:solidFill>
          <a:srgbClr val="FFF1DB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2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551" name="Google Shape;551;p22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4" name="Google Shape;574;p22"/>
          <p:cNvSpPr txBox="1">
            <a:spLocks noGrp="1"/>
          </p:cNvSpPr>
          <p:nvPr>
            <p:ph type="title"/>
          </p:nvPr>
        </p:nvSpPr>
        <p:spPr>
          <a:xfrm>
            <a:off x="2801133" y="1953037"/>
            <a:ext cx="4332400" cy="1640800"/>
          </a:xfrm>
          <a:prstGeom prst="rect">
            <a:avLst/>
          </a:prstGeom>
          <a:effectLst>
            <a:outerShdw dist="47625" dir="27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3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1"/>
          </p:nvPr>
        </p:nvSpPr>
        <p:spPr>
          <a:xfrm>
            <a:off x="3019600" y="3876549"/>
            <a:ext cx="61528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6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FF1DB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28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719" name="Google Shape;719;p28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2" name="Google Shape;742;p28"/>
          <p:cNvGrpSpPr/>
          <p:nvPr/>
        </p:nvGrpSpPr>
        <p:grpSpPr>
          <a:xfrm rot="-3198894">
            <a:off x="10181852" y="637626"/>
            <a:ext cx="938016" cy="1155093"/>
            <a:chOff x="3405953" y="2369331"/>
            <a:chExt cx="400887" cy="493661"/>
          </a:xfrm>
        </p:grpSpPr>
        <p:sp>
          <p:nvSpPr>
            <p:cNvPr id="743" name="Google Shape;743;p28"/>
            <p:cNvSpPr/>
            <p:nvPr/>
          </p:nvSpPr>
          <p:spPr>
            <a:xfrm>
              <a:off x="3405953" y="2372654"/>
              <a:ext cx="389332" cy="486794"/>
            </a:xfrm>
            <a:custGeom>
              <a:avLst/>
              <a:gdLst/>
              <a:ahLst/>
              <a:cxnLst/>
              <a:rect l="l" t="t" r="r" b="b"/>
              <a:pathLst>
                <a:path w="10546" h="13186" extrusionOk="0">
                  <a:moveTo>
                    <a:pt x="6774" y="1"/>
                  </a:moveTo>
                  <a:cubicBezTo>
                    <a:pt x="6216" y="1"/>
                    <a:pt x="5573" y="410"/>
                    <a:pt x="5019" y="1357"/>
                  </a:cubicBezTo>
                  <a:cubicBezTo>
                    <a:pt x="4037" y="3046"/>
                    <a:pt x="5201" y="4530"/>
                    <a:pt x="4539" y="4713"/>
                  </a:cubicBezTo>
                  <a:cubicBezTo>
                    <a:pt x="4526" y="4716"/>
                    <a:pt x="4513" y="4718"/>
                    <a:pt x="4500" y="4718"/>
                  </a:cubicBezTo>
                  <a:cubicBezTo>
                    <a:pt x="4118" y="4718"/>
                    <a:pt x="3951" y="3123"/>
                    <a:pt x="3421" y="2681"/>
                  </a:cubicBezTo>
                  <a:cubicBezTo>
                    <a:pt x="3062" y="2378"/>
                    <a:pt x="2700" y="2232"/>
                    <a:pt x="2382" y="2232"/>
                  </a:cubicBezTo>
                  <a:cubicBezTo>
                    <a:pt x="1670" y="2232"/>
                    <a:pt x="1175" y="2967"/>
                    <a:pt x="1412" y="4325"/>
                  </a:cubicBezTo>
                  <a:cubicBezTo>
                    <a:pt x="1732" y="6128"/>
                    <a:pt x="3056" y="6676"/>
                    <a:pt x="3352" y="6950"/>
                  </a:cubicBezTo>
                  <a:cubicBezTo>
                    <a:pt x="3665" y="7218"/>
                    <a:pt x="3672" y="7726"/>
                    <a:pt x="3158" y="7726"/>
                  </a:cubicBezTo>
                  <a:cubicBezTo>
                    <a:pt x="3147" y="7726"/>
                    <a:pt x="3136" y="7726"/>
                    <a:pt x="3124" y="7726"/>
                  </a:cubicBezTo>
                  <a:cubicBezTo>
                    <a:pt x="2690" y="7703"/>
                    <a:pt x="2531" y="7087"/>
                    <a:pt x="1800" y="6539"/>
                  </a:cubicBezTo>
                  <a:cubicBezTo>
                    <a:pt x="1620" y="6404"/>
                    <a:pt x="1411" y="6334"/>
                    <a:pt x="1207" y="6334"/>
                  </a:cubicBezTo>
                  <a:cubicBezTo>
                    <a:pt x="582" y="6334"/>
                    <a:pt x="1" y="6988"/>
                    <a:pt x="431" y="8433"/>
                  </a:cubicBezTo>
                  <a:cubicBezTo>
                    <a:pt x="887" y="9985"/>
                    <a:pt x="2325" y="10556"/>
                    <a:pt x="2599" y="11081"/>
                  </a:cubicBezTo>
                  <a:cubicBezTo>
                    <a:pt x="2987" y="11811"/>
                    <a:pt x="3010" y="12496"/>
                    <a:pt x="2941" y="12975"/>
                  </a:cubicBezTo>
                  <a:cubicBezTo>
                    <a:pt x="2926" y="13103"/>
                    <a:pt x="3032" y="13186"/>
                    <a:pt x="3136" y="13186"/>
                  </a:cubicBezTo>
                  <a:cubicBezTo>
                    <a:pt x="3181" y="13186"/>
                    <a:pt x="3226" y="13170"/>
                    <a:pt x="3261" y="13135"/>
                  </a:cubicBezTo>
                  <a:cubicBezTo>
                    <a:pt x="4149" y="12203"/>
                    <a:pt x="5100" y="11601"/>
                    <a:pt x="6287" y="11601"/>
                  </a:cubicBezTo>
                  <a:cubicBezTo>
                    <a:pt x="6351" y="11601"/>
                    <a:pt x="6415" y="11602"/>
                    <a:pt x="6479" y="11606"/>
                  </a:cubicBezTo>
                  <a:cubicBezTo>
                    <a:pt x="6543" y="11609"/>
                    <a:pt x="6607" y="11610"/>
                    <a:pt x="6670" y="11610"/>
                  </a:cubicBezTo>
                  <a:cubicBezTo>
                    <a:pt x="8237" y="11610"/>
                    <a:pt x="9620" y="10806"/>
                    <a:pt x="9401" y="9666"/>
                  </a:cubicBezTo>
                  <a:cubicBezTo>
                    <a:pt x="9261" y="8926"/>
                    <a:pt x="8053" y="8572"/>
                    <a:pt x="7004" y="8572"/>
                  </a:cubicBezTo>
                  <a:cubicBezTo>
                    <a:pt x="6855" y="8572"/>
                    <a:pt x="6710" y="8579"/>
                    <a:pt x="6571" y="8593"/>
                  </a:cubicBezTo>
                  <a:cubicBezTo>
                    <a:pt x="6432" y="8608"/>
                    <a:pt x="6306" y="8614"/>
                    <a:pt x="6194" y="8614"/>
                  </a:cubicBezTo>
                  <a:cubicBezTo>
                    <a:pt x="5090" y="8614"/>
                    <a:pt x="5261" y="7958"/>
                    <a:pt x="6297" y="7771"/>
                  </a:cubicBezTo>
                  <a:cubicBezTo>
                    <a:pt x="6411" y="7754"/>
                    <a:pt x="6544" y="7749"/>
                    <a:pt x="6691" y="7749"/>
                  </a:cubicBezTo>
                  <a:cubicBezTo>
                    <a:pt x="6867" y="7749"/>
                    <a:pt x="7063" y="7756"/>
                    <a:pt x="7271" y="7756"/>
                  </a:cubicBezTo>
                  <a:cubicBezTo>
                    <a:pt x="8032" y="7756"/>
                    <a:pt x="8945" y="7665"/>
                    <a:pt x="9584" y="6813"/>
                  </a:cubicBezTo>
                  <a:cubicBezTo>
                    <a:pt x="10546" y="5579"/>
                    <a:pt x="9668" y="4479"/>
                    <a:pt x="8566" y="4479"/>
                  </a:cubicBezTo>
                  <a:cubicBezTo>
                    <a:pt x="8466" y="4479"/>
                    <a:pt x="8363" y="4488"/>
                    <a:pt x="8260" y="4507"/>
                  </a:cubicBezTo>
                  <a:cubicBezTo>
                    <a:pt x="7344" y="4663"/>
                    <a:pt x="6912" y="5210"/>
                    <a:pt x="6608" y="5210"/>
                  </a:cubicBezTo>
                  <a:cubicBezTo>
                    <a:pt x="6510" y="5210"/>
                    <a:pt x="6426" y="5154"/>
                    <a:pt x="6342" y="5009"/>
                  </a:cubicBezTo>
                  <a:cubicBezTo>
                    <a:pt x="6000" y="4370"/>
                    <a:pt x="8237" y="3800"/>
                    <a:pt x="8123" y="1700"/>
                  </a:cubicBezTo>
                  <a:cubicBezTo>
                    <a:pt x="8046" y="655"/>
                    <a:pt x="7479" y="1"/>
                    <a:pt x="6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524606" y="2415589"/>
              <a:ext cx="132718" cy="427431"/>
            </a:xfrm>
            <a:custGeom>
              <a:avLst/>
              <a:gdLst/>
              <a:ahLst/>
              <a:cxnLst/>
              <a:rect l="l" t="t" r="r" b="b"/>
              <a:pathLst>
                <a:path w="3595" h="11578" extrusionOk="0">
                  <a:moveTo>
                    <a:pt x="3439" y="0"/>
                  </a:moveTo>
                  <a:cubicBezTo>
                    <a:pt x="3408" y="0"/>
                    <a:pt x="3377" y="17"/>
                    <a:pt x="3357" y="57"/>
                  </a:cubicBezTo>
                  <a:cubicBezTo>
                    <a:pt x="2718" y="1404"/>
                    <a:pt x="2170" y="2819"/>
                    <a:pt x="1759" y="4257"/>
                  </a:cubicBezTo>
                  <a:cubicBezTo>
                    <a:pt x="1074" y="6631"/>
                    <a:pt x="1029" y="9119"/>
                    <a:pt x="47" y="11402"/>
                  </a:cubicBezTo>
                  <a:cubicBezTo>
                    <a:pt x="0" y="11495"/>
                    <a:pt x="81" y="11578"/>
                    <a:pt x="151" y="11578"/>
                  </a:cubicBezTo>
                  <a:cubicBezTo>
                    <a:pt x="184" y="11578"/>
                    <a:pt x="215" y="11559"/>
                    <a:pt x="230" y="11516"/>
                  </a:cubicBezTo>
                  <a:cubicBezTo>
                    <a:pt x="1097" y="9530"/>
                    <a:pt x="1257" y="7430"/>
                    <a:pt x="1713" y="5330"/>
                  </a:cubicBezTo>
                  <a:cubicBezTo>
                    <a:pt x="2101" y="3550"/>
                    <a:pt x="2786" y="1815"/>
                    <a:pt x="3562" y="172"/>
                  </a:cubicBezTo>
                  <a:cubicBezTo>
                    <a:pt x="3594" y="91"/>
                    <a:pt x="3514" y="0"/>
                    <a:pt x="3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460591" y="2469082"/>
              <a:ext cx="52275" cy="111823"/>
            </a:xfrm>
            <a:custGeom>
              <a:avLst/>
              <a:gdLst/>
              <a:ahLst/>
              <a:cxnLst/>
              <a:rect l="l" t="t" r="r" b="b"/>
              <a:pathLst>
                <a:path w="1416" h="3029" extrusionOk="0">
                  <a:moveTo>
                    <a:pt x="754" y="1"/>
                  </a:moveTo>
                  <a:cubicBezTo>
                    <a:pt x="229" y="1"/>
                    <a:pt x="1" y="1393"/>
                    <a:pt x="480" y="2260"/>
                  </a:cubicBezTo>
                  <a:cubicBezTo>
                    <a:pt x="745" y="2764"/>
                    <a:pt x="895" y="3029"/>
                    <a:pt x="1009" y="3029"/>
                  </a:cubicBezTo>
                  <a:cubicBezTo>
                    <a:pt x="1092" y="3029"/>
                    <a:pt x="1157" y="2890"/>
                    <a:pt x="1233" y="2603"/>
                  </a:cubicBezTo>
                  <a:cubicBezTo>
                    <a:pt x="1416" y="1941"/>
                    <a:pt x="1096" y="1"/>
                    <a:pt x="754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672091" y="2391962"/>
              <a:ext cx="25325" cy="89045"/>
            </a:xfrm>
            <a:custGeom>
              <a:avLst/>
              <a:gdLst/>
              <a:ahLst/>
              <a:cxnLst/>
              <a:rect l="l" t="t" r="r" b="b"/>
              <a:pathLst>
                <a:path w="686" h="2412" extrusionOk="0">
                  <a:moveTo>
                    <a:pt x="203" y="0"/>
                  </a:moveTo>
                  <a:cubicBezTo>
                    <a:pt x="189" y="0"/>
                    <a:pt x="174" y="4"/>
                    <a:pt x="161" y="13"/>
                  </a:cubicBezTo>
                  <a:cubicBezTo>
                    <a:pt x="1" y="81"/>
                    <a:pt x="46" y="926"/>
                    <a:pt x="24" y="1314"/>
                  </a:cubicBezTo>
                  <a:cubicBezTo>
                    <a:pt x="24" y="1669"/>
                    <a:pt x="67" y="2411"/>
                    <a:pt x="258" y="2411"/>
                  </a:cubicBezTo>
                  <a:cubicBezTo>
                    <a:pt x="263" y="2411"/>
                    <a:pt x="269" y="2411"/>
                    <a:pt x="275" y="2409"/>
                  </a:cubicBezTo>
                  <a:cubicBezTo>
                    <a:pt x="480" y="2364"/>
                    <a:pt x="686" y="1405"/>
                    <a:pt x="663" y="994"/>
                  </a:cubicBezTo>
                  <a:cubicBezTo>
                    <a:pt x="621" y="614"/>
                    <a:pt x="383" y="0"/>
                    <a:pt x="203" y="0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408352" y="2369331"/>
              <a:ext cx="398487" cy="493661"/>
            </a:xfrm>
            <a:custGeom>
              <a:avLst/>
              <a:gdLst/>
              <a:ahLst/>
              <a:cxnLst/>
              <a:rect l="l" t="t" r="r" b="b"/>
              <a:pathLst>
                <a:path w="10794" h="13372" extrusionOk="0">
                  <a:moveTo>
                    <a:pt x="6801" y="428"/>
                  </a:moveTo>
                  <a:cubicBezTo>
                    <a:pt x="7178" y="428"/>
                    <a:pt x="7557" y="567"/>
                    <a:pt x="7875" y="1333"/>
                  </a:cubicBezTo>
                  <a:cubicBezTo>
                    <a:pt x="8332" y="2360"/>
                    <a:pt x="7533" y="3365"/>
                    <a:pt x="6894" y="4027"/>
                  </a:cubicBezTo>
                  <a:cubicBezTo>
                    <a:pt x="6597" y="4323"/>
                    <a:pt x="5638" y="5031"/>
                    <a:pt x="6460" y="5396"/>
                  </a:cubicBezTo>
                  <a:cubicBezTo>
                    <a:pt x="6496" y="5413"/>
                    <a:pt x="6529" y="5420"/>
                    <a:pt x="6559" y="5420"/>
                  </a:cubicBezTo>
                  <a:cubicBezTo>
                    <a:pt x="6714" y="5420"/>
                    <a:pt x="6789" y="5227"/>
                    <a:pt x="6914" y="5227"/>
                  </a:cubicBezTo>
                  <a:cubicBezTo>
                    <a:pt x="6929" y="5227"/>
                    <a:pt x="6945" y="5230"/>
                    <a:pt x="6962" y="5236"/>
                  </a:cubicBezTo>
                  <a:cubicBezTo>
                    <a:pt x="7384" y="5072"/>
                    <a:pt x="7822" y="4997"/>
                    <a:pt x="8224" y="4997"/>
                  </a:cubicBezTo>
                  <a:cubicBezTo>
                    <a:pt x="9780" y="4997"/>
                    <a:pt x="10793" y="6128"/>
                    <a:pt x="8218" y="7633"/>
                  </a:cubicBezTo>
                  <a:cubicBezTo>
                    <a:pt x="7886" y="7703"/>
                    <a:pt x="7568" y="7733"/>
                    <a:pt x="7243" y="7733"/>
                  </a:cubicBezTo>
                  <a:cubicBezTo>
                    <a:pt x="7143" y="7733"/>
                    <a:pt x="7042" y="7730"/>
                    <a:pt x="6939" y="7724"/>
                  </a:cubicBezTo>
                  <a:cubicBezTo>
                    <a:pt x="6574" y="7770"/>
                    <a:pt x="5433" y="7679"/>
                    <a:pt x="5296" y="8249"/>
                  </a:cubicBezTo>
                  <a:cubicBezTo>
                    <a:pt x="5185" y="8792"/>
                    <a:pt x="5874" y="8881"/>
                    <a:pt x="6595" y="8881"/>
                  </a:cubicBezTo>
                  <a:cubicBezTo>
                    <a:pt x="6950" y="8881"/>
                    <a:pt x="7313" y="8860"/>
                    <a:pt x="7592" y="8860"/>
                  </a:cubicBezTo>
                  <a:cubicBezTo>
                    <a:pt x="7796" y="8860"/>
                    <a:pt x="7955" y="8871"/>
                    <a:pt x="8035" y="8911"/>
                  </a:cubicBezTo>
                  <a:cubicBezTo>
                    <a:pt x="8857" y="9048"/>
                    <a:pt x="9016" y="9779"/>
                    <a:pt x="8514" y="11102"/>
                  </a:cubicBezTo>
                  <a:cubicBezTo>
                    <a:pt x="7926" y="11427"/>
                    <a:pt x="7320" y="11589"/>
                    <a:pt x="6663" y="11589"/>
                  </a:cubicBezTo>
                  <a:cubicBezTo>
                    <a:pt x="6581" y="11589"/>
                    <a:pt x="6498" y="11587"/>
                    <a:pt x="6414" y="11582"/>
                  </a:cubicBezTo>
                  <a:cubicBezTo>
                    <a:pt x="5844" y="11627"/>
                    <a:pt x="5410" y="11627"/>
                    <a:pt x="4862" y="11856"/>
                  </a:cubicBezTo>
                  <a:cubicBezTo>
                    <a:pt x="4520" y="11993"/>
                    <a:pt x="4292" y="12244"/>
                    <a:pt x="3949" y="12403"/>
                  </a:cubicBezTo>
                  <a:cubicBezTo>
                    <a:pt x="3797" y="12647"/>
                    <a:pt x="3604" y="12769"/>
                    <a:pt x="3378" y="12769"/>
                  </a:cubicBezTo>
                  <a:cubicBezTo>
                    <a:pt x="3264" y="12769"/>
                    <a:pt x="3143" y="12738"/>
                    <a:pt x="3013" y="12677"/>
                  </a:cubicBezTo>
                  <a:cubicBezTo>
                    <a:pt x="3013" y="12495"/>
                    <a:pt x="3036" y="12335"/>
                    <a:pt x="2991" y="12175"/>
                  </a:cubicBezTo>
                  <a:cubicBezTo>
                    <a:pt x="2625" y="11148"/>
                    <a:pt x="2557" y="11034"/>
                    <a:pt x="1758" y="10281"/>
                  </a:cubicBezTo>
                  <a:cubicBezTo>
                    <a:pt x="1438" y="10007"/>
                    <a:pt x="1142" y="9710"/>
                    <a:pt x="891" y="9368"/>
                  </a:cubicBezTo>
                  <a:cubicBezTo>
                    <a:pt x="228" y="8540"/>
                    <a:pt x="115" y="6791"/>
                    <a:pt x="1148" y="6791"/>
                  </a:cubicBezTo>
                  <a:cubicBezTo>
                    <a:pt x="1397" y="6791"/>
                    <a:pt x="1711" y="6892"/>
                    <a:pt x="2100" y="7131"/>
                  </a:cubicBezTo>
                  <a:cubicBezTo>
                    <a:pt x="2374" y="7245"/>
                    <a:pt x="2443" y="7679"/>
                    <a:pt x="2740" y="7816"/>
                  </a:cubicBezTo>
                  <a:cubicBezTo>
                    <a:pt x="2899" y="7878"/>
                    <a:pt x="3033" y="7905"/>
                    <a:pt x="3144" y="7905"/>
                  </a:cubicBezTo>
                  <a:cubicBezTo>
                    <a:pt x="3603" y="7905"/>
                    <a:pt x="3650" y="7427"/>
                    <a:pt x="3356" y="6948"/>
                  </a:cubicBezTo>
                  <a:cubicBezTo>
                    <a:pt x="3128" y="6583"/>
                    <a:pt x="2557" y="6400"/>
                    <a:pt x="2260" y="6081"/>
                  </a:cubicBezTo>
                  <a:cubicBezTo>
                    <a:pt x="1712" y="5442"/>
                    <a:pt x="1438" y="4711"/>
                    <a:pt x="1393" y="3867"/>
                  </a:cubicBezTo>
                  <a:cubicBezTo>
                    <a:pt x="1572" y="2949"/>
                    <a:pt x="2014" y="2525"/>
                    <a:pt x="2486" y="2525"/>
                  </a:cubicBezTo>
                  <a:cubicBezTo>
                    <a:pt x="2976" y="2525"/>
                    <a:pt x="3499" y="2984"/>
                    <a:pt x="3789" y="3821"/>
                  </a:cubicBezTo>
                  <a:cubicBezTo>
                    <a:pt x="3968" y="4222"/>
                    <a:pt x="3972" y="4732"/>
                    <a:pt x="4418" y="4905"/>
                  </a:cubicBezTo>
                  <a:lnTo>
                    <a:pt x="4418" y="4905"/>
                  </a:lnTo>
                  <a:cubicBezTo>
                    <a:pt x="4428" y="4911"/>
                    <a:pt x="4438" y="4915"/>
                    <a:pt x="4450" y="4916"/>
                  </a:cubicBezTo>
                  <a:lnTo>
                    <a:pt x="4450" y="4916"/>
                  </a:lnTo>
                  <a:cubicBezTo>
                    <a:pt x="4450" y="4916"/>
                    <a:pt x="4451" y="4917"/>
                    <a:pt x="4451" y="4917"/>
                  </a:cubicBezTo>
                  <a:cubicBezTo>
                    <a:pt x="4464" y="4921"/>
                    <a:pt x="4475" y="4923"/>
                    <a:pt x="4486" y="4923"/>
                  </a:cubicBezTo>
                  <a:cubicBezTo>
                    <a:pt x="4526" y="4923"/>
                    <a:pt x="4554" y="4897"/>
                    <a:pt x="4569" y="4863"/>
                  </a:cubicBezTo>
                  <a:lnTo>
                    <a:pt x="4569" y="4863"/>
                  </a:lnTo>
                  <a:cubicBezTo>
                    <a:pt x="4849" y="4676"/>
                    <a:pt x="4728" y="4554"/>
                    <a:pt x="4771" y="4186"/>
                  </a:cubicBezTo>
                  <a:cubicBezTo>
                    <a:pt x="4725" y="3798"/>
                    <a:pt x="4680" y="3410"/>
                    <a:pt x="4657" y="3022"/>
                  </a:cubicBezTo>
                  <a:cubicBezTo>
                    <a:pt x="4634" y="1744"/>
                    <a:pt x="5547" y="489"/>
                    <a:pt x="6551" y="443"/>
                  </a:cubicBezTo>
                  <a:cubicBezTo>
                    <a:pt x="6634" y="435"/>
                    <a:pt x="6717" y="428"/>
                    <a:pt x="6801" y="428"/>
                  </a:cubicBezTo>
                  <a:close/>
                  <a:moveTo>
                    <a:pt x="6674" y="0"/>
                  </a:moveTo>
                  <a:cubicBezTo>
                    <a:pt x="6456" y="0"/>
                    <a:pt x="6223" y="53"/>
                    <a:pt x="5981" y="169"/>
                  </a:cubicBezTo>
                  <a:cubicBezTo>
                    <a:pt x="5342" y="512"/>
                    <a:pt x="4817" y="1310"/>
                    <a:pt x="4588" y="1972"/>
                  </a:cubicBezTo>
                  <a:cubicBezTo>
                    <a:pt x="4436" y="2407"/>
                    <a:pt x="4677" y="4307"/>
                    <a:pt x="4445" y="4668"/>
                  </a:cubicBezTo>
                  <a:lnTo>
                    <a:pt x="4445" y="4668"/>
                  </a:lnTo>
                  <a:cubicBezTo>
                    <a:pt x="3805" y="4372"/>
                    <a:pt x="4078" y="2694"/>
                    <a:pt x="2899" y="2360"/>
                  </a:cubicBezTo>
                  <a:cubicBezTo>
                    <a:pt x="2676" y="2289"/>
                    <a:pt x="2471" y="2241"/>
                    <a:pt x="2279" y="2241"/>
                  </a:cubicBezTo>
                  <a:cubicBezTo>
                    <a:pt x="2037" y="2241"/>
                    <a:pt x="1814" y="2317"/>
                    <a:pt x="1598" y="2520"/>
                  </a:cubicBezTo>
                  <a:cubicBezTo>
                    <a:pt x="959" y="3091"/>
                    <a:pt x="1142" y="4301"/>
                    <a:pt x="1370" y="5008"/>
                  </a:cubicBezTo>
                  <a:cubicBezTo>
                    <a:pt x="1507" y="5396"/>
                    <a:pt x="1712" y="5761"/>
                    <a:pt x="1986" y="6081"/>
                  </a:cubicBezTo>
                  <a:cubicBezTo>
                    <a:pt x="2123" y="6263"/>
                    <a:pt x="2899" y="6766"/>
                    <a:pt x="2991" y="6971"/>
                  </a:cubicBezTo>
                  <a:cubicBezTo>
                    <a:pt x="3165" y="7345"/>
                    <a:pt x="3154" y="7481"/>
                    <a:pt x="3046" y="7481"/>
                  </a:cubicBezTo>
                  <a:cubicBezTo>
                    <a:pt x="2762" y="7481"/>
                    <a:pt x="1804" y="6537"/>
                    <a:pt x="1803" y="6537"/>
                  </a:cubicBezTo>
                  <a:lnTo>
                    <a:pt x="1803" y="6537"/>
                  </a:lnTo>
                  <a:cubicBezTo>
                    <a:pt x="1803" y="6537"/>
                    <a:pt x="1804" y="6537"/>
                    <a:pt x="1804" y="6537"/>
                  </a:cubicBezTo>
                  <a:cubicBezTo>
                    <a:pt x="1574" y="6412"/>
                    <a:pt x="1383" y="6306"/>
                    <a:pt x="1143" y="6306"/>
                  </a:cubicBezTo>
                  <a:cubicBezTo>
                    <a:pt x="1120" y="6306"/>
                    <a:pt x="1097" y="6307"/>
                    <a:pt x="1073" y="6309"/>
                  </a:cubicBezTo>
                  <a:cubicBezTo>
                    <a:pt x="480" y="6378"/>
                    <a:pt x="183" y="6857"/>
                    <a:pt x="115" y="7405"/>
                  </a:cubicBezTo>
                  <a:cubicBezTo>
                    <a:pt x="0" y="8272"/>
                    <a:pt x="457" y="9231"/>
                    <a:pt x="1005" y="9870"/>
                  </a:cubicBezTo>
                  <a:cubicBezTo>
                    <a:pt x="1553" y="10532"/>
                    <a:pt x="2329" y="10851"/>
                    <a:pt x="2648" y="11742"/>
                  </a:cubicBezTo>
                  <a:cubicBezTo>
                    <a:pt x="2831" y="12267"/>
                    <a:pt x="2625" y="12837"/>
                    <a:pt x="2899" y="13317"/>
                  </a:cubicBezTo>
                  <a:cubicBezTo>
                    <a:pt x="2916" y="13350"/>
                    <a:pt x="2945" y="13371"/>
                    <a:pt x="2977" y="13371"/>
                  </a:cubicBezTo>
                  <a:cubicBezTo>
                    <a:pt x="2989" y="13371"/>
                    <a:pt x="3001" y="13368"/>
                    <a:pt x="3013" y="13362"/>
                  </a:cubicBezTo>
                  <a:cubicBezTo>
                    <a:pt x="3516" y="13271"/>
                    <a:pt x="3059" y="13339"/>
                    <a:pt x="3698" y="12906"/>
                  </a:cubicBezTo>
                  <a:cubicBezTo>
                    <a:pt x="4702" y="12198"/>
                    <a:pt x="5159" y="11924"/>
                    <a:pt x="6414" y="11810"/>
                  </a:cubicBezTo>
                  <a:cubicBezTo>
                    <a:pt x="7305" y="11719"/>
                    <a:pt x="8332" y="11719"/>
                    <a:pt x="8994" y="11011"/>
                  </a:cubicBezTo>
                  <a:cubicBezTo>
                    <a:pt x="9678" y="10304"/>
                    <a:pt x="9587" y="9391"/>
                    <a:pt x="8720" y="8911"/>
                  </a:cubicBezTo>
                  <a:cubicBezTo>
                    <a:pt x="8355" y="8706"/>
                    <a:pt x="6688" y="8637"/>
                    <a:pt x="6506" y="8569"/>
                  </a:cubicBezTo>
                  <a:cubicBezTo>
                    <a:pt x="6043" y="8415"/>
                    <a:pt x="5708" y="8111"/>
                    <a:pt x="6158" y="8111"/>
                  </a:cubicBezTo>
                  <a:cubicBezTo>
                    <a:pt x="6174" y="8111"/>
                    <a:pt x="6191" y="8112"/>
                    <a:pt x="6209" y="8112"/>
                  </a:cubicBezTo>
                  <a:cubicBezTo>
                    <a:pt x="6235" y="8113"/>
                    <a:pt x="6262" y="8113"/>
                    <a:pt x="6290" y="8113"/>
                  </a:cubicBezTo>
                  <a:cubicBezTo>
                    <a:pt x="7126" y="8113"/>
                    <a:pt x="8544" y="7790"/>
                    <a:pt x="8743" y="7701"/>
                  </a:cubicBezTo>
                  <a:cubicBezTo>
                    <a:pt x="9633" y="7245"/>
                    <a:pt x="10454" y="6058"/>
                    <a:pt x="9793" y="5099"/>
                  </a:cubicBezTo>
                  <a:cubicBezTo>
                    <a:pt x="9541" y="4711"/>
                    <a:pt x="9108" y="4506"/>
                    <a:pt x="8651" y="4460"/>
                  </a:cubicBezTo>
                  <a:cubicBezTo>
                    <a:pt x="8634" y="4458"/>
                    <a:pt x="8616" y="4457"/>
                    <a:pt x="8596" y="4457"/>
                  </a:cubicBezTo>
                  <a:cubicBezTo>
                    <a:pt x="8207" y="4457"/>
                    <a:pt x="7346" y="4889"/>
                    <a:pt x="6906" y="4889"/>
                  </a:cubicBezTo>
                  <a:cubicBezTo>
                    <a:pt x="6715" y="4889"/>
                    <a:pt x="6603" y="4808"/>
                    <a:pt x="6643" y="4574"/>
                  </a:cubicBezTo>
                  <a:cubicBezTo>
                    <a:pt x="6688" y="4232"/>
                    <a:pt x="7715" y="3502"/>
                    <a:pt x="7921" y="3091"/>
                  </a:cubicBezTo>
                  <a:cubicBezTo>
                    <a:pt x="8172" y="2520"/>
                    <a:pt x="8240" y="1881"/>
                    <a:pt x="8081" y="1288"/>
                  </a:cubicBezTo>
                  <a:cubicBezTo>
                    <a:pt x="7890" y="526"/>
                    <a:pt x="7358" y="0"/>
                    <a:pt x="6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8" name="Google Shape;748;p28"/>
          <p:cNvGrpSpPr/>
          <p:nvPr/>
        </p:nvGrpSpPr>
        <p:grpSpPr>
          <a:xfrm rot="7200171">
            <a:off x="1026609" y="4688936"/>
            <a:ext cx="757864" cy="1824009"/>
            <a:chOff x="8704386" y="2237266"/>
            <a:chExt cx="544385" cy="1310276"/>
          </a:xfrm>
        </p:grpSpPr>
        <p:sp>
          <p:nvSpPr>
            <p:cNvPr id="749" name="Google Shape;749;p28"/>
            <p:cNvSpPr/>
            <p:nvPr/>
          </p:nvSpPr>
          <p:spPr>
            <a:xfrm>
              <a:off x="8713653" y="2241106"/>
              <a:ext cx="528363" cy="1301896"/>
            </a:xfrm>
            <a:custGeom>
              <a:avLst/>
              <a:gdLst/>
              <a:ahLst/>
              <a:cxnLst/>
              <a:rect l="l" t="t" r="r" b="b"/>
              <a:pathLst>
                <a:path w="14312" h="35265" extrusionOk="0">
                  <a:moveTo>
                    <a:pt x="9559" y="1"/>
                  </a:moveTo>
                  <a:cubicBezTo>
                    <a:pt x="9201" y="1"/>
                    <a:pt x="8938" y="102"/>
                    <a:pt x="8834" y="352"/>
                  </a:cubicBezTo>
                  <a:cubicBezTo>
                    <a:pt x="6254" y="6470"/>
                    <a:pt x="868" y="29591"/>
                    <a:pt x="69" y="33015"/>
                  </a:cubicBezTo>
                  <a:cubicBezTo>
                    <a:pt x="0" y="33266"/>
                    <a:pt x="137" y="33517"/>
                    <a:pt x="365" y="33632"/>
                  </a:cubicBezTo>
                  <a:cubicBezTo>
                    <a:pt x="1261" y="34123"/>
                    <a:pt x="3550" y="35264"/>
                    <a:pt x="4754" y="35264"/>
                  </a:cubicBezTo>
                  <a:cubicBezTo>
                    <a:pt x="5115" y="35264"/>
                    <a:pt x="5378" y="35162"/>
                    <a:pt x="5478" y="34910"/>
                  </a:cubicBezTo>
                  <a:cubicBezTo>
                    <a:pt x="8446" y="27674"/>
                    <a:pt x="13490" y="5579"/>
                    <a:pt x="14243" y="2247"/>
                  </a:cubicBezTo>
                  <a:cubicBezTo>
                    <a:pt x="14312" y="1996"/>
                    <a:pt x="14198" y="1745"/>
                    <a:pt x="13969" y="1631"/>
                  </a:cubicBezTo>
                  <a:cubicBezTo>
                    <a:pt x="13054" y="1155"/>
                    <a:pt x="10766" y="1"/>
                    <a:pt x="9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8713653" y="2241401"/>
              <a:ext cx="364893" cy="1301120"/>
            </a:xfrm>
            <a:custGeom>
              <a:avLst/>
              <a:gdLst/>
              <a:ahLst/>
              <a:cxnLst/>
              <a:rect l="l" t="t" r="r" b="b"/>
              <a:pathLst>
                <a:path w="9884" h="35244" extrusionOk="0">
                  <a:moveTo>
                    <a:pt x="9547" y="1"/>
                  </a:moveTo>
                  <a:cubicBezTo>
                    <a:pt x="9194" y="1"/>
                    <a:pt x="8939" y="98"/>
                    <a:pt x="8834" y="344"/>
                  </a:cubicBezTo>
                  <a:cubicBezTo>
                    <a:pt x="6254" y="6462"/>
                    <a:pt x="868" y="29583"/>
                    <a:pt x="69" y="33007"/>
                  </a:cubicBezTo>
                  <a:cubicBezTo>
                    <a:pt x="0" y="33258"/>
                    <a:pt x="137" y="33509"/>
                    <a:pt x="365" y="33624"/>
                  </a:cubicBezTo>
                  <a:cubicBezTo>
                    <a:pt x="1254" y="34110"/>
                    <a:pt x="3534" y="35243"/>
                    <a:pt x="4735" y="35243"/>
                  </a:cubicBezTo>
                  <a:cubicBezTo>
                    <a:pt x="4830" y="35243"/>
                    <a:pt x="4919" y="35236"/>
                    <a:pt x="4999" y="35221"/>
                  </a:cubicBezTo>
                  <a:cubicBezTo>
                    <a:pt x="3744" y="35062"/>
                    <a:pt x="1758" y="34080"/>
                    <a:pt x="913" y="33624"/>
                  </a:cubicBezTo>
                  <a:cubicBezTo>
                    <a:pt x="685" y="33509"/>
                    <a:pt x="571" y="33258"/>
                    <a:pt x="639" y="33007"/>
                  </a:cubicBezTo>
                  <a:cubicBezTo>
                    <a:pt x="1415" y="29583"/>
                    <a:pt x="6825" y="6462"/>
                    <a:pt x="9404" y="344"/>
                  </a:cubicBezTo>
                  <a:cubicBezTo>
                    <a:pt x="9473" y="162"/>
                    <a:pt x="9655" y="70"/>
                    <a:pt x="9884" y="25"/>
                  </a:cubicBezTo>
                  <a:cubicBezTo>
                    <a:pt x="9764" y="9"/>
                    <a:pt x="9651" y="1"/>
                    <a:pt x="9547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50931" y="2270824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8" y="1"/>
                  </a:moveTo>
                  <a:cubicBezTo>
                    <a:pt x="14" y="1"/>
                    <a:pt x="0" y="97"/>
                    <a:pt x="63" y="118"/>
                  </a:cubicBezTo>
                  <a:cubicBezTo>
                    <a:pt x="656" y="301"/>
                    <a:pt x="1273" y="483"/>
                    <a:pt x="1866" y="666"/>
                  </a:cubicBezTo>
                  <a:cubicBezTo>
                    <a:pt x="1872" y="668"/>
                    <a:pt x="1878" y="669"/>
                    <a:pt x="1883" y="669"/>
                  </a:cubicBezTo>
                  <a:cubicBezTo>
                    <a:pt x="1938" y="669"/>
                    <a:pt x="1951" y="572"/>
                    <a:pt x="1889" y="552"/>
                  </a:cubicBezTo>
                  <a:cubicBezTo>
                    <a:pt x="1295" y="369"/>
                    <a:pt x="702" y="186"/>
                    <a:pt x="86" y="4"/>
                  </a:cubicBezTo>
                  <a:cubicBezTo>
                    <a:pt x="79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9034909" y="2314645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91" y="1"/>
                  </a:moveTo>
                  <a:cubicBezTo>
                    <a:pt x="33" y="1"/>
                    <a:pt x="1" y="97"/>
                    <a:pt x="63" y="118"/>
                  </a:cubicBezTo>
                  <a:cubicBezTo>
                    <a:pt x="679" y="300"/>
                    <a:pt x="1273" y="483"/>
                    <a:pt x="1866" y="666"/>
                  </a:cubicBezTo>
                  <a:cubicBezTo>
                    <a:pt x="1872" y="668"/>
                    <a:pt x="1878" y="669"/>
                    <a:pt x="1884" y="669"/>
                  </a:cubicBezTo>
                  <a:cubicBezTo>
                    <a:pt x="1942" y="669"/>
                    <a:pt x="1974" y="572"/>
                    <a:pt x="1912" y="552"/>
                  </a:cubicBezTo>
                  <a:cubicBezTo>
                    <a:pt x="1296" y="369"/>
                    <a:pt x="702" y="186"/>
                    <a:pt x="109" y="4"/>
                  </a:cubicBezTo>
                  <a:cubicBezTo>
                    <a:pt x="103" y="2"/>
                    <a:pt x="97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9019810" y="2360128"/>
              <a:ext cx="72838" cy="23886"/>
            </a:xfrm>
            <a:custGeom>
              <a:avLst/>
              <a:gdLst/>
              <a:ahLst/>
              <a:cxnLst/>
              <a:rect l="l" t="t" r="r" b="b"/>
              <a:pathLst>
                <a:path w="1973" h="647" extrusionOk="0">
                  <a:moveTo>
                    <a:pt x="85" y="1"/>
                  </a:moveTo>
                  <a:cubicBezTo>
                    <a:pt x="30" y="1"/>
                    <a:pt x="0" y="75"/>
                    <a:pt x="61" y="96"/>
                  </a:cubicBezTo>
                  <a:cubicBezTo>
                    <a:pt x="678" y="278"/>
                    <a:pt x="1271" y="461"/>
                    <a:pt x="1864" y="643"/>
                  </a:cubicBezTo>
                  <a:cubicBezTo>
                    <a:pt x="1873" y="645"/>
                    <a:pt x="1880" y="646"/>
                    <a:pt x="1887" y="646"/>
                  </a:cubicBezTo>
                  <a:cubicBezTo>
                    <a:pt x="1959" y="646"/>
                    <a:pt x="1972" y="550"/>
                    <a:pt x="1910" y="529"/>
                  </a:cubicBezTo>
                  <a:cubicBezTo>
                    <a:pt x="1294" y="347"/>
                    <a:pt x="700" y="164"/>
                    <a:pt x="107" y="4"/>
                  </a:cubicBezTo>
                  <a:cubicBezTo>
                    <a:pt x="99" y="2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9005412" y="2403136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9" y="0"/>
                  </a:moveTo>
                  <a:cubicBezTo>
                    <a:pt x="14" y="0"/>
                    <a:pt x="1" y="97"/>
                    <a:pt x="63" y="118"/>
                  </a:cubicBezTo>
                  <a:cubicBezTo>
                    <a:pt x="657" y="300"/>
                    <a:pt x="1273" y="483"/>
                    <a:pt x="1866" y="665"/>
                  </a:cubicBezTo>
                  <a:cubicBezTo>
                    <a:pt x="1873" y="667"/>
                    <a:pt x="1878" y="668"/>
                    <a:pt x="1884" y="668"/>
                  </a:cubicBezTo>
                  <a:cubicBezTo>
                    <a:pt x="1938" y="668"/>
                    <a:pt x="1952" y="572"/>
                    <a:pt x="1889" y="551"/>
                  </a:cubicBezTo>
                  <a:cubicBezTo>
                    <a:pt x="1296" y="369"/>
                    <a:pt x="702" y="186"/>
                    <a:pt x="86" y="3"/>
                  </a:cubicBez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991937" y="2447807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8" y="0"/>
                  </a:moveTo>
                  <a:cubicBezTo>
                    <a:pt x="14" y="0"/>
                    <a:pt x="1" y="96"/>
                    <a:pt x="63" y="117"/>
                  </a:cubicBezTo>
                  <a:cubicBezTo>
                    <a:pt x="656" y="300"/>
                    <a:pt x="1273" y="482"/>
                    <a:pt x="1866" y="665"/>
                  </a:cubicBezTo>
                  <a:cubicBezTo>
                    <a:pt x="1872" y="667"/>
                    <a:pt x="1878" y="668"/>
                    <a:pt x="1884" y="668"/>
                  </a:cubicBezTo>
                  <a:cubicBezTo>
                    <a:pt x="1938" y="668"/>
                    <a:pt x="1951" y="572"/>
                    <a:pt x="1889" y="551"/>
                  </a:cubicBezTo>
                  <a:cubicBezTo>
                    <a:pt x="1296" y="368"/>
                    <a:pt x="679" y="186"/>
                    <a:pt x="86" y="3"/>
                  </a:cubicBezTo>
                  <a:cubicBezTo>
                    <a:pt x="80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978462" y="2493289"/>
              <a:ext cx="72875" cy="24698"/>
            </a:xfrm>
            <a:custGeom>
              <a:avLst/>
              <a:gdLst/>
              <a:ahLst/>
              <a:cxnLst/>
              <a:rect l="l" t="t" r="r" b="b"/>
              <a:pathLst>
                <a:path w="1974" h="669" extrusionOk="0">
                  <a:moveTo>
                    <a:pt x="91" y="1"/>
                  </a:moveTo>
                  <a:cubicBezTo>
                    <a:pt x="33" y="1"/>
                    <a:pt x="0" y="97"/>
                    <a:pt x="63" y="118"/>
                  </a:cubicBezTo>
                  <a:cubicBezTo>
                    <a:pt x="679" y="300"/>
                    <a:pt x="1273" y="483"/>
                    <a:pt x="1889" y="666"/>
                  </a:cubicBezTo>
                  <a:cubicBezTo>
                    <a:pt x="1895" y="668"/>
                    <a:pt x="1901" y="669"/>
                    <a:pt x="1906" y="669"/>
                  </a:cubicBezTo>
                  <a:cubicBezTo>
                    <a:pt x="1961" y="669"/>
                    <a:pt x="1974" y="572"/>
                    <a:pt x="1912" y="552"/>
                  </a:cubicBezTo>
                  <a:cubicBezTo>
                    <a:pt x="1318" y="369"/>
                    <a:pt x="702" y="186"/>
                    <a:pt x="108" y="4"/>
                  </a:cubicBezTo>
                  <a:cubicBezTo>
                    <a:pt x="102" y="2"/>
                    <a:pt x="9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964987" y="2537110"/>
              <a:ext cx="72026" cy="24698"/>
            </a:xfrm>
            <a:custGeom>
              <a:avLst/>
              <a:gdLst/>
              <a:ahLst/>
              <a:cxnLst/>
              <a:rect l="l" t="t" r="r" b="b"/>
              <a:pathLst>
                <a:path w="1951" h="669" extrusionOk="0">
                  <a:moveTo>
                    <a:pt x="68" y="1"/>
                  </a:moveTo>
                  <a:cubicBezTo>
                    <a:pt x="14" y="1"/>
                    <a:pt x="0" y="97"/>
                    <a:pt x="63" y="118"/>
                  </a:cubicBezTo>
                  <a:cubicBezTo>
                    <a:pt x="656" y="300"/>
                    <a:pt x="1250" y="483"/>
                    <a:pt x="1866" y="666"/>
                  </a:cubicBezTo>
                  <a:cubicBezTo>
                    <a:pt x="1872" y="668"/>
                    <a:pt x="1878" y="669"/>
                    <a:pt x="1883" y="669"/>
                  </a:cubicBezTo>
                  <a:cubicBezTo>
                    <a:pt x="1938" y="669"/>
                    <a:pt x="1951" y="572"/>
                    <a:pt x="1889" y="551"/>
                  </a:cubicBezTo>
                  <a:cubicBezTo>
                    <a:pt x="1295" y="369"/>
                    <a:pt x="679" y="186"/>
                    <a:pt x="85" y="4"/>
                  </a:cubicBezTo>
                  <a:cubicBezTo>
                    <a:pt x="79" y="2"/>
                    <a:pt x="73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953173" y="2582629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91" y="0"/>
                  </a:moveTo>
                  <a:cubicBezTo>
                    <a:pt x="33" y="0"/>
                    <a:pt x="1" y="97"/>
                    <a:pt x="63" y="117"/>
                  </a:cubicBezTo>
                  <a:cubicBezTo>
                    <a:pt x="679" y="300"/>
                    <a:pt x="1273" y="483"/>
                    <a:pt x="1866" y="665"/>
                  </a:cubicBezTo>
                  <a:cubicBezTo>
                    <a:pt x="1872" y="667"/>
                    <a:pt x="1878" y="668"/>
                    <a:pt x="1884" y="668"/>
                  </a:cubicBezTo>
                  <a:cubicBezTo>
                    <a:pt x="1942" y="668"/>
                    <a:pt x="1974" y="572"/>
                    <a:pt x="1912" y="551"/>
                  </a:cubicBezTo>
                  <a:cubicBezTo>
                    <a:pt x="1296" y="368"/>
                    <a:pt x="702" y="186"/>
                    <a:pt x="109" y="3"/>
                  </a:cubicBezTo>
                  <a:cubicBezTo>
                    <a:pt x="103" y="1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941138" y="2627373"/>
              <a:ext cx="73134" cy="24587"/>
            </a:xfrm>
            <a:custGeom>
              <a:avLst/>
              <a:gdLst/>
              <a:ahLst/>
              <a:cxnLst/>
              <a:rect l="l" t="t" r="r" b="b"/>
              <a:pathLst>
                <a:path w="1981" h="666" extrusionOk="0">
                  <a:moveTo>
                    <a:pt x="115" y="1"/>
                  </a:moveTo>
                  <a:cubicBezTo>
                    <a:pt x="47" y="1"/>
                    <a:pt x="1" y="92"/>
                    <a:pt x="69" y="115"/>
                  </a:cubicBezTo>
                  <a:cubicBezTo>
                    <a:pt x="686" y="298"/>
                    <a:pt x="1279" y="480"/>
                    <a:pt x="1873" y="663"/>
                  </a:cubicBezTo>
                  <a:cubicBezTo>
                    <a:pt x="1881" y="665"/>
                    <a:pt x="1889" y="666"/>
                    <a:pt x="1896" y="666"/>
                  </a:cubicBezTo>
                  <a:cubicBezTo>
                    <a:pt x="1967" y="666"/>
                    <a:pt x="1981" y="569"/>
                    <a:pt x="1918" y="549"/>
                  </a:cubicBezTo>
                  <a:cubicBezTo>
                    <a:pt x="1302" y="366"/>
                    <a:pt x="709" y="184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927885" y="2673631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91" y="0"/>
                  </a:moveTo>
                  <a:cubicBezTo>
                    <a:pt x="33" y="0"/>
                    <a:pt x="1" y="97"/>
                    <a:pt x="63" y="117"/>
                  </a:cubicBezTo>
                  <a:cubicBezTo>
                    <a:pt x="680" y="300"/>
                    <a:pt x="1273" y="483"/>
                    <a:pt x="1889" y="665"/>
                  </a:cubicBezTo>
                  <a:cubicBezTo>
                    <a:pt x="1895" y="667"/>
                    <a:pt x="1901" y="668"/>
                    <a:pt x="1907" y="668"/>
                  </a:cubicBezTo>
                  <a:cubicBezTo>
                    <a:pt x="1961" y="668"/>
                    <a:pt x="1974" y="572"/>
                    <a:pt x="1912" y="551"/>
                  </a:cubicBezTo>
                  <a:cubicBezTo>
                    <a:pt x="1319" y="369"/>
                    <a:pt x="702" y="186"/>
                    <a:pt x="109" y="3"/>
                  </a:cubicBezTo>
                  <a:cubicBezTo>
                    <a:pt x="103" y="1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915259" y="2717452"/>
              <a:ext cx="72838" cy="23849"/>
            </a:xfrm>
            <a:custGeom>
              <a:avLst/>
              <a:gdLst/>
              <a:ahLst/>
              <a:cxnLst/>
              <a:rect l="l" t="t" r="r" b="b"/>
              <a:pathLst>
                <a:path w="1973" h="646" extrusionOk="0">
                  <a:moveTo>
                    <a:pt x="91" y="0"/>
                  </a:moveTo>
                  <a:cubicBezTo>
                    <a:pt x="33" y="0"/>
                    <a:pt x="1" y="95"/>
                    <a:pt x="63" y="95"/>
                  </a:cubicBezTo>
                  <a:cubicBezTo>
                    <a:pt x="679" y="277"/>
                    <a:pt x="1273" y="460"/>
                    <a:pt x="1866" y="642"/>
                  </a:cubicBezTo>
                  <a:cubicBezTo>
                    <a:pt x="1874" y="645"/>
                    <a:pt x="1881" y="646"/>
                    <a:pt x="1888" y="646"/>
                  </a:cubicBezTo>
                  <a:cubicBezTo>
                    <a:pt x="1943" y="646"/>
                    <a:pt x="1973" y="571"/>
                    <a:pt x="1912" y="551"/>
                  </a:cubicBezTo>
                  <a:cubicBezTo>
                    <a:pt x="1295" y="368"/>
                    <a:pt x="702" y="186"/>
                    <a:pt x="109" y="3"/>
                  </a:cubicBezTo>
                  <a:cubicBezTo>
                    <a:pt x="102" y="1"/>
                    <a:pt x="96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905144" y="2762934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86" y="1"/>
                  </a:moveTo>
                  <a:cubicBezTo>
                    <a:pt x="14" y="1"/>
                    <a:pt x="1" y="97"/>
                    <a:pt x="63" y="118"/>
                  </a:cubicBezTo>
                  <a:cubicBezTo>
                    <a:pt x="679" y="301"/>
                    <a:pt x="1273" y="483"/>
                    <a:pt x="1866" y="666"/>
                  </a:cubicBezTo>
                  <a:cubicBezTo>
                    <a:pt x="1872" y="668"/>
                    <a:pt x="1878" y="669"/>
                    <a:pt x="1884" y="669"/>
                  </a:cubicBezTo>
                  <a:cubicBezTo>
                    <a:pt x="1942" y="669"/>
                    <a:pt x="1974" y="572"/>
                    <a:pt x="1912" y="552"/>
                  </a:cubicBezTo>
                  <a:cubicBezTo>
                    <a:pt x="1296" y="369"/>
                    <a:pt x="702" y="186"/>
                    <a:pt x="109" y="4"/>
                  </a:cubicBezTo>
                  <a:cubicBezTo>
                    <a:pt x="100" y="2"/>
                    <a:pt x="93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8892518" y="2810964"/>
              <a:ext cx="72026" cy="24698"/>
            </a:xfrm>
            <a:custGeom>
              <a:avLst/>
              <a:gdLst/>
              <a:ahLst/>
              <a:cxnLst/>
              <a:rect l="l" t="t" r="r" b="b"/>
              <a:pathLst>
                <a:path w="1951" h="669" extrusionOk="0">
                  <a:moveTo>
                    <a:pt x="68" y="1"/>
                  </a:moveTo>
                  <a:cubicBezTo>
                    <a:pt x="14" y="1"/>
                    <a:pt x="0" y="97"/>
                    <a:pt x="63" y="118"/>
                  </a:cubicBezTo>
                  <a:cubicBezTo>
                    <a:pt x="656" y="301"/>
                    <a:pt x="1272" y="483"/>
                    <a:pt x="1866" y="666"/>
                  </a:cubicBezTo>
                  <a:cubicBezTo>
                    <a:pt x="1872" y="668"/>
                    <a:pt x="1878" y="669"/>
                    <a:pt x="1883" y="669"/>
                  </a:cubicBezTo>
                  <a:cubicBezTo>
                    <a:pt x="1938" y="669"/>
                    <a:pt x="1951" y="572"/>
                    <a:pt x="1889" y="552"/>
                  </a:cubicBezTo>
                  <a:cubicBezTo>
                    <a:pt x="1295" y="369"/>
                    <a:pt x="702" y="186"/>
                    <a:pt x="85" y="4"/>
                  </a:cubicBezTo>
                  <a:cubicBezTo>
                    <a:pt x="79" y="2"/>
                    <a:pt x="73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8879929" y="2856483"/>
              <a:ext cx="72838" cy="24698"/>
            </a:xfrm>
            <a:custGeom>
              <a:avLst/>
              <a:gdLst/>
              <a:ahLst/>
              <a:cxnLst/>
              <a:rect l="l" t="t" r="r" b="b"/>
              <a:pathLst>
                <a:path w="1973" h="669" extrusionOk="0">
                  <a:moveTo>
                    <a:pt x="89" y="0"/>
                  </a:moveTo>
                  <a:cubicBezTo>
                    <a:pt x="31" y="0"/>
                    <a:pt x="1" y="97"/>
                    <a:pt x="84" y="118"/>
                  </a:cubicBezTo>
                  <a:cubicBezTo>
                    <a:pt x="678" y="300"/>
                    <a:pt x="1271" y="483"/>
                    <a:pt x="1887" y="665"/>
                  </a:cubicBezTo>
                  <a:cubicBezTo>
                    <a:pt x="1893" y="667"/>
                    <a:pt x="1899" y="668"/>
                    <a:pt x="1905" y="668"/>
                  </a:cubicBezTo>
                  <a:cubicBezTo>
                    <a:pt x="1959" y="668"/>
                    <a:pt x="1972" y="572"/>
                    <a:pt x="1910" y="551"/>
                  </a:cubicBezTo>
                  <a:cubicBezTo>
                    <a:pt x="1317" y="369"/>
                    <a:pt x="700" y="186"/>
                    <a:pt x="107" y="3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867857" y="2901264"/>
              <a:ext cx="73097" cy="24587"/>
            </a:xfrm>
            <a:custGeom>
              <a:avLst/>
              <a:gdLst/>
              <a:ahLst/>
              <a:cxnLst/>
              <a:rect l="l" t="t" r="r" b="b"/>
              <a:pathLst>
                <a:path w="1980" h="666" extrusionOk="0">
                  <a:moveTo>
                    <a:pt x="114" y="0"/>
                  </a:moveTo>
                  <a:cubicBezTo>
                    <a:pt x="23" y="0"/>
                    <a:pt x="0" y="91"/>
                    <a:pt x="69" y="114"/>
                  </a:cubicBezTo>
                  <a:cubicBezTo>
                    <a:pt x="685" y="297"/>
                    <a:pt x="1278" y="479"/>
                    <a:pt x="1872" y="662"/>
                  </a:cubicBezTo>
                  <a:cubicBezTo>
                    <a:pt x="1878" y="664"/>
                    <a:pt x="1884" y="665"/>
                    <a:pt x="1890" y="665"/>
                  </a:cubicBezTo>
                  <a:cubicBezTo>
                    <a:pt x="1948" y="665"/>
                    <a:pt x="1980" y="569"/>
                    <a:pt x="1918" y="548"/>
                  </a:cubicBezTo>
                  <a:cubicBezTo>
                    <a:pt x="1301" y="365"/>
                    <a:pt x="708" y="183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856339" y="2946636"/>
              <a:ext cx="72838" cy="24698"/>
            </a:xfrm>
            <a:custGeom>
              <a:avLst/>
              <a:gdLst/>
              <a:ahLst/>
              <a:cxnLst/>
              <a:rect l="l" t="t" r="r" b="b"/>
              <a:pathLst>
                <a:path w="1973" h="669" extrusionOk="0">
                  <a:moveTo>
                    <a:pt x="89" y="1"/>
                  </a:moveTo>
                  <a:cubicBezTo>
                    <a:pt x="31" y="1"/>
                    <a:pt x="1" y="97"/>
                    <a:pt x="84" y="118"/>
                  </a:cubicBezTo>
                  <a:cubicBezTo>
                    <a:pt x="677" y="300"/>
                    <a:pt x="1271" y="483"/>
                    <a:pt x="1887" y="666"/>
                  </a:cubicBezTo>
                  <a:cubicBezTo>
                    <a:pt x="1893" y="668"/>
                    <a:pt x="1899" y="669"/>
                    <a:pt x="1905" y="669"/>
                  </a:cubicBezTo>
                  <a:cubicBezTo>
                    <a:pt x="1959" y="669"/>
                    <a:pt x="1972" y="572"/>
                    <a:pt x="1910" y="552"/>
                  </a:cubicBezTo>
                  <a:cubicBezTo>
                    <a:pt x="1317" y="369"/>
                    <a:pt x="700" y="186"/>
                    <a:pt x="107" y="4"/>
                  </a:cubicBezTo>
                  <a:cubicBezTo>
                    <a:pt x="101" y="2"/>
                    <a:pt x="95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847885" y="2992118"/>
              <a:ext cx="72026" cy="23886"/>
            </a:xfrm>
            <a:custGeom>
              <a:avLst/>
              <a:gdLst/>
              <a:ahLst/>
              <a:cxnLst/>
              <a:rect l="l" t="t" r="r" b="b"/>
              <a:pathLst>
                <a:path w="1951" h="647" extrusionOk="0">
                  <a:moveTo>
                    <a:pt x="64" y="1"/>
                  </a:moveTo>
                  <a:cubicBezTo>
                    <a:pt x="12" y="1"/>
                    <a:pt x="1" y="75"/>
                    <a:pt x="62" y="96"/>
                  </a:cubicBezTo>
                  <a:cubicBezTo>
                    <a:pt x="655" y="278"/>
                    <a:pt x="1249" y="461"/>
                    <a:pt x="1865" y="643"/>
                  </a:cubicBezTo>
                  <a:cubicBezTo>
                    <a:pt x="1871" y="645"/>
                    <a:pt x="1877" y="646"/>
                    <a:pt x="1883" y="646"/>
                  </a:cubicBezTo>
                  <a:cubicBezTo>
                    <a:pt x="1937" y="646"/>
                    <a:pt x="1950" y="552"/>
                    <a:pt x="1888" y="552"/>
                  </a:cubicBezTo>
                  <a:cubicBezTo>
                    <a:pt x="1294" y="369"/>
                    <a:pt x="678" y="187"/>
                    <a:pt x="85" y="4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835222" y="3036825"/>
              <a:ext cx="72875" cy="24661"/>
            </a:xfrm>
            <a:custGeom>
              <a:avLst/>
              <a:gdLst/>
              <a:ahLst/>
              <a:cxnLst/>
              <a:rect l="l" t="t" r="r" b="b"/>
              <a:pathLst>
                <a:path w="1974" h="668" extrusionOk="0">
                  <a:moveTo>
                    <a:pt x="90" y="0"/>
                  </a:moveTo>
                  <a:cubicBezTo>
                    <a:pt x="32" y="0"/>
                    <a:pt x="0" y="96"/>
                    <a:pt x="62" y="117"/>
                  </a:cubicBezTo>
                  <a:cubicBezTo>
                    <a:pt x="679" y="300"/>
                    <a:pt x="1272" y="482"/>
                    <a:pt x="1866" y="665"/>
                  </a:cubicBezTo>
                  <a:cubicBezTo>
                    <a:pt x="1874" y="667"/>
                    <a:pt x="1882" y="668"/>
                    <a:pt x="1889" y="668"/>
                  </a:cubicBezTo>
                  <a:cubicBezTo>
                    <a:pt x="1960" y="668"/>
                    <a:pt x="1974" y="572"/>
                    <a:pt x="1911" y="551"/>
                  </a:cubicBezTo>
                  <a:cubicBezTo>
                    <a:pt x="1295" y="368"/>
                    <a:pt x="702" y="186"/>
                    <a:pt x="108" y="3"/>
                  </a:cubicBezTo>
                  <a:cubicBezTo>
                    <a:pt x="102" y="1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823408" y="3082308"/>
              <a:ext cx="72764" cy="23886"/>
            </a:xfrm>
            <a:custGeom>
              <a:avLst/>
              <a:gdLst/>
              <a:ahLst/>
              <a:cxnLst/>
              <a:rect l="l" t="t" r="r" b="b"/>
              <a:pathLst>
                <a:path w="1971" h="647" extrusionOk="0">
                  <a:moveTo>
                    <a:pt x="68" y="1"/>
                  </a:moveTo>
                  <a:cubicBezTo>
                    <a:pt x="14" y="1"/>
                    <a:pt x="1" y="97"/>
                    <a:pt x="63" y="118"/>
                  </a:cubicBezTo>
                  <a:cubicBezTo>
                    <a:pt x="656" y="300"/>
                    <a:pt x="1273" y="483"/>
                    <a:pt x="1866" y="643"/>
                  </a:cubicBezTo>
                  <a:cubicBezTo>
                    <a:pt x="1874" y="645"/>
                    <a:pt x="1881" y="646"/>
                    <a:pt x="1888" y="646"/>
                  </a:cubicBezTo>
                  <a:cubicBezTo>
                    <a:pt x="1943" y="646"/>
                    <a:pt x="1970" y="572"/>
                    <a:pt x="1889" y="551"/>
                  </a:cubicBezTo>
                  <a:cubicBezTo>
                    <a:pt x="1295" y="369"/>
                    <a:pt x="702" y="186"/>
                    <a:pt x="86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812444" y="3126978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69" y="0"/>
                  </a:moveTo>
                  <a:cubicBezTo>
                    <a:pt x="14" y="0"/>
                    <a:pt x="1" y="97"/>
                    <a:pt x="63" y="117"/>
                  </a:cubicBezTo>
                  <a:cubicBezTo>
                    <a:pt x="657" y="300"/>
                    <a:pt x="1273" y="483"/>
                    <a:pt x="1866" y="665"/>
                  </a:cubicBezTo>
                  <a:cubicBezTo>
                    <a:pt x="1873" y="667"/>
                    <a:pt x="1879" y="668"/>
                    <a:pt x="1884" y="668"/>
                  </a:cubicBezTo>
                  <a:cubicBezTo>
                    <a:pt x="1942" y="668"/>
                    <a:pt x="1974" y="572"/>
                    <a:pt x="1912" y="551"/>
                  </a:cubicBezTo>
                  <a:cubicBezTo>
                    <a:pt x="1296" y="369"/>
                    <a:pt x="702" y="186"/>
                    <a:pt x="86" y="3"/>
                  </a:cubicBez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802329" y="3172460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9" y="1"/>
                  </a:moveTo>
                  <a:cubicBezTo>
                    <a:pt x="14" y="1"/>
                    <a:pt x="1" y="97"/>
                    <a:pt x="63" y="118"/>
                  </a:cubicBezTo>
                  <a:cubicBezTo>
                    <a:pt x="657" y="301"/>
                    <a:pt x="1273" y="483"/>
                    <a:pt x="1866" y="666"/>
                  </a:cubicBezTo>
                  <a:cubicBezTo>
                    <a:pt x="1873" y="668"/>
                    <a:pt x="1878" y="669"/>
                    <a:pt x="1884" y="669"/>
                  </a:cubicBezTo>
                  <a:cubicBezTo>
                    <a:pt x="1938" y="669"/>
                    <a:pt x="1952" y="572"/>
                    <a:pt x="1889" y="552"/>
                  </a:cubicBezTo>
                  <a:cubicBezTo>
                    <a:pt x="1296" y="369"/>
                    <a:pt x="702" y="186"/>
                    <a:pt x="86" y="4"/>
                  </a:cubicBezTo>
                  <a:cubicBezTo>
                    <a:pt x="80" y="2"/>
                    <a:pt x="74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8790330" y="3217241"/>
              <a:ext cx="72284" cy="24587"/>
            </a:xfrm>
            <a:custGeom>
              <a:avLst/>
              <a:gdLst/>
              <a:ahLst/>
              <a:cxnLst/>
              <a:rect l="l" t="t" r="r" b="b"/>
              <a:pathLst>
                <a:path w="1958" h="666" extrusionOk="0">
                  <a:moveTo>
                    <a:pt x="92" y="1"/>
                  </a:moveTo>
                  <a:cubicBezTo>
                    <a:pt x="23" y="1"/>
                    <a:pt x="0" y="92"/>
                    <a:pt x="69" y="115"/>
                  </a:cubicBezTo>
                  <a:cubicBezTo>
                    <a:pt x="662" y="297"/>
                    <a:pt x="1256" y="480"/>
                    <a:pt x="1872" y="663"/>
                  </a:cubicBezTo>
                  <a:cubicBezTo>
                    <a:pt x="1878" y="665"/>
                    <a:pt x="1884" y="666"/>
                    <a:pt x="1889" y="666"/>
                  </a:cubicBezTo>
                  <a:cubicBezTo>
                    <a:pt x="1944" y="666"/>
                    <a:pt x="1957" y="569"/>
                    <a:pt x="1895" y="548"/>
                  </a:cubicBezTo>
                  <a:cubicBezTo>
                    <a:pt x="1301" y="366"/>
                    <a:pt x="685" y="183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781286" y="3262650"/>
              <a:ext cx="72026" cy="24698"/>
            </a:xfrm>
            <a:custGeom>
              <a:avLst/>
              <a:gdLst/>
              <a:ahLst/>
              <a:cxnLst/>
              <a:rect l="l" t="t" r="r" b="b"/>
              <a:pathLst>
                <a:path w="1951" h="669" extrusionOk="0">
                  <a:moveTo>
                    <a:pt x="68" y="0"/>
                  </a:moveTo>
                  <a:cubicBezTo>
                    <a:pt x="14" y="0"/>
                    <a:pt x="0" y="97"/>
                    <a:pt x="63" y="117"/>
                  </a:cubicBezTo>
                  <a:cubicBezTo>
                    <a:pt x="656" y="300"/>
                    <a:pt x="1272" y="483"/>
                    <a:pt x="1866" y="665"/>
                  </a:cubicBezTo>
                  <a:cubicBezTo>
                    <a:pt x="1872" y="667"/>
                    <a:pt x="1878" y="668"/>
                    <a:pt x="1883" y="668"/>
                  </a:cubicBezTo>
                  <a:cubicBezTo>
                    <a:pt x="1938" y="668"/>
                    <a:pt x="1951" y="572"/>
                    <a:pt x="1889" y="551"/>
                  </a:cubicBezTo>
                  <a:cubicBezTo>
                    <a:pt x="1295" y="368"/>
                    <a:pt x="679" y="186"/>
                    <a:pt x="85" y="3"/>
                  </a:cubicBezTo>
                  <a:cubicBezTo>
                    <a:pt x="79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8768660" y="3308132"/>
              <a:ext cx="72875" cy="23849"/>
            </a:xfrm>
            <a:custGeom>
              <a:avLst/>
              <a:gdLst/>
              <a:ahLst/>
              <a:cxnLst/>
              <a:rect l="l" t="t" r="r" b="b"/>
              <a:pathLst>
                <a:path w="1974" h="646" extrusionOk="0">
                  <a:moveTo>
                    <a:pt x="90" y="1"/>
                  </a:moveTo>
                  <a:cubicBezTo>
                    <a:pt x="32" y="1"/>
                    <a:pt x="0" y="95"/>
                    <a:pt x="62" y="95"/>
                  </a:cubicBezTo>
                  <a:cubicBezTo>
                    <a:pt x="679" y="278"/>
                    <a:pt x="1272" y="460"/>
                    <a:pt x="1888" y="643"/>
                  </a:cubicBezTo>
                  <a:cubicBezTo>
                    <a:pt x="1895" y="645"/>
                    <a:pt x="1900" y="646"/>
                    <a:pt x="1906" y="646"/>
                  </a:cubicBezTo>
                  <a:cubicBezTo>
                    <a:pt x="1960" y="646"/>
                    <a:pt x="1973" y="552"/>
                    <a:pt x="1911" y="552"/>
                  </a:cubicBezTo>
                  <a:cubicBezTo>
                    <a:pt x="1295" y="369"/>
                    <a:pt x="701" y="186"/>
                    <a:pt x="108" y="4"/>
                  </a:cubicBezTo>
                  <a:cubicBezTo>
                    <a:pt x="102" y="2"/>
                    <a:pt x="96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8758544" y="3352802"/>
              <a:ext cx="72875" cy="24698"/>
            </a:xfrm>
            <a:custGeom>
              <a:avLst/>
              <a:gdLst/>
              <a:ahLst/>
              <a:cxnLst/>
              <a:rect l="l" t="t" r="r" b="b"/>
              <a:pathLst>
                <a:path w="1974" h="669" extrusionOk="0">
                  <a:moveTo>
                    <a:pt x="90" y="0"/>
                  </a:moveTo>
                  <a:cubicBezTo>
                    <a:pt x="32" y="0"/>
                    <a:pt x="0" y="97"/>
                    <a:pt x="62" y="118"/>
                  </a:cubicBezTo>
                  <a:cubicBezTo>
                    <a:pt x="679" y="300"/>
                    <a:pt x="1272" y="483"/>
                    <a:pt x="1866" y="665"/>
                  </a:cubicBezTo>
                  <a:cubicBezTo>
                    <a:pt x="1872" y="667"/>
                    <a:pt x="1878" y="668"/>
                    <a:pt x="1883" y="668"/>
                  </a:cubicBezTo>
                  <a:cubicBezTo>
                    <a:pt x="1941" y="668"/>
                    <a:pt x="1974" y="572"/>
                    <a:pt x="1911" y="551"/>
                  </a:cubicBezTo>
                  <a:cubicBezTo>
                    <a:pt x="1295" y="369"/>
                    <a:pt x="701" y="186"/>
                    <a:pt x="108" y="3"/>
                  </a:cubicBezTo>
                  <a:cubicBezTo>
                    <a:pt x="102" y="1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8748429" y="3398321"/>
              <a:ext cx="72248" cy="24550"/>
            </a:xfrm>
            <a:custGeom>
              <a:avLst/>
              <a:gdLst/>
              <a:ahLst/>
              <a:cxnLst/>
              <a:rect l="l" t="t" r="r" b="b"/>
              <a:pathLst>
                <a:path w="1957" h="665" extrusionOk="0">
                  <a:moveTo>
                    <a:pt x="68" y="0"/>
                  </a:moveTo>
                  <a:cubicBezTo>
                    <a:pt x="13" y="0"/>
                    <a:pt x="0" y="96"/>
                    <a:pt x="62" y="117"/>
                  </a:cubicBezTo>
                  <a:cubicBezTo>
                    <a:pt x="656" y="300"/>
                    <a:pt x="1249" y="482"/>
                    <a:pt x="1866" y="665"/>
                  </a:cubicBezTo>
                  <a:cubicBezTo>
                    <a:pt x="1934" y="665"/>
                    <a:pt x="1957" y="574"/>
                    <a:pt x="1889" y="551"/>
                  </a:cubicBezTo>
                  <a:cubicBezTo>
                    <a:pt x="1295" y="368"/>
                    <a:pt x="679" y="186"/>
                    <a:pt x="85" y="3"/>
                  </a:cubicBezTo>
                  <a:cubicBezTo>
                    <a:pt x="79" y="1"/>
                    <a:pt x="73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8737465" y="3445502"/>
              <a:ext cx="72838" cy="23849"/>
            </a:xfrm>
            <a:custGeom>
              <a:avLst/>
              <a:gdLst/>
              <a:ahLst/>
              <a:cxnLst/>
              <a:rect l="l" t="t" r="r" b="b"/>
              <a:pathLst>
                <a:path w="1973" h="646" extrusionOk="0">
                  <a:moveTo>
                    <a:pt x="68" y="0"/>
                  </a:moveTo>
                  <a:cubicBezTo>
                    <a:pt x="14" y="0"/>
                    <a:pt x="0" y="97"/>
                    <a:pt x="63" y="117"/>
                  </a:cubicBezTo>
                  <a:cubicBezTo>
                    <a:pt x="656" y="300"/>
                    <a:pt x="1272" y="483"/>
                    <a:pt x="1866" y="642"/>
                  </a:cubicBezTo>
                  <a:cubicBezTo>
                    <a:pt x="1873" y="645"/>
                    <a:pt x="1881" y="646"/>
                    <a:pt x="1888" y="646"/>
                  </a:cubicBezTo>
                  <a:cubicBezTo>
                    <a:pt x="1943" y="646"/>
                    <a:pt x="1973" y="571"/>
                    <a:pt x="1912" y="551"/>
                  </a:cubicBezTo>
                  <a:cubicBezTo>
                    <a:pt x="1295" y="368"/>
                    <a:pt x="702" y="186"/>
                    <a:pt x="86" y="3"/>
                  </a:cubicBezTo>
                  <a:cubicBezTo>
                    <a:pt x="79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9133294" y="2302499"/>
              <a:ext cx="87642" cy="307523"/>
            </a:xfrm>
            <a:custGeom>
              <a:avLst/>
              <a:gdLst/>
              <a:ahLst/>
              <a:cxnLst/>
              <a:rect l="l" t="t" r="r" b="b"/>
              <a:pathLst>
                <a:path w="2374" h="8330" extrusionOk="0">
                  <a:moveTo>
                    <a:pt x="1256" y="0"/>
                  </a:moveTo>
                  <a:cubicBezTo>
                    <a:pt x="755" y="0"/>
                    <a:pt x="525" y="2131"/>
                    <a:pt x="525" y="3049"/>
                  </a:cubicBezTo>
                  <a:cubicBezTo>
                    <a:pt x="502" y="4030"/>
                    <a:pt x="0" y="8093"/>
                    <a:pt x="228" y="8322"/>
                  </a:cubicBezTo>
                  <a:cubicBezTo>
                    <a:pt x="233" y="8327"/>
                    <a:pt x="239" y="8330"/>
                    <a:pt x="245" y="8330"/>
                  </a:cubicBezTo>
                  <a:cubicBezTo>
                    <a:pt x="515" y="8330"/>
                    <a:pt x="1787" y="3001"/>
                    <a:pt x="2077" y="1885"/>
                  </a:cubicBezTo>
                  <a:cubicBezTo>
                    <a:pt x="2374" y="744"/>
                    <a:pt x="1644" y="127"/>
                    <a:pt x="1324" y="13"/>
                  </a:cubicBezTo>
                  <a:cubicBezTo>
                    <a:pt x="1301" y="4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8924304" y="3182613"/>
              <a:ext cx="64938" cy="62501"/>
            </a:xfrm>
            <a:custGeom>
              <a:avLst/>
              <a:gdLst/>
              <a:ahLst/>
              <a:cxnLst/>
              <a:rect l="l" t="t" r="r" b="b"/>
              <a:pathLst>
                <a:path w="1759" h="1693" extrusionOk="0">
                  <a:moveTo>
                    <a:pt x="909" y="1"/>
                  </a:moveTo>
                  <a:cubicBezTo>
                    <a:pt x="892" y="1"/>
                    <a:pt x="877" y="8"/>
                    <a:pt x="868" y="26"/>
                  </a:cubicBezTo>
                  <a:cubicBezTo>
                    <a:pt x="799" y="117"/>
                    <a:pt x="731" y="208"/>
                    <a:pt x="640" y="345"/>
                  </a:cubicBezTo>
                  <a:cubicBezTo>
                    <a:pt x="640" y="368"/>
                    <a:pt x="594" y="391"/>
                    <a:pt x="571" y="391"/>
                  </a:cubicBezTo>
                  <a:cubicBezTo>
                    <a:pt x="507" y="375"/>
                    <a:pt x="396" y="359"/>
                    <a:pt x="281" y="359"/>
                  </a:cubicBezTo>
                  <a:cubicBezTo>
                    <a:pt x="233" y="359"/>
                    <a:pt x="184" y="361"/>
                    <a:pt x="137" y="368"/>
                  </a:cubicBezTo>
                  <a:cubicBezTo>
                    <a:pt x="92" y="368"/>
                    <a:pt x="69" y="414"/>
                    <a:pt x="69" y="459"/>
                  </a:cubicBezTo>
                  <a:cubicBezTo>
                    <a:pt x="115" y="573"/>
                    <a:pt x="206" y="733"/>
                    <a:pt x="320" y="847"/>
                  </a:cubicBezTo>
                  <a:cubicBezTo>
                    <a:pt x="343" y="870"/>
                    <a:pt x="343" y="916"/>
                    <a:pt x="320" y="961"/>
                  </a:cubicBezTo>
                  <a:cubicBezTo>
                    <a:pt x="252" y="1030"/>
                    <a:pt x="115" y="1167"/>
                    <a:pt x="23" y="1281"/>
                  </a:cubicBezTo>
                  <a:cubicBezTo>
                    <a:pt x="0" y="1327"/>
                    <a:pt x="46" y="1395"/>
                    <a:pt x="92" y="1395"/>
                  </a:cubicBezTo>
                  <a:cubicBezTo>
                    <a:pt x="274" y="1372"/>
                    <a:pt x="571" y="1349"/>
                    <a:pt x="754" y="1304"/>
                  </a:cubicBezTo>
                  <a:cubicBezTo>
                    <a:pt x="777" y="1304"/>
                    <a:pt x="799" y="1304"/>
                    <a:pt x="822" y="1327"/>
                  </a:cubicBezTo>
                  <a:cubicBezTo>
                    <a:pt x="868" y="1395"/>
                    <a:pt x="1005" y="1555"/>
                    <a:pt x="1119" y="1669"/>
                  </a:cubicBezTo>
                  <a:cubicBezTo>
                    <a:pt x="1135" y="1685"/>
                    <a:pt x="1157" y="1693"/>
                    <a:pt x="1179" y="1693"/>
                  </a:cubicBezTo>
                  <a:cubicBezTo>
                    <a:pt x="1218" y="1693"/>
                    <a:pt x="1256" y="1668"/>
                    <a:pt x="1256" y="1623"/>
                  </a:cubicBezTo>
                  <a:cubicBezTo>
                    <a:pt x="1256" y="1464"/>
                    <a:pt x="1256" y="1235"/>
                    <a:pt x="1256" y="1098"/>
                  </a:cubicBezTo>
                  <a:cubicBezTo>
                    <a:pt x="1256" y="1076"/>
                    <a:pt x="1256" y="1053"/>
                    <a:pt x="1279" y="1030"/>
                  </a:cubicBezTo>
                  <a:cubicBezTo>
                    <a:pt x="1370" y="984"/>
                    <a:pt x="1575" y="824"/>
                    <a:pt x="1712" y="688"/>
                  </a:cubicBezTo>
                  <a:cubicBezTo>
                    <a:pt x="1758" y="642"/>
                    <a:pt x="1735" y="573"/>
                    <a:pt x="1667" y="551"/>
                  </a:cubicBezTo>
                  <a:cubicBezTo>
                    <a:pt x="1553" y="528"/>
                    <a:pt x="1370" y="482"/>
                    <a:pt x="1187" y="482"/>
                  </a:cubicBezTo>
                  <a:cubicBezTo>
                    <a:pt x="1165" y="482"/>
                    <a:pt x="1119" y="459"/>
                    <a:pt x="1119" y="436"/>
                  </a:cubicBezTo>
                  <a:cubicBezTo>
                    <a:pt x="1096" y="345"/>
                    <a:pt x="1050" y="185"/>
                    <a:pt x="982" y="48"/>
                  </a:cubicBezTo>
                  <a:cubicBezTo>
                    <a:pt x="968" y="20"/>
                    <a:pt x="936" y="1"/>
                    <a:pt x="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8991715" y="3013826"/>
              <a:ext cx="53973" cy="47624"/>
            </a:xfrm>
            <a:custGeom>
              <a:avLst/>
              <a:gdLst/>
              <a:ahLst/>
              <a:cxnLst/>
              <a:rect l="l" t="t" r="r" b="b"/>
              <a:pathLst>
                <a:path w="1462" h="1290" extrusionOk="0">
                  <a:moveTo>
                    <a:pt x="435" y="1"/>
                  </a:moveTo>
                  <a:cubicBezTo>
                    <a:pt x="413" y="1"/>
                    <a:pt x="389" y="22"/>
                    <a:pt x="389" y="55"/>
                  </a:cubicBezTo>
                  <a:cubicBezTo>
                    <a:pt x="366" y="124"/>
                    <a:pt x="366" y="284"/>
                    <a:pt x="389" y="398"/>
                  </a:cubicBezTo>
                  <a:cubicBezTo>
                    <a:pt x="411" y="421"/>
                    <a:pt x="389" y="466"/>
                    <a:pt x="366" y="466"/>
                  </a:cubicBezTo>
                  <a:cubicBezTo>
                    <a:pt x="297" y="489"/>
                    <a:pt x="160" y="535"/>
                    <a:pt x="46" y="580"/>
                  </a:cubicBezTo>
                  <a:cubicBezTo>
                    <a:pt x="1" y="603"/>
                    <a:pt x="1" y="672"/>
                    <a:pt x="46" y="694"/>
                  </a:cubicBezTo>
                  <a:cubicBezTo>
                    <a:pt x="183" y="740"/>
                    <a:pt x="389" y="831"/>
                    <a:pt x="526" y="854"/>
                  </a:cubicBezTo>
                  <a:cubicBezTo>
                    <a:pt x="548" y="877"/>
                    <a:pt x="571" y="877"/>
                    <a:pt x="571" y="900"/>
                  </a:cubicBezTo>
                  <a:cubicBezTo>
                    <a:pt x="594" y="968"/>
                    <a:pt x="617" y="1128"/>
                    <a:pt x="662" y="1242"/>
                  </a:cubicBezTo>
                  <a:cubicBezTo>
                    <a:pt x="662" y="1270"/>
                    <a:pt x="689" y="1290"/>
                    <a:pt x="714" y="1290"/>
                  </a:cubicBezTo>
                  <a:cubicBezTo>
                    <a:pt x="730" y="1290"/>
                    <a:pt x="745" y="1283"/>
                    <a:pt x="754" y="1265"/>
                  </a:cubicBezTo>
                  <a:cubicBezTo>
                    <a:pt x="822" y="1151"/>
                    <a:pt x="891" y="1014"/>
                    <a:pt x="959" y="900"/>
                  </a:cubicBezTo>
                  <a:cubicBezTo>
                    <a:pt x="959" y="900"/>
                    <a:pt x="982" y="877"/>
                    <a:pt x="982" y="877"/>
                  </a:cubicBezTo>
                  <a:cubicBezTo>
                    <a:pt x="1073" y="854"/>
                    <a:pt x="1256" y="831"/>
                    <a:pt x="1416" y="786"/>
                  </a:cubicBezTo>
                  <a:cubicBezTo>
                    <a:pt x="1461" y="763"/>
                    <a:pt x="1461" y="717"/>
                    <a:pt x="1439" y="694"/>
                  </a:cubicBezTo>
                  <a:cubicBezTo>
                    <a:pt x="1370" y="626"/>
                    <a:pt x="1233" y="512"/>
                    <a:pt x="1119" y="466"/>
                  </a:cubicBezTo>
                  <a:cubicBezTo>
                    <a:pt x="1096" y="443"/>
                    <a:pt x="1096" y="421"/>
                    <a:pt x="1096" y="398"/>
                  </a:cubicBezTo>
                  <a:cubicBezTo>
                    <a:pt x="1119" y="329"/>
                    <a:pt x="1142" y="215"/>
                    <a:pt x="1142" y="101"/>
                  </a:cubicBezTo>
                  <a:cubicBezTo>
                    <a:pt x="1142" y="64"/>
                    <a:pt x="1111" y="26"/>
                    <a:pt x="1088" y="26"/>
                  </a:cubicBezTo>
                  <a:cubicBezTo>
                    <a:pt x="1082" y="26"/>
                    <a:pt x="1077" y="28"/>
                    <a:pt x="1073" y="33"/>
                  </a:cubicBezTo>
                  <a:cubicBezTo>
                    <a:pt x="1005" y="78"/>
                    <a:pt x="914" y="124"/>
                    <a:pt x="799" y="169"/>
                  </a:cubicBezTo>
                  <a:cubicBezTo>
                    <a:pt x="788" y="181"/>
                    <a:pt x="777" y="187"/>
                    <a:pt x="765" y="187"/>
                  </a:cubicBezTo>
                  <a:cubicBezTo>
                    <a:pt x="754" y="187"/>
                    <a:pt x="742" y="181"/>
                    <a:pt x="731" y="169"/>
                  </a:cubicBezTo>
                  <a:cubicBezTo>
                    <a:pt x="685" y="147"/>
                    <a:pt x="571" y="55"/>
                    <a:pt x="457" y="10"/>
                  </a:cubicBezTo>
                  <a:cubicBezTo>
                    <a:pt x="451" y="4"/>
                    <a:pt x="443" y="1"/>
                    <a:pt x="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8935268" y="3093014"/>
              <a:ext cx="43009" cy="38099"/>
            </a:xfrm>
            <a:custGeom>
              <a:avLst/>
              <a:gdLst/>
              <a:ahLst/>
              <a:cxnLst/>
              <a:rect l="l" t="t" r="r" b="b"/>
              <a:pathLst>
                <a:path w="1165" h="1032" extrusionOk="0">
                  <a:moveTo>
                    <a:pt x="331" y="1"/>
                  </a:moveTo>
                  <a:cubicBezTo>
                    <a:pt x="308" y="1"/>
                    <a:pt x="297" y="17"/>
                    <a:pt x="297" y="33"/>
                  </a:cubicBezTo>
                  <a:cubicBezTo>
                    <a:pt x="297" y="102"/>
                    <a:pt x="274" y="239"/>
                    <a:pt x="297" y="330"/>
                  </a:cubicBezTo>
                  <a:cubicBezTo>
                    <a:pt x="320" y="353"/>
                    <a:pt x="297" y="375"/>
                    <a:pt x="274" y="375"/>
                  </a:cubicBezTo>
                  <a:cubicBezTo>
                    <a:pt x="228" y="398"/>
                    <a:pt x="114" y="444"/>
                    <a:pt x="23" y="467"/>
                  </a:cubicBezTo>
                  <a:cubicBezTo>
                    <a:pt x="0" y="490"/>
                    <a:pt x="0" y="535"/>
                    <a:pt x="23" y="558"/>
                  </a:cubicBezTo>
                  <a:cubicBezTo>
                    <a:pt x="137" y="604"/>
                    <a:pt x="297" y="672"/>
                    <a:pt x="411" y="695"/>
                  </a:cubicBezTo>
                  <a:cubicBezTo>
                    <a:pt x="434" y="695"/>
                    <a:pt x="434" y="718"/>
                    <a:pt x="457" y="718"/>
                  </a:cubicBezTo>
                  <a:cubicBezTo>
                    <a:pt x="457" y="786"/>
                    <a:pt x="480" y="900"/>
                    <a:pt x="502" y="1015"/>
                  </a:cubicBezTo>
                  <a:cubicBezTo>
                    <a:pt x="514" y="1026"/>
                    <a:pt x="531" y="1032"/>
                    <a:pt x="548" y="1032"/>
                  </a:cubicBezTo>
                  <a:cubicBezTo>
                    <a:pt x="565" y="1032"/>
                    <a:pt x="582" y="1026"/>
                    <a:pt x="594" y="1015"/>
                  </a:cubicBezTo>
                  <a:cubicBezTo>
                    <a:pt x="639" y="923"/>
                    <a:pt x="708" y="809"/>
                    <a:pt x="753" y="741"/>
                  </a:cubicBezTo>
                  <a:cubicBezTo>
                    <a:pt x="753" y="718"/>
                    <a:pt x="776" y="718"/>
                    <a:pt x="776" y="695"/>
                  </a:cubicBezTo>
                  <a:cubicBezTo>
                    <a:pt x="845" y="695"/>
                    <a:pt x="1005" y="672"/>
                    <a:pt x="1119" y="627"/>
                  </a:cubicBezTo>
                  <a:cubicBezTo>
                    <a:pt x="1141" y="627"/>
                    <a:pt x="1164" y="581"/>
                    <a:pt x="1141" y="558"/>
                  </a:cubicBezTo>
                  <a:cubicBezTo>
                    <a:pt x="1073" y="512"/>
                    <a:pt x="982" y="421"/>
                    <a:pt x="890" y="375"/>
                  </a:cubicBezTo>
                  <a:cubicBezTo>
                    <a:pt x="868" y="353"/>
                    <a:pt x="868" y="353"/>
                    <a:pt x="868" y="330"/>
                  </a:cubicBezTo>
                  <a:cubicBezTo>
                    <a:pt x="890" y="261"/>
                    <a:pt x="890" y="170"/>
                    <a:pt x="913" y="79"/>
                  </a:cubicBezTo>
                  <a:cubicBezTo>
                    <a:pt x="913" y="45"/>
                    <a:pt x="889" y="24"/>
                    <a:pt x="867" y="24"/>
                  </a:cubicBezTo>
                  <a:cubicBezTo>
                    <a:pt x="859" y="24"/>
                    <a:pt x="851" y="27"/>
                    <a:pt x="845" y="33"/>
                  </a:cubicBezTo>
                  <a:cubicBezTo>
                    <a:pt x="799" y="56"/>
                    <a:pt x="708" y="102"/>
                    <a:pt x="639" y="147"/>
                  </a:cubicBezTo>
                  <a:lnTo>
                    <a:pt x="571" y="147"/>
                  </a:lnTo>
                  <a:cubicBezTo>
                    <a:pt x="548" y="124"/>
                    <a:pt x="434" y="56"/>
                    <a:pt x="365" y="10"/>
                  </a:cubicBezTo>
                  <a:cubicBezTo>
                    <a:pt x="352" y="4"/>
                    <a:pt x="341" y="1"/>
                    <a:pt x="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9017004" y="2761015"/>
              <a:ext cx="42160" cy="38025"/>
            </a:xfrm>
            <a:custGeom>
              <a:avLst/>
              <a:gdLst/>
              <a:ahLst/>
              <a:cxnLst/>
              <a:rect l="l" t="t" r="r" b="b"/>
              <a:pathLst>
                <a:path w="1142" h="1030" extrusionOk="0">
                  <a:moveTo>
                    <a:pt x="323" y="1"/>
                  </a:moveTo>
                  <a:cubicBezTo>
                    <a:pt x="306" y="1"/>
                    <a:pt x="290" y="17"/>
                    <a:pt x="274" y="33"/>
                  </a:cubicBezTo>
                  <a:cubicBezTo>
                    <a:pt x="274" y="101"/>
                    <a:pt x="274" y="216"/>
                    <a:pt x="297" y="330"/>
                  </a:cubicBezTo>
                  <a:cubicBezTo>
                    <a:pt x="297" y="353"/>
                    <a:pt x="297" y="375"/>
                    <a:pt x="274" y="375"/>
                  </a:cubicBezTo>
                  <a:cubicBezTo>
                    <a:pt x="206" y="398"/>
                    <a:pt x="114" y="421"/>
                    <a:pt x="23" y="467"/>
                  </a:cubicBezTo>
                  <a:cubicBezTo>
                    <a:pt x="0" y="489"/>
                    <a:pt x="0" y="535"/>
                    <a:pt x="23" y="558"/>
                  </a:cubicBezTo>
                  <a:cubicBezTo>
                    <a:pt x="137" y="604"/>
                    <a:pt x="297" y="672"/>
                    <a:pt x="411" y="695"/>
                  </a:cubicBezTo>
                  <a:cubicBezTo>
                    <a:pt x="434" y="695"/>
                    <a:pt x="434" y="718"/>
                    <a:pt x="434" y="718"/>
                  </a:cubicBezTo>
                  <a:cubicBezTo>
                    <a:pt x="457" y="786"/>
                    <a:pt x="480" y="900"/>
                    <a:pt x="502" y="992"/>
                  </a:cubicBezTo>
                  <a:cubicBezTo>
                    <a:pt x="516" y="1018"/>
                    <a:pt x="537" y="1029"/>
                    <a:pt x="557" y="1029"/>
                  </a:cubicBezTo>
                  <a:cubicBezTo>
                    <a:pt x="571" y="1029"/>
                    <a:pt x="584" y="1024"/>
                    <a:pt x="594" y="1014"/>
                  </a:cubicBezTo>
                  <a:cubicBezTo>
                    <a:pt x="639" y="923"/>
                    <a:pt x="708" y="809"/>
                    <a:pt x="731" y="718"/>
                  </a:cubicBezTo>
                  <a:cubicBezTo>
                    <a:pt x="754" y="718"/>
                    <a:pt x="754" y="695"/>
                    <a:pt x="776" y="695"/>
                  </a:cubicBezTo>
                  <a:cubicBezTo>
                    <a:pt x="845" y="695"/>
                    <a:pt x="982" y="672"/>
                    <a:pt x="1119" y="626"/>
                  </a:cubicBezTo>
                  <a:cubicBezTo>
                    <a:pt x="1142" y="626"/>
                    <a:pt x="1142" y="581"/>
                    <a:pt x="1119" y="558"/>
                  </a:cubicBezTo>
                  <a:cubicBezTo>
                    <a:pt x="1073" y="512"/>
                    <a:pt x="982" y="421"/>
                    <a:pt x="890" y="375"/>
                  </a:cubicBezTo>
                  <a:cubicBezTo>
                    <a:pt x="868" y="353"/>
                    <a:pt x="868" y="330"/>
                    <a:pt x="868" y="330"/>
                  </a:cubicBezTo>
                  <a:cubicBezTo>
                    <a:pt x="868" y="261"/>
                    <a:pt x="890" y="170"/>
                    <a:pt x="890" y="79"/>
                  </a:cubicBezTo>
                  <a:cubicBezTo>
                    <a:pt x="890" y="45"/>
                    <a:pt x="878" y="24"/>
                    <a:pt x="863" y="24"/>
                  </a:cubicBezTo>
                  <a:cubicBezTo>
                    <a:pt x="857" y="24"/>
                    <a:pt x="851" y="27"/>
                    <a:pt x="845" y="33"/>
                  </a:cubicBezTo>
                  <a:cubicBezTo>
                    <a:pt x="776" y="56"/>
                    <a:pt x="708" y="101"/>
                    <a:pt x="617" y="147"/>
                  </a:cubicBezTo>
                  <a:lnTo>
                    <a:pt x="571" y="147"/>
                  </a:lnTo>
                  <a:cubicBezTo>
                    <a:pt x="525" y="101"/>
                    <a:pt x="434" y="56"/>
                    <a:pt x="343" y="10"/>
                  </a:cubicBezTo>
                  <a:cubicBezTo>
                    <a:pt x="336" y="3"/>
                    <a:pt x="329" y="1"/>
                    <a:pt x="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8704386" y="2237266"/>
              <a:ext cx="544385" cy="1310276"/>
            </a:xfrm>
            <a:custGeom>
              <a:avLst/>
              <a:gdLst/>
              <a:ahLst/>
              <a:cxnLst/>
              <a:rect l="l" t="t" r="r" b="b"/>
              <a:pathLst>
                <a:path w="14746" h="35492" extrusionOk="0">
                  <a:moveTo>
                    <a:pt x="10270" y="346"/>
                  </a:moveTo>
                  <a:cubicBezTo>
                    <a:pt x="10820" y="346"/>
                    <a:pt x="11457" y="582"/>
                    <a:pt x="12143" y="867"/>
                  </a:cubicBezTo>
                  <a:cubicBezTo>
                    <a:pt x="13376" y="1392"/>
                    <a:pt x="14517" y="1757"/>
                    <a:pt x="14175" y="3241"/>
                  </a:cubicBezTo>
                  <a:cubicBezTo>
                    <a:pt x="13125" y="7897"/>
                    <a:pt x="12006" y="12554"/>
                    <a:pt x="10842" y="17187"/>
                  </a:cubicBezTo>
                  <a:cubicBezTo>
                    <a:pt x="9338" y="23134"/>
                    <a:pt x="7925" y="29240"/>
                    <a:pt x="5627" y="34961"/>
                  </a:cubicBezTo>
                  <a:lnTo>
                    <a:pt x="5627" y="34961"/>
                  </a:lnTo>
                  <a:cubicBezTo>
                    <a:pt x="5479" y="35167"/>
                    <a:pt x="5195" y="35251"/>
                    <a:pt x="4836" y="35251"/>
                  </a:cubicBezTo>
                  <a:cubicBezTo>
                    <a:pt x="3581" y="35251"/>
                    <a:pt x="1407" y="34223"/>
                    <a:pt x="913" y="33781"/>
                  </a:cubicBezTo>
                  <a:cubicBezTo>
                    <a:pt x="206" y="33119"/>
                    <a:pt x="639" y="32229"/>
                    <a:pt x="822" y="31430"/>
                  </a:cubicBezTo>
                  <a:cubicBezTo>
                    <a:pt x="1324" y="29307"/>
                    <a:pt x="1826" y="27185"/>
                    <a:pt x="2351" y="25039"/>
                  </a:cubicBezTo>
                  <a:cubicBezTo>
                    <a:pt x="3721" y="19447"/>
                    <a:pt x="5113" y="13855"/>
                    <a:pt x="6688" y="8285"/>
                  </a:cubicBezTo>
                  <a:cubicBezTo>
                    <a:pt x="7304" y="6049"/>
                    <a:pt x="7966" y="3789"/>
                    <a:pt x="8765" y="1598"/>
                  </a:cubicBezTo>
                  <a:cubicBezTo>
                    <a:pt x="9109" y="665"/>
                    <a:pt x="9630" y="346"/>
                    <a:pt x="10270" y="346"/>
                  </a:cubicBezTo>
                  <a:close/>
                  <a:moveTo>
                    <a:pt x="9957" y="0"/>
                  </a:moveTo>
                  <a:cubicBezTo>
                    <a:pt x="9595" y="0"/>
                    <a:pt x="9258" y="106"/>
                    <a:pt x="8993" y="411"/>
                  </a:cubicBezTo>
                  <a:cubicBezTo>
                    <a:pt x="8491" y="958"/>
                    <a:pt x="8286" y="2214"/>
                    <a:pt x="8057" y="2921"/>
                  </a:cubicBezTo>
                  <a:cubicBezTo>
                    <a:pt x="7601" y="4291"/>
                    <a:pt x="7190" y="5660"/>
                    <a:pt x="6802" y="7053"/>
                  </a:cubicBezTo>
                  <a:cubicBezTo>
                    <a:pt x="4862" y="13718"/>
                    <a:pt x="3218" y="20474"/>
                    <a:pt x="1598" y="27230"/>
                  </a:cubicBezTo>
                  <a:cubicBezTo>
                    <a:pt x="1278" y="28531"/>
                    <a:pt x="959" y="29832"/>
                    <a:pt x="662" y="31133"/>
                  </a:cubicBezTo>
                  <a:cubicBezTo>
                    <a:pt x="525" y="31704"/>
                    <a:pt x="0" y="32914"/>
                    <a:pt x="251" y="33484"/>
                  </a:cubicBezTo>
                  <a:cubicBezTo>
                    <a:pt x="571" y="34261"/>
                    <a:pt x="2260" y="34694"/>
                    <a:pt x="3013" y="34991"/>
                  </a:cubicBezTo>
                  <a:cubicBezTo>
                    <a:pt x="3474" y="35164"/>
                    <a:pt x="4235" y="35491"/>
                    <a:pt x="4883" y="35491"/>
                  </a:cubicBezTo>
                  <a:cubicBezTo>
                    <a:pt x="5244" y="35491"/>
                    <a:pt x="5570" y="35390"/>
                    <a:pt x="5789" y="35103"/>
                  </a:cubicBezTo>
                  <a:lnTo>
                    <a:pt x="5789" y="35103"/>
                  </a:lnTo>
                  <a:cubicBezTo>
                    <a:pt x="5813" y="35090"/>
                    <a:pt x="5833" y="35068"/>
                    <a:pt x="5843" y="35037"/>
                  </a:cubicBezTo>
                  <a:cubicBezTo>
                    <a:pt x="8309" y="28897"/>
                    <a:pt x="9792" y="22300"/>
                    <a:pt x="11390" y="15886"/>
                  </a:cubicBezTo>
                  <a:cubicBezTo>
                    <a:pt x="12166" y="12828"/>
                    <a:pt x="12896" y="9746"/>
                    <a:pt x="13627" y="6688"/>
                  </a:cubicBezTo>
                  <a:cubicBezTo>
                    <a:pt x="13878" y="5615"/>
                    <a:pt x="14106" y="4565"/>
                    <a:pt x="14357" y="3492"/>
                  </a:cubicBezTo>
                  <a:cubicBezTo>
                    <a:pt x="14471" y="3036"/>
                    <a:pt x="14745" y="2351"/>
                    <a:pt x="14540" y="1917"/>
                  </a:cubicBezTo>
                  <a:cubicBezTo>
                    <a:pt x="14152" y="1118"/>
                    <a:pt x="12212" y="616"/>
                    <a:pt x="11413" y="342"/>
                  </a:cubicBezTo>
                  <a:cubicBezTo>
                    <a:pt x="10958" y="186"/>
                    <a:pt x="10436" y="0"/>
                    <a:pt x="9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8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9"/>
          <p:cNvGrpSpPr/>
          <p:nvPr/>
        </p:nvGrpSpPr>
        <p:grpSpPr>
          <a:xfrm>
            <a:off x="1" y="11705"/>
            <a:ext cx="12191999" cy="6834591"/>
            <a:chOff x="0" y="11341"/>
            <a:chExt cx="9143999" cy="5125943"/>
          </a:xfrm>
        </p:grpSpPr>
        <p:sp>
          <p:nvSpPr>
            <p:cNvPr id="786" name="Google Shape;786;p29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09" name="Google Shape;809;p29"/>
          <p:cNvSpPr/>
          <p:nvPr/>
        </p:nvSpPr>
        <p:spPr>
          <a:xfrm flipH="1">
            <a:off x="4125543" y="6637713"/>
            <a:ext cx="60692" cy="59609"/>
          </a:xfrm>
          <a:custGeom>
            <a:avLst/>
            <a:gdLst/>
            <a:ahLst/>
            <a:cxnLst/>
            <a:rect l="l" t="t" r="r" b="b"/>
            <a:pathLst>
              <a:path w="1233" h="1211" extrusionOk="0">
                <a:moveTo>
                  <a:pt x="594" y="0"/>
                </a:moveTo>
                <a:cubicBezTo>
                  <a:pt x="388" y="0"/>
                  <a:pt x="0" y="388"/>
                  <a:pt x="0" y="593"/>
                </a:cubicBezTo>
                <a:cubicBezTo>
                  <a:pt x="0" y="816"/>
                  <a:pt x="368" y="1211"/>
                  <a:pt x="577" y="1211"/>
                </a:cubicBezTo>
                <a:cubicBezTo>
                  <a:pt x="583" y="1211"/>
                  <a:pt x="588" y="1210"/>
                  <a:pt x="594" y="1210"/>
                </a:cubicBezTo>
                <a:cubicBezTo>
                  <a:pt x="822" y="1187"/>
                  <a:pt x="1187" y="822"/>
                  <a:pt x="1210" y="593"/>
                </a:cubicBezTo>
                <a:cubicBezTo>
                  <a:pt x="1233" y="388"/>
                  <a:pt x="822" y="0"/>
                  <a:pt x="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5E2D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0" name="Google Shape;810;p29"/>
          <p:cNvSpPr/>
          <p:nvPr/>
        </p:nvSpPr>
        <p:spPr>
          <a:xfrm flipH="1">
            <a:off x="8846551" y="6646976"/>
            <a:ext cx="91063" cy="88947"/>
          </a:xfrm>
          <a:custGeom>
            <a:avLst/>
            <a:gdLst/>
            <a:ahLst/>
            <a:cxnLst/>
            <a:rect l="l" t="t" r="r" b="b"/>
            <a:pathLst>
              <a:path w="1850" h="1807" extrusionOk="0">
                <a:moveTo>
                  <a:pt x="936" y="1"/>
                </a:moveTo>
                <a:cubicBezTo>
                  <a:pt x="616" y="1"/>
                  <a:pt x="0" y="572"/>
                  <a:pt x="23" y="891"/>
                </a:cubicBezTo>
                <a:cubicBezTo>
                  <a:pt x="69" y="1211"/>
                  <a:pt x="616" y="1781"/>
                  <a:pt x="936" y="1804"/>
                </a:cubicBezTo>
                <a:cubicBezTo>
                  <a:pt x="947" y="1806"/>
                  <a:pt x="958" y="1807"/>
                  <a:pt x="970" y="1807"/>
                </a:cubicBezTo>
                <a:cubicBezTo>
                  <a:pt x="1295" y="1807"/>
                  <a:pt x="1849" y="1200"/>
                  <a:pt x="1849" y="891"/>
                </a:cubicBezTo>
                <a:cubicBezTo>
                  <a:pt x="1849" y="572"/>
                  <a:pt x="1256" y="1"/>
                  <a:pt x="9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5E2D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11" name="Google Shape;811;p29"/>
          <p:cNvGrpSpPr/>
          <p:nvPr/>
        </p:nvGrpSpPr>
        <p:grpSpPr>
          <a:xfrm>
            <a:off x="870185" y="872931"/>
            <a:ext cx="550563" cy="1081043"/>
            <a:chOff x="881239" y="654698"/>
            <a:chExt cx="412922" cy="810782"/>
          </a:xfrm>
        </p:grpSpPr>
        <p:sp>
          <p:nvSpPr>
            <p:cNvPr id="812" name="Google Shape;812;p29"/>
            <p:cNvSpPr/>
            <p:nvPr/>
          </p:nvSpPr>
          <p:spPr>
            <a:xfrm>
              <a:off x="899771" y="708302"/>
              <a:ext cx="348907" cy="755738"/>
            </a:xfrm>
            <a:custGeom>
              <a:avLst/>
              <a:gdLst/>
              <a:ahLst/>
              <a:cxnLst/>
              <a:rect l="l" t="t" r="r" b="b"/>
              <a:pathLst>
                <a:path w="9451" h="20471" extrusionOk="0">
                  <a:moveTo>
                    <a:pt x="7310" y="1"/>
                  </a:moveTo>
                  <a:cubicBezTo>
                    <a:pt x="6978" y="1"/>
                    <a:pt x="6689" y="79"/>
                    <a:pt x="6529" y="265"/>
                  </a:cubicBezTo>
                  <a:cubicBezTo>
                    <a:pt x="3972" y="3164"/>
                    <a:pt x="480" y="15900"/>
                    <a:pt x="46" y="19347"/>
                  </a:cubicBezTo>
                  <a:cubicBezTo>
                    <a:pt x="1" y="19826"/>
                    <a:pt x="274" y="20123"/>
                    <a:pt x="891" y="20351"/>
                  </a:cubicBezTo>
                  <a:cubicBezTo>
                    <a:pt x="1123" y="20429"/>
                    <a:pt x="1323" y="20470"/>
                    <a:pt x="1496" y="20470"/>
                  </a:cubicBezTo>
                  <a:cubicBezTo>
                    <a:pt x="1783" y="20470"/>
                    <a:pt x="1998" y="20356"/>
                    <a:pt x="2169" y="20100"/>
                  </a:cubicBezTo>
                  <a:cubicBezTo>
                    <a:pt x="4041" y="17178"/>
                    <a:pt x="9450" y="5149"/>
                    <a:pt x="9359" y="1292"/>
                  </a:cubicBezTo>
                  <a:cubicBezTo>
                    <a:pt x="9336" y="813"/>
                    <a:pt x="8811" y="379"/>
                    <a:pt x="8195" y="151"/>
                  </a:cubicBezTo>
                  <a:cubicBezTo>
                    <a:pt x="7902" y="57"/>
                    <a:pt x="7591" y="1"/>
                    <a:pt x="7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988263" y="708302"/>
              <a:ext cx="258718" cy="474944"/>
            </a:xfrm>
            <a:custGeom>
              <a:avLst/>
              <a:gdLst/>
              <a:ahLst/>
              <a:cxnLst/>
              <a:rect l="l" t="t" r="r" b="b"/>
              <a:pathLst>
                <a:path w="7008" h="12865" extrusionOk="0">
                  <a:moveTo>
                    <a:pt x="4913" y="1"/>
                  </a:moveTo>
                  <a:cubicBezTo>
                    <a:pt x="4581" y="1"/>
                    <a:pt x="4292" y="79"/>
                    <a:pt x="4132" y="265"/>
                  </a:cubicBezTo>
                  <a:cubicBezTo>
                    <a:pt x="3127" y="1406"/>
                    <a:pt x="2009" y="4008"/>
                    <a:pt x="959" y="6975"/>
                  </a:cubicBezTo>
                  <a:cubicBezTo>
                    <a:pt x="1027" y="7044"/>
                    <a:pt x="1096" y="7090"/>
                    <a:pt x="1164" y="7135"/>
                  </a:cubicBezTo>
                  <a:cubicBezTo>
                    <a:pt x="662" y="8459"/>
                    <a:pt x="0" y="11244"/>
                    <a:pt x="411" y="12180"/>
                  </a:cubicBezTo>
                  <a:cubicBezTo>
                    <a:pt x="480" y="12339"/>
                    <a:pt x="594" y="12454"/>
                    <a:pt x="731" y="12499"/>
                  </a:cubicBezTo>
                  <a:cubicBezTo>
                    <a:pt x="799" y="12522"/>
                    <a:pt x="845" y="12522"/>
                    <a:pt x="913" y="12522"/>
                  </a:cubicBezTo>
                  <a:cubicBezTo>
                    <a:pt x="1005" y="12522"/>
                    <a:pt x="1096" y="12499"/>
                    <a:pt x="1187" y="12454"/>
                  </a:cubicBezTo>
                  <a:cubicBezTo>
                    <a:pt x="2009" y="12066"/>
                    <a:pt x="3127" y="9920"/>
                    <a:pt x="3675" y="8528"/>
                  </a:cubicBezTo>
                  <a:cubicBezTo>
                    <a:pt x="3949" y="8619"/>
                    <a:pt x="4246" y="8710"/>
                    <a:pt x="4565" y="8802"/>
                  </a:cubicBezTo>
                  <a:cubicBezTo>
                    <a:pt x="4565" y="8802"/>
                    <a:pt x="3926" y="11061"/>
                    <a:pt x="3333" y="12864"/>
                  </a:cubicBezTo>
                  <a:cubicBezTo>
                    <a:pt x="5227" y="8505"/>
                    <a:pt x="7008" y="3529"/>
                    <a:pt x="6962" y="1292"/>
                  </a:cubicBezTo>
                  <a:cubicBezTo>
                    <a:pt x="6939" y="813"/>
                    <a:pt x="6414" y="402"/>
                    <a:pt x="5798" y="151"/>
                  </a:cubicBezTo>
                  <a:cubicBezTo>
                    <a:pt x="5505" y="57"/>
                    <a:pt x="5194" y="1"/>
                    <a:pt x="4913" y="1"/>
                  </a:cubicBezTo>
                  <a:close/>
                </a:path>
              </a:pathLst>
            </a:custGeom>
            <a:solidFill>
              <a:srgbClr val="DE4484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881239" y="704500"/>
              <a:ext cx="386822" cy="760980"/>
            </a:xfrm>
            <a:custGeom>
              <a:avLst/>
              <a:gdLst/>
              <a:ahLst/>
              <a:cxnLst/>
              <a:rect l="l" t="t" r="r" b="b"/>
              <a:pathLst>
                <a:path w="10478" h="20613" extrusionOk="0">
                  <a:moveTo>
                    <a:pt x="8224" y="274"/>
                  </a:moveTo>
                  <a:cubicBezTo>
                    <a:pt x="8499" y="274"/>
                    <a:pt x="8779" y="368"/>
                    <a:pt x="9062" y="573"/>
                  </a:cubicBezTo>
                  <a:cubicBezTo>
                    <a:pt x="10477" y="1578"/>
                    <a:pt x="9290" y="4339"/>
                    <a:pt x="8902" y="5618"/>
                  </a:cubicBezTo>
                  <a:cubicBezTo>
                    <a:pt x="8354" y="7398"/>
                    <a:pt x="7693" y="9156"/>
                    <a:pt x="6985" y="10890"/>
                  </a:cubicBezTo>
                  <a:cubicBezTo>
                    <a:pt x="6209" y="12830"/>
                    <a:pt x="5364" y="14725"/>
                    <a:pt x="4451" y="16597"/>
                  </a:cubicBezTo>
                  <a:cubicBezTo>
                    <a:pt x="3977" y="17567"/>
                    <a:pt x="3075" y="20370"/>
                    <a:pt x="1668" y="20370"/>
                  </a:cubicBezTo>
                  <a:cubicBezTo>
                    <a:pt x="1598" y="20370"/>
                    <a:pt x="1526" y="20363"/>
                    <a:pt x="1453" y="20348"/>
                  </a:cubicBezTo>
                  <a:lnTo>
                    <a:pt x="1453" y="20348"/>
                  </a:lnTo>
                  <a:cubicBezTo>
                    <a:pt x="1448" y="20345"/>
                    <a:pt x="1443" y="20343"/>
                    <a:pt x="1438" y="20340"/>
                  </a:cubicBezTo>
                  <a:cubicBezTo>
                    <a:pt x="0" y="19678"/>
                    <a:pt x="1210" y="16619"/>
                    <a:pt x="1484" y="15547"/>
                  </a:cubicBezTo>
                  <a:cubicBezTo>
                    <a:pt x="1918" y="13743"/>
                    <a:pt x="2420" y="11963"/>
                    <a:pt x="2968" y="10183"/>
                  </a:cubicBezTo>
                  <a:cubicBezTo>
                    <a:pt x="3381" y="8839"/>
                    <a:pt x="5590" y="274"/>
                    <a:pt x="8224" y="274"/>
                  </a:cubicBezTo>
                  <a:close/>
                  <a:moveTo>
                    <a:pt x="8004" y="0"/>
                  </a:moveTo>
                  <a:cubicBezTo>
                    <a:pt x="7415" y="0"/>
                    <a:pt x="6889" y="305"/>
                    <a:pt x="6483" y="893"/>
                  </a:cubicBezTo>
                  <a:cubicBezTo>
                    <a:pt x="4428" y="3883"/>
                    <a:pt x="3424" y="7832"/>
                    <a:pt x="2420" y="11256"/>
                  </a:cubicBezTo>
                  <a:cubicBezTo>
                    <a:pt x="1781" y="13355"/>
                    <a:pt x="1210" y="15455"/>
                    <a:pt x="776" y="17601"/>
                  </a:cubicBezTo>
                  <a:cubicBezTo>
                    <a:pt x="525" y="18811"/>
                    <a:pt x="0" y="19952"/>
                    <a:pt x="1324" y="20545"/>
                  </a:cubicBezTo>
                  <a:cubicBezTo>
                    <a:pt x="1339" y="20550"/>
                    <a:pt x="1354" y="20553"/>
                    <a:pt x="1368" y="20553"/>
                  </a:cubicBezTo>
                  <a:cubicBezTo>
                    <a:pt x="1376" y="20553"/>
                    <a:pt x="1384" y="20552"/>
                    <a:pt x="1391" y="20551"/>
                  </a:cubicBezTo>
                  <a:lnTo>
                    <a:pt x="1391" y="20551"/>
                  </a:lnTo>
                  <a:cubicBezTo>
                    <a:pt x="1569" y="20593"/>
                    <a:pt x="1728" y="20613"/>
                    <a:pt x="1871" y="20613"/>
                  </a:cubicBezTo>
                  <a:cubicBezTo>
                    <a:pt x="2762" y="20613"/>
                    <a:pt x="3049" y="19847"/>
                    <a:pt x="3538" y="18948"/>
                  </a:cubicBezTo>
                  <a:cubicBezTo>
                    <a:pt x="4406" y="17327"/>
                    <a:pt x="5182" y="15661"/>
                    <a:pt x="5912" y="13995"/>
                  </a:cubicBezTo>
                  <a:cubicBezTo>
                    <a:pt x="7464" y="10502"/>
                    <a:pt x="9108" y="6805"/>
                    <a:pt x="9792" y="3016"/>
                  </a:cubicBezTo>
                  <a:cubicBezTo>
                    <a:pt x="9998" y="1988"/>
                    <a:pt x="10203" y="1007"/>
                    <a:pt x="9176" y="368"/>
                  </a:cubicBezTo>
                  <a:cubicBezTo>
                    <a:pt x="8770" y="121"/>
                    <a:pt x="8375" y="0"/>
                    <a:pt x="8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1018572" y="659756"/>
              <a:ext cx="275589" cy="355959"/>
            </a:xfrm>
            <a:custGeom>
              <a:avLst/>
              <a:gdLst/>
              <a:ahLst/>
              <a:cxnLst/>
              <a:rect l="l" t="t" r="r" b="b"/>
              <a:pathLst>
                <a:path w="7465" h="9642" extrusionOk="0">
                  <a:moveTo>
                    <a:pt x="5178" y="0"/>
                  </a:moveTo>
                  <a:cubicBezTo>
                    <a:pt x="4155" y="0"/>
                    <a:pt x="2101" y="1479"/>
                    <a:pt x="47" y="7766"/>
                  </a:cubicBezTo>
                  <a:cubicBezTo>
                    <a:pt x="1" y="7902"/>
                    <a:pt x="69" y="8039"/>
                    <a:pt x="184" y="8108"/>
                  </a:cubicBezTo>
                  <a:cubicBezTo>
                    <a:pt x="686" y="8405"/>
                    <a:pt x="1370" y="8747"/>
                    <a:pt x="2238" y="9067"/>
                  </a:cubicBezTo>
                  <a:cubicBezTo>
                    <a:pt x="3105" y="9386"/>
                    <a:pt x="3858" y="9546"/>
                    <a:pt x="4429" y="9637"/>
                  </a:cubicBezTo>
                  <a:cubicBezTo>
                    <a:pt x="4446" y="9640"/>
                    <a:pt x="4464" y="9642"/>
                    <a:pt x="4481" y="9642"/>
                  </a:cubicBezTo>
                  <a:cubicBezTo>
                    <a:pt x="4599" y="9642"/>
                    <a:pt x="4709" y="9574"/>
                    <a:pt x="4749" y="9455"/>
                  </a:cubicBezTo>
                  <a:cubicBezTo>
                    <a:pt x="7465" y="2630"/>
                    <a:pt x="6369" y="370"/>
                    <a:pt x="5479" y="51"/>
                  </a:cubicBezTo>
                  <a:cubicBezTo>
                    <a:pt x="5392" y="19"/>
                    <a:pt x="5291" y="0"/>
                    <a:pt x="5178" y="0"/>
                  </a:cubicBezTo>
                  <a:close/>
                </a:path>
              </a:pathLst>
            </a:custGeom>
            <a:solidFill>
              <a:srgbClr val="DE4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033745" y="841353"/>
              <a:ext cx="141616" cy="162400"/>
            </a:xfrm>
            <a:custGeom>
              <a:avLst/>
              <a:gdLst/>
              <a:ahLst/>
              <a:cxnLst/>
              <a:rect l="l" t="t" r="r" b="b"/>
              <a:pathLst>
                <a:path w="3836" h="4399" extrusionOk="0">
                  <a:moveTo>
                    <a:pt x="2472" y="0"/>
                  </a:moveTo>
                  <a:cubicBezTo>
                    <a:pt x="1445" y="0"/>
                    <a:pt x="405" y="2368"/>
                    <a:pt x="1" y="3326"/>
                  </a:cubicBezTo>
                  <a:cubicBezTo>
                    <a:pt x="480" y="3577"/>
                    <a:pt x="1096" y="3874"/>
                    <a:pt x="1827" y="4148"/>
                  </a:cubicBezTo>
                  <a:cubicBezTo>
                    <a:pt x="2101" y="4239"/>
                    <a:pt x="2375" y="4330"/>
                    <a:pt x="2626" y="4399"/>
                  </a:cubicBezTo>
                  <a:cubicBezTo>
                    <a:pt x="2945" y="3440"/>
                    <a:pt x="3835" y="450"/>
                    <a:pt x="2694" y="39"/>
                  </a:cubicBezTo>
                  <a:cubicBezTo>
                    <a:pt x="2620" y="13"/>
                    <a:pt x="2546" y="0"/>
                    <a:pt x="2472" y="0"/>
                  </a:cubicBezTo>
                  <a:close/>
                </a:path>
              </a:pathLst>
            </a:custGeom>
            <a:solidFill>
              <a:srgbClr val="DE4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1108023" y="679913"/>
              <a:ext cx="107799" cy="115515"/>
            </a:xfrm>
            <a:custGeom>
              <a:avLst/>
              <a:gdLst/>
              <a:ahLst/>
              <a:cxnLst/>
              <a:rect l="l" t="t" r="r" b="b"/>
              <a:pathLst>
                <a:path w="2920" h="3129" extrusionOk="0">
                  <a:moveTo>
                    <a:pt x="2388" y="1"/>
                  </a:moveTo>
                  <a:cubicBezTo>
                    <a:pt x="1816" y="1"/>
                    <a:pt x="609" y="1570"/>
                    <a:pt x="248" y="2312"/>
                  </a:cubicBezTo>
                  <a:cubicBezTo>
                    <a:pt x="1" y="2837"/>
                    <a:pt x="125" y="3129"/>
                    <a:pt x="509" y="3129"/>
                  </a:cubicBezTo>
                  <a:cubicBezTo>
                    <a:pt x="726" y="3129"/>
                    <a:pt x="1027" y="3035"/>
                    <a:pt x="1390" y="2837"/>
                  </a:cubicBezTo>
                  <a:cubicBezTo>
                    <a:pt x="2394" y="2289"/>
                    <a:pt x="2919" y="258"/>
                    <a:pt x="2508" y="30"/>
                  </a:cubicBezTo>
                  <a:cubicBezTo>
                    <a:pt x="2472" y="10"/>
                    <a:pt x="2432" y="1"/>
                    <a:pt x="2388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1015212" y="654698"/>
              <a:ext cx="255358" cy="364671"/>
            </a:xfrm>
            <a:custGeom>
              <a:avLst/>
              <a:gdLst/>
              <a:ahLst/>
              <a:cxnLst/>
              <a:rect l="l" t="t" r="r" b="b"/>
              <a:pathLst>
                <a:path w="6917" h="9878" extrusionOk="0">
                  <a:moveTo>
                    <a:pt x="5209" y="237"/>
                  </a:moveTo>
                  <a:cubicBezTo>
                    <a:pt x="5361" y="237"/>
                    <a:pt x="5512" y="271"/>
                    <a:pt x="5661" y="347"/>
                  </a:cubicBezTo>
                  <a:cubicBezTo>
                    <a:pt x="6688" y="872"/>
                    <a:pt x="6483" y="2904"/>
                    <a:pt x="6369" y="3794"/>
                  </a:cubicBezTo>
                  <a:cubicBezTo>
                    <a:pt x="6232" y="4912"/>
                    <a:pt x="5958" y="6008"/>
                    <a:pt x="5616" y="7081"/>
                  </a:cubicBezTo>
                  <a:cubicBezTo>
                    <a:pt x="5456" y="7583"/>
                    <a:pt x="5319" y="8450"/>
                    <a:pt x="4999" y="8907"/>
                  </a:cubicBezTo>
                  <a:cubicBezTo>
                    <a:pt x="4636" y="9372"/>
                    <a:pt x="4272" y="9528"/>
                    <a:pt x="3892" y="9528"/>
                  </a:cubicBezTo>
                  <a:cubicBezTo>
                    <a:pt x="3415" y="9528"/>
                    <a:pt x="2912" y="9281"/>
                    <a:pt x="2353" y="9090"/>
                  </a:cubicBezTo>
                  <a:lnTo>
                    <a:pt x="2353" y="9090"/>
                  </a:lnTo>
                  <a:cubicBezTo>
                    <a:pt x="2353" y="9090"/>
                    <a:pt x="2352" y="9090"/>
                    <a:pt x="2352" y="9089"/>
                  </a:cubicBezTo>
                  <a:lnTo>
                    <a:pt x="2352" y="9089"/>
                  </a:lnTo>
                  <a:cubicBezTo>
                    <a:pt x="2352" y="9089"/>
                    <a:pt x="2352" y="9089"/>
                    <a:pt x="2352" y="9089"/>
                  </a:cubicBezTo>
                  <a:cubicBezTo>
                    <a:pt x="1119" y="8610"/>
                    <a:pt x="320" y="8473"/>
                    <a:pt x="594" y="6944"/>
                  </a:cubicBezTo>
                  <a:cubicBezTo>
                    <a:pt x="754" y="6122"/>
                    <a:pt x="1256" y="5163"/>
                    <a:pt x="1598" y="4433"/>
                  </a:cubicBezTo>
                  <a:cubicBezTo>
                    <a:pt x="1964" y="3634"/>
                    <a:pt x="2374" y="2858"/>
                    <a:pt x="2877" y="2128"/>
                  </a:cubicBezTo>
                  <a:cubicBezTo>
                    <a:pt x="3309" y="1538"/>
                    <a:pt x="4266" y="237"/>
                    <a:pt x="5209" y="237"/>
                  </a:cubicBezTo>
                  <a:close/>
                  <a:moveTo>
                    <a:pt x="5203" y="0"/>
                  </a:moveTo>
                  <a:cubicBezTo>
                    <a:pt x="4161" y="0"/>
                    <a:pt x="3178" y="1328"/>
                    <a:pt x="2694" y="2014"/>
                  </a:cubicBezTo>
                  <a:cubicBezTo>
                    <a:pt x="1598" y="3566"/>
                    <a:pt x="845" y="5415"/>
                    <a:pt x="252" y="7195"/>
                  </a:cubicBezTo>
                  <a:cubicBezTo>
                    <a:pt x="138" y="7560"/>
                    <a:pt x="1" y="7857"/>
                    <a:pt x="69" y="8085"/>
                  </a:cubicBezTo>
                  <a:cubicBezTo>
                    <a:pt x="274" y="8767"/>
                    <a:pt x="1315" y="8928"/>
                    <a:pt x="2293" y="9312"/>
                  </a:cubicBezTo>
                  <a:lnTo>
                    <a:pt x="2293" y="9312"/>
                  </a:lnTo>
                  <a:cubicBezTo>
                    <a:pt x="2297" y="9314"/>
                    <a:pt x="2301" y="9316"/>
                    <a:pt x="2306" y="9318"/>
                  </a:cubicBezTo>
                  <a:cubicBezTo>
                    <a:pt x="2306" y="9318"/>
                    <a:pt x="2306" y="9318"/>
                    <a:pt x="2306" y="9318"/>
                  </a:cubicBezTo>
                  <a:lnTo>
                    <a:pt x="2306" y="9318"/>
                  </a:lnTo>
                  <a:cubicBezTo>
                    <a:pt x="2307" y="9318"/>
                    <a:pt x="2307" y="9318"/>
                    <a:pt x="2308" y="9318"/>
                  </a:cubicBezTo>
                  <a:lnTo>
                    <a:pt x="2308" y="9318"/>
                  </a:lnTo>
                  <a:cubicBezTo>
                    <a:pt x="2856" y="9496"/>
                    <a:pt x="3608" y="9877"/>
                    <a:pt x="4244" y="9877"/>
                  </a:cubicBezTo>
                  <a:cubicBezTo>
                    <a:pt x="4508" y="9877"/>
                    <a:pt x="4753" y="9811"/>
                    <a:pt x="4954" y="9637"/>
                  </a:cubicBezTo>
                  <a:cubicBezTo>
                    <a:pt x="5638" y="9021"/>
                    <a:pt x="5912" y="6944"/>
                    <a:pt x="6163" y="6054"/>
                  </a:cubicBezTo>
                  <a:cubicBezTo>
                    <a:pt x="6346" y="5300"/>
                    <a:pt x="6506" y="4547"/>
                    <a:pt x="6597" y="3794"/>
                  </a:cubicBezTo>
                  <a:cubicBezTo>
                    <a:pt x="6711" y="2790"/>
                    <a:pt x="6917" y="553"/>
                    <a:pt x="5616" y="73"/>
                  </a:cubicBezTo>
                  <a:cubicBezTo>
                    <a:pt x="5478" y="23"/>
                    <a:pt x="5340" y="0"/>
                    <a:pt x="5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989924" y="851948"/>
              <a:ext cx="162695" cy="299844"/>
            </a:xfrm>
            <a:custGeom>
              <a:avLst/>
              <a:gdLst/>
              <a:ahLst/>
              <a:cxnLst/>
              <a:rect l="l" t="t" r="r" b="b"/>
              <a:pathLst>
                <a:path w="4407" h="8122" extrusionOk="0">
                  <a:moveTo>
                    <a:pt x="3479" y="0"/>
                  </a:moveTo>
                  <a:cubicBezTo>
                    <a:pt x="2725" y="0"/>
                    <a:pt x="1791" y="1808"/>
                    <a:pt x="1256" y="3176"/>
                  </a:cubicBezTo>
                  <a:cubicBezTo>
                    <a:pt x="686" y="4659"/>
                    <a:pt x="1" y="7855"/>
                    <a:pt x="731" y="8106"/>
                  </a:cubicBezTo>
                  <a:cubicBezTo>
                    <a:pt x="760" y="8116"/>
                    <a:pt x="791" y="8121"/>
                    <a:pt x="822" y="8121"/>
                  </a:cubicBezTo>
                  <a:cubicBezTo>
                    <a:pt x="1561" y="8121"/>
                    <a:pt x="2966" y="5397"/>
                    <a:pt x="3447" y="3975"/>
                  </a:cubicBezTo>
                  <a:cubicBezTo>
                    <a:pt x="3950" y="2468"/>
                    <a:pt x="4406" y="300"/>
                    <a:pt x="3630" y="26"/>
                  </a:cubicBezTo>
                  <a:cubicBezTo>
                    <a:pt x="3581" y="8"/>
                    <a:pt x="3530" y="0"/>
                    <a:pt x="3479" y="0"/>
                  </a:cubicBezTo>
                  <a:close/>
                </a:path>
              </a:pathLst>
            </a:custGeom>
            <a:solidFill>
              <a:srgbClr val="DE4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1056855" y="867269"/>
              <a:ext cx="69626" cy="97942"/>
            </a:xfrm>
            <a:custGeom>
              <a:avLst/>
              <a:gdLst/>
              <a:ahLst/>
              <a:cxnLst/>
              <a:rect l="l" t="t" r="r" b="b"/>
              <a:pathLst>
                <a:path w="1886" h="2653" extrusionOk="0">
                  <a:moveTo>
                    <a:pt x="1533" y="1"/>
                  </a:moveTo>
                  <a:cubicBezTo>
                    <a:pt x="1426" y="1"/>
                    <a:pt x="1298" y="62"/>
                    <a:pt x="1155" y="204"/>
                  </a:cubicBezTo>
                  <a:cubicBezTo>
                    <a:pt x="881" y="501"/>
                    <a:pt x="288" y="1597"/>
                    <a:pt x="82" y="2304"/>
                  </a:cubicBezTo>
                  <a:cubicBezTo>
                    <a:pt x="1" y="2557"/>
                    <a:pt x="39" y="2652"/>
                    <a:pt x="141" y="2652"/>
                  </a:cubicBezTo>
                  <a:cubicBezTo>
                    <a:pt x="327" y="2652"/>
                    <a:pt x="724" y="2340"/>
                    <a:pt x="1018" y="2076"/>
                  </a:cubicBezTo>
                  <a:cubicBezTo>
                    <a:pt x="1452" y="1665"/>
                    <a:pt x="1886" y="1003"/>
                    <a:pt x="1886" y="592"/>
                  </a:cubicBezTo>
                  <a:cubicBezTo>
                    <a:pt x="1886" y="255"/>
                    <a:pt x="1752" y="1"/>
                    <a:pt x="1533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959984" y="847481"/>
              <a:ext cx="229885" cy="308040"/>
            </a:xfrm>
            <a:custGeom>
              <a:avLst/>
              <a:gdLst/>
              <a:ahLst/>
              <a:cxnLst/>
              <a:rect l="l" t="t" r="r" b="b"/>
              <a:pathLst>
                <a:path w="6227" h="8344" extrusionOk="0">
                  <a:moveTo>
                    <a:pt x="4214" y="427"/>
                  </a:moveTo>
                  <a:cubicBezTo>
                    <a:pt x="4265" y="427"/>
                    <a:pt x="4318" y="432"/>
                    <a:pt x="4373" y="444"/>
                  </a:cubicBezTo>
                  <a:cubicBezTo>
                    <a:pt x="4761" y="512"/>
                    <a:pt x="4761" y="1174"/>
                    <a:pt x="4669" y="1859"/>
                  </a:cubicBezTo>
                  <a:cubicBezTo>
                    <a:pt x="4624" y="2247"/>
                    <a:pt x="4555" y="2589"/>
                    <a:pt x="4464" y="2954"/>
                  </a:cubicBezTo>
                  <a:cubicBezTo>
                    <a:pt x="4327" y="3548"/>
                    <a:pt x="4144" y="4119"/>
                    <a:pt x="3916" y="4689"/>
                  </a:cubicBezTo>
                  <a:cubicBezTo>
                    <a:pt x="3624" y="5385"/>
                    <a:pt x="2603" y="8115"/>
                    <a:pt x="1591" y="8115"/>
                  </a:cubicBezTo>
                  <a:cubicBezTo>
                    <a:pt x="1581" y="8115"/>
                    <a:pt x="1570" y="8115"/>
                    <a:pt x="1559" y="8114"/>
                  </a:cubicBezTo>
                  <a:lnTo>
                    <a:pt x="1559" y="8114"/>
                  </a:lnTo>
                  <a:cubicBezTo>
                    <a:pt x="832" y="7529"/>
                    <a:pt x="1613" y="5228"/>
                    <a:pt x="1816" y="4507"/>
                  </a:cubicBezTo>
                  <a:cubicBezTo>
                    <a:pt x="1999" y="3822"/>
                    <a:pt x="2227" y="3160"/>
                    <a:pt x="2524" y="2521"/>
                  </a:cubicBezTo>
                  <a:cubicBezTo>
                    <a:pt x="2661" y="2247"/>
                    <a:pt x="2798" y="1973"/>
                    <a:pt x="2935" y="1699"/>
                  </a:cubicBezTo>
                  <a:cubicBezTo>
                    <a:pt x="3270" y="1092"/>
                    <a:pt x="3643" y="427"/>
                    <a:pt x="4214" y="427"/>
                  </a:cubicBezTo>
                  <a:close/>
                  <a:moveTo>
                    <a:pt x="4266" y="1"/>
                  </a:moveTo>
                  <a:cubicBezTo>
                    <a:pt x="2490" y="1"/>
                    <a:pt x="0" y="7307"/>
                    <a:pt x="1474" y="8318"/>
                  </a:cubicBezTo>
                  <a:cubicBezTo>
                    <a:pt x="1494" y="8334"/>
                    <a:pt x="1514" y="8341"/>
                    <a:pt x="1533" y="8341"/>
                  </a:cubicBezTo>
                  <a:cubicBezTo>
                    <a:pt x="1536" y="8341"/>
                    <a:pt x="1538" y="8341"/>
                    <a:pt x="1541" y="8341"/>
                  </a:cubicBezTo>
                  <a:lnTo>
                    <a:pt x="1541" y="8341"/>
                  </a:lnTo>
                  <a:cubicBezTo>
                    <a:pt x="1541" y="8341"/>
                    <a:pt x="1542" y="8341"/>
                    <a:pt x="1542" y="8341"/>
                  </a:cubicBezTo>
                  <a:cubicBezTo>
                    <a:pt x="1561" y="8343"/>
                    <a:pt x="1580" y="8344"/>
                    <a:pt x="1598" y="8344"/>
                  </a:cubicBezTo>
                  <a:cubicBezTo>
                    <a:pt x="3448" y="8344"/>
                    <a:pt x="6226" y="643"/>
                    <a:pt x="4464" y="33"/>
                  </a:cubicBezTo>
                  <a:cubicBezTo>
                    <a:pt x="4399" y="11"/>
                    <a:pt x="4333" y="1"/>
                    <a:pt x="4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22" name="Google Shape;822;p29"/>
          <p:cNvGrpSpPr/>
          <p:nvPr/>
        </p:nvGrpSpPr>
        <p:grpSpPr>
          <a:xfrm rot="1799903">
            <a:off x="10182099" y="5006291"/>
            <a:ext cx="938015" cy="1155091"/>
            <a:chOff x="3405953" y="2369331"/>
            <a:chExt cx="400887" cy="493661"/>
          </a:xfrm>
        </p:grpSpPr>
        <p:sp>
          <p:nvSpPr>
            <p:cNvPr id="823" name="Google Shape;823;p29"/>
            <p:cNvSpPr/>
            <p:nvPr/>
          </p:nvSpPr>
          <p:spPr>
            <a:xfrm>
              <a:off x="3405953" y="2372654"/>
              <a:ext cx="389332" cy="486794"/>
            </a:xfrm>
            <a:custGeom>
              <a:avLst/>
              <a:gdLst/>
              <a:ahLst/>
              <a:cxnLst/>
              <a:rect l="l" t="t" r="r" b="b"/>
              <a:pathLst>
                <a:path w="10546" h="13186" extrusionOk="0">
                  <a:moveTo>
                    <a:pt x="6774" y="1"/>
                  </a:moveTo>
                  <a:cubicBezTo>
                    <a:pt x="6216" y="1"/>
                    <a:pt x="5573" y="410"/>
                    <a:pt x="5019" y="1357"/>
                  </a:cubicBezTo>
                  <a:cubicBezTo>
                    <a:pt x="4037" y="3046"/>
                    <a:pt x="5201" y="4530"/>
                    <a:pt x="4539" y="4713"/>
                  </a:cubicBezTo>
                  <a:cubicBezTo>
                    <a:pt x="4526" y="4716"/>
                    <a:pt x="4513" y="4718"/>
                    <a:pt x="4500" y="4718"/>
                  </a:cubicBezTo>
                  <a:cubicBezTo>
                    <a:pt x="4118" y="4718"/>
                    <a:pt x="3951" y="3123"/>
                    <a:pt x="3421" y="2681"/>
                  </a:cubicBezTo>
                  <a:cubicBezTo>
                    <a:pt x="3062" y="2378"/>
                    <a:pt x="2700" y="2232"/>
                    <a:pt x="2382" y="2232"/>
                  </a:cubicBezTo>
                  <a:cubicBezTo>
                    <a:pt x="1670" y="2232"/>
                    <a:pt x="1175" y="2967"/>
                    <a:pt x="1412" y="4325"/>
                  </a:cubicBezTo>
                  <a:cubicBezTo>
                    <a:pt x="1732" y="6128"/>
                    <a:pt x="3056" y="6676"/>
                    <a:pt x="3352" y="6950"/>
                  </a:cubicBezTo>
                  <a:cubicBezTo>
                    <a:pt x="3665" y="7218"/>
                    <a:pt x="3672" y="7726"/>
                    <a:pt x="3158" y="7726"/>
                  </a:cubicBezTo>
                  <a:cubicBezTo>
                    <a:pt x="3147" y="7726"/>
                    <a:pt x="3136" y="7726"/>
                    <a:pt x="3124" y="7726"/>
                  </a:cubicBezTo>
                  <a:cubicBezTo>
                    <a:pt x="2690" y="7703"/>
                    <a:pt x="2531" y="7087"/>
                    <a:pt x="1800" y="6539"/>
                  </a:cubicBezTo>
                  <a:cubicBezTo>
                    <a:pt x="1620" y="6404"/>
                    <a:pt x="1411" y="6334"/>
                    <a:pt x="1207" y="6334"/>
                  </a:cubicBezTo>
                  <a:cubicBezTo>
                    <a:pt x="582" y="6334"/>
                    <a:pt x="1" y="6988"/>
                    <a:pt x="431" y="8433"/>
                  </a:cubicBezTo>
                  <a:cubicBezTo>
                    <a:pt x="887" y="9985"/>
                    <a:pt x="2325" y="10556"/>
                    <a:pt x="2599" y="11081"/>
                  </a:cubicBezTo>
                  <a:cubicBezTo>
                    <a:pt x="2987" y="11811"/>
                    <a:pt x="3010" y="12496"/>
                    <a:pt x="2941" y="12975"/>
                  </a:cubicBezTo>
                  <a:cubicBezTo>
                    <a:pt x="2926" y="13103"/>
                    <a:pt x="3032" y="13186"/>
                    <a:pt x="3136" y="13186"/>
                  </a:cubicBezTo>
                  <a:cubicBezTo>
                    <a:pt x="3181" y="13186"/>
                    <a:pt x="3226" y="13170"/>
                    <a:pt x="3261" y="13135"/>
                  </a:cubicBezTo>
                  <a:cubicBezTo>
                    <a:pt x="4149" y="12203"/>
                    <a:pt x="5100" y="11601"/>
                    <a:pt x="6287" y="11601"/>
                  </a:cubicBezTo>
                  <a:cubicBezTo>
                    <a:pt x="6351" y="11601"/>
                    <a:pt x="6415" y="11602"/>
                    <a:pt x="6479" y="11606"/>
                  </a:cubicBezTo>
                  <a:cubicBezTo>
                    <a:pt x="6543" y="11609"/>
                    <a:pt x="6607" y="11610"/>
                    <a:pt x="6670" y="11610"/>
                  </a:cubicBezTo>
                  <a:cubicBezTo>
                    <a:pt x="8237" y="11610"/>
                    <a:pt x="9620" y="10806"/>
                    <a:pt x="9401" y="9666"/>
                  </a:cubicBezTo>
                  <a:cubicBezTo>
                    <a:pt x="9261" y="8926"/>
                    <a:pt x="8053" y="8572"/>
                    <a:pt x="7004" y="8572"/>
                  </a:cubicBezTo>
                  <a:cubicBezTo>
                    <a:pt x="6855" y="8572"/>
                    <a:pt x="6710" y="8579"/>
                    <a:pt x="6571" y="8593"/>
                  </a:cubicBezTo>
                  <a:cubicBezTo>
                    <a:pt x="6432" y="8608"/>
                    <a:pt x="6306" y="8614"/>
                    <a:pt x="6194" y="8614"/>
                  </a:cubicBezTo>
                  <a:cubicBezTo>
                    <a:pt x="5090" y="8614"/>
                    <a:pt x="5261" y="7958"/>
                    <a:pt x="6297" y="7771"/>
                  </a:cubicBezTo>
                  <a:cubicBezTo>
                    <a:pt x="6411" y="7754"/>
                    <a:pt x="6544" y="7749"/>
                    <a:pt x="6691" y="7749"/>
                  </a:cubicBezTo>
                  <a:cubicBezTo>
                    <a:pt x="6867" y="7749"/>
                    <a:pt x="7063" y="7756"/>
                    <a:pt x="7271" y="7756"/>
                  </a:cubicBezTo>
                  <a:cubicBezTo>
                    <a:pt x="8032" y="7756"/>
                    <a:pt x="8945" y="7665"/>
                    <a:pt x="9584" y="6813"/>
                  </a:cubicBezTo>
                  <a:cubicBezTo>
                    <a:pt x="10546" y="5579"/>
                    <a:pt x="9668" y="4479"/>
                    <a:pt x="8566" y="4479"/>
                  </a:cubicBezTo>
                  <a:cubicBezTo>
                    <a:pt x="8466" y="4479"/>
                    <a:pt x="8363" y="4488"/>
                    <a:pt x="8260" y="4507"/>
                  </a:cubicBezTo>
                  <a:cubicBezTo>
                    <a:pt x="7344" y="4663"/>
                    <a:pt x="6912" y="5210"/>
                    <a:pt x="6608" y="5210"/>
                  </a:cubicBezTo>
                  <a:cubicBezTo>
                    <a:pt x="6510" y="5210"/>
                    <a:pt x="6426" y="5154"/>
                    <a:pt x="6342" y="5009"/>
                  </a:cubicBezTo>
                  <a:cubicBezTo>
                    <a:pt x="6000" y="4370"/>
                    <a:pt x="8237" y="3800"/>
                    <a:pt x="8123" y="1700"/>
                  </a:cubicBezTo>
                  <a:cubicBezTo>
                    <a:pt x="8046" y="655"/>
                    <a:pt x="7479" y="1"/>
                    <a:pt x="6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3524606" y="2415589"/>
              <a:ext cx="132718" cy="427431"/>
            </a:xfrm>
            <a:custGeom>
              <a:avLst/>
              <a:gdLst/>
              <a:ahLst/>
              <a:cxnLst/>
              <a:rect l="l" t="t" r="r" b="b"/>
              <a:pathLst>
                <a:path w="3595" h="11578" extrusionOk="0">
                  <a:moveTo>
                    <a:pt x="3439" y="0"/>
                  </a:moveTo>
                  <a:cubicBezTo>
                    <a:pt x="3408" y="0"/>
                    <a:pt x="3377" y="17"/>
                    <a:pt x="3357" y="57"/>
                  </a:cubicBezTo>
                  <a:cubicBezTo>
                    <a:pt x="2718" y="1404"/>
                    <a:pt x="2170" y="2819"/>
                    <a:pt x="1759" y="4257"/>
                  </a:cubicBezTo>
                  <a:cubicBezTo>
                    <a:pt x="1074" y="6631"/>
                    <a:pt x="1029" y="9119"/>
                    <a:pt x="47" y="11402"/>
                  </a:cubicBezTo>
                  <a:cubicBezTo>
                    <a:pt x="0" y="11495"/>
                    <a:pt x="81" y="11578"/>
                    <a:pt x="151" y="11578"/>
                  </a:cubicBezTo>
                  <a:cubicBezTo>
                    <a:pt x="184" y="11578"/>
                    <a:pt x="215" y="11559"/>
                    <a:pt x="230" y="11516"/>
                  </a:cubicBezTo>
                  <a:cubicBezTo>
                    <a:pt x="1097" y="9530"/>
                    <a:pt x="1257" y="7430"/>
                    <a:pt x="1713" y="5330"/>
                  </a:cubicBezTo>
                  <a:cubicBezTo>
                    <a:pt x="2101" y="3550"/>
                    <a:pt x="2786" y="1815"/>
                    <a:pt x="3562" y="172"/>
                  </a:cubicBezTo>
                  <a:cubicBezTo>
                    <a:pt x="3594" y="91"/>
                    <a:pt x="3514" y="0"/>
                    <a:pt x="3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3460591" y="2469082"/>
              <a:ext cx="52275" cy="111823"/>
            </a:xfrm>
            <a:custGeom>
              <a:avLst/>
              <a:gdLst/>
              <a:ahLst/>
              <a:cxnLst/>
              <a:rect l="l" t="t" r="r" b="b"/>
              <a:pathLst>
                <a:path w="1416" h="3029" extrusionOk="0">
                  <a:moveTo>
                    <a:pt x="754" y="1"/>
                  </a:moveTo>
                  <a:cubicBezTo>
                    <a:pt x="229" y="1"/>
                    <a:pt x="1" y="1393"/>
                    <a:pt x="480" y="2260"/>
                  </a:cubicBezTo>
                  <a:cubicBezTo>
                    <a:pt x="745" y="2764"/>
                    <a:pt x="895" y="3029"/>
                    <a:pt x="1009" y="3029"/>
                  </a:cubicBezTo>
                  <a:cubicBezTo>
                    <a:pt x="1092" y="3029"/>
                    <a:pt x="1157" y="2890"/>
                    <a:pt x="1233" y="2603"/>
                  </a:cubicBezTo>
                  <a:cubicBezTo>
                    <a:pt x="1416" y="1941"/>
                    <a:pt x="1096" y="1"/>
                    <a:pt x="754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3672091" y="2391962"/>
              <a:ext cx="25325" cy="89045"/>
            </a:xfrm>
            <a:custGeom>
              <a:avLst/>
              <a:gdLst/>
              <a:ahLst/>
              <a:cxnLst/>
              <a:rect l="l" t="t" r="r" b="b"/>
              <a:pathLst>
                <a:path w="686" h="2412" extrusionOk="0">
                  <a:moveTo>
                    <a:pt x="203" y="0"/>
                  </a:moveTo>
                  <a:cubicBezTo>
                    <a:pt x="189" y="0"/>
                    <a:pt x="174" y="4"/>
                    <a:pt x="161" y="13"/>
                  </a:cubicBezTo>
                  <a:cubicBezTo>
                    <a:pt x="1" y="81"/>
                    <a:pt x="46" y="926"/>
                    <a:pt x="24" y="1314"/>
                  </a:cubicBezTo>
                  <a:cubicBezTo>
                    <a:pt x="24" y="1669"/>
                    <a:pt x="67" y="2411"/>
                    <a:pt x="258" y="2411"/>
                  </a:cubicBezTo>
                  <a:cubicBezTo>
                    <a:pt x="263" y="2411"/>
                    <a:pt x="269" y="2411"/>
                    <a:pt x="275" y="2409"/>
                  </a:cubicBezTo>
                  <a:cubicBezTo>
                    <a:pt x="480" y="2364"/>
                    <a:pt x="686" y="1405"/>
                    <a:pt x="663" y="994"/>
                  </a:cubicBezTo>
                  <a:cubicBezTo>
                    <a:pt x="621" y="614"/>
                    <a:pt x="383" y="0"/>
                    <a:pt x="203" y="0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3408352" y="2369331"/>
              <a:ext cx="398487" cy="493661"/>
            </a:xfrm>
            <a:custGeom>
              <a:avLst/>
              <a:gdLst/>
              <a:ahLst/>
              <a:cxnLst/>
              <a:rect l="l" t="t" r="r" b="b"/>
              <a:pathLst>
                <a:path w="10794" h="13372" extrusionOk="0">
                  <a:moveTo>
                    <a:pt x="6801" y="428"/>
                  </a:moveTo>
                  <a:cubicBezTo>
                    <a:pt x="7178" y="428"/>
                    <a:pt x="7557" y="567"/>
                    <a:pt x="7875" y="1333"/>
                  </a:cubicBezTo>
                  <a:cubicBezTo>
                    <a:pt x="8332" y="2360"/>
                    <a:pt x="7533" y="3365"/>
                    <a:pt x="6894" y="4027"/>
                  </a:cubicBezTo>
                  <a:cubicBezTo>
                    <a:pt x="6597" y="4323"/>
                    <a:pt x="5638" y="5031"/>
                    <a:pt x="6460" y="5396"/>
                  </a:cubicBezTo>
                  <a:cubicBezTo>
                    <a:pt x="6496" y="5413"/>
                    <a:pt x="6529" y="5420"/>
                    <a:pt x="6559" y="5420"/>
                  </a:cubicBezTo>
                  <a:cubicBezTo>
                    <a:pt x="6714" y="5420"/>
                    <a:pt x="6789" y="5227"/>
                    <a:pt x="6914" y="5227"/>
                  </a:cubicBezTo>
                  <a:cubicBezTo>
                    <a:pt x="6929" y="5227"/>
                    <a:pt x="6945" y="5230"/>
                    <a:pt x="6962" y="5236"/>
                  </a:cubicBezTo>
                  <a:cubicBezTo>
                    <a:pt x="7384" y="5072"/>
                    <a:pt x="7822" y="4997"/>
                    <a:pt x="8224" y="4997"/>
                  </a:cubicBezTo>
                  <a:cubicBezTo>
                    <a:pt x="9780" y="4997"/>
                    <a:pt x="10793" y="6128"/>
                    <a:pt x="8218" y="7633"/>
                  </a:cubicBezTo>
                  <a:cubicBezTo>
                    <a:pt x="7886" y="7703"/>
                    <a:pt x="7568" y="7733"/>
                    <a:pt x="7243" y="7733"/>
                  </a:cubicBezTo>
                  <a:cubicBezTo>
                    <a:pt x="7143" y="7733"/>
                    <a:pt x="7042" y="7730"/>
                    <a:pt x="6939" y="7724"/>
                  </a:cubicBezTo>
                  <a:cubicBezTo>
                    <a:pt x="6574" y="7770"/>
                    <a:pt x="5433" y="7679"/>
                    <a:pt x="5296" y="8249"/>
                  </a:cubicBezTo>
                  <a:cubicBezTo>
                    <a:pt x="5185" y="8792"/>
                    <a:pt x="5874" y="8881"/>
                    <a:pt x="6595" y="8881"/>
                  </a:cubicBezTo>
                  <a:cubicBezTo>
                    <a:pt x="6950" y="8881"/>
                    <a:pt x="7313" y="8860"/>
                    <a:pt x="7592" y="8860"/>
                  </a:cubicBezTo>
                  <a:cubicBezTo>
                    <a:pt x="7796" y="8860"/>
                    <a:pt x="7955" y="8871"/>
                    <a:pt x="8035" y="8911"/>
                  </a:cubicBezTo>
                  <a:cubicBezTo>
                    <a:pt x="8857" y="9048"/>
                    <a:pt x="9016" y="9779"/>
                    <a:pt x="8514" y="11102"/>
                  </a:cubicBezTo>
                  <a:cubicBezTo>
                    <a:pt x="7926" y="11427"/>
                    <a:pt x="7320" y="11589"/>
                    <a:pt x="6663" y="11589"/>
                  </a:cubicBezTo>
                  <a:cubicBezTo>
                    <a:pt x="6581" y="11589"/>
                    <a:pt x="6498" y="11587"/>
                    <a:pt x="6414" y="11582"/>
                  </a:cubicBezTo>
                  <a:cubicBezTo>
                    <a:pt x="5844" y="11627"/>
                    <a:pt x="5410" y="11627"/>
                    <a:pt x="4862" y="11856"/>
                  </a:cubicBezTo>
                  <a:cubicBezTo>
                    <a:pt x="4520" y="11993"/>
                    <a:pt x="4292" y="12244"/>
                    <a:pt x="3949" y="12403"/>
                  </a:cubicBezTo>
                  <a:cubicBezTo>
                    <a:pt x="3797" y="12647"/>
                    <a:pt x="3604" y="12769"/>
                    <a:pt x="3378" y="12769"/>
                  </a:cubicBezTo>
                  <a:cubicBezTo>
                    <a:pt x="3264" y="12769"/>
                    <a:pt x="3143" y="12738"/>
                    <a:pt x="3013" y="12677"/>
                  </a:cubicBezTo>
                  <a:cubicBezTo>
                    <a:pt x="3013" y="12495"/>
                    <a:pt x="3036" y="12335"/>
                    <a:pt x="2991" y="12175"/>
                  </a:cubicBezTo>
                  <a:cubicBezTo>
                    <a:pt x="2625" y="11148"/>
                    <a:pt x="2557" y="11034"/>
                    <a:pt x="1758" y="10281"/>
                  </a:cubicBezTo>
                  <a:cubicBezTo>
                    <a:pt x="1438" y="10007"/>
                    <a:pt x="1142" y="9710"/>
                    <a:pt x="891" y="9368"/>
                  </a:cubicBezTo>
                  <a:cubicBezTo>
                    <a:pt x="228" y="8540"/>
                    <a:pt x="115" y="6791"/>
                    <a:pt x="1148" y="6791"/>
                  </a:cubicBezTo>
                  <a:cubicBezTo>
                    <a:pt x="1397" y="6791"/>
                    <a:pt x="1711" y="6892"/>
                    <a:pt x="2100" y="7131"/>
                  </a:cubicBezTo>
                  <a:cubicBezTo>
                    <a:pt x="2374" y="7245"/>
                    <a:pt x="2443" y="7679"/>
                    <a:pt x="2740" y="7816"/>
                  </a:cubicBezTo>
                  <a:cubicBezTo>
                    <a:pt x="2899" y="7878"/>
                    <a:pt x="3033" y="7905"/>
                    <a:pt x="3144" y="7905"/>
                  </a:cubicBezTo>
                  <a:cubicBezTo>
                    <a:pt x="3603" y="7905"/>
                    <a:pt x="3650" y="7427"/>
                    <a:pt x="3356" y="6948"/>
                  </a:cubicBezTo>
                  <a:cubicBezTo>
                    <a:pt x="3128" y="6583"/>
                    <a:pt x="2557" y="6400"/>
                    <a:pt x="2260" y="6081"/>
                  </a:cubicBezTo>
                  <a:cubicBezTo>
                    <a:pt x="1712" y="5442"/>
                    <a:pt x="1438" y="4711"/>
                    <a:pt x="1393" y="3867"/>
                  </a:cubicBezTo>
                  <a:cubicBezTo>
                    <a:pt x="1572" y="2949"/>
                    <a:pt x="2014" y="2525"/>
                    <a:pt x="2486" y="2525"/>
                  </a:cubicBezTo>
                  <a:cubicBezTo>
                    <a:pt x="2976" y="2525"/>
                    <a:pt x="3499" y="2984"/>
                    <a:pt x="3789" y="3821"/>
                  </a:cubicBezTo>
                  <a:cubicBezTo>
                    <a:pt x="3968" y="4222"/>
                    <a:pt x="3972" y="4732"/>
                    <a:pt x="4418" y="4905"/>
                  </a:cubicBezTo>
                  <a:lnTo>
                    <a:pt x="4418" y="4905"/>
                  </a:lnTo>
                  <a:cubicBezTo>
                    <a:pt x="4428" y="4911"/>
                    <a:pt x="4438" y="4915"/>
                    <a:pt x="4450" y="4916"/>
                  </a:cubicBezTo>
                  <a:lnTo>
                    <a:pt x="4450" y="4916"/>
                  </a:lnTo>
                  <a:cubicBezTo>
                    <a:pt x="4450" y="4916"/>
                    <a:pt x="4451" y="4917"/>
                    <a:pt x="4451" y="4917"/>
                  </a:cubicBezTo>
                  <a:cubicBezTo>
                    <a:pt x="4464" y="4921"/>
                    <a:pt x="4475" y="4923"/>
                    <a:pt x="4486" y="4923"/>
                  </a:cubicBezTo>
                  <a:cubicBezTo>
                    <a:pt x="4526" y="4923"/>
                    <a:pt x="4554" y="4897"/>
                    <a:pt x="4569" y="4863"/>
                  </a:cubicBezTo>
                  <a:lnTo>
                    <a:pt x="4569" y="4863"/>
                  </a:lnTo>
                  <a:cubicBezTo>
                    <a:pt x="4849" y="4676"/>
                    <a:pt x="4728" y="4554"/>
                    <a:pt x="4771" y="4186"/>
                  </a:cubicBezTo>
                  <a:cubicBezTo>
                    <a:pt x="4725" y="3798"/>
                    <a:pt x="4680" y="3410"/>
                    <a:pt x="4657" y="3022"/>
                  </a:cubicBezTo>
                  <a:cubicBezTo>
                    <a:pt x="4634" y="1744"/>
                    <a:pt x="5547" y="489"/>
                    <a:pt x="6551" y="443"/>
                  </a:cubicBezTo>
                  <a:cubicBezTo>
                    <a:pt x="6634" y="435"/>
                    <a:pt x="6717" y="428"/>
                    <a:pt x="6801" y="428"/>
                  </a:cubicBezTo>
                  <a:close/>
                  <a:moveTo>
                    <a:pt x="6674" y="0"/>
                  </a:moveTo>
                  <a:cubicBezTo>
                    <a:pt x="6456" y="0"/>
                    <a:pt x="6223" y="53"/>
                    <a:pt x="5981" y="169"/>
                  </a:cubicBezTo>
                  <a:cubicBezTo>
                    <a:pt x="5342" y="512"/>
                    <a:pt x="4817" y="1310"/>
                    <a:pt x="4588" y="1972"/>
                  </a:cubicBezTo>
                  <a:cubicBezTo>
                    <a:pt x="4436" y="2407"/>
                    <a:pt x="4677" y="4307"/>
                    <a:pt x="4445" y="4668"/>
                  </a:cubicBezTo>
                  <a:lnTo>
                    <a:pt x="4445" y="4668"/>
                  </a:lnTo>
                  <a:cubicBezTo>
                    <a:pt x="3805" y="4372"/>
                    <a:pt x="4078" y="2694"/>
                    <a:pt x="2899" y="2360"/>
                  </a:cubicBezTo>
                  <a:cubicBezTo>
                    <a:pt x="2676" y="2289"/>
                    <a:pt x="2471" y="2241"/>
                    <a:pt x="2279" y="2241"/>
                  </a:cubicBezTo>
                  <a:cubicBezTo>
                    <a:pt x="2037" y="2241"/>
                    <a:pt x="1814" y="2317"/>
                    <a:pt x="1598" y="2520"/>
                  </a:cubicBezTo>
                  <a:cubicBezTo>
                    <a:pt x="959" y="3091"/>
                    <a:pt x="1142" y="4301"/>
                    <a:pt x="1370" y="5008"/>
                  </a:cubicBezTo>
                  <a:cubicBezTo>
                    <a:pt x="1507" y="5396"/>
                    <a:pt x="1712" y="5761"/>
                    <a:pt x="1986" y="6081"/>
                  </a:cubicBezTo>
                  <a:cubicBezTo>
                    <a:pt x="2123" y="6263"/>
                    <a:pt x="2899" y="6766"/>
                    <a:pt x="2991" y="6971"/>
                  </a:cubicBezTo>
                  <a:cubicBezTo>
                    <a:pt x="3165" y="7345"/>
                    <a:pt x="3154" y="7481"/>
                    <a:pt x="3046" y="7481"/>
                  </a:cubicBezTo>
                  <a:cubicBezTo>
                    <a:pt x="2762" y="7481"/>
                    <a:pt x="1804" y="6537"/>
                    <a:pt x="1803" y="6537"/>
                  </a:cubicBezTo>
                  <a:lnTo>
                    <a:pt x="1803" y="6537"/>
                  </a:lnTo>
                  <a:cubicBezTo>
                    <a:pt x="1803" y="6537"/>
                    <a:pt x="1804" y="6537"/>
                    <a:pt x="1804" y="6537"/>
                  </a:cubicBezTo>
                  <a:cubicBezTo>
                    <a:pt x="1574" y="6412"/>
                    <a:pt x="1383" y="6306"/>
                    <a:pt x="1143" y="6306"/>
                  </a:cubicBezTo>
                  <a:cubicBezTo>
                    <a:pt x="1120" y="6306"/>
                    <a:pt x="1097" y="6307"/>
                    <a:pt x="1073" y="6309"/>
                  </a:cubicBezTo>
                  <a:cubicBezTo>
                    <a:pt x="480" y="6378"/>
                    <a:pt x="183" y="6857"/>
                    <a:pt x="115" y="7405"/>
                  </a:cubicBezTo>
                  <a:cubicBezTo>
                    <a:pt x="0" y="8272"/>
                    <a:pt x="457" y="9231"/>
                    <a:pt x="1005" y="9870"/>
                  </a:cubicBezTo>
                  <a:cubicBezTo>
                    <a:pt x="1553" y="10532"/>
                    <a:pt x="2329" y="10851"/>
                    <a:pt x="2648" y="11742"/>
                  </a:cubicBezTo>
                  <a:cubicBezTo>
                    <a:pt x="2831" y="12267"/>
                    <a:pt x="2625" y="12837"/>
                    <a:pt x="2899" y="13317"/>
                  </a:cubicBezTo>
                  <a:cubicBezTo>
                    <a:pt x="2916" y="13350"/>
                    <a:pt x="2945" y="13371"/>
                    <a:pt x="2977" y="13371"/>
                  </a:cubicBezTo>
                  <a:cubicBezTo>
                    <a:pt x="2989" y="13371"/>
                    <a:pt x="3001" y="13368"/>
                    <a:pt x="3013" y="13362"/>
                  </a:cubicBezTo>
                  <a:cubicBezTo>
                    <a:pt x="3516" y="13271"/>
                    <a:pt x="3059" y="13339"/>
                    <a:pt x="3698" y="12906"/>
                  </a:cubicBezTo>
                  <a:cubicBezTo>
                    <a:pt x="4702" y="12198"/>
                    <a:pt x="5159" y="11924"/>
                    <a:pt x="6414" y="11810"/>
                  </a:cubicBezTo>
                  <a:cubicBezTo>
                    <a:pt x="7305" y="11719"/>
                    <a:pt x="8332" y="11719"/>
                    <a:pt x="8994" y="11011"/>
                  </a:cubicBezTo>
                  <a:cubicBezTo>
                    <a:pt x="9678" y="10304"/>
                    <a:pt x="9587" y="9391"/>
                    <a:pt x="8720" y="8911"/>
                  </a:cubicBezTo>
                  <a:cubicBezTo>
                    <a:pt x="8355" y="8706"/>
                    <a:pt x="6688" y="8637"/>
                    <a:pt x="6506" y="8569"/>
                  </a:cubicBezTo>
                  <a:cubicBezTo>
                    <a:pt x="6043" y="8415"/>
                    <a:pt x="5708" y="8111"/>
                    <a:pt x="6158" y="8111"/>
                  </a:cubicBezTo>
                  <a:cubicBezTo>
                    <a:pt x="6174" y="8111"/>
                    <a:pt x="6191" y="8112"/>
                    <a:pt x="6209" y="8112"/>
                  </a:cubicBezTo>
                  <a:cubicBezTo>
                    <a:pt x="6235" y="8113"/>
                    <a:pt x="6262" y="8113"/>
                    <a:pt x="6290" y="8113"/>
                  </a:cubicBezTo>
                  <a:cubicBezTo>
                    <a:pt x="7126" y="8113"/>
                    <a:pt x="8544" y="7790"/>
                    <a:pt x="8743" y="7701"/>
                  </a:cubicBezTo>
                  <a:cubicBezTo>
                    <a:pt x="9633" y="7245"/>
                    <a:pt x="10454" y="6058"/>
                    <a:pt x="9793" y="5099"/>
                  </a:cubicBezTo>
                  <a:cubicBezTo>
                    <a:pt x="9541" y="4711"/>
                    <a:pt x="9108" y="4506"/>
                    <a:pt x="8651" y="4460"/>
                  </a:cubicBezTo>
                  <a:cubicBezTo>
                    <a:pt x="8634" y="4458"/>
                    <a:pt x="8616" y="4457"/>
                    <a:pt x="8596" y="4457"/>
                  </a:cubicBezTo>
                  <a:cubicBezTo>
                    <a:pt x="8207" y="4457"/>
                    <a:pt x="7346" y="4889"/>
                    <a:pt x="6906" y="4889"/>
                  </a:cubicBezTo>
                  <a:cubicBezTo>
                    <a:pt x="6715" y="4889"/>
                    <a:pt x="6603" y="4808"/>
                    <a:pt x="6643" y="4574"/>
                  </a:cubicBezTo>
                  <a:cubicBezTo>
                    <a:pt x="6688" y="4232"/>
                    <a:pt x="7715" y="3502"/>
                    <a:pt x="7921" y="3091"/>
                  </a:cubicBezTo>
                  <a:cubicBezTo>
                    <a:pt x="8172" y="2520"/>
                    <a:pt x="8240" y="1881"/>
                    <a:pt x="8081" y="1288"/>
                  </a:cubicBezTo>
                  <a:cubicBezTo>
                    <a:pt x="7890" y="526"/>
                    <a:pt x="7358" y="0"/>
                    <a:pt x="6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E2D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4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77BBE-1787-4B75-AA30-06356FF391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7841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426B8B-31D9-4AA7-BBE9-B99A9C4DFFB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40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53EE5-2D45-4BF0-A1B8-EA03516106B3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1AC2A8-0B00-4B8A-843D-F44997D28F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889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A424C1-2E67-4B07-BE23-D3B9A901CEC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714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4BA8DE-BAD5-409D-8870-ADF6ACA0A7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0715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7104FB-9E8D-4D88-A21B-83E7947FDEC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9682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6DE034-4436-422D-A59B-ABB4E9E62B0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277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8F2CA-166B-4AB1-8931-1C4369AEBC4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29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8D5AA8-403C-423A-971B-2E94E9ED29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163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990DF-4CDC-471A-B9B3-D24DACE2EFA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8371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A9D08-4BEA-4F84-9E69-83FCE440D23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9778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86537-8A56-4418-A7B3-0070B3B7BDD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7558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9DCD2-1A6A-4FE5-B42D-91DE6783F10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1945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5E4E8E-B556-494C-99A3-B7C16712AD68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CCC0F-DE0E-457B-9C6F-1EF4B48959F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13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990C1-3869-4F2E-8307-306DA87A0EF6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E01EF-0A93-4DAE-89F2-27C26B56A9B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62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6816FD-875B-4F3B-9521-4D3177643BD8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C657F7-F048-432B-8BA1-E4C976CAA28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55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FC739-FF09-4185-AC23-BD392175F9B4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20C3F-6F52-4C4B-9957-47579E13F1E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30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FFBCB6-5574-4F2D-A4F3-21E1E8C52903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08:11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67E8BB-064C-4657-8C7C-107F802006A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23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1600" cy="456000"/>
          </a:xfrm>
          <a:prstGeom prst="rect">
            <a:avLst/>
          </a:prstGeom>
          <a:noFill/>
          <a:ln>
            <a:noFill/>
          </a:ln>
          <a:effectLst>
            <a:outerShdw dist="57150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23033"/>
            <a:ext cx="10272000" cy="4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69374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C3EFD-1678-4652-8025-B109B510D50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39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slide" Target="slide3.xml"/><Relationship Id="rId3" Type="http://schemas.microsoft.com/office/2007/relationships/media" Target="../media/media2.mp3"/><Relationship Id="rId21" Type="http://schemas.openxmlformats.org/officeDocument/2006/relationships/image" Target="../media/image7.png"/><Relationship Id="rId7" Type="http://schemas.openxmlformats.org/officeDocument/2006/relationships/image" Target="../media/image2.png"/><Relationship Id="rId12" Type="http://schemas.openxmlformats.org/officeDocument/2006/relationships/image" Target="../media/image3.png"/><Relationship Id="rId17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20" Type="http://schemas.openxmlformats.org/officeDocument/2006/relationships/image" Target="../media/image6.gif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5.gif"/><Relationship Id="rId4" Type="http://schemas.openxmlformats.org/officeDocument/2006/relationships/audio" Target="../media/media2.mp3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.gif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slide" Target="slide3.xml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8.png"/><Relationship Id="rId10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openxmlformats.org/officeDocument/2006/relationships/image" Target="../media/image24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1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gif"/><Relationship Id="rId4" Type="http://schemas.openxmlformats.org/officeDocument/2006/relationships/audio" Target="../media/media2.mp3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gif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slide" Target="slide7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gif"/><Relationship Id="rId4" Type="http://schemas.openxmlformats.org/officeDocument/2006/relationships/audio" Target="../media/media2.mp3"/><Relationship Id="rId9" Type="http://schemas.openxmlformats.org/officeDocument/2006/relationships/slide" Target="slide3.xml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hung hinh (6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29348" y="2473235"/>
            <a:ext cx="4833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0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59" name="Google Shape;4718;p55">
            <a:extLst>
              <a:ext uri="{FF2B5EF4-FFF2-40B4-BE49-F238E27FC236}">
                <a16:creationId xmlns:a16="http://schemas.microsoft.com/office/drawing/2014/main" id="{458AD93F-6DB3-4129-AB6C-35AEC109AB39}"/>
              </a:ext>
            </a:extLst>
          </p:cNvPr>
          <p:cNvGrpSpPr/>
          <p:nvPr/>
        </p:nvGrpSpPr>
        <p:grpSpPr>
          <a:xfrm>
            <a:off x="11499664" y="6265590"/>
            <a:ext cx="450763" cy="557313"/>
            <a:chOff x="4996825" y="327400"/>
            <a:chExt cx="1034125" cy="949875"/>
          </a:xfrm>
        </p:grpSpPr>
        <p:sp>
          <p:nvSpPr>
            <p:cNvPr id="260" name="Google Shape;4719;p55">
              <a:extLst>
                <a:ext uri="{FF2B5EF4-FFF2-40B4-BE49-F238E27FC236}">
                  <a16:creationId xmlns:a16="http://schemas.microsoft.com/office/drawing/2014/main" id="{64B33180-1C68-4596-A535-0CA64CC74487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4720;p55">
              <a:extLst>
                <a:ext uri="{FF2B5EF4-FFF2-40B4-BE49-F238E27FC236}">
                  <a16:creationId xmlns:a16="http://schemas.microsoft.com/office/drawing/2014/main" id="{411B4840-E011-4CB6-8AC9-8E2793696ED7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4721;p55">
              <a:extLst>
                <a:ext uri="{FF2B5EF4-FFF2-40B4-BE49-F238E27FC236}">
                  <a16:creationId xmlns:a16="http://schemas.microsoft.com/office/drawing/2014/main" id="{28A5D707-8293-46B2-8CA1-001E9E548C36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4722;p55">
              <a:extLst>
                <a:ext uri="{FF2B5EF4-FFF2-40B4-BE49-F238E27FC236}">
                  <a16:creationId xmlns:a16="http://schemas.microsoft.com/office/drawing/2014/main" id="{D03244A8-8E78-4D74-9412-0374B94ABB72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4723;p55">
              <a:extLst>
                <a:ext uri="{FF2B5EF4-FFF2-40B4-BE49-F238E27FC236}">
                  <a16:creationId xmlns:a16="http://schemas.microsoft.com/office/drawing/2014/main" id="{3F724F19-9E1D-4993-92AF-540015F4DED7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4724;p55">
              <a:extLst>
                <a:ext uri="{FF2B5EF4-FFF2-40B4-BE49-F238E27FC236}">
                  <a16:creationId xmlns:a16="http://schemas.microsoft.com/office/drawing/2014/main" id="{807C7531-FA24-467C-9F60-15F1626B3E24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4725;p55">
              <a:extLst>
                <a:ext uri="{FF2B5EF4-FFF2-40B4-BE49-F238E27FC236}">
                  <a16:creationId xmlns:a16="http://schemas.microsoft.com/office/drawing/2014/main" id="{78B4E691-AEA9-4F59-B419-A55D3FE6D4D5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4726;p55">
              <a:extLst>
                <a:ext uri="{FF2B5EF4-FFF2-40B4-BE49-F238E27FC236}">
                  <a16:creationId xmlns:a16="http://schemas.microsoft.com/office/drawing/2014/main" id="{37E39AE9-AD4D-433D-8FA8-3B8D1040A1BE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4727;p55">
              <a:extLst>
                <a:ext uri="{FF2B5EF4-FFF2-40B4-BE49-F238E27FC236}">
                  <a16:creationId xmlns:a16="http://schemas.microsoft.com/office/drawing/2014/main" id="{44D71B9B-7071-403E-A157-6D7FCDAD42D4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4728;p55">
              <a:extLst>
                <a:ext uri="{FF2B5EF4-FFF2-40B4-BE49-F238E27FC236}">
                  <a16:creationId xmlns:a16="http://schemas.microsoft.com/office/drawing/2014/main" id="{1076FFB6-0289-4CD6-9CC3-5F513B48DE80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4729;p55">
              <a:extLst>
                <a:ext uri="{FF2B5EF4-FFF2-40B4-BE49-F238E27FC236}">
                  <a16:creationId xmlns:a16="http://schemas.microsoft.com/office/drawing/2014/main" id="{7829227B-FD34-4C6B-931F-17621DCE2300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4730;p55">
              <a:extLst>
                <a:ext uri="{FF2B5EF4-FFF2-40B4-BE49-F238E27FC236}">
                  <a16:creationId xmlns:a16="http://schemas.microsoft.com/office/drawing/2014/main" id="{9FA5FBAE-2355-4D0B-96A9-D30BF295D261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4731;p55">
              <a:extLst>
                <a:ext uri="{FF2B5EF4-FFF2-40B4-BE49-F238E27FC236}">
                  <a16:creationId xmlns:a16="http://schemas.microsoft.com/office/drawing/2014/main" id="{A1CEAE66-9991-4B91-AF56-EA3B6D4FCB45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4732;p55">
              <a:extLst>
                <a:ext uri="{FF2B5EF4-FFF2-40B4-BE49-F238E27FC236}">
                  <a16:creationId xmlns:a16="http://schemas.microsoft.com/office/drawing/2014/main" id="{B1716E4C-C477-490C-98BB-53A95552FFFA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4733;p55">
              <a:extLst>
                <a:ext uri="{FF2B5EF4-FFF2-40B4-BE49-F238E27FC236}">
                  <a16:creationId xmlns:a16="http://schemas.microsoft.com/office/drawing/2014/main" id="{8FC2EE4F-EE51-46A4-B06E-0908E386085C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4734;p55">
              <a:extLst>
                <a:ext uri="{FF2B5EF4-FFF2-40B4-BE49-F238E27FC236}">
                  <a16:creationId xmlns:a16="http://schemas.microsoft.com/office/drawing/2014/main" id="{22B3CB52-55F9-436B-97E0-7752C9D3C73A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4735;p55">
              <a:extLst>
                <a:ext uri="{FF2B5EF4-FFF2-40B4-BE49-F238E27FC236}">
                  <a16:creationId xmlns:a16="http://schemas.microsoft.com/office/drawing/2014/main" id="{74EE7876-EBB3-43AC-A73C-175E5D635B2D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4736;p55">
              <a:extLst>
                <a:ext uri="{FF2B5EF4-FFF2-40B4-BE49-F238E27FC236}">
                  <a16:creationId xmlns:a16="http://schemas.microsoft.com/office/drawing/2014/main" id="{B2A8FB65-0545-45B4-BCE0-6FD49B221677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4737;p55">
              <a:extLst>
                <a:ext uri="{FF2B5EF4-FFF2-40B4-BE49-F238E27FC236}">
                  <a16:creationId xmlns:a16="http://schemas.microsoft.com/office/drawing/2014/main" id="{D0981779-C394-449F-AF2E-13F2A7A014DF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4738;p55">
              <a:extLst>
                <a:ext uri="{FF2B5EF4-FFF2-40B4-BE49-F238E27FC236}">
                  <a16:creationId xmlns:a16="http://schemas.microsoft.com/office/drawing/2014/main" id="{381B1460-35AF-467B-8CAF-6B089CAE4BDE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4739;p55">
              <a:extLst>
                <a:ext uri="{FF2B5EF4-FFF2-40B4-BE49-F238E27FC236}">
                  <a16:creationId xmlns:a16="http://schemas.microsoft.com/office/drawing/2014/main" id="{475481AF-D555-45A2-A17A-38BF201E7CDA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4740;p55">
              <a:extLst>
                <a:ext uri="{FF2B5EF4-FFF2-40B4-BE49-F238E27FC236}">
                  <a16:creationId xmlns:a16="http://schemas.microsoft.com/office/drawing/2014/main" id="{3049BF10-FF0D-484A-9D95-420D074848CF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4741;p55">
              <a:extLst>
                <a:ext uri="{FF2B5EF4-FFF2-40B4-BE49-F238E27FC236}">
                  <a16:creationId xmlns:a16="http://schemas.microsoft.com/office/drawing/2014/main" id="{5482684D-4113-49A8-949E-F508A9A1C981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4742;p55">
              <a:extLst>
                <a:ext uri="{FF2B5EF4-FFF2-40B4-BE49-F238E27FC236}">
                  <a16:creationId xmlns:a16="http://schemas.microsoft.com/office/drawing/2014/main" id="{35D49B57-079D-4864-B3BF-E116C429E105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4743;p55">
              <a:extLst>
                <a:ext uri="{FF2B5EF4-FFF2-40B4-BE49-F238E27FC236}">
                  <a16:creationId xmlns:a16="http://schemas.microsoft.com/office/drawing/2014/main" id="{4E42A336-F4A2-44EC-A5A8-56DD909780D9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4744;p55">
              <a:extLst>
                <a:ext uri="{FF2B5EF4-FFF2-40B4-BE49-F238E27FC236}">
                  <a16:creationId xmlns:a16="http://schemas.microsoft.com/office/drawing/2014/main" id="{397BFDE3-EFB0-44C3-8EC1-0B70E3A71869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4745;p55">
              <a:extLst>
                <a:ext uri="{FF2B5EF4-FFF2-40B4-BE49-F238E27FC236}">
                  <a16:creationId xmlns:a16="http://schemas.microsoft.com/office/drawing/2014/main" id="{3A1E38C2-149B-450D-A730-6C352E646381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4746;p55">
              <a:extLst>
                <a:ext uri="{FF2B5EF4-FFF2-40B4-BE49-F238E27FC236}">
                  <a16:creationId xmlns:a16="http://schemas.microsoft.com/office/drawing/2014/main" id="{5867A095-B5C6-4C16-886E-0968A8E89EE7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4747;p55">
              <a:extLst>
                <a:ext uri="{FF2B5EF4-FFF2-40B4-BE49-F238E27FC236}">
                  <a16:creationId xmlns:a16="http://schemas.microsoft.com/office/drawing/2014/main" id="{13CB052E-4BD0-4524-9306-1C38FEBE5538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4748;p55">
              <a:extLst>
                <a:ext uri="{FF2B5EF4-FFF2-40B4-BE49-F238E27FC236}">
                  <a16:creationId xmlns:a16="http://schemas.microsoft.com/office/drawing/2014/main" id="{57E0DE58-B1AB-4BB1-88E4-E4BA639A52D5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4749;p55">
              <a:extLst>
                <a:ext uri="{FF2B5EF4-FFF2-40B4-BE49-F238E27FC236}">
                  <a16:creationId xmlns:a16="http://schemas.microsoft.com/office/drawing/2014/main" id="{02B0C71A-AAAA-4D84-8F2F-B5A27C4137AE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4750;p55">
              <a:extLst>
                <a:ext uri="{FF2B5EF4-FFF2-40B4-BE49-F238E27FC236}">
                  <a16:creationId xmlns:a16="http://schemas.microsoft.com/office/drawing/2014/main" id="{755DFF58-3D7B-4C51-BD6B-AE370C6DB2E3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4751;p55">
              <a:extLst>
                <a:ext uri="{FF2B5EF4-FFF2-40B4-BE49-F238E27FC236}">
                  <a16:creationId xmlns:a16="http://schemas.microsoft.com/office/drawing/2014/main" id="{8A72572F-18DD-48D3-8887-42B1EA9696E7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4752;p55">
              <a:extLst>
                <a:ext uri="{FF2B5EF4-FFF2-40B4-BE49-F238E27FC236}">
                  <a16:creationId xmlns:a16="http://schemas.microsoft.com/office/drawing/2014/main" id="{4D35A25B-7A82-49C8-B906-9B91A8D1A5CB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4753;p55">
              <a:extLst>
                <a:ext uri="{FF2B5EF4-FFF2-40B4-BE49-F238E27FC236}">
                  <a16:creationId xmlns:a16="http://schemas.microsoft.com/office/drawing/2014/main" id="{800A900F-BE51-4C84-AE89-3A8E605F3E86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4754;p55">
              <a:extLst>
                <a:ext uri="{FF2B5EF4-FFF2-40B4-BE49-F238E27FC236}">
                  <a16:creationId xmlns:a16="http://schemas.microsoft.com/office/drawing/2014/main" id="{0486F9FB-ADF9-41AB-AF31-A59F57422731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4755;p55">
              <a:extLst>
                <a:ext uri="{FF2B5EF4-FFF2-40B4-BE49-F238E27FC236}">
                  <a16:creationId xmlns:a16="http://schemas.microsoft.com/office/drawing/2014/main" id="{C31F9E66-084B-4A29-83D3-B62DA01572AB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4756;p55">
              <a:extLst>
                <a:ext uri="{FF2B5EF4-FFF2-40B4-BE49-F238E27FC236}">
                  <a16:creationId xmlns:a16="http://schemas.microsoft.com/office/drawing/2014/main" id="{F6D3152E-A95C-4C08-BEFE-2ECCC9E8E139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4757;p55">
              <a:extLst>
                <a:ext uri="{FF2B5EF4-FFF2-40B4-BE49-F238E27FC236}">
                  <a16:creationId xmlns:a16="http://schemas.microsoft.com/office/drawing/2014/main" id="{B38AE042-CCC4-42E2-A48E-4970B3931D05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4758;p55">
              <a:extLst>
                <a:ext uri="{FF2B5EF4-FFF2-40B4-BE49-F238E27FC236}">
                  <a16:creationId xmlns:a16="http://schemas.microsoft.com/office/drawing/2014/main" id="{C94A8E5F-2C95-447D-AF55-8C28473A0CA0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4759;p55">
              <a:extLst>
                <a:ext uri="{FF2B5EF4-FFF2-40B4-BE49-F238E27FC236}">
                  <a16:creationId xmlns:a16="http://schemas.microsoft.com/office/drawing/2014/main" id="{5F6B8E97-9419-4859-B3F5-2B4024A24FB3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1" name="Hộp Văn bản 100">
            <a:extLst>
              <a:ext uri="{FF2B5EF4-FFF2-40B4-BE49-F238E27FC236}">
                <a16:creationId xmlns:a16="http://schemas.microsoft.com/office/drawing/2014/main" id="{8FEFE749-D00C-45AF-9216-F85E08FB4314}"/>
              </a:ext>
            </a:extLst>
          </p:cNvPr>
          <p:cNvSpPr txBox="1"/>
          <p:nvPr/>
        </p:nvSpPr>
        <p:spPr>
          <a:xfrm>
            <a:off x="1170041" y="3797278"/>
            <a:ext cx="106078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Bạn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gái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bức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tranh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dựa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vào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sơ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đồ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gì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để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suy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nghĩ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lựa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chọn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phép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tính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thích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hợp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cho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phương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án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giải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toán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?</a:t>
            </a:r>
            <a:endParaRPr lang="en-US" sz="3000" kern="0" dirty="0">
              <a:solidFill>
                <a:srgbClr val="FFBCB5">
                  <a:lumMod val="10000"/>
                </a:srgb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693991CF-2CEE-4E4B-BFE4-9B6CA4DF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103" y="2991224"/>
            <a:ext cx="1332007" cy="1063942"/>
          </a:xfrm>
          <a:prstGeom prst="rect">
            <a:avLst/>
          </a:prstGeom>
        </p:spPr>
      </p:pic>
      <p:sp>
        <p:nvSpPr>
          <p:cNvPr id="53" name="Mũi tên: Phải 30">
            <a:extLst>
              <a:ext uri="{FF2B5EF4-FFF2-40B4-BE49-F238E27FC236}">
                <a16:creationId xmlns:a16="http://schemas.microsoft.com/office/drawing/2014/main" id="{9E88E2A6-A3C6-48B3-98DA-601A8A5778F2}"/>
              </a:ext>
            </a:extLst>
          </p:cNvPr>
          <p:cNvSpPr/>
          <p:nvPr/>
        </p:nvSpPr>
        <p:spPr>
          <a:xfrm>
            <a:off x="4196129" y="5210502"/>
            <a:ext cx="884904" cy="471948"/>
          </a:xfrm>
          <a:prstGeom prst="rightArrow">
            <a:avLst/>
          </a:prstGeom>
          <a:solidFill>
            <a:srgbClr val="FFD05E"/>
          </a:solidFill>
          <a:ln w="25400" cap="flat" cmpd="sng" algn="ctr">
            <a:solidFill>
              <a:srgbClr val="FFD0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4" name="Hộp Văn bản 105">
            <a:extLst>
              <a:ext uri="{FF2B5EF4-FFF2-40B4-BE49-F238E27FC236}">
                <a16:creationId xmlns:a16="http://schemas.microsoft.com/office/drawing/2014/main" id="{FBCDC331-6E1F-4B4D-A609-F11F2618031E}"/>
              </a:ext>
            </a:extLst>
          </p:cNvPr>
          <p:cNvSpPr txBox="1"/>
          <p:nvPr/>
        </p:nvSpPr>
        <p:spPr>
          <a:xfrm>
            <a:off x="5412871" y="5061243"/>
            <a:ext cx="418116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đoạn thẳng.</a:t>
            </a:r>
            <a:endParaRPr lang="en-US" sz="3200" b="1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5" name="Hình ảnh 1">
            <a:extLst>
              <a:ext uri="{FF2B5EF4-FFF2-40B4-BE49-F238E27FC236}">
                <a16:creationId xmlns:a16="http://schemas.microsoft.com/office/drawing/2014/main" id="{54C9AC3C-3F98-437C-BAA6-AB08F2357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502" y="292355"/>
            <a:ext cx="9578996" cy="285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9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4D319-3335-4E1B-944D-D0E76BC57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84" y="652048"/>
            <a:ext cx="2103990" cy="667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15AB05-1518-4E78-876D-F00C0D6074DA}"/>
              </a:ext>
            </a:extLst>
          </p:cNvPr>
          <p:cNvSpPr/>
          <p:nvPr/>
        </p:nvSpPr>
        <p:spPr>
          <a:xfrm>
            <a:off x="2405269" y="1371601"/>
            <a:ext cx="7643191" cy="28922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Google Shape;3561;p40">
            <a:extLst>
              <a:ext uri="{FF2B5EF4-FFF2-40B4-BE49-F238E27FC236}">
                <a16:creationId xmlns:a16="http://schemas.microsoft.com/office/drawing/2014/main" id="{81669399-1CF6-46F1-8FFD-9A7C85423010}"/>
              </a:ext>
            </a:extLst>
          </p:cNvPr>
          <p:cNvSpPr txBox="1">
            <a:spLocks/>
          </p:cNvSpPr>
          <p:nvPr/>
        </p:nvSpPr>
        <p:spPr>
          <a:xfrm>
            <a:off x="5310255" y="1351088"/>
            <a:ext cx="3251200" cy="74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accent6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3200" b="1" dirty="0">
              <a:solidFill>
                <a:schemeClr val="accent6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Google Shape;3562;p40">
            <a:extLst>
              <a:ext uri="{FF2B5EF4-FFF2-40B4-BE49-F238E27FC236}">
                <a16:creationId xmlns:a16="http://schemas.microsoft.com/office/drawing/2014/main" id="{BA0A36B6-C2BD-4234-A2C0-06FD61F8C0F4}"/>
              </a:ext>
            </a:extLst>
          </p:cNvPr>
          <p:cNvSpPr txBox="1">
            <a:spLocks/>
          </p:cNvSpPr>
          <p:nvPr/>
        </p:nvSpPr>
        <p:spPr>
          <a:xfrm>
            <a:off x="3349487" y="2025178"/>
            <a:ext cx="5824955" cy="226955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 dài đoạn thẳng CD là: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x 3 = 6 (cm)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6 cm.</a:t>
            </a:r>
          </a:p>
        </p:txBody>
      </p:sp>
      <p:sp>
        <p:nvSpPr>
          <p:cNvPr id="58" name="Hình chữ nhật: Góc Tròn 4">
            <a:extLst>
              <a:ext uri="{FF2B5EF4-FFF2-40B4-BE49-F238E27FC236}">
                <a16:creationId xmlns:a16="http://schemas.microsoft.com/office/drawing/2014/main" id="{4EDE579E-020E-4F9B-A7E0-E11428E57830}"/>
              </a:ext>
            </a:extLst>
          </p:cNvPr>
          <p:cNvSpPr/>
          <p:nvPr/>
        </p:nvSpPr>
        <p:spPr>
          <a:xfrm>
            <a:off x="394756" y="4844032"/>
            <a:ext cx="11621654" cy="111944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Muốn</a:t>
            </a:r>
            <a:r>
              <a:rPr lang="en-US" sz="32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gấp</a:t>
            </a:r>
            <a:r>
              <a:rPr lang="en-US" sz="32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một</a:t>
            </a:r>
            <a:r>
              <a:rPr lang="en-US" sz="32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một</a:t>
            </a:r>
            <a:r>
              <a:rPr lang="en-US" sz="32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lần</a:t>
            </a:r>
            <a:r>
              <a:rPr lang="en-US" sz="32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, ta </a:t>
            </a:r>
            <a:r>
              <a:rPr lang="en-US" sz="3200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đó</a:t>
            </a:r>
            <a:r>
              <a:rPr lang="en-US" sz="32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nhân</a:t>
            </a:r>
            <a:r>
              <a:rPr lang="en-US" sz="32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với</a:t>
            </a:r>
            <a:r>
              <a:rPr lang="en-US" sz="32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lần</a:t>
            </a:r>
            <a:r>
              <a:rPr lang="en-US" sz="3200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. </a:t>
            </a:r>
            <a:endParaRPr lang="en-US" sz="32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3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6" grpId="0"/>
      <p:bldP spid="57" grpId="0" build="p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sp>
        <p:nvSpPr>
          <p:cNvPr id="16" name="Tiêu đề 2">
            <a:extLst>
              <a:ext uri="{FF2B5EF4-FFF2-40B4-BE49-F238E27FC236}">
                <a16:creationId xmlns:a16="http://schemas.microsoft.com/office/drawing/2014/main" id="{64BC95DE-F47C-421C-A2B0-2230E91FC87E}"/>
              </a:ext>
            </a:extLst>
          </p:cNvPr>
          <p:cNvSpPr txBox="1">
            <a:spLocks/>
          </p:cNvSpPr>
          <p:nvPr/>
        </p:nvSpPr>
        <p:spPr>
          <a:xfrm>
            <a:off x="4753845" y="1458576"/>
            <a:ext cx="1712286" cy="47760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endParaRPr lang="en-US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Hộp Văn bản 28">
            <a:extLst>
              <a:ext uri="{FF2B5EF4-FFF2-40B4-BE49-F238E27FC236}">
                <a16:creationId xmlns:a16="http://schemas.microsoft.com/office/drawing/2014/main" id="{F00954F5-59AB-45CA-8E43-EB47F53EA65C}"/>
              </a:ext>
            </a:extLst>
          </p:cNvPr>
          <p:cNvSpPr txBox="1"/>
          <p:nvPr/>
        </p:nvSpPr>
        <p:spPr>
          <a:xfrm>
            <a:off x="1967949" y="2359088"/>
            <a:ext cx="6176718" cy="3254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ấp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x 5 = 30</a:t>
            </a:r>
            <a:endParaRPr lang="en-US" sz="3200" b="1" dirty="0">
              <a:solidFill>
                <a:srgbClr val="001A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-45720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Gấp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</a:p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x 4 = 8</a:t>
            </a:r>
            <a:endParaRPr lang="en-US" sz="3200" b="1" dirty="0">
              <a:solidFill>
                <a:srgbClr val="001A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471D2D9F-563F-48F2-B65A-FE6F45D134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58811" y="2376704"/>
            <a:ext cx="2277309" cy="34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4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61445" y="345750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240841-CCC4-45A7-AD42-F2AD521A5B14}"/>
              </a:ext>
            </a:extLst>
          </p:cNvPr>
          <p:cNvSpPr txBox="1"/>
          <p:nvPr/>
        </p:nvSpPr>
        <p:spPr>
          <a:xfrm>
            <a:off x="1143000" y="616226"/>
            <a:ext cx="1001864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Mẹ rót nước mơ vào hai chiếc bình. Bình nhỏ có 2 lít nước mơ, bình to có số lít nước mơ gấp 5 lần bình nhỏ. Hỏi bình to có bao nhiêu lít nước mơ?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31DE5F74-0BBD-4719-9DDC-FDA01825C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76173" y="496956"/>
            <a:ext cx="625263" cy="625263"/>
          </a:xfrm>
          <a:prstGeom prst="rect">
            <a:avLst/>
          </a:prstGeom>
        </p:spPr>
      </p:pic>
      <p:sp>
        <p:nvSpPr>
          <p:cNvPr id="29" name="Hộp Văn bản 75">
            <a:extLst>
              <a:ext uri="{FF2B5EF4-FFF2-40B4-BE49-F238E27FC236}">
                <a16:creationId xmlns:a16="http://schemas.microsoft.com/office/drawing/2014/main" id="{15747A22-E004-4E2E-B4A1-A08F6AD2977C}"/>
              </a:ext>
            </a:extLst>
          </p:cNvPr>
          <p:cNvSpPr txBox="1"/>
          <p:nvPr/>
        </p:nvSpPr>
        <p:spPr>
          <a:xfrm>
            <a:off x="1076007" y="2265483"/>
            <a:ext cx="254338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u="sng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Tóm tắt:</a:t>
            </a:r>
            <a:endParaRPr lang="en-US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75">
            <a:extLst>
              <a:ext uri="{FF2B5EF4-FFF2-40B4-BE49-F238E27FC236}">
                <a16:creationId xmlns:a16="http://schemas.microsoft.com/office/drawing/2014/main" id="{3B11DF89-D62F-4DA9-9F2E-9CFD9933C47F}"/>
              </a:ext>
            </a:extLst>
          </p:cNvPr>
          <p:cNvSpPr txBox="1"/>
          <p:nvPr/>
        </p:nvSpPr>
        <p:spPr>
          <a:xfrm>
            <a:off x="738077" y="3140127"/>
            <a:ext cx="3565566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Bình nhỏ: 2</a:t>
            </a:r>
            <a:r>
              <a:rPr lang="nl-NL" sz="2800" b="1" i="1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 </a:t>
            </a:r>
            <a:r>
              <a:rPr lang="nl-NL" sz="2800" b="1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75">
            <a:extLst>
              <a:ext uri="{FF2B5EF4-FFF2-40B4-BE49-F238E27FC236}">
                <a16:creationId xmlns:a16="http://schemas.microsoft.com/office/drawing/2014/main" id="{ED87174B-0AD7-4B44-9062-04664B616D5F}"/>
              </a:ext>
            </a:extLst>
          </p:cNvPr>
          <p:cNvSpPr txBox="1"/>
          <p:nvPr/>
        </p:nvSpPr>
        <p:spPr>
          <a:xfrm>
            <a:off x="767893" y="3855744"/>
            <a:ext cx="47812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Bình to: gấp 5 lần bình nhỏ</a:t>
            </a:r>
            <a:endParaRPr lang="en-US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Hộp Văn bản 75">
            <a:extLst>
              <a:ext uri="{FF2B5EF4-FFF2-40B4-BE49-F238E27FC236}">
                <a16:creationId xmlns:a16="http://schemas.microsoft.com/office/drawing/2014/main" id="{C0F28DD1-D9DD-4249-A767-B512E94B03AC}"/>
              </a:ext>
            </a:extLst>
          </p:cNvPr>
          <p:cNvSpPr txBox="1"/>
          <p:nvPr/>
        </p:nvSpPr>
        <p:spPr>
          <a:xfrm>
            <a:off x="698320" y="4551483"/>
            <a:ext cx="4281184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Bình to: ..?... Lít nước</a:t>
            </a:r>
            <a:endParaRPr lang="en-US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Hộp Văn bản 75">
            <a:extLst>
              <a:ext uri="{FF2B5EF4-FFF2-40B4-BE49-F238E27FC236}">
                <a16:creationId xmlns:a16="http://schemas.microsoft.com/office/drawing/2014/main" id="{F8FFE414-C0F8-4EB8-889C-63FAD716DA6E}"/>
              </a:ext>
            </a:extLst>
          </p:cNvPr>
          <p:cNvSpPr txBox="1"/>
          <p:nvPr/>
        </p:nvSpPr>
        <p:spPr>
          <a:xfrm>
            <a:off x="7238268" y="2176031"/>
            <a:ext cx="254338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 giải</a:t>
            </a:r>
            <a:endParaRPr lang="en-US" sz="2800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Hộp Văn bản 75">
            <a:extLst>
              <a:ext uri="{FF2B5EF4-FFF2-40B4-BE49-F238E27FC236}">
                <a16:creationId xmlns:a16="http://schemas.microsoft.com/office/drawing/2014/main" id="{75CD7A18-54CB-4383-8870-B1BF5CB24097}"/>
              </a:ext>
            </a:extLst>
          </p:cNvPr>
          <p:cNvSpPr txBox="1"/>
          <p:nvPr/>
        </p:nvSpPr>
        <p:spPr>
          <a:xfrm>
            <a:off x="5629835" y="2851892"/>
            <a:ext cx="54326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Bình to có số lít nước mơ là:</a:t>
            </a:r>
          </a:p>
        </p:txBody>
      </p:sp>
      <p:sp>
        <p:nvSpPr>
          <p:cNvPr id="35" name="Hộp Văn bản 75">
            <a:extLst>
              <a:ext uri="{FF2B5EF4-FFF2-40B4-BE49-F238E27FC236}">
                <a16:creationId xmlns:a16="http://schemas.microsoft.com/office/drawing/2014/main" id="{A7F0F73A-5074-4424-BDE1-A42B2210A058}"/>
              </a:ext>
            </a:extLst>
          </p:cNvPr>
          <p:cNvSpPr txBox="1"/>
          <p:nvPr/>
        </p:nvSpPr>
        <p:spPr>
          <a:xfrm>
            <a:off x="6510131" y="3587388"/>
            <a:ext cx="44726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×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 (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l)</a:t>
            </a:r>
            <a:endParaRPr lang="vi-VN" sz="28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75">
            <a:extLst>
              <a:ext uri="{FF2B5EF4-FFF2-40B4-BE49-F238E27FC236}">
                <a16:creationId xmlns:a16="http://schemas.microsoft.com/office/drawing/2014/main" id="{932D4CCF-3EFC-4DF2-A0AB-B9A2BA5A24CF}"/>
              </a:ext>
            </a:extLst>
          </p:cNvPr>
          <p:cNvSpPr txBox="1"/>
          <p:nvPr/>
        </p:nvSpPr>
        <p:spPr>
          <a:xfrm>
            <a:off x="7474226" y="4362640"/>
            <a:ext cx="44726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Đáp số: 10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vi-VN" sz="2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 mơ.</a:t>
            </a:r>
          </a:p>
        </p:txBody>
      </p:sp>
    </p:spTree>
    <p:extLst>
      <p:ext uri="{BB962C8B-B14F-4D97-AF65-F5344CB8AC3E}">
        <p14:creationId xmlns:p14="http://schemas.microsoft.com/office/powerpoint/2010/main" val="1069779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11" name="Hình ảnh 3">
            <a:extLst>
              <a:ext uri="{FF2B5EF4-FFF2-40B4-BE49-F238E27FC236}">
                <a16:creationId xmlns:a16="http://schemas.microsoft.com/office/drawing/2014/main" id="{F3598756-449E-4A2C-9113-CCD9C1CF1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09" y="3463191"/>
            <a:ext cx="4650367" cy="2450438"/>
          </a:xfrm>
          <a:prstGeom prst="rect">
            <a:avLst/>
          </a:prstGeom>
        </p:spPr>
      </p:pic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37AC4FBE-0ADA-4A75-BC95-C8C16A768044}"/>
              </a:ext>
            </a:extLst>
          </p:cNvPr>
          <p:cNvSpPr txBox="1"/>
          <p:nvPr/>
        </p:nvSpPr>
        <p:spPr>
          <a:xfrm>
            <a:off x="1196406" y="488374"/>
            <a:ext cx="9985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khoá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gấp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 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F2C9B3E8-E03E-4312-AB55-4D2553525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71928" y="460520"/>
            <a:ext cx="717130" cy="717130"/>
          </a:xfrm>
          <a:prstGeom prst="rect">
            <a:avLst/>
          </a:prstGeom>
        </p:spPr>
      </p:pic>
      <p:sp>
        <p:nvSpPr>
          <p:cNvPr id="7" name="Hộp Văn bản 75">
            <a:extLst>
              <a:ext uri="{FF2B5EF4-FFF2-40B4-BE49-F238E27FC236}">
                <a16:creationId xmlns:a16="http://schemas.microsoft.com/office/drawing/2014/main" id="{C6446034-412E-49FC-A15B-5B40C12809AF}"/>
              </a:ext>
            </a:extLst>
          </p:cNvPr>
          <p:cNvSpPr txBox="1"/>
          <p:nvPr/>
        </p:nvSpPr>
        <p:spPr>
          <a:xfrm>
            <a:off x="1125702" y="2712744"/>
            <a:ext cx="254338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u="sng" dirty="0">
                <a:solidFill>
                  <a:srgbClr val="001A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Tóm tắt: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Hộp Văn bản 75">
            <a:extLst>
              <a:ext uri="{FF2B5EF4-FFF2-40B4-BE49-F238E27FC236}">
                <a16:creationId xmlns:a16="http://schemas.microsoft.com/office/drawing/2014/main" id="{623490A7-EAA6-4ECF-B6BF-31516AACA77F}"/>
              </a:ext>
            </a:extLst>
          </p:cNvPr>
          <p:cNvSpPr txBox="1"/>
          <p:nvPr/>
        </p:nvSpPr>
        <p:spPr>
          <a:xfrm>
            <a:off x="787772" y="3587388"/>
            <a:ext cx="3565566" cy="63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b="1" dirty="0">
                <a:solidFill>
                  <a:srgbClr val="001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vi-VN" sz="2600" b="1" dirty="0">
                <a:solidFill>
                  <a:srgbClr val="001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ọc bơi: 4 em</a:t>
            </a:r>
            <a:endParaRPr lang="en-US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Hộp Văn bản 75">
            <a:extLst>
              <a:ext uri="{FF2B5EF4-FFF2-40B4-BE49-F238E27FC236}">
                <a16:creationId xmlns:a16="http://schemas.microsoft.com/office/drawing/2014/main" id="{23F668DB-25D1-47BC-96C1-126637F181F0}"/>
              </a:ext>
            </a:extLst>
          </p:cNvPr>
          <p:cNvSpPr txBox="1"/>
          <p:nvPr/>
        </p:nvSpPr>
        <p:spPr>
          <a:xfrm>
            <a:off x="755373" y="4303005"/>
            <a:ext cx="6132443" cy="63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600" b="1" dirty="0">
                <a:solidFill>
                  <a:srgbClr val="001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vi-VN" sz="2600" b="1" dirty="0">
                <a:solidFill>
                  <a:srgbClr val="001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ọc các môn khác: gấp 4 lần số em học bơi</a:t>
            </a:r>
            <a:endParaRPr lang="en-US" sz="2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75">
            <a:extLst>
              <a:ext uri="{FF2B5EF4-FFF2-40B4-BE49-F238E27FC236}">
                <a16:creationId xmlns:a16="http://schemas.microsoft.com/office/drawing/2014/main" id="{4DCF74DF-7BD6-4EB5-8160-42A98912791F}"/>
              </a:ext>
            </a:extLst>
          </p:cNvPr>
          <p:cNvSpPr txBox="1"/>
          <p:nvPr/>
        </p:nvSpPr>
        <p:spPr>
          <a:xfrm>
            <a:off x="757954" y="5048440"/>
            <a:ext cx="4281184" cy="63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dirty="0">
                <a:solidFill>
                  <a:srgbClr val="001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Môn thể thao khác: .... em?</a:t>
            </a:r>
            <a:endParaRPr lang="en-US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67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sp>
        <p:nvSpPr>
          <p:cNvPr id="19" name="Google Shape;4035;p55">
            <a:extLst>
              <a:ext uri="{FF2B5EF4-FFF2-40B4-BE49-F238E27FC236}">
                <a16:creationId xmlns:a16="http://schemas.microsoft.com/office/drawing/2014/main" id="{A88222B0-620F-413C-BB19-B0220C91C053}"/>
              </a:ext>
            </a:extLst>
          </p:cNvPr>
          <p:cNvSpPr/>
          <p:nvPr/>
        </p:nvSpPr>
        <p:spPr>
          <a:xfrm rot="5400000">
            <a:off x="4337885" y="-1307541"/>
            <a:ext cx="3573229" cy="9636971"/>
          </a:xfrm>
          <a:custGeom>
            <a:avLst/>
            <a:gdLst/>
            <a:ahLst/>
            <a:cxnLst/>
            <a:rect l="l" t="t" r="r" b="b"/>
            <a:pathLst>
              <a:path w="8555" h="24096" extrusionOk="0">
                <a:moveTo>
                  <a:pt x="6334" y="1"/>
                </a:moveTo>
                <a:cubicBezTo>
                  <a:pt x="6162" y="19"/>
                  <a:pt x="5994" y="37"/>
                  <a:pt x="5823" y="37"/>
                </a:cubicBezTo>
                <a:cubicBezTo>
                  <a:pt x="5334" y="60"/>
                  <a:pt x="4823" y="60"/>
                  <a:pt x="4316" y="60"/>
                </a:cubicBezTo>
                <a:cubicBezTo>
                  <a:pt x="3751" y="78"/>
                  <a:pt x="3203" y="173"/>
                  <a:pt x="2638" y="245"/>
                </a:cubicBezTo>
                <a:cubicBezTo>
                  <a:pt x="2317" y="304"/>
                  <a:pt x="1995" y="417"/>
                  <a:pt x="1674" y="512"/>
                </a:cubicBezTo>
                <a:cubicBezTo>
                  <a:pt x="1299" y="643"/>
                  <a:pt x="978" y="851"/>
                  <a:pt x="751" y="1191"/>
                </a:cubicBezTo>
                <a:cubicBezTo>
                  <a:pt x="715" y="1245"/>
                  <a:pt x="656" y="1304"/>
                  <a:pt x="620" y="1358"/>
                </a:cubicBezTo>
                <a:cubicBezTo>
                  <a:pt x="453" y="1566"/>
                  <a:pt x="317" y="1810"/>
                  <a:pt x="263" y="2073"/>
                </a:cubicBezTo>
                <a:cubicBezTo>
                  <a:pt x="168" y="2394"/>
                  <a:pt x="168" y="2733"/>
                  <a:pt x="132" y="3054"/>
                </a:cubicBezTo>
                <a:cubicBezTo>
                  <a:pt x="114" y="3358"/>
                  <a:pt x="91" y="3656"/>
                  <a:pt x="73" y="3977"/>
                </a:cubicBezTo>
                <a:cubicBezTo>
                  <a:pt x="37" y="4470"/>
                  <a:pt x="19" y="4977"/>
                  <a:pt x="19" y="5488"/>
                </a:cubicBezTo>
                <a:cubicBezTo>
                  <a:pt x="0" y="6579"/>
                  <a:pt x="0" y="7691"/>
                  <a:pt x="19" y="8804"/>
                </a:cubicBezTo>
                <a:cubicBezTo>
                  <a:pt x="55" y="10012"/>
                  <a:pt x="19" y="11233"/>
                  <a:pt x="91" y="12459"/>
                </a:cubicBezTo>
                <a:cubicBezTo>
                  <a:pt x="132" y="13382"/>
                  <a:pt x="91" y="14310"/>
                  <a:pt x="91" y="15232"/>
                </a:cubicBezTo>
                <a:cubicBezTo>
                  <a:pt x="91" y="16436"/>
                  <a:pt x="114" y="17662"/>
                  <a:pt x="91" y="18870"/>
                </a:cubicBezTo>
                <a:cubicBezTo>
                  <a:pt x="91" y="19191"/>
                  <a:pt x="114" y="19512"/>
                  <a:pt x="150" y="19811"/>
                </a:cubicBezTo>
                <a:cubicBezTo>
                  <a:pt x="168" y="20209"/>
                  <a:pt x="245" y="20602"/>
                  <a:pt x="227" y="21018"/>
                </a:cubicBezTo>
                <a:cubicBezTo>
                  <a:pt x="227" y="21095"/>
                  <a:pt x="227" y="21186"/>
                  <a:pt x="245" y="21263"/>
                </a:cubicBezTo>
                <a:cubicBezTo>
                  <a:pt x="299" y="21751"/>
                  <a:pt x="358" y="22226"/>
                  <a:pt x="358" y="22715"/>
                </a:cubicBezTo>
                <a:cubicBezTo>
                  <a:pt x="358" y="22769"/>
                  <a:pt x="358" y="22828"/>
                  <a:pt x="376" y="22864"/>
                </a:cubicBezTo>
                <a:cubicBezTo>
                  <a:pt x="453" y="23036"/>
                  <a:pt x="507" y="23203"/>
                  <a:pt x="543" y="23375"/>
                </a:cubicBezTo>
                <a:cubicBezTo>
                  <a:pt x="566" y="23448"/>
                  <a:pt x="584" y="23506"/>
                  <a:pt x="638" y="23561"/>
                </a:cubicBezTo>
                <a:cubicBezTo>
                  <a:pt x="865" y="23787"/>
                  <a:pt x="1131" y="23941"/>
                  <a:pt x="1448" y="23995"/>
                </a:cubicBezTo>
                <a:cubicBezTo>
                  <a:pt x="1828" y="24054"/>
                  <a:pt x="2185" y="24072"/>
                  <a:pt x="2561" y="24072"/>
                </a:cubicBezTo>
                <a:lnTo>
                  <a:pt x="3334" y="24072"/>
                </a:lnTo>
                <a:cubicBezTo>
                  <a:pt x="3439" y="24072"/>
                  <a:pt x="3533" y="24095"/>
                  <a:pt x="3624" y="24095"/>
                </a:cubicBezTo>
                <a:cubicBezTo>
                  <a:pt x="3647" y="24095"/>
                  <a:pt x="3669" y="24094"/>
                  <a:pt x="3692" y="24090"/>
                </a:cubicBezTo>
                <a:cubicBezTo>
                  <a:pt x="4108" y="24036"/>
                  <a:pt x="4524" y="24013"/>
                  <a:pt x="4936" y="23995"/>
                </a:cubicBezTo>
                <a:cubicBezTo>
                  <a:pt x="5067" y="23995"/>
                  <a:pt x="5203" y="23977"/>
                  <a:pt x="5334" y="23959"/>
                </a:cubicBezTo>
                <a:cubicBezTo>
                  <a:pt x="5709" y="23900"/>
                  <a:pt x="6067" y="23864"/>
                  <a:pt x="6447" y="23846"/>
                </a:cubicBezTo>
                <a:cubicBezTo>
                  <a:pt x="6578" y="23828"/>
                  <a:pt x="6727" y="23828"/>
                  <a:pt x="6859" y="23751"/>
                </a:cubicBezTo>
                <a:cubicBezTo>
                  <a:pt x="7162" y="23601"/>
                  <a:pt x="7424" y="23393"/>
                  <a:pt x="7650" y="23131"/>
                </a:cubicBezTo>
                <a:cubicBezTo>
                  <a:pt x="7781" y="23018"/>
                  <a:pt x="7840" y="22864"/>
                  <a:pt x="7840" y="22697"/>
                </a:cubicBezTo>
                <a:lnTo>
                  <a:pt x="7840" y="22471"/>
                </a:lnTo>
                <a:cubicBezTo>
                  <a:pt x="7876" y="22149"/>
                  <a:pt x="7894" y="21810"/>
                  <a:pt x="7917" y="21489"/>
                </a:cubicBezTo>
                <a:cubicBezTo>
                  <a:pt x="7953" y="21018"/>
                  <a:pt x="7989" y="20530"/>
                  <a:pt x="7971" y="20037"/>
                </a:cubicBezTo>
                <a:cubicBezTo>
                  <a:pt x="7953" y="19869"/>
                  <a:pt x="7953" y="19697"/>
                  <a:pt x="7953" y="19530"/>
                </a:cubicBezTo>
                <a:cubicBezTo>
                  <a:pt x="7989" y="19263"/>
                  <a:pt x="7971" y="19001"/>
                  <a:pt x="7989" y="18738"/>
                </a:cubicBezTo>
                <a:cubicBezTo>
                  <a:pt x="8030" y="18286"/>
                  <a:pt x="8030" y="17834"/>
                  <a:pt x="8084" y="17381"/>
                </a:cubicBezTo>
                <a:cubicBezTo>
                  <a:pt x="8121" y="17060"/>
                  <a:pt x="8161" y="16757"/>
                  <a:pt x="8179" y="16436"/>
                </a:cubicBezTo>
                <a:cubicBezTo>
                  <a:pt x="8198" y="16305"/>
                  <a:pt x="8216" y="16173"/>
                  <a:pt x="8143" y="16042"/>
                </a:cubicBezTo>
                <a:cubicBezTo>
                  <a:pt x="8121" y="16006"/>
                  <a:pt x="8143" y="15983"/>
                  <a:pt x="8161" y="15947"/>
                </a:cubicBezTo>
                <a:cubicBezTo>
                  <a:pt x="8234" y="15834"/>
                  <a:pt x="8256" y="15703"/>
                  <a:pt x="8256" y="15572"/>
                </a:cubicBezTo>
                <a:cubicBezTo>
                  <a:pt x="8256" y="15251"/>
                  <a:pt x="8274" y="14929"/>
                  <a:pt x="8293" y="14608"/>
                </a:cubicBezTo>
                <a:cubicBezTo>
                  <a:pt x="8311" y="14477"/>
                  <a:pt x="8311" y="14328"/>
                  <a:pt x="8329" y="14197"/>
                </a:cubicBezTo>
                <a:cubicBezTo>
                  <a:pt x="8388" y="13798"/>
                  <a:pt x="8424" y="13382"/>
                  <a:pt x="8442" y="12989"/>
                </a:cubicBezTo>
                <a:cubicBezTo>
                  <a:pt x="8442" y="12591"/>
                  <a:pt x="8483" y="12197"/>
                  <a:pt x="8483" y="11799"/>
                </a:cubicBezTo>
                <a:lnTo>
                  <a:pt x="8483" y="11632"/>
                </a:lnTo>
                <a:cubicBezTo>
                  <a:pt x="8519" y="11310"/>
                  <a:pt x="8519" y="11007"/>
                  <a:pt x="8537" y="10691"/>
                </a:cubicBezTo>
                <a:cubicBezTo>
                  <a:pt x="8555" y="10369"/>
                  <a:pt x="8537" y="10066"/>
                  <a:pt x="8537" y="9745"/>
                </a:cubicBezTo>
                <a:cubicBezTo>
                  <a:pt x="8555" y="9180"/>
                  <a:pt x="8501" y="8614"/>
                  <a:pt x="8483" y="8067"/>
                </a:cubicBezTo>
                <a:cubicBezTo>
                  <a:pt x="8483" y="7655"/>
                  <a:pt x="8460" y="7257"/>
                  <a:pt x="8442" y="6864"/>
                </a:cubicBezTo>
                <a:cubicBezTo>
                  <a:pt x="8424" y="6655"/>
                  <a:pt x="8424" y="6465"/>
                  <a:pt x="8406" y="6257"/>
                </a:cubicBezTo>
                <a:cubicBezTo>
                  <a:pt x="8369" y="5959"/>
                  <a:pt x="8388" y="5638"/>
                  <a:pt x="8388" y="5316"/>
                </a:cubicBezTo>
                <a:cubicBezTo>
                  <a:pt x="8406" y="4995"/>
                  <a:pt x="8460" y="4656"/>
                  <a:pt x="8442" y="4335"/>
                </a:cubicBezTo>
                <a:cubicBezTo>
                  <a:pt x="8442" y="4222"/>
                  <a:pt x="8442" y="4109"/>
                  <a:pt x="8460" y="3995"/>
                </a:cubicBezTo>
                <a:cubicBezTo>
                  <a:pt x="8483" y="3566"/>
                  <a:pt x="8501" y="3131"/>
                  <a:pt x="8519" y="2697"/>
                </a:cubicBezTo>
                <a:cubicBezTo>
                  <a:pt x="8519" y="2584"/>
                  <a:pt x="8501" y="2471"/>
                  <a:pt x="8519" y="2340"/>
                </a:cubicBezTo>
                <a:cubicBezTo>
                  <a:pt x="8555" y="2186"/>
                  <a:pt x="8519" y="2055"/>
                  <a:pt x="8501" y="1905"/>
                </a:cubicBezTo>
                <a:cubicBezTo>
                  <a:pt x="8483" y="1810"/>
                  <a:pt x="8460" y="1715"/>
                  <a:pt x="8442" y="1620"/>
                </a:cubicBezTo>
                <a:cubicBezTo>
                  <a:pt x="8442" y="1304"/>
                  <a:pt x="8347" y="1001"/>
                  <a:pt x="8216" y="716"/>
                </a:cubicBezTo>
                <a:cubicBezTo>
                  <a:pt x="8121" y="490"/>
                  <a:pt x="7953" y="376"/>
                  <a:pt x="7763" y="263"/>
                </a:cubicBezTo>
                <a:cubicBezTo>
                  <a:pt x="7578" y="173"/>
                  <a:pt x="7370" y="114"/>
                  <a:pt x="7162" y="96"/>
                </a:cubicBezTo>
                <a:cubicBezTo>
                  <a:pt x="6899" y="60"/>
                  <a:pt x="6614" y="1"/>
                  <a:pt x="6334" y="1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Hộp Văn bản 9">
            <a:extLst>
              <a:ext uri="{FF2B5EF4-FFF2-40B4-BE49-F238E27FC236}">
                <a16:creationId xmlns:a16="http://schemas.microsoft.com/office/drawing/2014/main" id="{F49FA7A3-27CA-4B16-A068-AB93A7CF07D6}"/>
              </a:ext>
            </a:extLst>
          </p:cNvPr>
          <p:cNvSpPr txBox="1"/>
          <p:nvPr/>
        </p:nvSpPr>
        <p:spPr>
          <a:xfrm>
            <a:off x="1704340" y="1855485"/>
            <a:ext cx="8691990" cy="2704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nl-NL" sz="36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Số em đăng kí học môn thể thao khác là:</a:t>
            </a:r>
            <a:endParaRPr lang="en-US" sz="36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4 x 4 = 16 (</a:t>
            </a:r>
            <a:r>
              <a:rPr lang="en-US" sz="3600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nl-NL" sz="36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	       Đáp số: 16 em.</a:t>
            </a:r>
            <a:endParaRPr lang="en-US" sz="3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" name="Hộp Văn bản 10">
            <a:extLst>
              <a:ext uri="{FF2B5EF4-FFF2-40B4-BE49-F238E27FC236}">
                <a16:creationId xmlns:a16="http://schemas.microsoft.com/office/drawing/2014/main" id="{21F9E8F3-6BB1-461C-9360-8AA752D2B8F8}"/>
              </a:ext>
            </a:extLst>
          </p:cNvPr>
          <p:cNvSpPr txBox="1"/>
          <p:nvPr/>
        </p:nvSpPr>
        <p:spPr>
          <a:xfrm>
            <a:off x="2925764" y="775856"/>
            <a:ext cx="568729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None/>
            </a:pPr>
            <a:r>
              <a:rPr lang="nl-NL" sz="2800" b="1" u="sng" kern="0" dirty="0">
                <a:solidFill>
                  <a:srgbClr val="001A3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giải</a:t>
            </a:r>
            <a:endParaRPr lang="en-US" sz="2800" b="1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2609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02108bg3md5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" y="0"/>
            <a:ext cx="122529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Bồ câu đang 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8626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Bồ câu đang 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685801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Bồ câu đang 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623889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Bồ câu đang 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719139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WordArt 11"/>
          <p:cNvSpPr>
            <a:spLocks noChangeArrowheads="1" noChangeShapeType="1" noTextEdit="1"/>
          </p:cNvSpPr>
          <p:nvPr/>
        </p:nvSpPr>
        <p:spPr bwMode="auto">
          <a:xfrm>
            <a:off x="1905001" y="1676400"/>
            <a:ext cx="8048625" cy="3181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TẠM BIỆT !</a:t>
            </a:r>
          </a:p>
        </p:txBody>
      </p:sp>
    </p:spTree>
    <p:extLst>
      <p:ext uri="{BB962C8B-B14F-4D97-AF65-F5344CB8AC3E}">
        <p14:creationId xmlns:p14="http://schemas.microsoft.com/office/powerpoint/2010/main" val="2226774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4653 C 0.01077 0.07685 0.00452 0.04676 0.00816 0.10694 C 0.00868 0.11551 0.0184 0.12685 0.02274 0.13264 C 0.02639 0.14676 0.02535 0.14954 0.03559 0.15625 C 0.03993 0.16481 0.04514 0.17431 0.05174 0.17986 C 0.05643 0.19745 0.04809 0.22153 0.0566 0.23588 C 0.06129 0.24375 0.07136 0.24282 0.07761 0.24653 C 0.0816 0.24884 0.0849 0.25301 0.08889 0.25532 C 0.09844 0.26088 0.10955 0.26366 0.11945 0.26806 C 0.13247 0.27384 0.14948 0.27269 0.16302 0.27454 C 0.18143 0.28287 0.16927 0.27917 0.20018 0.27685 C 0.20625 0.27454 0.21094 0.27292 0.21632 0.26806 C 0.21771 0.26412 0.21858 0.2588 0.22066 0.25532 C 0.22292 0.25301 0.22552 0.25255 0.22761 0.25093 C 0.2309 0.24815 0.23403 0.24514 0.23733 0.24236 C 0.24584 0.23472 0.25417 0.22778 0.26302 0.22083 C 0.27205 0.21389 0.27865 0.20255 0.28733 0.19514 C 0.2908 0.18102 0.2974 0.1794 0.3066 0.1713 C 0.31649 0.16273 0.32587 0.1537 0.33733 0.14977 C 0.34323 0.14468 0.35 0.13981 0.3566 0.13704 C 0.36268 0.13148 0.36024 0.13264 0.36788 0.13056 C 0.37379 0.12894 0.38559 0.12616 0.38559 0.12639 C 0.42656 0.12708 0.47413 0.1044 0.50816 0.13472 C 0.50972 0.14468 0.51042 0.15231 0.51459 0.16065 C 0.51788 0.17338 0.51389 0.16157 0.52118 0.1713 C 0.52448 0.17569 0.52604 0.18171 0.52899 0.18634 C 0.53854 0.20093 0.53004 0.18495 0.53733 0.19931 C 0.54045 0.21273 0.55452 0.22824 0.56476 0.23148 C 0.57292 0.23727 0.58143 0.23866 0.59028 0.24236 C 0.6007 0.24167 0.61111 0.24306 0.62101 0.24028 C 0.62656 0.23889 0.63038 0.23171 0.63559 0.2294 C 0.64306 0.21944 0.65122 0.21296 0.6599 0.20579 C 0.66736 0.19931 0.67448 0.19167 0.68247 0.18634 C 0.68976 0.18148 0.69774 0.17847 0.70504 0.17361 C 0.70903 0.16829 0.71059 0.16713 0.71302 0.16065 C 0.71372 0.15856 0.71354 0.15579 0.71476 0.15417 C 0.71945 0.14792 0.72969 0.14722 0.73559 0.1456 C 0.75452 0.1463 0.77344 0.14468 0.79219 0.14769 C 0.79601 0.14838 0.79896 0.15255 0.80174 0.15625 C 0.80938 0.16644 0.81702 0.17616 0.82604 0.18426 C 0.83125 0.20556 0.82257 0.17292 0.83247 0.19722 C 0.84653 0.23125 0.8257 0.19259 0.84045 0.21875 C 0.84271 0.2294 0.84427 0.24028 0.84688 0.25093 C 0.84861 0.2662 0.84809 0.27894 0.84531 0.29398 C 0.84653 0.33634 0.84844 0.3662 0.84688 0.40787 C 0.82969 0.40417 0.83959 0.40694 0.84531 0.41875 C 0.84393 0.43519 0.84115 0.45 0.83403 0.46389 C 0.83247 0.47431 0.8309 0.47847 0.82761 0.4875 C 0.82691 0.48958 0.82691 0.49213 0.82604 0.49398 C 0.82379 0.49861 0.82031 0.50231 0.81788 0.50694 C 0.81511 0.51806 0.81719 0.51134 0.8099 0.52616 C 0.80799 0.52986 0.80868 0.53542 0.8066 0.53912 C 0.80382 0.54398 0.79688 0.55208 0.79688 0.55231 C 0.79393 0.56435 0.78854 0.575 0.78073 0.58218 C 0.77778 0.59421 0.77136 0.60394 0.76632 0.61435 C 0.76441 0.61829 0.7599 0.61713 0.7566 0.61875 C 0.74931 0.63403 0.75886 0.61574 0.74688 0.63148 C 0.74549 0.63333 0.74514 0.63634 0.74375 0.63796 C 0.7408 0.6412 0.73212 0.64468 0.72917 0.64653 C 0.71893 0.65278 0.71528 0.65625 0.70504 0.65949 C 0.69063 0.66898 0.6967 0.66597 0.68733 0.67037 C 0.66632 0.69097 0.62847 0.68333 0.60347 0.68542 C 0.58438 0.69028 0.56615 0.69792 0.5467 0.70046 C 0.52049 0.69977 0.49427 0.69931 0.46788 0.69815 C 0.46198 0.69792 0.45608 0.69699 0.45018 0.69606 C 0.44149 0.69491 0.42431 0.6919 0.42431 0.69213 C 0.41406 0.68704 0.42535 0.6919 0.4099 0.6875 C 0.40035 0.68472 0.40886 0.68449 0.39531 0.68102 C 0.38993 0.67963 0.37917 0.67685 0.37917 0.67708 C 0.37327 0.67153 0.36806 0.6713 0.36146 0.66806 C 0.35747 0.66597 0.35434 0.66111 0.35018 0.65949 C 0.34236 0.65625 0.33403 0.65532 0.32604 0.65301 C 0.31233 0.64421 0.29844 0.64005 0.28403 0.6338 C 0.27014 0.62778 0.25781 0.61597 0.24358 0.61227 C 0.2316 0.60255 0.21858 0.59444 0.20504 0.58866 C 0.20347 0.58727 0.20191 0.58542 0.20018 0.58426 C 0.19861 0.58333 0.1967 0.58333 0.19479 0.58218 C 0.18038 0.5706 0.17969 0.5662 0.16476 0.56065 C 0.15955 0.55602 0.15417 0.55347 0.14861 0.54977 C 0.13386 0.54005 0.12136 0.52731 0.10504 0.52199 C 0.09827 0.51597 0.09306 0.51019 0.08559 0.50694 C 0.08368 0.50556 0.08229 0.50394 0.08073 0.50255 C 0.07865 0.50093 0.07639 0.5 0.07431 0.49815 C 0.06945 0.49421 0.06511 0.49051 0.06146 0.48542 C 0.0599 0.48333 0.05851 0.48079 0.0566 0.47894 C 0.04288 0.46574 0.05764 0.48449 0.04375 0.46806 C 0.02448 0.44514 0.04219 0.46366 0.02761 0.44884 C 0.02049 0.43032 0.00851 0.41528 0.00018 0.39722 C -0.00538 0.38542 -0.01163 0.36852 -0.01927 0.35856 C -0.03055 0.32662 -0.01319 0.37431 -0.02726 0.3412 C -0.03125 0.33171 -0.03212 0.32176 -0.03854 0.31319 C -0.04514 0.3044 -0.05 0.29491 -0.05312 0.2831 C -0.05121 0.25486 -0.05052 0.2294 -0.03854 0.20579 C -0.03715 0.19792 -0.03472 0.19028 -0.03368 0.18218 C -0.03194 0.16944 -0.03246 0.16435 -0.02726 0.15417 C -0.02187 0.13171 -0.01597 0.11366 -0.01597 0.08958 " pathEditMode="relative" rAng="0" ptsTypes="fffffffffffffffffffffffffffffffffffffffffffffffffffffffffffffffffffffffffffffffffffffffffffffffA">
                                      <p:cBhvr>
                                        <p:cTn id="6" dur="10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27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444949" y="198475"/>
            <a:ext cx="6436240" cy="1913861"/>
            <a:chOff x="1956390" y="148856"/>
            <a:chExt cx="5454502" cy="1435396"/>
          </a:xfrm>
        </p:grpSpPr>
        <p:sp>
          <p:nvSpPr>
            <p:cNvPr id="2" name="Rounded Rectangle 1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92379" y="304566"/>
              <a:ext cx="4726174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0" normalizeH="0" baseline="0" noProof="0" dirty="0">
                  <a:ln>
                    <a:noFill/>
                  </a:ln>
                  <a:solidFill>
                    <a:srgbClr val="FF8B9C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6 x ...?.. = 30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8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</m:oMath>
                </a14:m>
                <a:endParaRPr kumimoji="0" lang="en-US" sz="8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endParaRPr kumimoji="0" lang="en-US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8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</m:oMath>
                </a14:m>
                <a:endParaRPr kumimoji="0" lang="en-US" sz="8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8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7</m:t>
                    </m:r>
                  </m:oMath>
                </a14:m>
                <a:endParaRPr kumimoji="0" lang="en-US" sz="8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1413469">
            <a:off x="9302065" y="-247216"/>
            <a:ext cx="2657135" cy="3208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45792" y="2552044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6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sz="6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endParaRPr kumimoji="0" lang="en-US" sz="6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52044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6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6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</m:oMath>
                </a14:m>
                <a:endParaRPr kumimoji="0" lang="en-US" sz="6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2409016" y="4740568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6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sz="6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</m:oMath>
                </a14:m>
                <a:endParaRPr kumimoji="0" lang="en-US" sz="6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16" y="4740568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6864842" y="483072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6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en-US" sz="6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  <a:sym typeface="Arial"/>
                      </a:rPr>
                      <m:t>7</m:t>
                    </m:r>
                  </m:oMath>
                </a14:m>
                <a:endParaRPr kumimoji="0" lang="en-US" sz="6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842" y="4830725"/>
                <a:ext cx="3359888" cy="2027275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23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7" name="Picture 2" descr="Bong bóng trang trí (ảnh gif) - Website của Nguyễn Thị Tươi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ogmas Day 10 – Health and Wellness – NutriFoody Wholly Holism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" y="3981302"/>
            <a:ext cx="3074213" cy="30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72E46-1F36-4763-BEA9-118B535BBA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871" y="314670"/>
            <a:ext cx="2903663" cy="22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68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48485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80120" y="154539"/>
            <a:ext cx="7272669" cy="1913862"/>
            <a:chOff x="1956390" y="148856"/>
            <a:chExt cx="545450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45164" y="170334"/>
              <a:ext cx="4444410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8B9C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6 x 10 = ...?...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  <a:sym typeface="Arial"/>
              </a:rPr>
              <a:t>A. 54</a:t>
            </a:r>
          </a:p>
        </p:txBody>
      </p:sp>
      <p:sp>
        <p:nvSpPr>
          <p:cNvPr id="7" name="Oval 6"/>
          <p:cNvSpPr/>
          <p:nvPr/>
        </p:nvSpPr>
        <p:spPr>
          <a:xfrm>
            <a:off x="6845792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  <a:sym typeface="Arial"/>
              </a:rPr>
              <a:t>B. 60</a:t>
            </a:r>
          </a:p>
        </p:txBody>
      </p:sp>
      <p:sp>
        <p:nvSpPr>
          <p:cNvPr id="8" name="Oval 7"/>
          <p:cNvSpPr/>
          <p:nvPr/>
        </p:nvSpPr>
        <p:spPr>
          <a:xfrm>
            <a:off x="2418541" y="478819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  <a:sym typeface="Arial"/>
              </a:rPr>
              <a:t>C.48</a:t>
            </a:r>
          </a:p>
        </p:txBody>
      </p:sp>
      <p:sp>
        <p:nvSpPr>
          <p:cNvPr id="9" name="Oval 8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  <a:sym typeface="Arial"/>
              </a:rPr>
              <a:t>D. 42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845792" y="252680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60</m:t>
                    </m:r>
                  </m:oMath>
                </a14:m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2680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2536330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  <a:sym typeface="Arial"/>
                  </a:rPr>
                  <a:t>A.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  <a:sym typeface="Arial"/>
                      </a:rPr>
                      <m:t>54</m:t>
                    </m:r>
                  </m:oMath>
                </a14:m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36330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2438400" y="4830725"/>
            <a:ext cx="3359888" cy="20272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  <a:sym typeface="Arial"/>
              </a:rPr>
              <a:t>C. 48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817217" y="483072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42</m:t>
                    </m:r>
                  </m:oMath>
                </a14:m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217" y="4830725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9" name="Picture 2" descr="Bong bóng trang trí (ảnh gif) - Website của Nguyễn Thị Tươi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20988417">
            <a:off x="9916046" y="-96756"/>
            <a:ext cx="2365252" cy="2416448"/>
          </a:xfrm>
          <a:prstGeom prst="rect">
            <a:avLst/>
          </a:prstGeom>
        </p:spPr>
      </p:pic>
      <p:pic>
        <p:nvPicPr>
          <p:cNvPr id="22" name="Picture 2" descr="Cabbage Fruit Clip Art - Cabbage Png Animation - Free Transparent PNG  Clipart Images Download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5" y="4892601"/>
            <a:ext cx="2365845" cy="20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7CFB46-5EFF-4CF8-B4FD-B58EF65FD90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8561" y="517450"/>
            <a:ext cx="2454071" cy="20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47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08520" y="198475"/>
            <a:ext cx="7272669" cy="1913861"/>
            <a:chOff x="1956390" y="148856"/>
            <a:chExt cx="5454502" cy="1435396"/>
          </a:xfrm>
        </p:grpSpPr>
        <p:sp>
          <p:nvSpPr>
            <p:cNvPr id="6" name="Rounded Rectangle 5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90161" y="386317"/>
              <a:ext cx="5011791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8B9C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6 x..?..= 18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A. </a:t>
            </a: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18541" y="478091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C. 3</a:t>
            </a:r>
          </a:p>
        </p:txBody>
      </p:sp>
      <p:sp>
        <p:nvSpPr>
          <p:cNvPr id="10" name="Oval 9"/>
          <p:cNvSpPr/>
          <p:nvPr/>
        </p:nvSpPr>
        <p:spPr>
          <a:xfrm>
            <a:off x="6669352" y="2432987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 4</a:t>
            </a:r>
          </a:p>
        </p:txBody>
      </p:sp>
      <p:sp>
        <p:nvSpPr>
          <p:cNvPr id="11" name="Oval 10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D. 5</a:t>
            </a:r>
          </a:p>
        </p:txBody>
      </p:sp>
      <p:sp>
        <p:nvSpPr>
          <p:cNvPr id="12" name="Oval 11"/>
          <p:cNvSpPr/>
          <p:nvPr/>
        </p:nvSpPr>
        <p:spPr>
          <a:xfrm>
            <a:off x="2389966" y="4739484"/>
            <a:ext cx="3359888" cy="20272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C. 3</a:t>
            </a:r>
          </a:p>
        </p:txBody>
      </p:sp>
      <p:sp>
        <p:nvSpPr>
          <p:cNvPr id="13" name="Oval 12"/>
          <p:cNvSpPr/>
          <p:nvPr/>
        </p:nvSpPr>
        <p:spPr>
          <a:xfrm>
            <a:off x="2409016" y="2527354"/>
            <a:ext cx="3359888" cy="20272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</a:t>
            </a:r>
            <a:r>
              <a:rPr lang="en-US" sz="72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2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78877" y="2404412"/>
            <a:ext cx="3359888" cy="20272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 4</a:t>
            </a:r>
          </a:p>
        </p:txBody>
      </p:sp>
      <p:sp>
        <p:nvSpPr>
          <p:cNvPr id="15" name="Oval 14"/>
          <p:cNvSpPr/>
          <p:nvPr/>
        </p:nvSpPr>
        <p:spPr>
          <a:xfrm>
            <a:off x="6864842" y="4830725"/>
            <a:ext cx="3359888" cy="20272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D. 5</a:t>
            </a:r>
          </a:p>
        </p:txBody>
      </p:sp>
      <p:pic>
        <p:nvPicPr>
          <p:cNvPr id="16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0" name="Picture 2" descr="Bong bóng trang trí (ảnh gif) - Website của Nguyễn Thị Tươi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9490844" y="-40998"/>
            <a:ext cx="2264641" cy="2313660"/>
          </a:xfrm>
          <a:prstGeom prst="rect">
            <a:avLst/>
          </a:prstGeom>
        </p:spPr>
      </p:pic>
      <p:pic>
        <p:nvPicPr>
          <p:cNvPr id="24" name="Picture 2" descr="LINE Creators&amp;#39; Stickers - Boku No Tomato Example with GIF Animation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561" y="4868330"/>
            <a:ext cx="2575780" cy="20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E2254-E9FC-4D73-91D5-22152B2434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702" y="529672"/>
            <a:ext cx="2322439" cy="20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62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44830" y="281275"/>
            <a:ext cx="7272669" cy="1913861"/>
            <a:chOff x="1956390" y="148856"/>
            <a:chExt cx="545450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1436" y="266389"/>
              <a:ext cx="4444410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0" cap="none" spc="0" normalizeH="0" baseline="0" noProof="0" dirty="0">
                  <a:ln>
                    <a:noFill/>
                  </a:ln>
                  <a:solidFill>
                    <a:srgbClr val="FF8B9C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6 x 7 = ..?..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2314747" y="471427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C.</a:t>
            </a:r>
            <a:r>
              <a:rPr kumimoji="0" lang="en-US" sz="7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48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14747" y="2478649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A.</a:t>
            </a:r>
            <a:r>
              <a:rPr kumimoji="0" lang="en-US" sz="7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42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69352" y="2432987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B.36</a:t>
            </a:r>
          </a:p>
        </p:txBody>
      </p:sp>
      <p:sp>
        <p:nvSpPr>
          <p:cNvPr id="9" name="Oval 8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D.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54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8494" y="2473256"/>
            <a:ext cx="3359888" cy="20272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A.</a:t>
            </a:r>
            <a:r>
              <a:rPr kumimoji="0" lang="en-US" sz="66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42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02726" y="4709788"/>
            <a:ext cx="3359888" cy="20272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C. 48</a:t>
            </a:r>
          </a:p>
        </p:txBody>
      </p:sp>
      <p:sp>
        <p:nvSpPr>
          <p:cNvPr id="12" name="Oval 11"/>
          <p:cNvSpPr/>
          <p:nvPr/>
        </p:nvSpPr>
        <p:spPr>
          <a:xfrm>
            <a:off x="6624872" y="2412211"/>
            <a:ext cx="3359888" cy="20272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</a:t>
            </a:r>
            <a:r>
              <a:rPr kumimoji="0" lang="en-US" sz="7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36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85001" y="4830725"/>
            <a:ext cx="3359888" cy="20272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D.</a:t>
            </a:r>
            <a:r>
              <a:rPr kumimoji="0" lang="en-US" sz="66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54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5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8" name="Picture 2" descr="Bong bóng trang trí (ảnh gif) - Website của Nguyễn Thị Tươi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599532" y="-89880"/>
            <a:ext cx="2909332" cy="2558416"/>
            <a:chOff x="3915013" y="2991953"/>
            <a:chExt cx="1509916" cy="1159696"/>
          </a:xfrm>
        </p:grpSpPr>
        <p:pic>
          <p:nvPicPr>
            <p:cNvPr id="22" name="Picture 21">
              <a:hlinkClick r:id="rId11" action="ppaction://hlinksldjump"/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 rot="490689">
              <a:off x="3915013" y="2991953"/>
              <a:ext cx="1102242" cy="11261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>
              <a:off x="4322687" y="3025549"/>
              <a:ext cx="1102242" cy="1126100"/>
            </a:xfrm>
            <a:prstGeom prst="rect">
              <a:avLst/>
            </a:prstGeom>
          </p:spPr>
        </p:pic>
      </p:grpSp>
      <p:pic>
        <p:nvPicPr>
          <p:cNvPr id="24" name="Picture 2" descr="Cucumber Sticker by Dolina Ovoshey for iOS &amp;amp; Android | GIPHY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5" y="4006404"/>
            <a:ext cx="1966773" cy="29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BE236-24D2-4D73-81B1-8D0EA7B9BBE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75" y="745902"/>
            <a:ext cx="3166257" cy="17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66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037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362200" y="522289"/>
            <a:ext cx="78486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26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9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2025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297382" y="1679574"/>
            <a:ext cx="46496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203269" y="2370138"/>
            <a:ext cx="74719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9: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lần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CCDD7E-A115-4F4E-B539-AD12B2DD0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379" y="2676744"/>
            <a:ext cx="5486876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66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0FB29D-DFBA-4233-A7A4-2E43F0F9F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77" y="513107"/>
            <a:ext cx="10496550" cy="30289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057A3A-8F3D-4914-89C9-050DA0B06470}"/>
              </a:ext>
            </a:extLst>
          </p:cNvPr>
          <p:cNvSpPr/>
          <p:nvPr/>
        </p:nvSpPr>
        <p:spPr>
          <a:xfrm>
            <a:off x="1510748" y="4025348"/>
            <a:ext cx="9173818" cy="211703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2cm,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CD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AB.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CD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xăng-ti-mét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763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59" name="Google Shape;4718;p55">
            <a:extLst>
              <a:ext uri="{FF2B5EF4-FFF2-40B4-BE49-F238E27FC236}">
                <a16:creationId xmlns:a16="http://schemas.microsoft.com/office/drawing/2014/main" id="{458AD93F-6DB3-4129-AB6C-35AEC109AB39}"/>
              </a:ext>
            </a:extLst>
          </p:cNvPr>
          <p:cNvGrpSpPr/>
          <p:nvPr/>
        </p:nvGrpSpPr>
        <p:grpSpPr>
          <a:xfrm>
            <a:off x="11499664" y="6265590"/>
            <a:ext cx="450763" cy="557313"/>
            <a:chOff x="4996825" y="327400"/>
            <a:chExt cx="1034125" cy="949875"/>
          </a:xfrm>
        </p:grpSpPr>
        <p:sp>
          <p:nvSpPr>
            <p:cNvPr id="260" name="Google Shape;4719;p55">
              <a:extLst>
                <a:ext uri="{FF2B5EF4-FFF2-40B4-BE49-F238E27FC236}">
                  <a16:creationId xmlns:a16="http://schemas.microsoft.com/office/drawing/2014/main" id="{64B33180-1C68-4596-A535-0CA64CC74487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720;p55">
              <a:extLst>
                <a:ext uri="{FF2B5EF4-FFF2-40B4-BE49-F238E27FC236}">
                  <a16:creationId xmlns:a16="http://schemas.microsoft.com/office/drawing/2014/main" id="{411B4840-E011-4CB6-8AC9-8E2793696ED7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721;p55">
              <a:extLst>
                <a:ext uri="{FF2B5EF4-FFF2-40B4-BE49-F238E27FC236}">
                  <a16:creationId xmlns:a16="http://schemas.microsoft.com/office/drawing/2014/main" id="{28A5D707-8293-46B2-8CA1-001E9E548C36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722;p55">
              <a:extLst>
                <a:ext uri="{FF2B5EF4-FFF2-40B4-BE49-F238E27FC236}">
                  <a16:creationId xmlns:a16="http://schemas.microsoft.com/office/drawing/2014/main" id="{D03244A8-8E78-4D74-9412-0374B94ABB72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723;p55">
              <a:extLst>
                <a:ext uri="{FF2B5EF4-FFF2-40B4-BE49-F238E27FC236}">
                  <a16:creationId xmlns:a16="http://schemas.microsoft.com/office/drawing/2014/main" id="{3F724F19-9E1D-4993-92AF-540015F4DED7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724;p55">
              <a:extLst>
                <a:ext uri="{FF2B5EF4-FFF2-40B4-BE49-F238E27FC236}">
                  <a16:creationId xmlns:a16="http://schemas.microsoft.com/office/drawing/2014/main" id="{807C7531-FA24-467C-9F60-15F1626B3E24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725;p55">
              <a:extLst>
                <a:ext uri="{FF2B5EF4-FFF2-40B4-BE49-F238E27FC236}">
                  <a16:creationId xmlns:a16="http://schemas.microsoft.com/office/drawing/2014/main" id="{78B4E691-AEA9-4F59-B419-A55D3FE6D4D5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726;p55">
              <a:extLst>
                <a:ext uri="{FF2B5EF4-FFF2-40B4-BE49-F238E27FC236}">
                  <a16:creationId xmlns:a16="http://schemas.microsoft.com/office/drawing/2014/main" id="{37E39AE9-AD4D-433D-8FA8-3B8D1040A1BE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727;p55">
              <a:extLst>
                <a:ext uri="{FF2B5EF4-FFF2-40B4-BE49-F238E27FC236}">
                  <a16:creationId xmlns:a16="http://schemas.microsoft.com/office/drawing/2014/main" id="{44D71B9B-7071-403E-A157-6D7FCDAD42D4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728;p55">
              <a:extLst>
                <a:ext uri="{FF2B5EF4-FFF2-40B4-BE49-F238E27FC236}">
                  <a16:creationId xmlns:a16="http://schemas.microsoft.com/office/drawing/2014/main" id="{1076FFB6-0289-4CD6-9CC3-5F513B48DE80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729;p55">
              <a:extLst>
                <a:ext uri="{FF2B5EF4-FFF2-40B4-BE49-F238E27FC236}">
                  <a16:creationId xmlns:a16="http://schemas.microsoft.com/office/drawing/2014/main" id="{7829227B-FD34-4C6B-931F-17621DCE2300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730;p55">
              <a:extLst>
                <a:ext uri="{FF2B5EF4-FFF2-40B4-BE49-F238E27FC236}">
                  <a16:creationId xmlns:a16="http://schemas.microsoft.com/office/drawing/2014/main" id="{9FA5FBAE-2355-4D0B-96A9-D30BF295D261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731;p55">
              <a:extLst>
                <a:ext uri="{FF2B5EF4-FFF2-40B4-BE49-F238E27FC236}">
                  <a16:creationId xmlns:a16="http://schemas.microsoft.com/office/drawing/2014/main" id="{A1CEAE66-9991-4B91-AF56-EA3B6D4FCB45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732;p55">
              <a:extLst>
                <a:ext uri="{FF2B5EF4-FFF2-40B4-BE49-F238E27FC236}">
                  <a16:creationId xmlns:a16="http://schemas.microsoft.com/office/drawing/2014/main" id="{B1716E4C-C477-490C-98BB-53A95552FFFA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733;p55">
              <a:extLst>
                <a:ext uri="{FF2B5EF4-FFF2-40B4-BE49-F238E27FC236}">
                  <a16:creationId xmlns:a16="http://schemas.microsoft.com/office/drawing/2014/main" id="{8FC2EE4F-EE51-46A4-B06E-0908E386085C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734;p55">
              <a:extLst>
                <a:ext uri="{FF2B5EF4-FFF2-40B4-BE49-F238E27FC236}">
                  <a16:creationId xmlns:a16="http://schemas.microsoft.com/office/drawing/2014/main" id="{22B3CB52-55F9-436B-97E0-7752C9D3C73A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735;p55">
              <a:extLst>
                <a:ext uri="{FF2B5EF4-FFF2-40B4-BE49-F238E27FC236}">
                  <a16:creationId xmlns:a16="http://schemas.microsoft.com/office/drawing/2014/main" id="{74EE7876-EBB3-43AC-A73C-175E5D635B2D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736;p55">
              <a:extLst>
                <a:ext uri="{FF2B5EF4-FFF2-40B4-BE49-F238E27FC236}">
                  <a16:creationId xmlns:a16="http://schemas.microsoft.com/office/drawing/2014/main" id="{B2A8FB65-0545-45B4-BCE0-6FD49B221677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737;p55">
              <a:extLst>
                <a:ext uri="{FF2B5EF4-FFF2-40B4-BE49-F238E27FC236}">
                  <a16:creationId xmlns:a16="http://schemas.microsoft.com/office/drawing/2014/main" id="{D0981779-C394-449F-AF2E-13F2A7A014DF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738;p55">
              <a:extLst>
                <a:ext uri="{FF2B5EF4-FFF2-40B4-BE49-F238E27FC236}">
                  <a16:creationId xmlns:a16="http://schemas.microsoft.com/office/drawing/2014/main" id="{381B1460-35AF-467B-8CAF-6B089CAE4BDE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739;p55">
              <a:extLst>
                <a:ext uri="{FF2B5EF4-FFF2-40B4-BE49-F238E27FC236}">
                  <a16:creationId xmlns:a16="http://schemas.microsoft.com/office/drawing/2014/main" id="{475481AF-D555-45A2-A17A-38BF201E7CDA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740;p55">
              <a:extLst>
                <a:ext uri="{FF2B5EF4-FFF2-40B4-BE49-F238E27FC236}">
                  <a16:creationId xmlns:a16="http://schemas.microsoft.com/office/drawing/2014/main" id="{3049BF10-FF0D-484A-9D95-420D074848CF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741;p55">
              <a:extLst>
                <a:ext uri="{FF2B5EF4-FFF2-40B4-BE49-F238E27FC236}">
                  <a16:creationId xmlns:a16="http://schemas.microsoft.com/office/drawing/2014/main" id="{5482684D-4113-49A8-949E-F508A9A1C981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742;p55">
              <a:extLst>
                <a:ext uri="{FF2B5EF4-FFF2-40B4-BE49-F238E27FC236}">
                  <a16:creationId xmlns:a16="http://schemas.microsoft.com/office/drawing/2014/main" id="{35D49B57-079D-4864-B3BF-E116C429E105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743;p55">
              <a:extLst>
                <a:ext uri="{FF2B5EF4-FFF2-40B4-BE49-F238E27FC236}">
                  <a16:creationId xmlns:a16="http://schemas.microsoft.com/office/drawing/2014/main" id="{4E42A336-F4A2-44EC-A5A8-56DD909780D9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744;p55">
              <a:extLst>
                <a:ext uri="{FF2B5EF4-FFF2-40B4-BE49-F238E27FC236}">
                  <a16:creationId xmlns:a16="http://schemas.microsoft.com/office/drawing/2014/main" id="{397BFDE3-EFB0-44C3-8EC1-0B70E3A71869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745;p55">
              <a:extLst>
                <a:ext uri="{FF2B5EF4-FFF2-40B4-BE49-F238E27FC236}">
                  <a16:creationId xmlns:a16="http://schemas.microsoft.com/office/drawing/2014/main" id="{3A1E38C2-149B-450D-A730-6C352E646381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746;p55">
              <a:extLst>
                <a:ext uri="{FF2B5EF4-FFF2-40B4-BE49-F238E27FC236}">
                  <a16:creationId xmlns:a16="http://schemas.microsoft.com/office/drawing/2014/main" id="{5867A095-B5C6-4C16-886E-0968A8E89EE7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747;p55">
              <a:extLst>
                <a:ext uri="{FF2B5EF4-FFF2-40B4-BE49-F238E27FC236}">
                  <a16:creationId xmlns:a16="http://schemas.microsoft.com/office/drawing/2014/main" id="{13CB052E-4BD0-4524-9306-1C38FEBE5538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748;p55">
              <a:extLst>
                <a:ext uri="{FF2B5EF4-FFF2-40B4-BE49-F238E27FC236}">
                  <a16:creationId xmlns:a16="http://schemas.microsoft.com/office/drawing/2014/main" id="{57E0DE58-B1AB-4BB1-88E4-E4BA639A52D5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749;p55">
              <a:extLst>
                <a:ext uri="{FF2B5EF4-FFF2-40B4-BE49-F238E27FC236}">
                  <a16:creationId xmlns:a16="http://schemas.microsoft.com/office/drawing/2014/main" id="{02B0C71A-AAAA-4D84-8F2F-B5A27C4137AE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750;p55">
              <a:extLst>
                <a:ext uri="{FF2B5EF4-FFF2-40B4-BE49-F238E27FC236}">
                  <a16:creationId xmlns:a16="http://schemas.microsoft.com/office/drawing/2014/main" id="{755DFF58-3D7B-4C51-BD6B-AE370C6DB2E3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751;p55">
              <a:extLst>
                <a:ext uri="{FF2B5EF4-FFF2-40B4-BE49-F238E27FC236}">
                  <a16:creationId xmlns:a16="http://schemas.microsoft.com/office/drawing/2014/main" id="{8A72572F-18DD-48D3-8887-42B1EA9696E7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752;p55">
              <a:extLst>
                <a:ext uri="{FF2B5EF4-FFF2-40B4-BE49-F238E27FC236}">
                  <a16:creationId xmlns:a16="http://schemas.microsoft.com/office/drawing/2014/main" id="{4D35A25B-7A82-49C8-B906-9B91A8D1A5CB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753;p55">
              <a:extLst>
                <a:ext uri="{FF2B5EF4-FFF2-40B4-BE49-F238E27FC236}">
                  <a16:creationId xmlns:a16="http://schemas.microsoft.com/office/drawing/2014/main" id="{800A900F-BE51-4C84-AE89-3A8E605F3E86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754;p55">
              <a:extLst>
                <a:ext uri="{FF2B5EF4-FFF2-40B4-BE49-F238E27FC236}">
                  <a16:creationId xmlns:a16="http://schemas.microsoft.com/office/drawing/2014/main" id="{0486F9FB-ADF9-41AB-AF31-A59F57422731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755;p55">
              <a:extLst>
                <a:ext uri="{FF2B5EF4-FFF2-40B4-BE49-F238E27FC236}">
                  <a16:creationId xmlns:a16="http://schemas.microsoft.com/office/drawing/2014/main" id="{C31F9E66-084B-4A29-83D3-B62DA01572AB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756;p55">
              <a:extLst>
                <a:ext uri="{FF2B5EF4-FFF2-40B4-BE49-F238E27FC236}">
                  <a16:creationId xmlns:a16="http://schemas.microsoft.com/office/drawing/2014/main" id="{F6D3152E-A95C-4C08-BEFE-2ECCC9E8E139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757;p55">
              <a:extLst>
                <a:ext uri="{FF2B5EF4-FFF2-40B4-BE49-F238E27FC236}">
                  <a16:creationId xmlns:a16="http://schemas.microsoft.com/office/drawing/2014/main" id="{B38AE042-CCC4-42E2-A48E-4970B3931D05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758;p55">
              <a:extLst>
                <a:ext uri="{FF2B5EF4-FFF2-40B4-BE49-F238E27FC236}">
                  <a16:creationId xmlns:a16="http://schemas.microsoft.com/office/drawing/2014/main" id="{C94A8E5F-2C95-447D-AF55-8C28473A0CA0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759;p55">
              <a:extLst>
                <a:ext uri="{FF2B5EF4-FFF2-40B4-BE49-F238E27FC236}">
                  <a16:creationId xmlns:a16="http://schemas.microsoft.com/office/drawing/2014/main" id="{5F6B8E97-9419-4859-B3F5-2B4024A24FB3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431654F-A494-4C55-AEC9-26F3B6C07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93" y="1097032"/>
            <a:ext cx="1714500" cy="628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B0FB63-655D-4D56-8BA8-BEA32840C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80" y="2966344"/>
            <a:ext cx="1178201" cy="1801954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1AF03A0-6A11-4710-8EE8-CF0750644320}"/>
              </a:ext>
            </a:extLst>
          </p:cNvPr>
          <p:cNvSpPr/>
          <p:nvPr/>
        </p:nvSpPr>
        <p:spPr>
          <a:xfrm>
            <a:off x="1759227" y="1769165"/>
            <a:ext cx="4393094" cy="1133061"/>
          </a:xfrm>
          <a:prstGeom prst="wedgeRoundRectCallout">
            <a:avLst>
              <a:gd name="adj1" fmla="val -49957"/>
              <a:gd name="adj2" fmla="val 6864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AB = 2 cm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CD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pic>
        <p:nvPicPr>
          <p:cNvPr id="302" name="Picture 301" descr="A child's drawing of a child&#10;&#10;Description automatically generated with low confidence">
            <a:extLst>
              <a:ext uri="{FF2B5EF4-FFF2-40B4-BE49-F238E27FC236}">
                <a16:creationId xmlns:a16="http://schemas.microsoft.com/office/drawing/2014/main" id="{2BFA12EC-1BBB-4429-8E74-0F29F4147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155" y="2863120"/>
            <a:ext cx="1271397" cy="1919561"/>
          </a:xfrm>
          <a:prstGeom prst="rect">
            <a:avLst/>
          </a:prstGeom>
        </p:spPr>
      </p:pic>
      <p:sp>
        <p:nvSpPr>
          <p:cNvPr id="303" name="Speech Bubble: Rectangle with Corners Rounded 302">
            <a:extLst>
              <a:ext uri="{FF2B5EF4-FFF2-40B4-BE49-F238E27FC236}">
                <a16:creationId xmlns:a16="http://schemas.microsoft.com/office/drawing/2014/main" id="{13DE5F2C-4DB6-45EA-935B-98A2B417930B}"/>
              </a:ext>
            </a:extLst>
          </p:cNvPr>
          <p:cNvSpPr/>
          <p:nvPr/>
        </p:nvSpPr>
        <p:spPr>
          <a:xfrm>
            <a:off x="7305259" y="1580321"/>
            <a:ext cx="3647661" cy="1133061"/>
          </a:xfrm>
          <a:prstGeom prst="wedgeRoundRectCallout">
            <a:avLst>
              <a:gd name="adj1" fmla="val -409"/>
              <a:gd name="adj2" fmla="val 7478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CD</a:t>
            </a:r>
          </a:p>
        </p:txBody>
      </p:sp>
    </p:spTree>
    <p:extLst>
      <p:ext uri="{BB962C8B-B14F-4D97-AF65-F5344CB8AC3E}">
        <p14:creationId xmlns:p14="http://schemas.microsoft.com/office/powerpoint/2010/main" val="119640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0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th Subject for Pre-K: Sizes by Slidesgo">
  <a:themeElements>
    <a:clrScheme name="Simple Light">
      <a:dk1>
        <a:srgbClr val="5E2D2A"/>
      </a:dk1>
      <a:lt1>
        <a:srgbClr val="FFFFFF"/>
      </a:lt1>
      <a:dk2>
        <a:srgbClr val="AD6751"/>
      </a:dk2>
      <a:lt2>
        <a:srgbClr val="F8F5F1"/>
      </a:lt2>
      <a:accent1>
        <a:srgbClr val="784999"/>
      </a:accent1>
      <a:accent2>
        <a:srgbClr val="E1E549"/>
      </a:accent2>
      <a:accent3>
        <a:srgbClr val="4DC3CC"/>
      </a:accent3>
      <a:accent4>
        <a:srgbClr val="DE4484"/>
      </a:accent4>
      <a:accent5>
        <a:srgbClr val="F4B33C"/>
      </a:accent5>
      <a:accent6>
        <a:srgbClr val="FBCDB5"/>
      </a:accent6>
      <a:hlink>
        <a:srgbClr val="5E2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527</Words>
  <Application>Microsoft Office PowerPoint</Application>
  <PresentationFormat>Widescreen</PresentationFormat>
  <Paragraphs>80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#9Slide02 Noi dung dai</vt:lpstr>
      <vt:lpstr>Anaheim</vt:lpstr>
      <vt:lpstr>Arial</vt:lpstr>
      <vt:lpstr>Calibri</vt:lpstr>
      <vt:lpstr>Cambria Math</vt:lpstr>
      <vt:lpstr>Exo</vt:lpstr>
      <vt:lpstr>HP001 4 hàng</vt:lpstr>
      <vt:lpstr>Londrina Solid</vt:lpstr>
      <vt:lpstr>Roboto Condensed Light</vt:lpstr>
      <vt:lpstr>Tahoma</vt:lpstr>
      <vt:lpstr>Times New Roman</vt:lpstr>
      <vt:lpstr>Default Design</vt:lpstr>
      <vt:lpstr>Math Subject for Pre-K: Sizes by Slidesgo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33</cp:revision>
  <dcterms:created xsi:type="dcterms:W3CDTF">2022-09-07T22:41:50Z</dcterms:created>
  <dcterms:modified xsi:type="dcterms:W3CDTF">2025-09-23T01:12:21Z</dcterms:modified>
</cp:coreProperties>
</file>