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90" r:id="rId3"/>
  </p:sldMasterIdLst>
  <p:notesMasterIdLst>
    <p:notesMasterId r:id="rId15"/>
  </p:notesMasterIdLst>
  <p:sldIdLst>
    <p:sldId id="332" r:id="rId4"/>
    <p:sldId id="331" r:id="rId5"/>
    <p:sldId id="300" r:id="rId6"/>
    <p:sldId id="301" r:id="rId7"/>
    <p:sldId id="302" r:id="rId8"/>
    <p:sldId id="303" r:id="rId9"/>
    <p:sldId id="328" r:id="rId10"/>
    <p:sldId id="329" r:id="rId11"/>
    <p:sldId id="330" r:id="rId12"/>
    <p:sldId id="290" r:id="rId13"/>
    <p:sldId id="29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70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Trang_tính1!$B$1</c:f>
              <c:strCache>
                <c:ptCount val="1"/>
                <c:pt idx="0">
                  <c:v>Cột1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608-4556-B678-1E5662BFFB75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608-4556-B678-1E5662BFFB75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608-4556-B678-1E5662BFFB75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608-4556-B678-1E5662BFFB75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608-4556-B678-1E5662BFFB75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608-4556-B678-1E5662BFFB75}"/>
              </c:ext>
            </c:extLst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608-4556-B678-1E5662BFFB75}"/>
              </c:ext>
            </c:extLst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608-4556-B678-1E5662BFFB75}"/>
              </c:ext>
            </c:extLst>
          </c:dPt>
          <c:dPt>
            <c:idx val="8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2608-4556-B678-1E5662BFFB75}"/>
              </c:ext>
            </c:extLst>
          </c:dPt>
          <c:dPt>
            <c:idx val="9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2608-4556-B678-1E5662BFFB75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608-4556-B678-1E5662BFFB7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608-4556-B678-1E5662BFFB7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4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608-4556-B678-1E5662BFFB7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5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608-4556-B678-1E5662BFFB7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6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608-4556-B678-1E5662BFFB7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7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608-4556-B678-1E5662BFFB7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8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608-4556-B678-1E5662BFFB75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9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608-4556-B678-1E5662BFFB75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C80232B0-152E-4FFE-9753-F8A4A2F9A150}" type="VALUE">
                      <a:rPr lang="en-US" smtClean="0"/>
                      <a:pPr/>
                      <a:t>[VALUE]</a:t>
                    </a:fld>
                    <a:r>
                      <a:rPr lang="en-US"/>
                      <a:t>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2608-4556-B678-1E5662BFFB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Trang_tính1!$A$2:$A$11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Trang_tính1!$B$2:$B$11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2608-4556-B678-1E5662BFFB7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52934-7B06-461F-86D9-D2BEA08A8BAF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441527-6524-4EE0-B1E0-FD1C43A0F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621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DB70A-EDCD-4BF3-9A28-FF66F625ED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2号-阿开漫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2号-阿开漫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5646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DB70A-EDCD-4BF3-9A28-FF66F625ED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2号-阿开漫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2号-阿开漫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4547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4D8754-9246-453D-A2ED-D74C150CF5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22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9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28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1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14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2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6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6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96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01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slideLayout" Target="../slideLayouts/slideLayout9.xml"/><Relationship Id="rId7" Type="http://schemas.openxmlformats.org/officeDocument/2006/relationships/tags" Target="../tags/tag7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0.xml"/><Relationship Id="rId9" Type="http://schemas.openxmlformats.org/officeDocument/2006/relationships/tags" Target="../tags/tag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l="-10000" t="-1000" r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41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3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4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5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297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l="-10000" t="-1000" r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14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gif"/><Relationship Id="rId12" Type="http://schemas.openxmlformats.org/officeDocument/2006/relationships/image" Target="../media/image9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2.gif"/><Relationship Id="rId11" Type="http://schemas.openxmlformats.org/officeDocument/2006/relationships/image" Target="../media/image8.png"/><Relationship Id="rId5" Type="http://schemas.openxmlformats.org/officeDocument/2006/relationships/chart" Target="../charts/chart1.xml"/><Relationship Id="rId10" Type="http://schemas.openxmlformats.org/officeDocument/2006/relationships/slide" Target="slide10.xml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7.png"/><Relationship Id="rId4" Type="http://schemas.openxmlformats.org/officeDocument/2006/relationships/image" Target="../media/image3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6.sv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F2DCC3D7-C75D-4737-B847-4FC01097DB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381" y="0"/>
            <a:ext cx="7396619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E3D0F54-1160-4661-A6C9-03CB4694DF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7" y="0"/>
            <a:ext cx="7396619" cy="6858000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id="{CB1448EF-C174-4E5E-8041-B5CBD84954CC}"/>
              </a:ext>
            </a:extLst>
          </p:cNvPr>
          <p:cNvGrpSpPr/>
          <p:nvPr/>
        </p:nvGrpSpPr>
        <p:grpSpPr>
          <a:xfrm flipH="1">
            <a:off x="13437" y="3254829"/>
            <a:ext cx="4169230" cy="3603171"/>
            <a:chOff x="4444317" y="3254829"/>
            <a:chExt cx="4169230" cy="360317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EB761C-016E-4D74-8475-C21B4D18C8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32" r="6963" b="59365"/>
            <a:stretch/>
          </p:blipFill>
          <p:spPr>
            <a:xfrm>
              <a:off x="4444317" y="3907971"/>
              <a:ext cx="3156862" cy="2950029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D0D4D510-30E9-4F4E-8073-949D24AFD0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289" b="58730"/>
            <a:stretch/>
          </p:blipFill>
          <p:spPr>
            <a:xfrm flipH="1">
              <a:off x="5914404" y="3254829"/>
              <a:ext cx="2699143" cy="3603171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94C451F-2EFF-4489-9046-BB7316FF46F9}"/>
              </a:ext>
            </a:extLst>
          </p:cNvPr>
          <p:cNvSpPr txBox="1"/>
          <p:nvPr/>
        </p:nvSpPr>
        <p:spPr>
          <a:xfrm>
            <a:off x="2101452" y="892157"/>
            <a:ext cx="80561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HP001 4H" pitchFamily="34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HP001 4H" pitchFamily="34" charset="0"/>
                <a:cs typeface="Times New Roman" pitchFamily="18" charset="0"/>
              </a:rPr>
              <a:t>             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4C451F-2EFF-4489-9046-BB7316FF46F9}"/>
              </a:ext>
            </a:extLst>
          </p:cNvPr>
          <p:cNvSpPr txBox="1"/>
          <p:nvPr/>
        </p:nvSpPr>
        <p:spPr>
          <a:xfrm>
            <a:off x="707548" y="1791520"/>
            <a:ext cx="9093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HP001 4H" pitchFamily="34" charset="0"/>
                <a:cs typeface="Times New Roman" pitchFamily="18" charset="0"/>
              </a:rPr>
              <a:t>            </a:t>
            </a:r>
            <a:r>
              <a:rPr lang="en-US" sz="5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T.C Rung </a:t>
            </a:r>
            <a:r>
              <a:rPr lang="en-US" sz="5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5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5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867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1000" r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047DF1B-400D-49C9-8C74-7B585765BB9F}"/>
              </a:ext>
            </a:extLst>
          </p:cNvPr>
          <p:cNvSpPr/>
          <p:nvPr/>
        </p:nvSpPr>
        <p:spPr>
          <a:xfrm>
            <a:off x="1066800" y="2590800"/>
            <a:ext cx="6934200" cy="320663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AI NHANH TAY THẾ!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>
                <a:ln>
                  <a:noFill/>
                </a:ln>
                <a:solidFill>
                  <a:srgbClr val="FFBD4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 hãy nhanh chóng chọn đáp án đúng hoặc sai nhé!</a:t>
            </a:r>
            <a:endParaRPr kumimoji="0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92D3D20-B40C-461B-91CA-A1E45625F5B7}"/>
              </a:ext>
            </a:extLst>
          </p:cNvPr>
          <p:cNvGrpSpPr/>
          <p:nvPr/>
        </p:nvGrpSpPr>
        <p:grpSpPr>
          <a:xfrm>
            <a:off x="152400" y="160174"/>
            <a:ext cx="5410200" cy="1592426"/>
            <a:chOff x="152400" y="160174"/>
            <a:chExt cx="5410200" cy="1592426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D0BA4EB8-BCEC-4300-9412-E1DF32D1101D}"/>
                </a:ext>
              </a:extLst>
            </p:cNvPr>
            <p:cNvSpPr/>
            <p:nvPr/>
          </p:nvSpPr>
          <p:spPr>
            <a:xfrm>
              <a:off x="304800" y="306341"/>
              <a:ext cx="5257800" cy="1446259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>
                  <a:ln>
                    <a:noFill/>
                  </a:ln>
                  <a:solidFill>
                    <a:srgbClr val="A0D468">
                      <a:lumMod val="50000"/>
                    </a:srgbClr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KHỞI ĐỘNG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62FA65F3-94DF-4281-8275-CE55C5AB93D2}"/>
                </a:ext>
              </a:extLst>
            </p:cNvPr>
            <p:cNvSpPr/>
            <p:nvPr/>
          </p:nvSpPr>
          <p:spPr>
            <a:xfrm>
              <a:off x="152400" y="160174"/>
              <a:ext cx="5257800" cy="1446259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>
                  <a:ln>
                    <a:noFill/>
                  </a:ln>
                  <a:solidFill>
                    <a:srgbClr val="A0D468">
                      <a:lumMod val="50000"/>
                    </a:srgbClr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CỦNG CỐ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FBDD9785-1605-4639-B136-DBC2D55509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883303"/>
            <a:ext cx="3395226" cy="581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8758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79717BCC-86BC-4618-B15C-C5D061C8FF0A}"/>
              </a:ext>
            </a:extLst>
          </p:cNvPr>
          <p:cNvGrpSpPr/>
          <p:nvPr/>
        </p:nvGrpSpPr>
        <p:grpSpPr>
          <a:xfrm>
            <a:off x="1350699" y="457200"/>
            <a:ext cx="9490602" cy="4086552"/>
            <a:chOff x="1350699" y="2804426"/>
            <a:chExt cx="9490602" cy="4086552"/>
          </a:xfrm>
        </p:grpSpPr>
        <p:grpSp>
          <p:nvGrpSpPr>
            <p:cNvPr id="22" name="Graphic 2">
              <a:extLst>
                <a:ext uri="{FF2B5EF4-FFF2-40B4-BE49-F238E27FC236}">
                  <a16:creationId xmlns:a16="http://schemas.microsoft.com/office/drawing/2014/main" id="{C0C64F48-F5C4-4D85-9433-101F786AA945}"/>
                </a:ext>
              </a:extLst>
            </p:cNvPr>
            <p:cNvGrpSpPr/>
            <p:nvPr/>
          </p:nvGrpSpPr>
          <p:grpSpPr>
            <a:xfrm>
              <a:off x="1350699" y="2804426"/>
              <a:ext cx="9490602" cy="4086552"/>
              <a:chOff x="2458645" y="3220808"/>
              <a:chExt cx="7279698" cy="3386033"/>
            </a:xfrm>
          </p:grpSpPr>
          <p:grpSp>
            <p:nvGrpSpPr>
              <p:cNvPr id="23" name="Graphic 2">
                <a:extLst>
                  <a:ext uri="{FF2B5EF4-FFF2-40B4-BE49-F238E27FC236}">
                    <a16:creationId xmlns:a16="http://schemas.microsoft.com/office/drawing/2014/main" id="{00649F33-8EFE-473D-A5CC-C08CDE00C0A7}"/>
                  </a:ext>
                </a:extLst>
              </p:cNvPr>
              <p:cNvGrpSpPr/>
              <p:nvPr/>
            </p:nvGrpSpPr>
            <p:grpSpPr>
              <a:xfrm>
                <a:off x="2458645" y="3220808"/>
                <a:ext cx="7279698" cy="3386033"/>
                <a:chOff x="2458645" y="3220808"/>
                <a:chExt cx="7279698" cy="3386033"/>
              </a:xfrm>
            </p:grpSpPr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0B54D8E3-1A20-458C-82DF-8349AE634449}"/>
                    </a:ext>
                  </a:extLst>
                </p:cNvPr>
                <p:cNvSpPr/>
                <p:nvPr/>
              </p:nvSpPr>
              <p:spPr>
                <a:xfrm>
                  <a:off x="2488562" y="3243778"/>
                  <a:ext cx="7220170" cy="3339309"/>
                </a:xfrm>
                <a:custGeom>
                  <a:avLst/>
                  <a:gdLst>
                    <a:gd name="connsiteX0" fmla="*/ 3672100 w 7220170"/>
                    <a:gd name="connsiteY0" fmla="*/ 279 h 3339309"/>
                    <a:gd name="connsiteX1" fmla="*/ 3555596 w 7220170"/>
                    <a:gd name="connsiteY1" fmla="*/ 0 h 3339309"/>
                    <a:gd name="connsiteX2" fmla="*/ 2013175 w 7220170"/>
                    <a:gd name="connsiteY2" fmla="*/ 257813 h 3339309"/>
                    <a:gd name="connsiteX3" fmla="*/ 0 w 7220170"/>
                    <a:gd name="connsiteY3" fmla="*/ 1528763 h 3339309"/>
                    <a:gd name="connsiteX4" fmla="*/ 1363764 w 7220170"/>
                    <a:gd name="connsiteY4" fmla="*/ 3334015 h 3339309"/>
                    <a:gd name="connsiteX5" fmla="*/ 3534971 w 7220170"/>
                    <a:gd name="connsiteY5" fmla="*/ 3022130 h 3339309"/>
                    <a:gd name="connsiteX6" fmla="*/ 3681297 w 7220170"/>
                    <a:gd name="connsiteY6" fmla="*/ 3022409 h 3339309"/>
                    <a:gd name="connsiteX7" fmla="*/ 5850554 w 7220170"/>
                    <a:gd name="connsiteY7" fmla="*/ 3339310 h 3339309"/>
                    <a:gd name="connsiteX8" fmla="*/ 7220170 w 7220170"/>
                    <a:gd name="connsiteY8" fmla="*/ 1537961 h 3339309"/>
                    <a:gd name="connsiteX9" fmla="*/ 5213406 w 7220170"/>
                    <a:gd name="connsiteY9" fmla="*/ 261994 h 3339309"/>
                    <a:gd name="connsiteX10" fmla="*/ 3672100 w 7220170"/>
                    <a:gd name="connsiteY10" fmla="*/ 279 h 3339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220170" h="3339309">
                      <a:moveTo>
                        <a:pt x="3672100" y="279"/>
                      </a:moveTo>
                      <a:cubicBezTo>
                        <a:pt x="3633358" y="0"/>
                        <a:pt x="3594338" y="0"/>
                        <a:pt x="3555596" y="0"/>
                      </a:cubicBezTo>
                      <a:cubicBezTo>
                        <a:pt x="3563400" y="6689"/>
                        <a:pt x="2825357" y="6689"/>
                        <a:pt x="2013175" y="257813"/>
                      </a:cubicBezTo>
                      <a:cubicBezTo>
                        <a:pt x="1199878" y="490542"/>
                        <a:pt x="312721" y="973838"/>
                        <a:pt x="0" y="1528763"/>
                      </a:cubicBezTo>
                      <a:cubicBezTo>
                        <a:pt x="505593" y="2102363"/>
                        <a:pt x="960738" y="2706343"/>
                        <a:pt x="1363764" y="3334015"/>
                      </a:cubicBezTo>
                      <a:cubicBezTo>
                        <a:pt x="2073656" y="3131666"/>
                        <a:pt x="2804174" y="3027704"/>
                        <a:pt x="3534971" y="3022130"/>
                      </a:cubicBezTo>
                      <a:cubicBezTo>
                        <a:pt x="3583746" y="3021851"/>
                        <a:pt x="3632522" y="3021851"/>
                        <a:pt x="3681297" y="3022409"/>
                      </a:cubicBezTo>
                      <a:cubicBezTo>
                        <a:pt x="4412094" y="3029934"/>
                        <a:pt x="5141776" y="3135568"/>
                        <a:pt x="5850554" y="3339310"/>
                      </a:cubicBezTo>
                      <a:cubicBezTo>
                        <a:pt x="6254694" y="2712475"/>
                        <a:pt x="6712069" y="2109889"/>
                        <a:pt x="7220170" y="1537961"/>
                      </a:cubicBezTo>
                      <a:cubicBezTo>
                        <a:pt x="6910237" y="982757"/>
                        <a:pt x="6025310" y="497231"/>
                        <a:pt x="5213406" y="261994"/>
                      </a:cubicBezTo>
                      <a:cubicBezTo>
                        <a:pt x="4402339" y="9476"/>
                        <a:pt x="3664017" y="6968"/>
                        <a:pt x="3672100" y="279"/>
                      </a:cubicBezTo>
                      <a:close/>
                    </a:path>
                  </a:pathLst>
                </a:custGeom>
                <a:solidFill>
                  <a:srgbClr val="ED1C24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56F0C40C-33DF-4358-903B-293EB0E4C938}"/>
                    </a:ext>
                  </a:extLst>
                </p:cNvPr>
                <p:cNvSpPr/>
                <p:nvPr/>
              </p:nvSpPr>
              <p:spPr>
                <a:xfrm>
                  <a:off x="3977748" y="4720700"/>
                  <a:ext cx="178657" cy="101453"/>
                </a:xfrm>
                <a:custGeom>
                  <a:avLst/>
                  <a:gdLst>
                    <a:gd name="connsiteX0" fmla="*/ 153294 w 178657"/>
                    <a:gd name="connsiteY0" fmla="*/ 20904 h 101453"/>
                    <a:gd name="connsiteX1" fmla="*/ 170296 w 178657"/>
                    <a:gd name="connsiteY1" fmla="*/ 7246 h 101453"/>
                    <a:gd name="connsiteX2" fmla="*/ 178658 w 178657"/>
                    <a:gd name="connsiteY2" fmla="*/ 0 h 101453"/>
                    <a:gd name="connsiteX3" fmla="*/ 168066 w 178657"/>
                    <a:gd name="connsiteY3" fmla="*/ 6689 h 101453"/>
                    <a:gd name="connsiteX4" fmla="*/ 59367 w 178657"/>
                    <a:gd name="connsiteY4" fmla="*/ 66892 h 101453"/>
                    <a:gd name="connsiteX5" fmla="*/ 0 w 178657"/>
                    <a:gd name="connsiteY5" fmla="*/ 101453 h 101453"/>
                    <a:gd name="connsiteX6" fmla="*/ 111208 w 178657"/>
                    <a:gd name="connsiteY6" fmla="*/ 49612 h 101453"/>
                    <a:gd name="connsiteX7" fmla="*/ 153294 w 178657"/>
                    <a:gd name="connsiteY7" fmla="*/ 20904 h 101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8657" h="101453">
                      <a:moveTo>
                        <a:pt x="153294" y="20904"/>
                      </a:moveTo>
                      <a:cubicBezTo>
                        <a:pt x="159148" y="16444"/>
                        <a:pt x="164722" y="11985"/>
                        <a:pt x="170296" y="7246"/>
                      </a:cubicBezTo>
                      <a:cubicBezTo>
                        <a:pt x="173083" y="5017"/>
                        <a:pt x="175871" y="2508"/>
                        <a:pt x="178658" y="0"/>
                      </a:cubicBezTo>
                      <a:cubicBezTo>
                        <a:pt x="175592" y="2787"/>
                        <a:pt x="171968" y="4460"/>
                        <a:pt x="168066" y="6689"/>
                      </a:cubicBezTo>
                      <a:cubicBezTo>
                        <a:pt x="131555" y="26199"/>
                        <a:pt x="95321" y="46267"/>
                        <a:pt x="59367" y="66892"/>
                      </a:cubicBezTo>
                      <a:cubicBezTo>
                        <a:pt x="39578" y="78319"/>
                        <a:pt x="19789" y="90026"/>
                        <a:pt x="0" y="101453"/>
                      </a:cubicBezTo>
                      <a:cubicBezTo>
                        <a:pt x="38463" y="87517"/>
                        <a:pt x="76090" y="71073"/>
                        <a:pt x="111208" y="49612"/>
                      </a:cubicBezTo>
                      <a:cubicBezTo>
                        <a:pt x="125701" y="40693"/>
                        <a:pt x="139916" y="31216"/>
                        <a:pt x="153294" y="20904"/>
                      </a:cubicBezTo>
                      <a:close/>
                    </a:path>
                  </a:pathLst>
                </a:custGeom>
                <a:solidFill>
                  <a:srgbClr val="B36B4A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E6D63431-8D28-4C48-9F47-FA57CC3B4509}"/>
                    </a:ext>
                  </a:extLst>
                </p:cNvPr>
                <p:cNvSpPr/>
                <p:nvPr/>
              </p:nvSpPr>
              <p:spPr>
                <a:xfrm>
                  <a:off x="2458645" y="3220808"/>
                  <a:ext cx="7279698" cy="3386033"/>
                </a:xfrm>
                <a:custGeom>
                  <a:avLst/>
                  <a:gdLst>
                    <a:gd name="connsiteX0" fmla="*/ 5873782 w 7279698"/>
                    <a:gd name="connsiteY0" fmla="*/ 3385135 h 3386033"/>
                    <a:gd name="connsiteX1" fmla="*/ 1399812 w 7279698"/>
                    <a:gd name="connsiteY1" fmla="*/ 3379839 h 3386033"/>
                    <a:gd name="connsiteX2" fmla="*/ 1372777 w 7279698"/>
                    <a:gd name="connsiteY2" fmla="*/ 3370085 h 3386033"/>
                    <a:gd name="connsiteX3" fmla="*/ 4554 w 7279698"/>
                    <a:gd name="connsiteY3" fmla="*/ 1568457 h 3386033"/>
                    <a:gd name="connsiteX4" fmla="*/ 3439 w 7279698"/>
                    <a:gd name="connsiteY4" fmla="*/ 1544766 h 3386033"/>
                    <a:gd name="connsiteX5" fmla="*/ 2033615 w 7279698"/>
                    <a:gd name="connsiteY5" fmla="*/ 257929 h 3386033"/>
                    <a:gd name="connsiteX6" fmla="*/ 3584119 w 7279698"/>
                    <a:gd name="connsiteY6" fmla="*/ 115 h 3386033"/>
                    <a:gd name="connsiteX7" fmla="*/ 3702296 w 7279698"/>
                    <a:gd name="connsiteY7" fmla="*/ 394 h 3386033"/>
                    <a:gd name="connsiteX8" fmla="*/ 5252800 w 7279698"/>
                    <a:gd name="connsiteY8" fmla="*/ 262667 h 3386033"/>
                    <a:gd name="connsiteX9" fmla="*/ 7276287 w 7279698"/>
                    <a:gd name="connsiteY9" fmla="*/ 1554521 h 3386033"/>
                    <a:gd name="connsiteX10" fmla="*/ 7274894 w 7279698"/>
                    <a:gd name="connsiteY10" fmla="*/ 1578490 h 3386033"/>
                    <a:gd name="connsiteX11" fmla="*/ 5900818 w 7279698"/>
                    <a:gd name="connsiteY11" fmla="*/ 3376216 h 3386033"/>
                    <a:gd name="connsiteX12" fmla="*/ 5873782 w 7279698"/>
                    <a:gd name="connsiteY12" fmla="*/ 3385135 h 3386033"/>
                    <a:gd name="connsiteX13" fmla="*/ 1404551 w 7279698"/>
                    <a:gd name="connsiteY13" fmla="*/ 3329670 h 3386033"/>
                    <a:gd name="connsiteX14" fmla="*/ 5869601 w 7279698"/>
                    <a:gd name="connsiteY14" fmla="*/ 3334966 h 3386033"/>
                    <a:gd name="connsiteX15" fmla="*/ 7215527 w 7279698"/>
                    <a:gd name="connsiteY15" fmla="*/ 1555078 h 3386033"/>
                    <a:gd name="connsiteX16" fmla="*/ 5233568 w 7279698"/>
                    <a:gd name="connsiteY16" fmla="*/ 305589 h 3386033"/>
                    <a:gd name="connsiteX17" fmla="*/ 3700623 w 7279698"/>
                    <a:gd name="connsiteY17" fmla="*/ 46661 h 3386033"/>
                    <a:gd name="connsiteX18" fmla="*/ 3585513 w 7279698"/>
                    <a:gd name="connsiteY18" fmla="*/ 46382 h 3386033"/>
                    <a:gd name="connsiteX19" fmla="*/ 2051732 w 7279698"/>
                    <a:gd name="connsiteY19" fmla="*/ 301130 h 3386033"/>
                    <a:gd name="connsiteX20" fmla="*/ 64478 w 7279698"/>
                    <a:gd name="connsiteY20" fmla="*/ 1545602 h 3386033"/>
                    <a:gd name="connsiteX21" fmla="*/ 1404551 w 7279698"/>
                    <a:gd name="connsiteY21" fmla="*/ 3329670 h 3386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279698" h="3386033">
                      <a:moveTo>
                        <a:pt x="5873782" y="3385135"/>
                      </a:moveTo>
                      <a:cubicBezTo>
                        <a:pt x="4413303" y="2965108"/>
                        <a:pt x="2862799" y="2962879"/>
                        <a:pt x="1399812" y="3379839"/>
                      </a:cubicBezTo>
                      <a:cubicBezTo>
                        <a:pt x="1389500" y="3382905"/>
                        <a:pt x="1378630" y="3378725"/>
                        <a:pt x="1372777" y="3370085"/>
                      </a:cubicBezTo>
                      <a:cubicBezTo>
                        <a:pt x="968358" y="2743528"/>
                        <a:pt x="511541" y="2140663"/>
                        <a:pt x="4554" y="1568457"/>
                      </a:cubicBezTo>
                      <a:cubicBezTo>
                        <a:pt x="-1020" y="1562046"/>
                        <a:pt x="-1578" y="1553127"/>
                        <a:pt x="3439" y="1544766"/>
                      </a:cubicBezTo>
                      <a:cubicBezTo>
                        <a:pt x="334555" y="965034"/>
                        <a:pt x="1279128" y="466688"/>
                        <a:pt x="2033615" y="257929"/>
                      </a:cubicBezTo>
                      <a:cubicBezTo>
                        <a:pt x="2845240" y="15724"/>
                        <a:pt x="3579381" y="952"/>
                        <a:pt x="3584119" y="115"/>
                      </a:cubicBezTo>
                      <a:cubicBezTo>
                        <a:pt x="3623697" y="-163"/>
                        <a:pt x="3662996" y="115"/>
                        <a:pt x="3702296" y="394"/>
                      </a:cubicBezTo>
                      <a:cubicBezTo>
                        <a:pt x="3708706" y="1509"/>
                        <a:pt x="4442011" y="17953"/>
                        <a:pt x="5252800" y="262667"/>
                      </a:cubicBezTo>
                      <a:cubicBezTo>
                        <a:pt x="6005894" y="473935"/>
                        <a:pt x="6947958" y="974510"/>
                        <a:pt x="7276287" y="1554521"/>
                      </a:cubicBezTo>
                      <a:cubicBezTo>
                        <a:pt x="7281304" y="1562882"/>
                        <a:pt x="7280746" y="1571801"/>
                        <a:pt x="7274894" y="1578490"/>
                      </a:cubicBezTo>
                      <a:cubicBezTo>
                        <a:pt x="6765398" y="2149024"/>
                        <a:pt x="6306630" y="2750496"/>
                        <a:pt x="5900818" y="3376216"/>
                      </a:cubicBezTo>
                      <a:cubicBezTo>
                        <a:pt x="5894964" y="3384020"/>
                        <a:pt x="5884373" y="3387922"/>
                        <a:pt x="5873782" y="3385135"/>
                      </a:cubicBezTo>
                      <a:close/>
                      <a:moveTo>
                        <a:pt x="1404551" y="3329670"/>
                      </a:moveTo>
                      <a:cubicBezTo>
                        <a:pt x="2865029" y="2916890"/>
                        <a:pt x="4411353" y="2919120"/>
                        <a:pt x="5869601" y="3334966"/>
                      </a:cubicBezTo>
                      <a:cubicBezTo>
                        <a:pt x="6267331" y="2716214"/>
                        <a:pt x="6716902" y="2120874"/>
                        <a:pt x="7215527" y="1555078"/>
                      </a:cubicBezTo>
                      <a:cubicBezTo>
                        <a:pt x="6886919" y="994857"/>
                        <a:pt x="5968824" y="511561"/>
                        <a:pt x="5233568" y="305589"/>
                      </a:cubicBezTo>
                      <a:cubicBezTo>
                        <a:pt x="4431141" y="63942"/>
                        <a:pt x="3705362" y="47776"/>
                        <a:pt x="3700623" y="46661"/>
                      </a:cubicBezTo>
                      <a:cubicBezTo>
                        <a:pt x="3662160" y="46382"/>
                        <a:pt x="3623976" y="46382"/>
                        <a:pt x="3585513" y="46382"/>
                      </a:cubicBezTo>
                      <a:cubicBezTo>
                        <a:pt x="3582169" y="47497"/>
                        <a:pt x="2855553" y="61712"/>
                        <a:pt x="2051732" y="301130"/>
                      </a:cubicBezTo>
                      <a:cubicBezTo>
                        <a:pt x="1315919" y="505151"/>
                        <a:pt x="395594" y="985938"/>
                        <a:pt x="64478" y="1545602"/>
                      </a:cubicBezTo>
                      <a:cubicBezTo>
                        <a:pt x="560874" y="2113349"/>
                        <a:pt x="1008215" y="2710082"/>
                        <a:pt x="1404551" y="332967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0BFBDE9E-BA11-4D8E-B7B5-653723EAD02D}"/>
                  </a:ext>
                </a:extLst>
              </p:cNvPr>
              <p:cNvSpPr/>
              <p:nvPr/>
            </p:nvSpPr>
            <p:spPr>
              <a:xfrm>
                <a:off x="2669728" y="3332054"/>
                <a:ext cx="3545283" cy="1468637"/>
              </a:xfrm>
              <a:custGeom>
                <a:avLst/>
                <a:gdLst>
                  <a:gd name="connsiteX0" fmla="*/ 3545284 w 3545283"/>
                  <a:gd name="connsiteY0" fmla="*/ 913 h 1468637"/>
                  <a:gd name="connsiteX1" fmla="*/ 3367740 w 3545283"/>
                  <a:gd name="connsiteY1" fmla="*/ 15128 h 1468637"/>
                  <a:gd name="connsiteX2" fmla="*/ 2904512 w 3545283"/>
                  <a:gd name="connsiteY2" fmla="*/ 72265 h 1468637"/>
                  <a:gd name="connsiteX3" fmla="*/ 2599038 w 3545283"/>
                  <a:gd name="connsiteY3" fmla="*/ 125779 h 1468637"/>
                  <a:gd name="connsiteX4" fmla="*/ 2262905 w 3545283"/>
                  <a:gd name="connsiteY4" fmla="*/ 200475 h 1468637"/>
                  <a:gd name="connsiteX5" fmla="*/ 1910607 w 3545283"/>
                  <a:gd name="connsiteY5" fmla="*/ 298026 h 1468637"/>
                  <a:gd name="connsiteX6" fmla="*/ 1732785 w 3545283"/>
                  <a:gd name="connsiteY6" fmla="*/ 355163 h 1468637"/>
                  <a:gd name="connsiteX7" fmla="*/ 1556357 w 3545283"/>
                  <a:gd name="connsiteY7" fmla="*/ 418710 h 1468637"/>
                  <a:gd name="connsiteX8" fmla="*/ 1214371 w 3545283"/>
                  <a:gd name="connsiteY8" fmla="*/ 560856 h 1468637"/>
                  <a:gd name="connsiteX9" fmla="*/ 1052436 w 3545283"/>
                  <a:gd name="connsiteY9" fmla="*/ 638897 h 1468637"/>
                  <a:gd name="connsiteX10" fmla="*/ 974117 w 3545283"/>
                  <a:gd name="connsiteY10" fmla="*/ 678753 h 1468637"/>
                  <a:gd name="connsiteX11" fmla="*/ 898584 w 3545283"/>
                  <a:gd name="connsiteY11" fmla="*/ 720003 h 1468637"/>
                  <a:gd name="connsiteX12" fmla="*/ 754209 w 3545283"/>
                  <a:gd name="connsiteY12" fmla="*/ 804176 h 1468637"/>
                  <a:gd name="connsiteX13" fmla="*/ 620425 w 3545283"/>
                  <a:gd name="connsiteY13" fmla="*/ 889463 h 1468637"/>
                  <a:gd name="connsiteX14" fmla="*/ 390204 w 3545283"/>
                  <a:gd name="connsiteY14" fmla="*/ 1059481 h 1468637"/>
                  <a:gd name="connsiteX15" fmla="*/ 295440 w 3545283"/>
                  <a:gd name="connsiteY15" fmla="*/ 1140866 h 1468637"/>
                  <a:gd name="connsiteX16" fmla="*/ 252239 w 3545283"/>
                  <a:gd name="connsiteY16" fmla="*/ 1179330 h 1468637"/>
                  <a:gd name="connsiteX17" fmla="*/ 214055 w 3545283"/>
                  <a:gd name="connsiteY17" fmla="*/ 1217235 h 1468637"/>
                  <a:gd name="connsiteX18" fmla="*/ 146605 w 3545283"/>
                  <a:gd name="connsiteY18" fmla="*/ 1286914 h 1468637"/>
                  <a:gd name="connsiteX19" fmla="*/ 93092 w 3545283"/>
                  <a:gd name="connsiteY19" fmla="*/ 1348232 h 1468637"/>
                  <a:gd name="connsiteX20" fmla="*/ 52399 w 3545283"/>
                  <a:gd name="connsiteY20" fmla="*/ 1398958 h 1468637"/>
                  <a:gd name="connsiteX21" fmla="*/ 23691 w 3545283"/>
                  <a:gd name="connsiteY21" fmla="*/ 1436864 h 1468637"/>
                  <a:gd name="connsiteX22" fmla="*/ 0 w 3545283"/>
                  <a:gd name="connsiteY22" fmla="*/ 1468638 h 1468637"/>
                  <a:gd name="connsiteX23" fmla="*/ 19510 w 3545283"/>
                  <a:gd name="connsiteY23" fmla="*/ 1435470 h 1468637"/>
                  <a:gd name="connsiteX24" fmla="*/ 43201 w 3545283"/>
                  <a:gd name="connsiteY24" fmla="*/ 1395614 h 1468637"/>
                  <a:gd name="connsiteX25" fmla="*/ 78320 w 3545283"/>
                  <a:gd name="connsiteY25" fmla="*/ 1342379 h 1468637"/>
                  <a:gd name="connsiteX26" fmla="*/ 125701 w 3545283"/>
                  <a:gd name="connsiteY26" fmla="*/ 1277159 h 1468637"/>
                  <a:gd name="connsiteX27" fmla="*/ 187577 w 3545283"/>
                  <a:gd name="connsiteY27" fmla="*/ 1203020 h 1468637"/>
                  <a:gd name="connsiteX28" fmla="*/ 222974 w 3545283"/>
                  <a:gd name="connsiteY28" fmla="*/ 1162606 h 1468637"/>
                  <a:gd name="connsiteX29" fmla="*/ 263109 w 3545283"/>
                  <a:gd name="connsiteY29" fmla="*/ 1121356 h 1468637"/>
                  <a:gd name="connsiteX30" fmla="*/ 353692 w 3545283"/>
                  <a:gd name="connsiteY30" fmla="*/ 1034118 h 1468637"/>
                  <a:gd name="connsiteX31" fmla="*/ 578060 w 3545283"/>
                  <a:gd name="connsiteY31" fmla="*/ 851837 h 1468637"/>
                  <a:gd name="connsiteX32" fmla="*/ 855105 w 3545283"/>
                  <a:gd name="connsiteY32" fmla="*/ 671228 h 1468637"/>
                  <a:gd name="connsiteX33" fmla="*/ 930916 w 3545283"/>
                  <a:gd name="connsiteY33" fmla="*/ 627470 h 1468637"/>
                  <a:gd name="connsiteX34" fmla="*/ 1009793 w 3545283"/>
                  <a:gd name="connsiteY34" fmla="*/ 585104 h 1468637"/>
                  <a:gd name="connsiteX35" fmla="*/ 1090342 w 3545283"/>
                  <a:gd name="connsiteY35" fmla="*/ 543018 h 1468637"/>
                  <a:gd name="connsiteX36" fmla="*/ 1173678 w 3545283"/>
                  <a:gd name="connsiteY36" fmla="*/ 503161 h 1468637"/>
                  <a:gd name="connsiteX37" fmla="*/ 1520960 w 3545283"/>
                  <a:gd name="connsiteY37" fmla="*/ 355720 h 1468637"/>
                  <a:gd name="connsiteX38" fmla="*/ 1701011 w 3545283"/>
                  <a:gd name="connsiteY38" fmla="*/ 291894 h 1468637"/>
                  <a:gd name="connsiteX39" fmla="*/ 1882456 w 3545283"/>
                  <a:gd name="connsiteY39" fmla="*/ 234757 h 1468637"/>
                  <a:gd name="connsiteX40" fmla="*/ 2063623 w 3545283"/>
                  <a:gd name="connsiteY40" fmla="*/ 184588 h 1468637"/>
                  <a:gd name="connsiteX41" fmla="*/ 2242280 w 3545283"/>
                  <a:gd name="connsiteY41" fmla="*/ 141387 h 1468637"/>
                  <a:gd name="connsiteX42" fmla="*/ 2585381 w 3545283"/>
                  <a:gd name="connsiteY42" fmla="*/ 74773 h 1468637"/>
                  <a:gd name="connsiteX43" fmla="*/ 2896430 w 3545283"/>
                  <a:gd name="connsiteY43" fmla="*/ 32687 h 1468637"/>
                  <a:gd name="connsiteX44" fmla="*/ 3161490 w 3545283"/>
                  <a:gd name="connsiteY44" fmla="*/ 10111 h 1468637"/>
                  <a:gd name="connsiteX45" fmla="*/ 3366626 w 3545283"/>
                  <a:gd name="connsiteY45" fmla="*/ 1192 h 1468637"/>
                  <a:gd name="connsiteX46" fmla="*/ 3545284 w 3545283"/>
                  <a:gd name="connsiteY46" fmla="*/ 913 h 1468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3545283" h="1468637">
                    <a:moveTo>
                      <a:pt x="3545284" y="913"/>
                    </a:moveTo>
                    <a:cubicBezTo>
                      <a:pt x="3545284" y="913"/>
                      <a:pt x="3480621" y="4815"/>
                      <a:pt x="3367740" y="15128"/>
                    </a:cubicBezTo>
                    <a:cubicBezTo>
                      <a:pt x="3255139" y="25719"/>
                      <a:pt x="3094598" y="43278"/>
                      <a:pt x="2904512" y="72265"/>
                    </a:cubicBezTo>
                    <a:cubicBezTo>
                      <a:pt x="2809191" y="86758"/>
                      <a:pt x="2706902" y="105153"/>
                      <a:pt x="2599038" y="125779"/>
                    </a:cubicBezTo>
                    <a:cubicBezTo>
                      <a:pt x="2491454" y="147240"/>
                      <a:pt x="2378573" y="172046"/>
                      <a:pt x="2262905" y="200475"/>
                    </a:cubicBezTo>
                    <a:cubicBezTo>
                      <a:pt x="2146959" y="228347"/>
                      <a:pt x="2029340" y="262350"/>
                      <a:pt x="1910607" y="298026"/>
                    </a:cubicBezTo>
                    <a:cubicBezTo>
                      <a:pt x="1851240" y="315864"/>
                      <a:pt x="1792152" y="335653"/>
                      <a:pt x="1732785" y="355163"/>
                    </a:cubicBezTo>
                    <a:cubicBezTo>
                      <a:pt x="1673976" y="375788"/>
                      <a:pt x="1615166" y="396970"/>
                      <a:pt x="1556357" y="418710"/>
                    </a:cubicBezTo>
                    <a:cubicBezTo>
                      <a:pt x="1439575" y="462748"/>
                      <a:pt x="1324186" y="509572"/>
                      <a:pt x="1214371" y="560856"/>
                    </a:cubicBezTo>
                    <a:cubicBezTo>
                      <a:pt x="1159185" y="586498"/>
                      <a:pt x="1104835" y="612140"/>
                      <a:pt x="1052436" y="638897"/>
                    </a:cubicBezTo>
                    <a:cubicBezTo>
                      <a:pt x="1025958" y="651996"/>
                      <a:pt x="1000038" y="665375"/>
                      <a:pt x="974117" y="678753"/>
                    </a:cubicBezTo>
                    <a:cubicBezTo>
                      <a:pt x="948475" y="692411"/>
                      <a:pt x="923390" y="706347"/>
                      <a:pt x="898584" y="720003"/>
                    </a:cubicBezTo>
                    <a:cubicBezTo>
                      <a:pt x="847858" y="747039"/>
                      <a:pt x="801033" y="776304"/>
                      <a:pt x="754209" y="804176"/>
                    </a:cubicBezTo>
                    <a:cubicBezTo>
                      <a:pt x="706827" y="831490"/>
                      <a:pt x="663626" y="861034"/>
                      <a:pt x="620425" y="889463"/>
                    </a:cubicBezTo>
                    <a:cubicBezTo>
                      <a:pt x="535695" y="946879"/>
                      <a:pt x="457932" y="1004016"/>
                      <a:pt x="390204" y="1059481"/>
                    </a:cubicBezTo>
                    <a:cubicBezTo>
                      <a:pt x="355086" y="1086517"/>
                      <a:pt x="324984" y="1114667"/>
                      <a:pt x="295440" y="1140866"/>
                    </a:cubicBezTo>
                    <a:cubicBezTo>
                      <a:pt x="280668" y="1154245"/>
                      <a:pt x="266175" y="1167066"/>
                      <a:pt x="252239" y="1179330"/>
                    </a:cubicBezTo>
                    <a:cubicBezTo>
                      <a:pt x="239139" y="1192150"/>
                      <a:pt x="226318" y="1204972"/>
                      <a:pt x="214055" y="1217235"/>
                    </a:cubicBezTo>
                    <a:cubicBezTo>
                      <a:pt x="189806" y="1241762"/>
                      <a:pt x="166115" y="1264617"/>
                      <a:pt x="146605" y="1286914"/>
                    </a:cubicBezTo>
                    <a:cubicBezTo>
                      <a:pt x="127095" y="1308933"/>
                      <a:pt x="109257" y="1329558"/>
                      <a:pt x="93092" y="1348232"/>
                    </a:cubicBezTo>
                    <a:cubicBezTo>
                      <a:pt x="76369" y="1366628"/>
                      <a:pt x="63548" y="1383908"/>
                      <a:pt x="52399" y="1398958"/>
                    </a:cubicBezTo>
                    <a:cubicBezTo>
                      <a:pt x="40971" y="1414009"/>
                      <a:pt x="31495" y="1426552"/>
                      <a:pt x="23691" y="1436864"/>
                    </a:cubicBezTo>
                    <a:cubicBezTo>
                      <a:pt x="8083" y="1457768"/>
                      <a:pt x="0" y="1468638"/>
                      <a:pt x="0" y="1468638"/>
                    </a:cubicBezTo>
                    <a:cubicBezTo>
                      <a:pt x="0" y="1468638"/>
                      <a:pt x="6689" y="1457211"/>
                      <a:pt x="19510" y="1435470"/>
                    </a:cubicBezTo>
                    <a:cubicBezTo>
                      <a:pt x="25921" y="1424600"/>
                      <a:pt x="33725" y="1411222"/>
                      <a:pt x="43201" y="1395614"/>
                    </a:cubicBezTo>
                    <a:cubicBezTo>
                      <a:pt x="52399" y="1379727"/>
                      <a:pt x="63269" y="1361610"/>
                      <a:pt x="78320" y="1342379"/>
                    </a:cubicBezTo>
                    <a:cubicBezTo>
                      <a:pt x="92534" y="1322590"/>
                      <a:pt x="108142" y="1300850"/>
                      <a:pt x="125701" y="1277159"/>
                    </a:cubicBezTo>
                    <a:cubicBezTo>
                      <a:pt x="142703" y="1253468"/>
                      <a:pt x="165279" y="1229498"/>
                      <a:pt x="187577" y="1203020"/>
                    </a:cubicBezTo>
                    <a:cubicBezTo>
                      <a:pt x="199004" y="1189921"/>
                      <a:pt x="210710" y="1176264"/>
                      <a:pt x="222974" y="1162606"/>
                    </a:cubicBezTo>
                    <a:cubicBezTo>
                      <a:pt x="235795" y="1149228"/>
                      <a:pt x="249452" y="1135292"/>
                      <a:pt x="263109" y="1121356"/>
                    </a:cubicBezTo>
                    <a:cubicBezTo>
                      <a:pt x="290981" y="1093206"/>
                      <a:pt x="320246" y="1063383"/>
                      <a:pt x="353692" y="1034118"/>
                    </a:cubicBezTo>
                    <a:cubicBezTo>
                      <a:pt x="418633" y="974751"/>
                      <a:pt x="493887" y="912876"/>
                      <a:pt x="578060" y="851837"/>
                    </a:cubicBezTo>
                    <a:cubicBezTo>
                      <a:pt x="662232" y="790798"/>
                      <a:pt x="754488" y="729201"/>
                      <a:pt x="855105" y="671228"/>
                    </a:cubicBezTo>
                    <a:cubicBezTo>
                      <a:pt x="880189" y="656735"/>
                      <a:pt x="905552" y="641963"/>
                      <a:pt x="930916" y="627470"/>
                    </a:cubicBezTo>
                    <a:cubicBezTo>
                      <a:pt x="957115" y="613255"/>
                      <a:pt x="983314" y="599040"/>
                      <a:pt x="1009793" y="585104"/>
                    </a:cubicBezTo>
                    <a:cubicBezTo>
                      <a:pt x="1036271" y="571169"/>
                      <a:pt x="1063306" y="556954"/>
                      <a:pt x="1090342" y="543018"/>
                    </a:cubicBezTo>
                    <a:cubicBezTo>
                      <a:pt x="1117935" y="529640"/>
                      <a:pt x="1145807" y="516540"/>
                      <a:pt x="1173678" y="503161"/>
                    </a:cubicBezTo>
                    <a:cubicBezTo>
                      <a:pt x="1285444" y="450205"/>
                      <a:pt x="1402227" y="401430"/>
                      <a:pt x="1520960" y="355720"/>
                    </a:cubicBezTo>
                    <a:cubicBezTo>
                      <a:pt x="1580884" y="333980"/>
                      <a:pt x="1640809" y="312519"/>
                      <a:pt x="1701011" y="291894"/>
                    </a:cubicBezTo>
                    <a:cubicBezTo>
                      <a:pt x="1761493" y="272384"/>
                      <a:pt x="1821696" y="252316"/>
                      <a:pt x="1882456" y="234757"/>
                    </a:cubicBezTo>
                    <a:cubicBezTo>
                      <a:pt x="1942938" y="216919"/>
                      <a:pt x="2003141" y="199639"/>
                      <a:pt x="2063623" y="184588"/>
                    </a:cubicBezTo>
                    <a:cubicBezTo>
                      <a:pt x="2123547" y="168980"/>
                      <a:pt x="2183471" y="154487"/>
                      <a:pt x="2242280" y="141387"/>
                    </a:cubicBezTo>
                    <a:cubicBezTo>
                      <a:pt x="2359899" y="114072"/>
                      <a:pt x="2475288" y="93169"/>
                      <a:pt x="2585381" y="74773"/>
                    </a:cubicBezTo>
                    <a:cubicBezTo>
                      <a:pt x="2695196" y="56936"/>
                      <a:pt x="2799715" y="43000"/>
                      <a:pt x="2896430" y="32687"/>
                    </a:cubicBezTo>
                    <a:cubicBezTo>
                      <a:pt x="2993145" y="21817"/>
                      <a:pt x="3082334" y="15128"/>
                      <a:pt x="3161490" y="10111"/>
                    </a:cubicBezTo>
                    <a:cubicBezTo>
                      <a:pt x="3240645" y="4815"/>
                      <a:pt x="3309767" y="2586"/>
                      <a:pt x="3366626" y="1192"/>
                    </a:cubicBezTo>
                    <a:cubicBezTo>
                      <a:pt x="3480342" y="-1316"/>
                      <a:pt x="3545284" y="913"/>
                      <a:pt x="3545284" y="913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grpSp>
            <p:nvGrpSpPr>
              <p:cNvPr id="28" name="Graphic 2">
                <a:extLst>
                  <a:ext uri="{FF2B5EF4-FFF2-40B4-BE49-F238E27FC236}">
                    <a16:creationId xmlns:a16="http://schemas.microsoft.com/office/drawing/2014/main" id="{BBA71F52-E8FC-4E48-B5A2-94A4F7D076CB}"/>
                  </a:ext>
                </a:extLst>
              </p:cNvPr>
              <p:cNvGrpSpPr/>
              <p:nvPr/>
            </p:nvGrpSpPr>
            <p:grpSpPr>
              <a:xfrm>
                <a:off x="2870126" y="3477622"/>
                <a:ext cx="6457220" cy="2834883"/>
                <a:chOff x="2870126" y="3477622"/>
                <a:chExt cx="6457220" cy="2834883"/>
              </a:xfrm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D38305B5-35C2-4F6E-8FD2-2FF6F59FA016}"/>
                    </a:ext>
                  </a:extLst>
                </p:cNvPr>
                <p:cNvSpPr/>
                <p:nvPr/>
              </p:nvSpPr>
              <p:spPr>
                <a:xfrm>
                  <a:off x="2914721" y="3512740"/>
                  <a:ext cx="6368131" cy="2764316"/>
                </a:xfrm>
                <a:custGeom>
                  <a:avLst/>
                  <a:gdLst>
                    <a:gd name="connsiteX0" fmla="*/ 3237580 w 6368131"/>
                    <a:gd name="connsiteY0" fmla="*/ 279 h 2764316"/>
                    <a:gd name="connsiteX1" fmla="*/ 3136405 w 6368131"/>
                    <a:gd name="connsiteY1" fmla="*/ 0 h 2764316"/>
                    <a:gd name="connsiteX2" fmla="*/ 1794382 w 6368131"/>
                    <a:gd name="connsiteY2" fmla="*/ 206808 h 2764316"/>
                    <a:gd name="connsiteX3" fmla="*/ 0 w 6368131"/>
                    <a:gd name="connsiteY3" fmla="*/ 1236110 h 2764316"/>
                    <a:gd name="connsiteX4" fmla="*/ 1121558 w 6368131"/>
                    <a:gd name="connsiteY4" fmla="*/ 2759578 h 2764316"/>
                    <a:gd name="connsiteX5" fmla="*/ 3114944 w 6368131"/>
                    <a:gd name="connsiteY5" fmla="*/ 2505667 h 2764316"/>
                    <a:gd name="connsiteX6" fmla="*/ 3249286 w 6368131"/>
                    <a:gd name="connsiteY6" fmla="*/ 2505946 h 2764316"/>
                    <a:gd name="connsiteX7" fmla="*/ 5241278 w 6368131"/>
                    <a:gd name="connsiteY7" fmla="*/ 2764317 h 2764316"/>
                    <a:gd name="connsiteX8" fmla="*/ 6368132 w 6368131"/>
                    <a:gd name="connsiteY8" fmla="*/ 1244194 h 2764316"/>
                    <a:gd name="connsiteX9" fmla="*/ 4578488 w 6368131"/>
                    <a:gd name="connsiteY9" fmla="*/ 210710 h 2764316"/>
                    <a:gd name="connsiteX10" fmla="*/ 3237580 w 6368131"/>
                    <a:gd name="connsiteY10" fmla="*/ 279 h 27643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368131" h="2764316">
                      <a:moveTo>
                        <a:pt x="3237580" y="279"/>
                      </a:moveTo>
                      <a:cubicBezTo>
                        <a:pt x="3203855" y="0"/>
                        <a:pt x="3170130" y="0"/>
                        <a:pt x="3136405" y="0"/>
                      </a:cubicBezTo>
                      <a:cubicBezTo>
                        <a:pt x="3141979" y="5296"/>
                        <a:pt x="2504553" y="6132"/>
                        <a:pt x="1794382" y="206808"/>
                      </a:cubicBezTo>
                      <a:cubicBezTo>
                        <a:pt x="1083653" y="393827"/>
                        <a:pt x="300178" y="780129"/>
                        <a:pt x="0" y="1236110"/>
                      </a:cubicBezTo>
                      <a:cubicBezTo>
                        <a:pt x="411944" y="1724144"/>
                        <a:pt x="786261" y="2233360"/>
                        <a:pt x="1121558" y="2759578"/>
                      </a:cubicBezTo>
                      <a:cubicBezTo>
                        <a:pt x="1775986" y="2594857"/>
                        <a:pt x="2445465" y="2510405"/>
                        <a:pt x="3114944" y="2505667"/>
                      </a:cubicBezTo>
                      <a:cubicBezTo>
                        <a:pt x="3159817" y="2505389"/>
                        <a:pt x="3204412" y="2505389"/>
                        <a:pt x="3249286" y="2505946"/>
                      </a:cubicBezTo>
                      <a:cubicBezTo>
                        <a:pt x="3918765" y="2512078"/>
                        <a:pt x="4587686" y="2598201"/>
                        <a:pt x="5241278" y="2764317"/>
                      </a:cubicBezTo>
                      <a:cubicBezTo>
                        <a:pt x="5577969" y="2238935"/>
                        <a:pt x="5953958" y="1730833"/>
                        <a:pt x="6368132" y="1244194"/>
                      </a:cubicBezTo>
                      <a:cubicBezTo>
                        <a:pt x="6069904" y="787655"/>
                        <a:pt x="5288381" y="399402"/>
                        <a:pt x="4578488" y="210710"/>
                      </a:cubicBezTo>
                      <a:cubicBezTo>
                        <a:pt x="3869432" y="8362"/>
                        <a:pt x="3232005" y="5296"/>
                        <a:pt x="3237580" y="279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5DB7AE20-4017-4ECC-83F3-A80694B45F14}"/>
                    </a:ext>
                  </a:extLst>
                </p:cNvPr>
                <p:cNvSpPr/>
                <p:nvPr/>
              </p:nvSpPr>
              <p:spPr>
                <a:xfrm>
                  <a:off x="2870126" y="3477622"/>
                  <a:ext cx="6457220" cy="2834883"/>
                </a:xfrm>
                <a:custGeom>
                  <a:avLst/>
                  <a:gdLst>
                    <a:gd name="connsiteX0" fmla="*/ 5277233 w 6457220"/>
                    <a:gd name="connsiteY0" fmla="*/ 2833717 h 2834883"/>
                    <a:gd name="connsiteX1" fmla="*/ 1174793 w 6457220"/>
                    <a:gd name="connsiteY1" fmla="*/ 2828700 h 2834883"/>
                    <a:gd name="connsiteX2" fmla="*/ 1134379 w 6457220"/>
                    <a:gd name="connsiteY2" fmla="*/ 2813650 h 2834883"/>
                    <a:gd name="connsiteX3" fmla="*/ 6689 w 6457220"/>
                    <a:gd name="connsiteY3" fmla="*/ 1294920 h 2834883"/>
                    <a:gd name="connsiteX4" fmla="*/ 6689 w 6457220"/>
                    <a:gd name="connsiteY4" fmla="*/ 1257572 h 2834883"/>
                    <a:gd name="connsiteX5" fmla="*/ 1826155 w 6457220"/>
                    <a:gd name="connsiteY5" fmla="*/ 207923 h 2834883"/>
                    <a:gd name="connsiteX6" fmla="*/ 3179328 w 6457220"/>
                    <a:gd name="connsiteY6" fmla="*/ 0 h 2834883"/>
                    <a:gd name="connsiteX7" fmla="*/ 3282732 w 6457220"/>
                    <a:gd name="connsiteY7" fmla="*/ 279 h 2834883"/>
                    <a:gd name="connsiteX8" fmla="*/ 4636462 w 6457220"/>
                    <a:gd name="connsiteY8" fmla="*/ 211825 h 2834883"/>
                    <a:gd name="connsiteX9" fmla="*/ 6450911 w 6457220"/>
                    <a:gd name="connsiteY9" fmla="*/ 1265933 h 2834883"/>
                    <a:gd name="connsiteX10" fmla="*/ 6450353 w 6457220"/>
                    <a:gd name="connsiteY10" fmla="*/ 1303560 h 2834883"/>
                    <a:gd name="connsiteX11" fmla="*/ 5317647 w 6457220"/>
                    <a:gd name="connsiteY11" fmla="*/ 2818945 h 2834883"/>
                    <a:gd name="connsiteX12" fmla="*/ 5277233 w 6457220"/>
                    <a:gd name="connsiteY12" fmla="*/ 2833717 h 2834883"/>
                    <a:gd name="connsiteX13" fmla="*/ 1184270 w 6457220"/>
                    <a:gd name="connsiteY13" fmla="*/ 2754004 h 2834883"/>
                    <a:gd name="connsiteX14" fmla="*/ 5268035 w 6457220"/>
                    <a:gd name="connsiteY14" fmla="*/ 2759021 h 2834883"/>
                    <a:gd name="connsiteX15" fmla="*/ 6360885 w 6457220"/>
                    <a:gd name="connsiteY15" fmla="*/ 1273180 h 2834883"/>
                    <a:gd name="connsiteX16" fmla="*/ 4602737 w 6457220"/>
                    <a:gd name="connsiteY16" fmla="*/ 277881 h 2834883"/>
                    <a:gd name="connsiteX17" fmla="*/ 3280223 w 6457220"/>
                    <a:gd name="connsiteY17" fmla="*/ 70237 h 2834883"/>
                    <a:gd name="connsiteX18" fmla="*/ 3181279 w 6457220"/>
                    <a:gd name="connsiteY18" fmla="*/ 70237 h 2834883"/>
                    <a:gd name="connsiteX19" fmla="*/ 1859602 w 6457220"/>
                    <a:gd name="connsiteY19" fmla="*/ 273979 h 2834883"/>
                    <a:gd name="connsiteX20" fmla="*/ 96994 w 6457220"/>
                    <a:gd name="connsiteY20" fmla="*/ 1264818 h 2834883"/>
                    <a:gd name="connsiteX21" fmla="*/ 1184270 w 6457220"/>
                    <a:gd name="connsiteY21" fmla="*/ 2754004 h 2834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6457220" h="2834883">
                      <a:moveTo>
                        <a:pt x="5277233" y="2833717"/>
                      </a:moveTo>
                      <a:cubicBezTo>
                        <a:pt x="3932143" y="2491731"/>
                        <a:pt x="2521834" y="2489780"/>
                        <a:pt x="1174793" y="2828700"/>
                      </a:cubicBezTo>
                      <a:cubicBezTo>
                        <a:pt x="1158906" y="2832602"/>
                        <a:pt x="1142741" y="2826470"/>
                        <a:pt x="1134379" y="2813650"/>
                      </a:cubicBezTo>
                      <a:cubicBezTo>
                        <a:pt x="796853" y="2288825"/>
                        <a:pt x="420584" y="1781281"/>
                        <a:pt x="6689" y="1294920"/>
                      </a:cubicBezTo>
                      <a:cubicBezTo>
                        <a:pt x="-2230" y="1284607"/>
                        <a:pt x="-2230" y="1270114"/>
                        <a:pt x="6689" y="1257572"/>
                      </a:cubicBezTo>
                      <a:cubicBezTo>
                        <a:pt x="265339" y="881304"/>
                        <a:pt x="867089" y="470196"/>
                        <a:pt x="1826155" y="207923"/>
                      </a:cubicBezTo>
                      <a:cubicBezTo>
                        <a:pt x="2537163" y="13378"/>
                        <a:pt x="3174590" y="836"/>
                        <a:pt x="3179328" y="0"/>
                      </a:cubicBezTo>
                      <a:cubicBezTo>
                        <a:pt x="3213889" y="0"/>
                        <a:pt x="3248171" y="0"/>
                        <a:pt x="3282732" y="279"/>
                      </a:cubicBezTo>
                      <a:cubicBezTo>
                        <a:pt x="3289142" y="1115"/>
                        <a:pt x="3926290" y="15329"/>
                        <a:pt x="4636462" y="211825"/>
                      </a:cubicBezTo>
                      <a:cubicBezTo>
                        <a:pt x="5594413" y="476606"/>
                        <a:pt x="6193934" y="889386"/>
                        <a:pt x="6450911" y="1265933"/>
                      </a:cubicBezTo>
                      <a:cubicBezTo>
                        <a:pt x="6459551" y="1278476"/>
                        <a:pt x="6459272" y="1292969"/>
                        <a:pt x="6450353" y="1303560"/>
                      </a:cubicBezTo>
                      <a:cubicBezTo>
                        <a:pt x="6034507" y="1788528"/>
                        <a:pt x="5656567" y="2295236"/>
                        <a:pt x="5317647" y="2818945"/>
                      </a:cubicBezTo>
                      <a:cubicBezTo>
                        <a:pt x="5309285" y="2831488"/>
                        <a:pt x="5292841" y="2837619"/>
                        <a:pt x="5277233" y="2833717"/>
                      </a:cubicBezTo>
                      <a:close/>
                      <a:moveTo>
                        <a:pt x="1184270" y="2754004"/>
                      </a:moveTo>
                      <a:cubicBezTo>
                        <a:pt x="2525736" y="2420937"/>
                        <a:pt x="3928520" y="2422888"/>
                        <a:pt x="5268035" y="2759021"/>
                      </a:cubicBezTo>
                      <a:cubicBezTo>
                        <a:pt x="5595249" y="2246182"/>
                        <a:pt x="5960090" y="1749507"/>
                        <a:pt x="6360885" y="1273180"/>
                      </a:cubicBezTo>
                      <a:cubicBezTo>
                        <a:pt x="6058756" y="834479"/>
                        <a:pt x="5295907" y="461277"/>
                        <a:pt x="4602737" y="277881"/>
                      </a:cubicBezTo>
                      <a:cubicBezTo>
                        <a:pt x="3910124" y="81664"/>
                        <a:pt x="3287191" y="75254"/>
                        <a:pt x="3280223" y="70237"/>
                      </a:cubicBezTo>
                      <a:cubicBezTo>
                        <a:pt x="3247335" y="70237"/>
                        <a:pt x="3214167" y="69958"/>
                        <a:pt x="3181279" y="70237"/>
                      </a:cubicBezTo>
                      <a:cubicBezTo>
                        <a:pt x="3175147" y="75254"/>
                        <a:pt x="2552771" y="79434"/>
                        <a:pt x="1859602" y="273979"/>
                      </a:cubicBezTo>
                      <a:cubicBezTo>
                        <a:pt x="1165874" y="455424"/>
                        <a:pt x="401353" y="826675"/>
                        <a:pt x="96994" y="1264818"/>
                      </a:cubicBezTo>
                      <a:cubicBezTo>
                        <a:pt x="495281" y="1742818"/>
                        <a:pt x="858170" y="2240328"/>
                        <a:pt x="1184270" y="275400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38E969E1-6BEE-410C-9F9D-33CAD09FB92E}"/>
                  </a:ext>
                </a:extLst>
              </p:cNvPr>
              <p:cNvSpPr/>
              <p:nvPr/>
            </p:nvSpPr>
            <p:spPr>
              <a:xfrm>
                <a:off x="3195389" y="3635166"/>
                <a:ext cx="5822960" cy="2463789"/>
              </a:xfrm>
              <a:custGeom>
                <a:avLst/>
                <a:gdLst>
                  <a:gd name="connsiteX0" fmla="*/ 2961092 w 5822960"/>
                  <a:gd name="connsiteY0" fmla="*/ 209 h 2463789"/>
                  <a:gd name="connsiteX1" fmla="*/ 2869115 w 5822960"/>
                  <a:gd name="connsiteY1" fmla="*/ 209 h 2463789"/>
                  <a:gd name="connsiteX2" fmla="*/ 1650842 w 5822960"/>
                  <a:gd name="connsiteY2" fmla="*/ 178588 h 2463789"/>
                  <a:gd name="connsiteX3" fmla="*/ 0 w 5822960"/>
                  <a:gd name="connsiteY3" fmla="*/ 1073549 h 2463789"/>
                  <a:gd name="connsiteX4" fmla="*/ 985265 w 5822960"/>
                  <a:gd name="connsiteY4" fmla="*/ 2455707 h 2463789"/>
                  <a:gd name="connsiteX5" fmla="*/ 2845982 w 5822960"/>
                  <a:gd name="connsiteY5" fmla="*/ 2240816 h 2463789"/>
                  <a:gd name="connsiteX6" fmla="*/ 2971126 w 5822960"/>
                  <a:gd name="connsiteY6" fmla="*/ 2241095 h 2463789"/>
                  <a:gd name="connsiteX7" fmla="*/ 4830449 w 5822960"/>
                  <a:gd name="connsiteY7" fmla="*/ 2463790 h 2463789"/>
                  <a:gd name="connsiteX8" fmla="*/ 5822961 w 5822960"/>
                  <a:gd name="connsiteY8" fmla="*/ 1086370 h 2463789"/>
                  <a:gd name="connsiteX9" fmla="*/ 4177693 w 5822960"/>
                  <a:gd name="connsiteY9" fmla="*/ 184441 h 2463789"/>
                  <a:gd name="connsiteX10" fmla="*/ 2961092 w 5822960"/>
                  <a:gd name="connsiteY10" fmla="*/ 209 h 2463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822960" h="2463789">
                    <a:moveTo>
                      <a:pt x="2961092" y="209"/>
                    </a:moveTo>
                    <a:cubicBezTo>
                      <a:pt x="2930433" y="-70"/>
                      <a:pt x="2899774" y="-70"/>
                      <a:pt x="2869115" y="209"/>
                    </a:cubicBezTo>
                    <a:cubicBezTo>
                      <a:pt x="2873575" y="4668"/>
                      <a:pt x="2297466" y="5783"/>
                      <a:pt x="1650842" y="178588"/>
                    </a:cubicBezTo>
                    <a:cubicBezTo>
                      <a:pt x="1003940" y="339687"/>
                      <a:pt x="286800" y="671917"/>
                      <a:pt x="0" y="1073549"/>
                    </a:cubicBezTo>
                    <a:cubicBezTo>
                      <a:pt x="359824" y="1518660"/>
                      <a:pt x="688710" y="1980494"/>
                      <a:pt x="985265" y="2455707"/>
                    </a:cubicBezTo>
                    <a:cubicBezTo>
                      <a:pt x="1597607" y="2315512"/>
                      <a:pt x="2221655" y="2243882"/>
                      <a:pt x="2845982" y="2240816"/>
                    </a:cubicBezTo>
                    <a:cubicBezTo>
                      <a:pt x="2887789" y="2240537"/>
                      <a:pt x="2929597" y="2240816"/>
                      <a:pt x="2971126" y="2241095"/>
                    </a:cubicBezTo>
                    <a:cubicBezTo>
                      <a:pt x="3595452" y="2246948"/>
                      <a:pt x="4218943" y="2321087"/>
                      <a:pt x="4830449" y="2463790"/>
                    </a:cubicBezTo>
                    <a:cubicBezTo>
                      <a:pt x="5129234" y="1989971"/>
                      <a:pt x="5460350" y="1529530"/>
                      <a:pt x="5822961" y="1086370"/>
                    </a:cubicBezTo>
                    <a:cubicBezTo>
                      <a:pt x="5538391" y="683902"/>
                      <a:pt x="4823481" y="348605"/>
                      <a:pt x="4177693" y="184441"/>
                    </a:cubicBezTo>
                    <a:cubicBezTo>
                      <a:pt x="3532741" y="8292"/>
                      <a:pt x="2956632" y="4390"/>
                      <a:pt x="2961092" y="209"/>
                    </a:cubicBezTo>
                    <a:close/>
                  </a:path>
                </a:pathLst>
              </a:custGeom>
              <a:solidFill>
                <a:srgbClr val="FEFEFE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38" name="PA_文本框 10">
              <a:extLst>
                <a:ext uri="{FF2B5EF4-FFF2-40B4-BE49-F238E27FC236}">
                  <a16:creationId xmlns:a16="http://schemas.microsoft.com/office/drawing/2014/main" id="{E90B6DE8-EBD9-4E10-80A5-F6EFD098622D}"/>
                </a:ext>
              </a:extLst>
            </p:cNvPr>
            <p:cNvSpPr txBox="1"/>
            <p:nvPr/>
          </p:nvSpPr>
          <p:spPr>
            <a:xfrm>
              <a:off x="3947932" y="3621042"/>
              <a:ext cx="454918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>
                  <a:ln w="0"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Microsoft YaHei" panose="020B0503020204020204" pitchFamily="34" charset="-122"/>
                  <a:cs typeface="Calibri" panose="020F0502020204030204" pitchFamily="34" charset="0"/>
                </a:rPr>
                <a:t>Chúc mừng bạn hoàn thành thử thách!</a:t>
              </a:r>
              <a:endParaRPr kumimoji="0" lang="zh-CN" altLang="en-US" sz="32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40" name="PA_文本框 27">
              <a:extLst>
                <a:ext uri="{FF2B5EF4-FFF2-40B4-BE49-F238E27FC236}">
                  <a16:creationId xmlns:a16="http://schemas.microsoft.com/office/drawing/2014/main" id="{E870EE6B-9AA9-4FD4-B6B7-2727579CEE89}"/>
                </a:ext>
              </a:extLst>
            </p:cNvPr>
            <p:cNvSpPr txBox="1"/>
            <p:nvPr/>
          </p:nvSpPr>
          <p:spPr>
            <a:xfrm>
              <a:off x="3657600" y="4696361"/>
              <a:ext cx="512984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 w="19050">
                    <a:solidFill>
                      <a:prstClr val="black"/>
                    </a:solidFill>
                  </a:ln>
                  <a:solidFill>
                    <a:srgbClr val="FFBD45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TẠM BIỆT VÀ HẸN GẶP LẠI!</a:t>
              </a:r>
              <a:endParaRPr kumimoji="0" lang="zh-CN" altLang="en-US" sz="4000" b="0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BD4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0BC12D3-EEBE-44EE-9C41-11771552E4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282" y="5154294"/>
            <a:ext cx="1623263" cy="6918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D553A0-4301-4AA1-91D0-D6C68A890C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905" y="4880640"/>
            <a:ext cx="1679638" cy="186956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1083918-3B29-45CB-83CA-035678DB3A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021" y="1801400"/>
            <a:ext cx="3918643" cy="48873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847B4CD-5204-41CF-BB25-B927CF2E1E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344" y="1293886"/>
            <a:ext cx="3183890" cy="545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564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F2DCC3D7-C75D-4737-B847-4FC01097DB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381" y="0"/>
            <a:ext cx="7396619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E3D0F54-1160-4661-A6C9-03CB4694DF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7" y="0"/>
            <a:ext cx="7396619" cy="6858000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id="{CB1448EF-C174-4E5E-8041-B5CBD84954CC}"/>
              </a:ext>
            </a:extLst>
          </p:cNvPr>
          <p:cNvGrpSpPr/>
          <p:nvPr/>
        </p:nvGrpSpPr>
        <p:grpSpPr>
          <a:xfrm flipH="1">
            <a:off x="13437" y="3254829"/>
            <a:ext cx="4169230" cy="3603171"/>
            <a:chOff x="4444317" y="3254829"/>
            <a:chExt cx="4169230" cy="360317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EB761C-016E-4D74-8475-C21B4D18C8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32" r="6963" b="59365"/>
            <a:stretch/>
          </p:blipFill>
          <p:spPr>
            <a:xfrm>
              <a:off x="4444317" y="3907971"/>
              <a:ext cx="3156862" cy="2950029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D0D4D510-30E9-4F4E-8073-949D24AFD0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289" b="58730"/>
            <a:stretch/>
          </p:blipFill>
          <p:spPr>
            <a:xfrm flipH="1">
              <a:off x="5914404" y="3254829"/>
              <a:ext cx="2699143" cy="3603171"/>
            </a:xfrm>
            <a:prstGeom prst="rect">
              <a:avLst/>
            </a:prstGeom>
          </p:spPr>
        </p:pic>
      </p:grpSp>
      <p:sp>
        <p:nvSpPr>
          <p:cNvPr id="16" name="文本框 7">
            <a:extLst>
              <a:ext uri="{FF2B5EF4-FFF2-40B4-BE49-F238E27FC236}">
                <a16:creationId xmlns:a16="http://schemas.microsoft.com/office/drawing/2014/main" id="{B07D3780-2260-46BC-B3C6-30A20377408B}"/>
              </a:ext>
            </a:extLst>
          </p:cNvPr>
          <p:cNvSpPr txBox="1"/>
          <p:nvPr/>
        </p:nvSpPr>
        <p:spPr>
          <a:xfrm>
            <a:off x="725215" y="399818"/>
            <a:ext cx="103737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itchFamily="34" charset="0"/>
                <a:ea typeface="字魂27号-布丁体" panose="00000500000000000000" pitchFamily="2" charset="-122"/>
                <a:cs typeface="Times New Roman" pitchFamily="18" charset="0"/>
              </a:rPr>
              <a:t>Thứ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itchFamily="34" charset="0"/>
                <a:ea typeface="字魂27号-布丁体" panose="00000500000000000000" pitchFamily="2" charset="-122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solidFill>
                  <a:srgbClr val="000000"/>
                </a:solidFill>
                <a:latin typeface="HP001 4H" pitchFamily="34" charset="0"/>
                <a:ea typeface="字魂27号-布丁体" panose="00000500000000000000" pitchFamily="2" charset="-122"/>
                <a:cs typeface="Times New Roman" pitchFamily="18" charset="0"/>
              </a:rPr>
              <a:t>ba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itchFamily="34" charset="0"/>
                <a:ea typeface="字魂27号-布丁体" panose="00000500000000000000" pitchFamily="2" charset="-122"/>
                <a:cs typeface="Times New Roman" pitchFamily="18" charset="0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itchFamily="34" charset="0"/>
                <a:ea typeface="字魂27号-布丁体" panose="00000500000000000000" pitchFamily="2" charset="-122"/>
                <a:cs typeface="Times New Roman" pitchFamily="18" charset="0"/>
              </a:rPr>
              <a:t>ngày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itchFamily="34" charset="0"/>
                <a:ea typeface="字魂27号-布丁体" panose="00000500000000000000" pitchFamily="2" charset="-122"/>
                <a:cs typeface="Times New Roman" pitchFamily="18" charset="0"/>
              </a:rPr>
              <a:t> </a:t>
            </a:r>
            <a:r>
              <a:rPr lang="en-US" altLang="zh-CN" sz="4000" noProof="0" dirty="0" smtClean="0">
                <a:solidFill>
                  <a:srgbClr val="000000"/>
                </a:solidFill>
                <a:latin typeface="HP001 4H" pitchFamily="34" charset="0"/>
                <a:ea typeface="字魂27号-布丁体" panose="00000500000000000000" pitchFamily="2" charset="-122"/>
                <a:cs typeface="Times New Roman" pitchFamily="18" charset="0"/>
              </a:rPr>
              <a:t>30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itchFamily="34" charset="0"/>
                <a:ea typeface="字魂27号-布丁体" panose="00000500000000000000" pitchFamily="2" charset="-122"/>
                <a:cs typeface="Times New Roman" pitchFamily="18" charset="0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itchFamily="34" charset="0"/>
                <a:ea typeface="字魂27号-布丁体" panose="00000500000000000000" pitchFamily="2" charset="-122"/>
                <a:cs typeface="Times New Roman" pitchFamily="18" charset="0"/>
              </a:rPr>
              <a:t>tháng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itchFamily="34" charset="0"/>
                <a:ea typeface="字魂27号-布丁体" panose="00000500000000000000" pitchFamily="2" charset="-122"/>
                <a:cs typeface="Times New Roman" pitchFamily="18" charset="0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HP001 4H" pitchFamily="34" charset="0"/>
                <a:ea typeface="字魂27号-布丁体" panose="00000500000000000000" pitchFamily="2" charset="-122"/>
                <a:cs typeface="Times New Roman" pitchFamily="18" charset="0"/>
              </a:rPr>
              <a:t>9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itchFamily="34" charset="0"/>
                <a:ea typeface="字魂27号-布丁体" panose="00000500000000000000" pitchFamily="2" charset="-122"/>
                <a:cs typeface="Times New Roman" pitchFamily="18" charset="0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itchFamily="34" charset="0"/>
                <a:ea typeface="字魂27号-布丁体" panose="00000500000000000000" pitchFamily="2" charset="-122"/>
                <a:cs typeface="Times New Roman" pitchFamily="18" charset="0"/>
              </a:rPr>
              <a:t>năm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itchFamily="34" charset="0"/>
                <a:ea typeface="字魂27号-布丁体" panose="00000500000000000000" pitchFamily="2" charset="-122"/>
                <a:cs typeface="Times New Roman" pitchFamily="18" charset="0"/>
              </a:rPr>
              <a:t> 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u="sng" dirty="0" err="1" smtClean="0">
                <a:solidFill>
                  <a:srgbClr val="000000"/>
                </a:solidFill>
                <a:latin typeface="HP001 4H" pitchFamily="34" charset="0"/>
                <a:ea typeface="字魂27号-布丁体" panose="00000500000000000000" pitchFamily="2" charset="-122"/>
                <a:cs typeface="Times New Roman" pitchFamily="18" charset="0"/>
              </a:rPr>
              <a:t>Toán</a:t>
            </a:r>
            <a:endParaRPr kumimoji="0" lang="zh-CN" altLang="en-US" sz="40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H" pitchFamily="34" charset="0"/>
              <a:ea typeface="字魂27号-布丁体" panose="00000500000000000000" pitchFamily="2" charset="-122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4C451F-2EFF-4489-9046-BB7316FF46F9}"/>
              </a:ext>
            </a:extLst>
          </p:cNvPr>
          <p:cNvSpPr txBox="1"/>
          <p:nvPr/>
        </p:nvSpPr>
        <p:spPr>
          <a:xfrm>
            <a:off x="3042746" y="1781157"/>
            <a:ext cx="80561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HP001 4H" pitchFamily="34" charset="0"/>
                <a:cs typeface="Times New Roman" pitchFamily="18" charset="0"/>
              </a:rPr>
              <a:t>Bài10: </a:t>
            </a:r>
            <a:r>
              <a:rPr lang="en-US" sz="4000" dirty="0" err="1" smtClean="0">
                <a:solidFill>
                  <a:srgbClr val="FF0000"/>
                </a:solidFill>
                <a:latin typeface="HP001 4H" pitchFamily="34" charset="0"/>
                <a:cs typeface="Times New Roman" pitchFamily="18" charset="0"/>
              </a:rPr>
              <a:t>Bảng</a:t>
            </a:r>
            <a:r>
              <a:rPr lang="en-US" sz="4000" dirty="0" smtClean="0">
                <a:solidFill>
                  <a:srgbClr val="FF0000"/>
                </a:solidFill>
                <a:latin typeface="HP001 4H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HP001 4H" pitchFamily="34" charset="0"/>
                <a:cs typeface="Times New Roman" pitchFamily="18" charset="0"/>
              </a:rPr>
              <a:t>nhân</a:t>
            </a:r>
            <a:r>
              <a:rPr lang="en-US" sz="4000" dirty="0" smtClean="0">
                <a:solidFill>
                  <a:srgbClr val="FF0000"/>
                </a:solidFill>
                <a:latin typeface="HP001 4H" pitchFamily="34" charset="0"/>
                <a:cs typeface="Times New Roman" pitchFamily="18" charset="0"/>
              </a:rPr>
              <a:t> 7 ( </a:t>
            </a:r>
            <a:r>
              <a:rPr lang="en-US" sz="4000" dirty="0" err="1" smtClean="0">
                <a:solidFill>
                  <a:srgbClr val="FF0000"/>
                </a:solidFill>
                <a:latin typeface="HP001 4H" pitchFamily="34" charset="0"/>
                <a:cs typeface="Times New Roman" pitchFamily="18" charset="0"/>
              </a:rPr>
              <a:t>tiết</a:t>
            </a:r>
            <a:r>
              <a:rPr lang="en-US" sz="4000" dirty="0" smtClean="0">
                <a:solidFill>
                  <a:srgbClr val="FF0000"/>
                </a:solidFill>
                <a:latin typeface="HP001 4H" pitchFamily="34" charset="0"/>
                <a:cs typeface="Times New Roman" pitchFamily="18" charset="0"/>
              </a:rPr>
              <a:t> 2 )</a:t>
            </a:r>
            <a:endParaRPr lang="en-US" sz="4000" dirty="0">
              <a:solidFill>
                <a:srgbClr val="FF0000"/>
              </a:solidFill>
              <a:latin typeface="HP001 4H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95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0046AAB-C782-42BE-B8E4-CBFA045E8985}"/>
              </a:ext>
            </a:extLst>
          </p:cNvPr>
          <p:cNvSpPr/>
          <p:nvPr/>
        </p:nvSpPr>
        <p:spPr>
          <a:xfrm>
            <a:off x="342900" y="369720"/>
            <a:ext cx="11506200" cy="6019800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C76016-3D29-4234-B856-6C4D8746D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718" y="612037"/>
            <a:ext cx="6743700" cy="742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8A4449-7CF7-4201-986C-B8CAED2C5F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326" y="1311348"/>
            <a:ext cx="9801225" cy="1981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650BAEE-4E44-496F-8D16-5C08A814E5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5276" y="3532003"/>
            <a:ext cx="4718752" cy="1086158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F4CA7CC-FE97-4E2A-B6FF-98C5BA340B62}"/>
              </a:ext>
            </a:extLst>
          </p:cNvPr>
          <p:cNvSpPr/>
          <p:nvPr/>
        </p:nvSpPr>
        <p:spPr>
          <a:xfrm>
            <a:off x="3848986" y="3763925"/>
            <a:ext cx="701749" cy="65921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A7AA488-94D1-47C7-AEEF-C7AF53FB0D2A}"/>
              </a:ext>
            </a:extLst>
          </p:cNvPr>
          <p:cNvSpPr/>
          <p:nvPr/>
        </p:nvSpPr>
        <p:spPr>
          <a:xfrm>
            <a:off x="4880345" y="3795824"/>
            <a:ext cx="574158" cy="5316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B696F1B-A061-47CE-B617-164018899CB9}"/>
              </a:ext>
            </a:extLst>
          </p:cNvPr>
          <p:cNvSpPr/>
          <p:nvPr/>
        </p:nvSpPr>
        <p:spPr>
          <a:xfrm>
            <a:off x="5837274" y="3763925"/>
            <a:ext cx="701749" cy="65921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A04273E-7966-4129-9DE6-F90BF5E7D9A2}"/>
              </a:ext>
            </a:extLst>
          </p:cNvPr>
          <p:cNvSpPr/>
          <p:nvPr/>
        </p:nvSpPr>
        <p:spPr>
          <a:xfrm>
            <a:off x="7293934" y="3763924"/>
            <a:ext cx="744280" cy="65921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</a:t>
            </a:r>
          </a:p>
        </p:txBody>
      </p:sp>
      <p:pic>
        <p:nvPicPr>
          <p:cNvPr id="18" name="Picture 2" descr="Quả trứng gà giữ kỷ lục 'nhiều lượt thích nhất Instagram' - VnExpress">
            <a:extLst>
              <a:ext uri="{FF2B5EF4-FFF2-40B4-BE49-F238E27FC236}">
                <a16:creationId xmlns:a16="http://schemas.microsoft.com/office/drawing/2014/main" id="{088F55E9-E64F-4FEC-A7F1-762E107D8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509" y="4888519"/>
            <a:ext cx="2275594" cy="136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Quả trứng gà giữ kỷ lục 'nhiều lượt thích nhất Instagram' - VnExpress">
            <a:extLst>
              <a:ext uri="{FF2B5EF4-FFF2-40B4-BE49-F238E27FC236}">
                <a16:creationId xmlns:a16="http://schemas.microsoft.com/office/drawing/2014/main" id="{5F3586B5-0B90-45A6-8228-A3DBA4F85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467" y="4831153"/>
            <a:ext cx="2275594" cy="136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B626619-88CE-4462-AAEE-DBB5529114C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935" y="4638096"/>
            <a:ext cx="1860741" cy="186074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3039B12-6D50-412B-A3AB-5422451998D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190" y="4554243"/>
            <a:ext cx="1860741" cy="186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5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0046AAB-C782-42BE-B8E4-CBFA045E8985}"/>
              </a:ext>
            </a:extLst>
          </p:cNvPr>
          <p:cNvSpPr/>
          <p:nvPr/>
        </p:nvSpPr>
        <p:spPr>
          <a:xfrm>
            <a:off x="342900" y="369720"/>
            <a:ext cx="11506200" cy="6019800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B8DC9F-C91C-4ADA-BDE4-76D3C74B3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84" y="584679"/>
            <a:ext cx="10456922" cy="10208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DEDF5B-9F3E-4A7C-B537-F443EC664C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8652" y="2002043"/>
            <a:ext cx="6870582" cy="327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59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0046AAB-C782-42BE-B8E4-CBFA045E8985}"/>
              </a:ext>
            </a:extLst>
          </p:cNvPr>
          <p:cNvSpPr/>
          <p:nvPr/>
        </p:nvSpPr>
        <p:spPr>
          <a:xfrm>
            <a:off x="297712" y="233916"/>
            <a:ext cx="11551388" cy="6624084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aphicFrame>
        <p:nvGraphicFramePr>
          <p:cNvPr id="32" name="Biểu đồ 6">
            <a:extLst>
              <a:ext uri="{FF2B5EF4-FFF2-40B4-BE49-F238E27FC236}">
                <a16:creationId xmlns:a16="http://schemas.microsoft.com/office/drawing/2014/main" id="{7BD9A77A-68A7-416F-94D2-F1DA430ABC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9537822"/>
              </p:ext>
            </p:extLst>
          </p:nvPr>
        </p:nvGraphicFramePr>
        <p:xfrm>
          <a:off x="4667070" y="329325"/>
          <a:ext cx="7262849" cy="5376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8582B417-467C-4501-8368-6B6E5FAB4A5C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34" name="quay dung">
            <a:extLst>
              <a:ext uri="{FF2B5EF4-FFF2-40B4-BE49-F238E27FC236}">
                <a16:creationId xmlns:a16="http://schemas.microsoft.com/office/drawing/2014/main" id="{99845D88-703F-4D2D-AE36-8559C555B9A5}"/>
              </a:ext>
            </a:extLst>
          </p:cNvPr>
          <p:cNvSpPr/>
          <p:nvPr/>
        </p:nvSpPr>
        <p:spPr>
          <a:xfrm>
            <a:off x="1634111" y="4204786"/>
            <a:ext cx="2704012" cy="849085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QUAY</a:t>
            </a:r>
            <a:endParaRPr lang="vi-VN" sz="2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3E68CBD-38DF-4E9C-AF93-8AC359C48CDA}"/>
              </a:ext>
            </a:extLst>
          </p:cNvPr>
          <p:cNvSpPr/>
          <p:nvPr/>
        </p:nvSpPr>
        <p:spPr>
          <a:xfrm>
            <a:off x="295864" y="1473760"/>
            <a:ext cx="512191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377">
              <a:defRPr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VÒNG QUAY </a:t>
            </a:r>
          </a:p>
          <a:p>
            <a:pPr algn="ctr" defTabSz="914377">
              <a:defRPr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MAY MẮN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60763E82-FE81-4C42-91BB-76806567DB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76" y="888061"/>
            <a:ext cx="495300" cy="43815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2C197B1-E47B-45BB-A18E-78445F0CEC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208" y="1250003"/>
            <a:ext cx="495300" cy="438151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FB64715A-3877-4521-8E24-C2CA251C16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895" y="737237"/>
            <a:ext cx="495300" cy="438151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82675346-B91E-4C50-BD91-6F6DCCF90C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300" y="521039"/>
            <a:ext cx="714375" cy="119062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6BD4EEE2-B4C9-4F5C-9BEE-9A430FDB1C4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663" y="2439875"/>
            <a:ext cx="1354215" cy="1155064"/>
          </a:xfrm>
          <a:prstGeom prst="rect">
            <a:avLst/>
          </a:prstGeom>
        </p:spPr>
      </p:pic>
      <p:pic>
        <p:nvPicPr>
          <p:cNvPr id="68" name="vongquay">
            <a:hlinkClick r:id="" action="ppaction://media"/>
            <a:extLst>
              <a:ext uri="{FF2B5EF4-FFF2-40B4-BE49-F238E27FC236}">
                <a16:creationId xmlns:a16="http://schemas.microsoft.com/office/drawing/2014/main" id="{ACED3D36-D579-43A8-BE33-BBB587FC14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66E5C1D4-9E95-4346-B182-7F0A7ED08E9B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72" name="Isosceles Triangle 71">
            <a:extLst>
              <a:ext uri="{FF2B5EF4-FFF2-40B4-BE49-F238E27FC236}">
                <a16:creationId xmlns:a16="http://schemas.microsoft.com/office/drawing/2014/main" id="{3B36E115-8924-46F1-8003-1926B4AE00C0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73" name="Isosceles Triangle 72">
            <a:extLst>
              <a:ext uri="{FF2B5EF4-FFF2-40B4-BE49-F238E27FC236}">
                <a16:creationId xmlns:a16="http://schemas.microsoft.com/office/drawing/2014/main" id="{52B4C5DE-E290-474F-B80B-1959DB7CF376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74" name="Isosceles Triangle 73">
            <a:extLst>
              <a:ext uri="{FF2B5EF4-FFF2-40B4-BE49-F238E27FC236}">
                <a16:creationId xmlns:a16="http://schemas.microsoft.com/office/drawing/2014/main" id="{384C7B70-38D7-4A9B-BABB-6E390DC869BD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785DBAEB-0CC2-4ACC-8FF5-072EC13C9A57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76" name="Isosceles Triangle 75">
            <a:extLst>
              <a:ext uri="{FF2B5EF4-FFF2-40B4-BE49-F238E27FC236}">
                <a16:creationId xmlns:a16="http://schemas.microsoft.com/office/drawing/2014/main" id="{ED12B938-496C-4E36-B1AE-EBDB7F05A4EA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6C1F99DA-9C1B-4D8E-B6A4-417BC5DC187C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78" name="Isosceles Triangle 77">
            <a:extLst>
              <a:ext uri="{FF2B5EF4-FFF2-40B4-BE49-F238E27FC236}">
                <a16:creationId xmlns:a16="http://schemas.microsoft.com/office/drawing/2014/main" id="{B1E73ED1-B7FA-492E-B0D7-707D79C5B529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79" name="Isosceles Triangle 78">
            <a:extLst>
              <a:ext uri="{FF2B5EF4-FFF2-40B4-BE49-F238E27FC236}">
                <a16:creationId xmlns:a16="http://schemas.microsoft.com/office/drawing/2014/main" id="{DB0D97E3-ACE9-4543-982B-2A8EC89B9092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80" name="Isosceles Triangle 79">
            <a:extLst>
              <a:ext uri="{FF2B5EF4-FFF2-40B4-BE49-F238E27FC236}">
                <a16:creationId xmlns:a16="http://schemas.microsoft.com/office/drawing/2014/main" id="{55EA145C-C787-403B-82D5-93520DDFFA67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3DF2DB7D-5AD9-417D-BBD5-9AC23CE53B00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82" name="Isosceles Triangle 81">
            <a:extLst>
              <a:ext uri="{FF2B5EF4-FFF2-40B4-BE49-F238E27FC236}">
                <a16:creationId xmlns:a16="http://schemas.microsoft.com/office/drawing/2014/main" id="{CB2A8415-F232-4E66-9EFE-74E1FB93A859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9A50DEC3-6626-4E86-B51E-EA94283A339E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84" name="Isosceles Triangle 83">
            <a:extLst>
              <a:ext uri="{FF2B5EF4-FFF2-40B4-BE49-F238E27FC236}">
                <a16:creationId xmlns:a16="http://schemas.microsoft.com/office/drawing/2014/main" id="{9F0E0E39-4937-4AEB-B7A7-744A6F930E05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85" name="Isosceles Triangle 84">
            <a:extLst>
              <a:ext uri="{FF2B5EF4-FFF2-40B4-BE49-F238E27FC236}">
                <a16:creationId xmlns:a16="http://schemas.microsoft.com/office/drawing/2014/main" id="{B02FE933-DC20-4E44-B2DD-E856B34CB2CC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86" name="Isosceles Triangle 85">
            <a:extLst>
              <a:ext uri="{FF2B5EF4-FFF2-40B4-BE49-F238E27FC236}">
                <a16:creationId xmlns:a16="http://schemas.microsoft.com/office/drawing/2014/main" id="{19EA8BD4-CACB-4809-ADA8-67F4A224F022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87" name="Isosceles Triangle 86">
            <a:extLst>
              <a:ext uri="{FF2B5EF4-FFF2-40B4-BE49-F238E27FC236}">
                <a16:creationId xmlns:a16="http://schemas.microsoft.com/office/drawing/2014/main" id="{0EDCF29E-F8EC-46CB-AB67-B1D77D45E27E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88" name="Isosceles Triangle 87">
            <a:extLst>
              <a:ext uri="{FF2B5EF4-FFF2-40B4-BE49-F238E27FC236}">
                <a16:creationId xmlns:a16="http://schemas.microsoft.com/office/drawing/2014/main" id="{7BA3AF8C-7CDF-4876-B527-F767CB77335E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89" name="Isosceles Triangle 88">
            <a:extLst>
              <a:ext uri="{FF2B5EF4-FFF2-40B4-BE49-F238E27FC236}">
                <a16:creationId xmlns:a16="http://schemas.microsoft.com/office/drawing/2014/main" id="{4D7B8CA6-5345-4A80-91AE-7E44C1C3305F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90" name="Isosceles Triangle 89">
            <a:extLst>
              <a:ext uri="{FF2B5EF4-FFF2-40B4-BE49-F238E27FC236}">
                <a16:creationId xmlns:a16="http://schemas.microsoft.com/office/drawing/2014/main" id="{3325ED18-0682-4416-AF6E-56DB8FB851E3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91" name="Heart 90">
            <a:hlinkClick r:id="rId10" action="ppaction://hlinksldjump"/>
            <a:extLst>
              <a:ext uri="{FF2B5EF4-FFF2-40B4-BE49-F238E27FC236}">
                <a16:creationId xmlns:a16="http://schemas.microsoft.com/office/drawing/2014/main" id="{04C500B3-C07A-4239-A287-23763906EE4A}"/>
              </a:ext>
            </a:extLst>
          </p:cNvPr>
          <p:cNvSpPr/>
          <p:nvPr/>
        </p:nvSpPr>
        <p:spPr>
          <a:xfrm rot="5400000">
            <a:off x="11309091" y="2628979"/>
            <a:ext cx="783772" cy="783771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pic>
        <p:nvPicPr>
          <p:cNvPr id="92" name="Picture 2" descr="Quả trứng gà giữ kỷ lục 'nhiều lượt thích nhất Instagram' - VnExpress">
            <a:extLst>
              <a:ext uri="{FF2B5EF4-FFF2-40B4-BE49-F238E27FC236}">
                <a16:creationId xmlns:a16="http://schemas.microsoft.com/office/drawing/2014/main" id="{D5ADDB68-50EA-40B2-A9E8-18E574502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85" y="5430779"/>
            <a:ext cx="2275594" cy="136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Quả trứng gà giữ kỷ lục 'nhiều lượt thích nhất Instagram' - VnExpress">
            <a:extLst>
              <a:ext uri="{FF2B5EF4-FFF2-40B4-BE49-F238E27FC236}">
                <a16:creationId xmlns:a16="http://schemas.microsoft.com/office/drawing/2014/main" id="{6E4A7C24-84D8-4E91-9C62-A598875E4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964" y="5362781"/>
            <a:ext cx="2275594" cy="136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4201F983-6299-421F-BDD2-33776AE37DA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11" y="5180356"/>
            <a:ext cx="1860741" cy="1860741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378D2116-4163-433D-9F3C-56A9120520B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687" y="5085871"/>
            <a:ext cx="1860741" cy="186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03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79167E-6 0 L -4.79167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5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</p:childTnLst>
        </p:cTn>
      </p:par>
    </p:tnLst>
    <p:bldLst>
      <p:bldGraphic spid="32" grpId="0">
        <p:bldAsOne/>
      </p:bldGraphic>
      <p:bldGraphic spid="32" grpId="1">
        <p:bldAsOne/>
      </p:bldGraphic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0046AAB-C782-42BE-B8E4-CBFA045E8985}"/>
              </a:ext>
            </a:extLst>
          </p:cNvPr>
          <p:cNvSpPr/>
          <p:nvPr/>
        </p:nvSpPr>
        <p:spPr>
          <a:xfrm>
            <a:off x="342900" y="369720"/>
            <a:ext cx="11506200" cy="6019800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19E5666D-8AC0-4876-8D03-F23316CDE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37707" y="618374"/>
            <a:ext cx="1091003" cy="1091003"/>
          </a:xfrm>
          <a:prstGeom prst="rect">
            <a:avLst/>
          </a:prstGeom>
        </p:spPr>
      </p:pic>
      <p:sp>
        <p:nvSpPr>
          <p:cNvPr id="7" name="Hộp Văn bản 4">
            <a:extLst>
              <a:ext uri="{FF2B5EF4-FFF2-40B4-BE49-F238E27FC236}">
                <a16:creationId xmlns:a16="http://schemas.microsoft.com/office/drawing/2014/main" id="{6EF7D302-A288-4C6D-83F6-E34EE590333A}"/>
              </a:ext>
            </a:extLst>
          </p:cNvPr>
          <p:cNvSpPr txBox="1"/>
          <p:nvPr/>
        </p:nvSpPr>
        <p:spPr>
          <a:xfrm>
            <a:off x="1530314" y="502442"/>
            <a:ext cx="100485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Giải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bóng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đá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nữ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của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một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trường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tiểu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học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có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5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đội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tham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gia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,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mỗi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đội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có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7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cầu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thủ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Hỏi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toàn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trường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có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tất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cả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bao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nhiêu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cầu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thủ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tham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gia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giải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đấu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?</a:t>
            </a:r>
          </a:p>
        </p:txBody>
      </p:sp>
      <p:pic>
        <p:nvPicPr>
          <p:cNvPr id="8" name="Picture 4" descr="Nằm mơ thấy bóng đá đánh số gì? Giải mã giấc mơ đá bóng?">
            <a:extLst>
              <a:ext uri="{FF2B5EF4-FFF2-40B4-BE49-F238E27FC236}">
                <a16:creationId xmlns:a16="http://schemas.microsoft.com/office/drawing/2014/main" id="{E89D45D4-F1FF-4259-A08D-D4D27EA98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641" y="2615788"/>
            <a:ext cx="4932622" cy="345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Quả trứng gà giữ kỷ lục 'nhiều lượt thích nhất Instagram' - VnExpress">
            <a:extLst>
              <a:ext uri="{FF2B5EF4-FFF2-40B4-BE49-F238E27FC236}">
                <a16:creationId xmlns:a16="http://schemas.microsoft.com/office/drawing/2014/main" id="{D620DB6D-F24C-4011-B9ED-36EF0B51A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52" y="4601439"/>
            <a:ext cx="2275594" cy="136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Quả trứng gà giữ kỷ lục 'nhiều lượt thích nhất Instagram' - VnExpress">
            <a:extLst>
              <a:ext uri="{FF2B5EF4-FFF2-40B4-BE49-F238E27FC236}">
                <a16:creationId xmlns:a16="http://schemas.microsoft.com/office/drawing/2014/main" id="{ACAE0A48-A2BE-47EA-9140-72792EDBF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322" y="4293095"/>
            <a:ext cx="2275594" cy="136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75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0046AAB-C782-42BE-B8E4-CBFA045E8985}"/>
              </a:ext>
            </a:extLst>
          </p:cNvPr>
          <p:cNvSpPr/>
          <p:nvPr/>
        </p:nvSpPr>
        <p:spPr>
          <a:xfrm>
            <a:off x="342900" y="369720"/>
            <a:ext cx="11506200" cy="6019800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9" name="Hộp Văn bản 5">
            <a:extLst>
              <a:ext uri="{FF2B5EF4-FFF2-40B4-BE49-F238E27FC236}">
                <a16:creationId xmlns:a16="http://schemas.microsoft.com/office/drawing/2014/main" id="{34C59261-6D59-4A0E-90A3-8B1645924C51}"/>
              </a:ext>
            </a:extLst>
          </p:cNvPr>
          <p:cNvSpPr txBox="1"/>
          <p:nvPr/>
        </p:nvSpPr>
        <p:spPr>
          <a:xfrm>
            <a:off x="755250" y="1485326"/>
            <a:ext cx="4147289" cy="24994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Tóm</a:t>
            </a:r>
            <a:r>
              <a:rPr 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tắt</a:t>
            </a:r>
            <a:r>
              <a:rPr 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</a:t>
            </a:r>
          </a:p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36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Mỗi</a:t>
            </a:r>
            <a:r>
              <a:rPr lang="en-US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đội</a:t>
            </a:r>
            <a:r>
              <a:rPr lang="en-US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có</a:t>
            </a:r>
            <a:r>
              <a:rPr lang="en-US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 7 </a:t>
            </a:r>
            <a:r>
              <a:rPr lang="en-US" sz="36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cầu</a:t>
            </a:r>
            <a:r>
              <a:rPr lang="en-US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thủ</a:t>
            </a:r>
            <a:endParaRPr lang="en-US" sz="36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 </a:t>
            </a:r>
            <a:r>
              <a:rPr lang="en-US" sz="36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đội</a:t>
            </a:r>
            <a:r>
              <a:rPr lang="en-US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có</a:t>
            </a:r>
            <a:r>
              <a:rPr lang="en-US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 … </a:t>
            </a:r>
            <a:r>
              <a:rPr lang="en-US" sz="36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cầu</a:t>
            </a:r>
            <a:r>
              <a:rPr lang="en-US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thủ</a:t>
            </a:r>
            <a:r>
              <a:rPr lang="en-US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6">
                <a:extLst>
                  <a:ext uri="{FF2B5EF4-FFF2-40B4-BE49-F238E27FC236}">
                    <a16:creationId xmlns:a16="http://schemas.microsoft.com/office/drawing/2014/main" id="{F0A47B13-D609-4D97-B48D-ADCE9625C832}"/>
                  </a:ext>
                </a:extLst>
              </p:cNvPr>
              <p:cNvSpPr txBox="1"/>
              <p:nvPr/>
            </p:nvSpPr>
            <p:spPr>
              <a:xfrm>
                <a:off x="5327257" y="1325839"/>
                <a:ext cx="5630067" cy="33304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3600" b="1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Bài </a:t>
                </a:r>
                <a:r>
                  <a:rPr lang="en-US" sz="36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giải</a:t>
                </a:r>
                <a:r>
                  <a:rPr lang="en-US" sz="3600" b="1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:</a:t>
                </a:r>
              </a:p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3600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5 </a:t>
                </a:r>
                <a:r>
                  <a:rPr lang="en-US" sz="3600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đội</a:t>
                </a:r>
                <a:r>
                  <a:rPr lang="en-US" sz="3600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 </a:t>
                </a:r>
                <a:r>
                  <a:rPr lang="en-US" sz="3600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có</a:t>
                </a:r>
                <a:r>
                  <a:rPr lang="en-US" sz="3600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 </a:t>
                </a:r>
                <a:r>
                  <a:rPr lang="en-US" sz="3600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tất</a:t>
                </a:r>
                <a:r>
                  <a:rPr lang="en-US" sz="3600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 </a:t>
                </a:r>
                <a:r>
                  <a:rPr lang="en-US" sz="3600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cả</a:t>
                </a:r>
                <a:r>
                  <a:rPr lang="en-US" sz="3600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 </a:t>
                </a:r>
                <a:r>
                  <a:rPr lang="en-US" sz="3600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số</a:t>
                </a:r>
                <a:r>
                  <a:rPr lang="en-US" sz="3600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 </a:t>
                </a:r>
                <a:r>
                  <a:rPr lang="en-US" sz="3600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cầu</a:t>
                </a:r>
                <a:r>
                  <a:rPr lang="en-US" sz="3600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 </a:t>
                </a:r>
                <a:r>
                  <a:rPr lang="en-US" sz="3600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thủ</a:t>
                </a:r>
                <a:r>
                  <a:rPr lang="en-US" sz="3600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 </a:t>
                </a:r>
                <a:r>
                  <a:rPr lang="en-US" sz="3600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là</a:t>
                </a:r>
                <a:r>
                  <a:rPr lang="en-US" sz="3600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:</a:t>
                </a:r>
              </a:p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3600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	</a:t>
                </a:r>
                <a14:m>
                  <m:oMath xmlns:m="http://schemas.openxmlformats.org/officeDocument/2006/math">
                    <m:r>
                      <a:rPr lang="en-US" sz="36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Arial"/>
                      </a:rPr>
                      <m:t>7</m:t>
                    </m:r>
                    <m:r>
                      <a:rPr lang="en-US" sz="36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×5=35</m:t>
                    </m:r>
                  </m:oMath>
                </a14:m>
                <a:r>
                  <a:rPr lang="en-US" sz="3600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 (</a:t>
                </a:r>
                <a:r>
                  <a:rPr lang="en-US" sz="3600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cầu</a:t>
                </a:r>
                <a:r>
                  <a:rPr lang="en-US" sz="3600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 </a:t>
                </a:r>
                <a:r>
                  <a:rPr lang="en-US" sz="3600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thủ</a:t>
                </a:r>
                <a:r>
                  <a:rPr lang="en-US" sz="3600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)</a:t>
                </a:r>
              </a:p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3600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		</a:t>
                </a:r>
                <a:r>
                  <a:rPr lang="en-US" sz="3600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Đáp</a:t>
                </a:r>
                <a:r>
                  <a:rPr lang="en-US" sz="3600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 </a:t>
                </a:r>
                <a:r>
                  <a:rPr lang="en-US" sz="3600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số</a:t>
                </a:r>
                <a:r>
                  <a:rPr lang="en-US" sz="3600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: 35 </a:t>
                </a:r>
                <a:r>
                  <a:rPr lang="en-US" sz="3600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cầu</a:t>
                </a:r>
                <a:r>
                  <a:rPr lang="en-US" sz="3600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 </a:t>
                </a:r>
                <a:r>
                  <a:rPr lang="en-US" sz="3600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thủ</a:t>
                </a:r>
                <a:r>
                  <a:rPr lang="en-US" sz="3600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6">
                <a:extLst>
                  <a:ext uri="{FF2B5EF4-FFF2-40B4-BE49-F238E27FC236}">
                    <a16:creationId xmlns:a16="http://schemas.microsoft.com/office/drawing/2014/main" id="{F0A47B13-D609-4D97-B48D-ADCE9625C8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7257" y="1325839"/>
                <a:ext cx="5630067" cy="3330464"/>
              </a:xfrm>
              <a:prstGeom prst="rect">
                <a:avLst/>
              </a:prstGeom>
              <a:blipFill>
                <a:blip r:embed="rId3"/>
                <a:stretch>
                  <a:fillRect l="-3359" r="-2275" b="-5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6">
            <a:extLst>
              <a:ext uri="{FF2B5EF4-FFF2-40B4-BE49-F238E27FC236}">
                <a16:creationId xmlns:a16="http://schemas.microsoft.com/office/drawing/2014/main" id="{329B5FB3-A720-49CB-AC01-F3F796D0BB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0569">
            <a:off x="4187632" y="730028"/>
            <a:ext cx="227705" cy="285931"/>
          </a:xfrm>
          <a:prstGeom prst="rect">
            <a:avLst/>
          </a:prstGeom>
        </p:spPr>
      </p:pic>
      <p:pic>
        <p:nvPicPr>
          <p:cNvPr id="57" name="Picture 2" descr="Quả trứng gà giữ kỷ lục 'nhiều lượt thích nhất Instagram' - VnExpress">
            <a:extLst>
              <a:ext uri="{FF2B5EF4-FFF2-40B4-BE49-F238E27FC236}">
                <a16:creationId xmlns:a16="http://schemas.microsoft.com/office/drawing/2014/main" id="{43479D7F-B00D-48D4-A915-7966AF769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509" y="4888519"/>
            <a:ext cx="2275594" cy="136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Quả trứng gà giữ kỷ lục 'nhiều lượt thích nhất Instagram' - VnExpress">
            <a:extLst>
              <a:ext uri="{FF2B5EF4-FFF2-40B4-BE49-F238E27FC236}">
                <a16:creationId xmlns:a16="http://schemas.microsoft.com/office/drawing/2014/main" id="{8282DE51-A305-4474-830F-62DB3DA50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467" y="4831153"/>
            <a:ext cx="2275594" cy="136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4E790E98-5A7F-412A-A783-DBCD1ECB25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935" y="4638096"/>
            <a:ext cx="1860741" cy="1860741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5DE979BA-B8EC-4334-B2FF-77D3548AF75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190" y="4554243"/>
            <a:ext cx="1860741" cy="186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95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0046AAB-C782-42BE-B8E4-CBFA045E8985}"/>
              </a:ext>
            </a:extLst>
          </p:cNvPr>
          <p:cNvSpPr/>
          <p:nvPr/>
        </p:nvSpPr>
        <p:spPr>
          <a:xfrm>
            <a:off x="342900" y="369720"/>
            <a:ext cx="11506200" cy="6296894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Bong bóng Ý nghĩ: Hình đám mây 3">
            <a:extLst>
              <a:ext uri="{FF2B5EF4-FFF2-40B4-BE49-F238E27FC236}">
                <a16:creationId xmlns:a16="http://schemas.microsoft.com/office/drawing/2014/main" id="{95D81C43-C879-4F20-85BE-6E3FE36A8C68}"/>
              </a:ext>
            </a:extLst>
          </p:cNvPr>
          <p:cNvSpPr/>
          <p:nvPr/>
        </p:nvSpPr>
        <p:spPr>
          <a:xfrm>
            <a:off x="423079" y="733573"/>
            <a:ext cx="7511245" cy="2590800"/>
          </a:xfrm>
          <a:prstGeom prst="cloudCallout">
            <a:avLst>
              <a:gd name="adj1" fmla="val 17953"/>
              <a:gd name="adj2" fmla="val 54702"/>
            </a:avLst>
          </a:prstGeom>
          <a:solidFill>
            <a:srgbClr val="FFC000"/>
          </a:solidFill>
          <a:ln w="25400" cap="flat" cmpd="sng" algn="ctr">
            <a:solidFill>
              <a:srgbClr val="88C13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Kể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một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tình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huống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thực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tế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sử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dụng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phép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nhân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trong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bảng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nhân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7?</a:t>
            </a:r>
          </a:p>
        </p:txBody>
      </p:sp>
      <p:sp>
        <p:nvSpPr>
          <p:cNvPr id="32" name="Hộp Văn bản 51">
            <a:extLst>
              <a:ext uri="{FF2B5EF4-FFF2-40B4-BE49-F238E27FC236}">
                <a16:creationId xmlns:a16="http://schemas.microsoft.com/office/drawing/2014/main" id="{A539438F-B322-447F-B5F3-EDB32093C84A}"/>
              </a:ext>
            </a:extLst>
          </p:cNvPr>
          <p:cNvSpPr txBox="1"/>
          <p:nvPr/>
        </p:nvSpPr>
        <p:spPr>
          <a:xfrm>
            <a:off x="3474564" y="3490383"/>
            <a:ext cx="8086003" cy="1493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spcAft>
                <a:spcPts val="1333"/>
              </a:spcAft>
              <a:buClr>
                <a:srgbClr val="000000"/>
              </a:buClr>
            </a:pPr>
            <a:r>
              <a:rPr lang="vi-VN" sz="32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Mỗi</a:t>
            </a:r>
            <a:r>
              <a:rPr lang="vi-VN" sz="32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2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chiếc</a:t>
            </a:r>
            <a:r>
              <a:rPr lang="vi-VN" sz="32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2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hộp</a:t>
            </a:r>
            <a:r>
              <a:rPr lang="vi-VN" sz="32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 </a:t>
            </a:r>
            <a:r>
              <a:rPr lang="vi-VN" sz="32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có</a:t>
            </a:r>
            <a:r>
              <a:rPr lang="vi-VN" sz="32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7 </a:t>
            </a:r>
            <a:r>
              <a:rPr lang="vi-VN" sz="32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chiếc</a:t>
            </a:r>
            <a:r>
              <a:rPr lang="vi-VN" sz="32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200" b="1" kern="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bút</a:t>
            </a:r>
            <a:r>
              <a:rPr lang="vi-VN" sz="32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. Hỏi 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4</a:t>
            </a:r>
            <a:r>
              <a:rPr lang="vi-VN" sz="32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chiếc hộp như thế có tất cả bao nhiêu chiếc bút?</a:t>
            </a:r>
            <a:endParaRPr lang="en-US" sz="3200" b="1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3" name="Google Shape;1805;p56">
            <a:extLst>
              <a:ext uri="{FF2B5EF4-FFF2-40B4-BE49-F238E27FC236}">
                <a16:creationId xmlns:a16="http://schemas.microsoft.com/office/drawing/2014/main" id="{48363376-9869-47C1-8572-E90488EB9D73}"/>
              </a:ext>
            </a:extLst>
          </p:cNvPr>
          <p:cNvSpPr/>
          <p:nvPr/>
        </p:nvSpPr>
        <p:spPr>
          <a:xfrm rot="-5400000" flipH="1">
            <a:off x="758033" y="3682961"/>
            <a:ext cx="663596" cy="688996"/>
          </a:xfrm>
          <a:custGeom>
            <a:avLst/>
            <a:gdLst/>
            <a:ahLst/>
            <a:cxnLst/>
            <a:rect l="l" t="t" r="r" b="b"/>
            <a:pathLst>
              <a:path w="2690" h="2793" extrusionOk="0">
                <a:moveTo>
                  <a:pt x="983" y="0"/>
                </a:moveTo>
                <a:lnTo>
                  <a:pt x="1190" y="1293"/>
                </a:lnTo>
                <a:lnTo>
                  <a:pt x="1" y="1603"/>
                </a:lnTo>
                <a:lnTo>
                  <a:pt x="1086" y="1732"/>
                </a:lnTo>
                <a:lnTo>
                  <a:pt x="750" y="2792"/>
                </a:lnTo>
                <a:lnTo>
                  <a:pt x="1526" y="1732"/>
                </a:lnTo>
                <a:lnTo>
                  <a:pt x="2379" y="2482"/>
                </a:lnTo>
                <a:lnTo>
                  <a:pt x="1939" y="1500"/>
                </a:lnTo>
                <a:lnTo>
                  <a:pt x="2689" y="854"/>
                </a:lnTo>
                <a:lnTo>
                  <a:pt x="2689" y="854"/>
                </a:lnTo>
                <a:lnTo>
                  <a:pt x="1629" y="1190"/>
                </a:lnTo>
                <a:lnTo>
                  <a:pt x="983" y="0"/>
                </a:lnTo>
                <a:close/>
              </a:path>
            </a:pathLst>
          </a:custGeom>
          <a:solidFill>
            <a:srgbClr val="A4CE4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Hộp Văn bản 1">
                <a:extLst>
                  <a:ext uri="{FF2B5EF4-FFF2-40B4-BE49-F238E27FC236}">
                    <a16:creationId xmlns:a16="http://schemas.microsoft.com/office/drawing/2014/main" id="{0B0DE657-8A9E-4A91-84B8-AB69E0D727D4}"/>
                  </a:ext>
                </a:extLst>
              </p:cNvPr>
              <p:cNvSpPr txBox="1"/>
              <p:nvPr/>
            </p:nvSpPr>
            <p:spPr>
              <a:xfrm>
                <a:off x="5252176" y="5240614"/>
                <a:ext cx="321081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 xmlns:m="http://schemas.openxmlformats.org/officeDocument/2006/math">
                    <m:r>
                      <a:rPr lang="en-US" sz="3200" b="1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Arial"/>
                      </a:rPr>
                      <m:t>𝟕</m:t>
                    </m:r>
                    <m:r>
                      <a:rPr lang="en-US" sz="3200" b="1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×</m:t>
                    </m:r>
                    <m:r>
                      <a:rPr lang="en-US" sz="3200" b="1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𝟒</m:t>
                    </m:r>
                    <m:r>
                      <a:rPr lang="en-US" sz="3200" b="1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=</m:t>
                    </m:r>
                    <m:r>
                      <a:rPr lang="en-US" sz="3200" b="1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𝟐𝟖</m:t>
                    </m:r>
                  </m:oMath>
                </a14:m>
                <a:r>
                  <a:rPr lang="en-US" sz="3200" b="1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 (</a:t>
                </a:r>
                <a:r>
                  <a:rPr lang="en-US" sz="32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chiếc</a:t>
                </a:r>
                <a:r>
                  <a:rPr lang="en-US" sz="3200" b="1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)</a:t>
                </a:r>
              </a:p>
            </p:txBody>
          </p:sp>
        </mc:Choice>
        <mc:Fallback xmlns="">
          <p:sp>
            <p:nvSpPr>
              <p:cNvPr id="122" name="Hộp Văn bản 1">
                <a:extLst>
                  <a:ext uri="{FF2B5EF4-FFF2-40B4-BE49-F238E27FC236}">
                    <a16:creationId xmlns:a16="http://schemas.microsoft.com/office/drawing/2014/main" id="{0B0DE657-8A9E-4A91-84B8-AB69E0D727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2176" y="5240614"/>
                <a:ext cx="3210815" cy="492443"/>
              </a:xfrm>
              <a:prstGeom prst="rect">
                <a:avLst/>
              </a:prstGeom>
              <a:blipFill>
                <a:blip r:embed="rId3"/>
                <a:stretch>
                  <a:fillRect t="-25000" r="-6844" b="-5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Mũi tên: Phải 4">
            <a:extLst>
              <a:ext uri="{FF2B5EF4-FFF2-40B4-BE49-F238E27FC236}">
                <a16:creationId xmlns:a16="http://schemas.microsoft.com/office/drawing/2014/main" id="{C894E170-FDF4-4CFA-B06D-986F0A1D245C}"/>
              </a:ext>
            </a:extLst>
          </p:cNvPr>
          <p:cNvSpPr/>
          <p:nvPr/>
        </p:nvSpPr>
        <p:spPr>
          <a:xfrm>
            <a:off x="4275567" y="5320912"/>
            <a:ext cx="671501" cy="316048"/>
          </a:xfrm>
          <a:prstGeom prst="rightArrow">
            <a:avLst/>
          </a:prstGeom>
          <a:solidFill>
            <a:srgbClr val="A4CE49"/>
          </a:solidFill>
          <a:ln w="25400" cap="flat" cmpd="sng" algn="ctr">
            <a:solidFill>
              <a:srgbClr val="A4CE4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2FFC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24" name="Picture 2" descr="Quả trứng gà giữ kỷ lục 'nhiều lượt thích nhất Instagram' - VnExpress">
            <a:extLst>
              <a:ext uri="{FF2B5EF4-FFF2-40B4-BE49-F238E27FC236}">
                <a16:creationId xmlns:a16="http://schemas.microsoft.com/office/drawing/2014/main" id="{93DB53D6-A76D-4BA5-BEC6-E3EFF53D0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97" y="5026743"/>
            <a:ext cx="2275594" cy="136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2" descr="Quả trứng gà giữ kỷ lục 'nhiều lượt thích nhất Instagram' - VnExpress">
            <a:extLst>
              <a:ext uri="{FF2B5EF4-FFF2-40B4-BE49-F238E27FC236}">
                <a16:creationId xmlns:a16="http://schemas.microsoft.com/office/drawing/2014/main" id="{914A6F96-A224-439D-A6E7-D9C91A023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722" y="5001275"/>
            <a:ext cx="2275594" cy="136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4F4ACC88-1836-484E-8CAC-55C12324F5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23" y="4776320"/>
            <a:ext cx="1860741" cy="1860741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2C05EE52-EC41-4453-BF5F-F6855830FB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445" y="4724365"/>
            <a:ext cx="1860741" cy="186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28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122" grpId="0"/>
      <p:bldP spid="1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7126802-2946-4674-B2D5-7A3CBED283D6}"/>
              </a:ext>
            </a:extLst>
          </p:cNvPr>
          <p:cNvSpPr/>
          <p:nvPr/>
        </p:nvSpPr>
        <p:spPr>
          <a:xfrm>
            <a:off x="4648200" y="1514699"/>
            <a:ext cx="6639744" cy="382860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Woa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! </a:t>
            </a: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Tuyệt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vời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quá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!!! </a:t>
            </a: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Chúng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ta </a:t>
            </a: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đã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cả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một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đàn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gà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con.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2A5575-55C0-4F3C-81A3-50353EF193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0" y="1676400"/>
            <a:ext cx="3780768" cy="47154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109FE0-42C7-41BB-A0D5-4F39148F8C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510" y="5343300"/>
            <a:ext cx="564774" cy="951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61BB42-7C8B-48C5-9237-53A9BA68EA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5343300"/>
            <a:ext cx="873485" cy="8734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19D2D4-6421-4D47-9DC7-A77CC9AC83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284" y="6026684"/>
            <a:ext cx="842988" cy="8313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4FC123-7F22-4B1D-ADFA-EFC0CBA1F7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994" y="5343300"/>
            <a:ext cx="564774" cy="951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7F28B5A-F84B-43C2-9B37-6B375F7E69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484" y="5343300"/>
            <a:ext cx="873485" cy="8734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C76E6A9-6F13-4AFC-B7EC-EDE04C1A99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768" y="6026684"/>
            <a:ext cx="842988" cy="8313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C93C64A-B2CE-4E45-8ACF-5970F1F8DD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252" y="5362350"/>
            <a:ext cx="564774" cy="9516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5914100-7018-4B7D-BF99-4B2FEF364C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742" y="5362350"/>
            <a:ext cx="873485" cy="8734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DE89187-D1E3-4B69-ADDC-9A1FAF3271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026" y="6045734"/>
            <a:ext cx="842988" cy="8313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17C44A1-BEAB-4CA4-A8DC-76C8A6E70D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34" y="5740967"/>
            <a:ext cx="564774" cy="95163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12557AB-0D00-46BA-80E6-60DEF0D446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715" y="5362350"/>
            <a:ext cx="873485" cy="8734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5BAF7BA-4626-40EB-948E-4A5F87C723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999" y="6045734"/>
            <a:ext cx="842988" cy="83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93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2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2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212</Words>
  <Application>Microsoft Office PowerPoint</Application>
  <PresentationFormat>Widescreen</PresentationFormat>
  <Paragraphs>42</Paragraphs>
  <Slides>11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Microsoft YaHei</vt:lpstr>
      <vt:lpstr>#9Slide02 Noi dung dai</vt:lpstr>
      <vt:lpstr>#9Slide02 Tieu de dai</vt:lpstr>
      <vt:lpstr>Arial</vt:lpstr>
      <vt:lpstr>Calibri</vt:lpstr>
      <vt:lpstr>Cambria Math</vt:lpstr>
      <vt:lpstr>等线</vt:lpstr>
      <vt:lpstr>HP001 4H</vt:lpstr>
      <vt:lpstr>iCiel Cadena</vt:lpstr>
      <vt:lpstr>Tahoma</vt:lpstr>
      <vt:lpstr>Times New Roman</vt:lpstr>
      <vt:lpstr>字魂27号-布丁体</vt:lpstr>
      <vt:lpstr>字魂52号-阿开漫画体</vt:lpstr>
      <vt:lpstr>2_Office Theme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26</cp:revision>
  <dcterms:created xsi:type="dcterms:W3CDTF">2022-09-15T10:28:52Z</dcterms:created>
  <dcterms:modified xsi:type="dcterms:W3CDTF">2025-10-02T06:19:24Z</dcterms:modified>
</cp:coreProperties>
</file>