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315" r:id="rId2"/>
    <p:sldId id="332" r:id="rId3"/>
    <p:sldId id="333" r:id="rId4"/>
    <p:sldId id="336" r:id="rId5"/>
    <p:sldId id="334" r:id="rId6"/>
    <p:sldId id="335" r:id="rId7"/>
    <p:sldId id="327" r:id="rId8"/>
    <p:sldId id="319" r:id="rId9"/>
    <p:sldId id="328" r:id="rId10"/>
    <p:sldId id="320" r:id="rId11"/>
    <p:sldId id="331" r:id="rId12"/>
    <p:sldId id="309" r:id="rId13"/>
    <p:sldId id="261" r:id="rId14"/>
    <p:sldId id="308" r:id="rId15"/>
    <p:sldId id="329" r:id="rId16"/>
    <p:sldId id="264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E49"/>
    <a:srgbClr val="0097CC"/>
    <a:srgbClr val="E82327"/>
    <a:srgbClr val="D3EAD4"/>
    <a:srgbClr val="4F8B8E"/>
    <a:srgbClr val="78CDD1"/>
    <a:srgbClr val="FFFF00"/>
    <a:srgbClr val="91D7EC"/>
    <a:srgbClr val="31F5FF"/>
    <a:srgbClr val="3DE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5332" autoAdjust="0"/>
  </p:normalViewPr>
  <p:slideViewPr>
    <p:cSldViewPr snapToGrid="0"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8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94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13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14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02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70" y="2517648"/>
            <a:ext cx="133847" cy="17885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04" y="2506219"/>
            <a:ext cx="128220" cy="190288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H="1" flipV="1">
            <a:off x="5316105" y="1736584"/>
            <a:ext cx="111341" cy="134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54105" y="300256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9797" y="228577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7795" y="1576690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d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3444" y="1588944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u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6648" y="1565047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dù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4518" y="228817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ng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3169" y="2294082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u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9741" y="2339660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gủ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9552" y="3009324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c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3168" y="3002963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u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9929" y="3002563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cú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0" y="111572"/>
            <a:ext cx="706933" cy="71302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 smtClean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5307956" y="3174854"/>
            <a:ext cx="127641" cy="1092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89187"/>
              </p:ext>
            </p:extLst>
          </p:nvPr>
        </p:nvGraphicFramePr>
        <p:xfrm>
          <a:off x="1413530" y="1536148"/>
          <a:ext cx="6300712" cy="216612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75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2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4" grpId="0"/>
      <p:bldP spid="34" grpId="1"/>
      <p:bldP spid="7" grpId="0" build="allAtOnce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5" grpId="1"/>
      <p:bldP spid="19" grpId="0"/>
      <p:bldP spid="19" grpId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71" y="3253697"/>
            <a:ext cx="137126" cy="183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04" y="3252094"/>
            <a:ext cx="141011" cy="19436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74652" y="2418691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như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54105" y="24342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59929" y="3109053"/>
            <a:ext cx="68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ử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3483" y="31637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2835" y="2380293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nh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97869" y="3081171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c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3167" y="2368389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-SGK-TV" pitchFamily="2" charset="0"/>
                <a:cs typeface="Arial-SGK-TV" pitchFamily="2" charset="0"/>
              </a:rPr>
              <a:t>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43167" y="3062121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ư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6649" y="1634597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d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3167" y="1616064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-SGK-TV" pitchFamily="2" charset="0"/>
                <a:cs typeface="Arial-SGK-TV" pitchFamily="2" charset="0"/>
              </a:rPr>
              <a:t>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59929" y="1619807"/>
            <a:ext cx="74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ự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0" y="111572"/>
            <a:ext cx="706933" cy="71302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 smtClean="0">
              <a:latin typeface="Arial-SGK-TV" pitchFamily="2" charset="0"/>
              <a:cs typeface="Arial-SGK-TV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flipH="1">
                <a:off x="5144594" y="1715719"/>
                <a:ext cx="399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-SGK-TV" pitchFamily="2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Arial-SGK-TV" pitchFamily="2" charset="0"/>
                  <a:cs typeface="Arial-SGK-TV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44594" y="1715719"/>
                <a:ext cx="39944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187579"/>
              </p:ext>
            </p:extLst>
          </p:nvPr>
        </p:nvGraphicFramePr>
        <p:xfrm>
          <a:off x="1527830" y="1582067"/>
          <a:ext cx="6300712" cy="21838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75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6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8" grpId="0"/>
      <p:bldP spid="48" grpId="1"/>
      <p:bldP spid="42" grpId="0"/>
      <p:bldP spid="49" grpId="0"/>
      <p:bldP spid="4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16" grpId="0"/>
      <p:bldP spid="16" grpId="1"/>
      <p:bldP spid="20" grpId="0"/>
      <p:bldP spid="20" grpId="1"/>
      <p:bldP spid="28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1" y="1271301"/>
            <a:ext cx="4043440" cy="3299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9" y="1946909"/>
            <a:ext cx="3470348" cy="272757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0857" y="4893317"/>
            <a:ext cx="3771612" cy="638628"/>
          </a:xfrm>
          <a:prstGeom prst="roundRect">
            <a:avLst/>
          </a:prstGeom>
          <a:solidFill>
            <a:schemeClr val="bg1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ữ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hổ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7" y="989274"/>
            <a:ext cx="621792" cy="599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0" y="111572"/>
            <a:ext cx="706933" cy="7130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 smtClean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71974" y="4893317"/>
            <a:ext cx="4162425" cy="638628"/>
          </a:xfrm>
          <a:prstGeom prst="roundRect">
            <a:avLst/>
          </a:prstGeom>
          <a:solidFill>
            <a:schemeClr val="bg1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Nhà bà có đu đủ.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8348" y="306370"/>
            <a:ext cx="76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0" y="128335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9" y="1217916"/>
            <a:ext cx="4270300" cy="3679322"/>
          </a:xfrm>
          <a:prstGeom prst="roundRect">
            <a:avLst>
              <a:gd name="adj" fmla="val 5844"/>
            </a:avLst>
          </a:prstGeom>
        </p:spPr>
      </p:pic>
      <p:sp>
        <p:nvSpPr>
          <p:cNvPr id="12" name="Rounded Rectangle 11"/>
          <p:cNvSpPr/>
          <p:nvPr/>
        </p:nvSpPr>
        <p:spPr>
          <a:xfrm>
            <a:off x="3752524" y="4642527"/>
            <a:ext cx="4668664" cy="876785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5497" y="4830651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..........</a:t>
            </a:r>
            <a:endParaRPr lang="en-US" sz="2400" b="1" i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0075" y="2414370"/>
            <a:ext cx="4295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vi-VN" sz="3200" b="1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kho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nhụ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ngừ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kho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nhừ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nghệ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44" y="4473335"/>
            <a:ext cx="295906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42FBD-FDE7-49EE-893B-5548BC3D91ED}"/>
              </a:ext>
            </a:extLst>
          </p:cNvPr>
          <p:cNvSpPr/>
          <p:nvPr/>
        </p:nvSpPr>
        <p:spPr>
          <a:xfrm>
            <a:off x="3965998" y="4790898"/>
            <a:ext cx="1389774" cy="49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kho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5042" y="1647218"/>
            <a:ext cx="280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97CC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3200" b="1" i="1" dirty="0" smtClean="0">
                <a:solidFill>
                  <a:srgbClr val="0097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i="1" dirty="0" err="1" smtClean="0">
                <a:solidFill>
                  <a:srgbClr val="0097CC"/>
                </a:solidFill>
                <a:latin typeface="Arial-SGK-TV" pitchFamily="2" charset="0"/>
                <a:cs typeface="Arial-SGK-TV" pitchFamily="2" charset="0"/>
              </a:rPr>
              <a:t>kho</a:t>
            </a:r>
            <a:endParaRPr lang="en-US" sz="3200" b="1" i="1" dirty="0">
              <a:solidFill>
                <a:srgbClr val="0097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97153" y="4850009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.........</a:t>
            </a:r>
            <a:endParaRPr lang="en-US" sz="2400" b="1" i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7733" y="4846693"/>
            <a:ext cx="25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SGK-TV" pitchFamily="2" charset="0"/>
                <a:cs typeface="Arial-SGK-TV" pitchFamily="2" charset="0"/>
              </a:rPr>
              <a:t>,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6447" y="4849701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b="1" i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2400" b="1" i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nhụ</a:t>
            </a:r>
            <a:endParaRPr lang="en-US" sz="2400" b="1" i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8103" y="4869059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b="1" i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2400" b="1" i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ngừ</a:t>
            </a:r>
            <a:endParaRPr lang="en-US" sz="2400" b="1" i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5008" y="4875268"/>
            <a:ext cx="25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3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9" grpId="1"/>
      <p:bldP spid="8" grpId="0" build="p"/>
      <p:bldP spid="4" grpId="0" uiExpand="1" build="allAtOnce"/>
      <p:bldP spid="6" grpId="0"/>
      <p:bldP spid="11" grpId="0"/>
      <p:bldP spid="16" grpId="0"/>
      <p:bldP spid="16" grpId="1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" y="9525"/>
            <a:ext cx="9138908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hung-cu-qu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16775"/>
            <a:ext cx="24384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khung-cu-qu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69150"/>
            <a:ext cx="2514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khung-cu-qu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82175"/>
            <a:ext cx="24384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khung-cu-qu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82175"/>
            <a:ext cx="2514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05000" y="2305775"/>
            <a:ext cx="990600" cy="914400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" name="Rectangl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867400" y="2229575"/>
            <a:ext cx="990600" cy="990600"/>
          </a:xfrm>
          <a:prstGeom prst="rect">
            <a:avLst/>
          </a:prstGeom>
          <a:solidFill>
            <a:srgbClr val="FF33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984175" y="4858975"/>
            <a:ext cx="914400" cy="914400"/>
          </a:xfrm>
          <a:prstGeom prst="rect">
            <a:avLst/>
          </a:prstGeom>
          <a:solidFill>
            <a:srgbClr val="FF00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action="ppaction://hlinksldjump"/>
              </a:rPr>
              <a:t>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4800" y="571500"/>
            <a:ext cx="80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 CỬA BÍ MẬT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891150" y="4811475"/>
            <a:ext cx="990600" cy="914400"/>
          </a:xfrm>
          <a:prstGeom prst="rect">
            <a:avLst/>
          </a:prstGeom>
          <a:solidFill>
            <a:srgbClr val="99FF33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6-Point Star 10">
            <a:hlinkClick r:id="rId6" action="ppaction://hlinksldjump"/>
          </p:cNvPr>
          <p:cNvSpPr/>
          <p:nvPr/>
        </p:nvSpPr>
        <p:spPr>
          <a:xfrm>
            <a:off x="4192500" y="6068291"/>
            <a:ext cx="320133" cy="37450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05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ung-cu-qu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75" y="700625"/>
            <a:ext cx="678180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041575" y="762538"/>
            <a:ext cx="990600" cy="838200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6263" y="2924402"/>
            <a:ext cx="4010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6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6-Point Star 7">
            <a:hlinkClick r:id="rId3" action="ppaction://hlinksldjump"/>
          </p:cNvPr>
          <p:cNvSpPr/>
          <p:nvPr/>
        </p:nvSpPr>
        <p:spPr>
          <a:xfrm>
            <a:off x="4536875" y="6068291"/>
            <a:ext cx="320133" cy="32063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ung-cu-qu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75" y="700625"/>
            <a:ext cx="678180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041575" y="762538"/>
            <a:ext cx="990600" cy="8382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4273" y="2924402"/>
            <a:ext cx="3265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Ngõ</a:t>
            </a:r>
            <a:r>
              <a:rPr lang="en-US" sz="6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6-Point Star 6">
            <a:hlinkClick r:id="rId3" action="ppaction://hlinksldjump"/>
          </p:cNvPr>
          <p:cNvSpPr/>
          <p:nvPr/>
        </p:nvSpPr>
        <p:spPr>
          <a:xfrm>
            <a:off x="4536875" y="6068291"/>
            <a:ext cx="320133" cy="32063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ung-cu-qu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75" y="700625"/>
            <a:ext cx="678180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041575" y="762538"/>
            <a:ext cx="990600" cy="83820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2640" y="2898276"/>
            <a:ext cx="570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Ngõ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6-Point Star 6">
            <a:hlinkClick r:id="rId3" action="ppaction://hlinksldjump"/>
          </p:cNvPr>
          <p:cNvSpPr/>
          <p:nvPr/>
        </p:nvSpPr>
        <p:spPr>
          <a:xfrm>
            <a:off x="4536875" y="6068291"/>
            <a:ext cx="320133" cy="32063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9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ung-cu-qu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75" y="700625"/>
            <a:ext cx="678180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041575" y="762538"/>
            <a:ext cx="990600" cy="838200"/>
          </a:xfrm>
          <a:prstGeom prst="rect">
            <a:avLst/>
          </a:prstGeom>
          <a:solidFill>
            <a:srgbClr val="FF33CC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924402"/>
            <a:ext cx="5460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mè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6-Point Star 6">
            <a:hlinkClick r:id="rId3" action="ppaction://hlinksldjump"/>
          </p:cNvPr>
          <p:cNvSpPr/>
          <p:nvPr/>
        </p:nvSpPr>
        <p:spPr>
          <a:xfrm>
            <a:off x="4536875" y="6068291"/>
            <a:ext cx="320133" cy="32063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7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9117" y="984068"/>
            <a:ext cx="9973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3D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02" y="2644170"/>
            <a:ext cx="2709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   ư</a:t>
            </a:r>
            <a:endParaRPr lang="en-US" sz="9600" b="1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4" y="110898"/>
            <a:ext cx="8789655" cy="6481491"/>
          </a:xfrm>
          <a:prstGeom prst="roundRect">
            <a:avLst>
              <a:gd name="adj" fmla="val 2019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9" y="43935"/>
            <a:ext cx="9144000" cy="6858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06939" y="306370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– đáp về các con vật trong tranh.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983875" y="3324226"/>
            <a:ext cx="1920240" cy="556260"/>
          </a:xfrm>
          <a:prstGeom prst="wedgeRoundRectCallout">
            <a:avLst>
              <a:gd name="adj1" fmla="val 31287"/>
              <a:gd name="adj2" fmla="val 165377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Ồ!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nhụ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201383" y="3602356"/>
            <a:ext cx="1920240" cy="491490"/>
          </a:xfrm>
          <a:prstGeom prst="wedgeRoundRectCallout">
            <a:avLst>
              <a:gd name="adj1" fmla="val -38499"/>
              <a:gd name="adj2" fmla="val 146841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5982789" y="4643492"/>
            <a:ext cx="1883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8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ừ</a:t>
            </a:r>
            <a:r>
              <a:rPr lang="en-US" sz="48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39856" y="3098225"/>
            <a:ext cx="24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49192"/>
              </p:ext>
            </p:extLst>
          </p:nvPr>
        </p:nvGraphicFramePr>
        <p:xfrm>
          <a:off x="5258095" y="3509081"/>
          <a:ext cx="2761535" cy="839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97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640491" y="3517220"/>
            <a:ext cx="1388388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8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</a:t>
            </a:r>
            <a:endParaRPr lang="en-US" sz="48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60264" y="3525606"/>
            <a:ext cx="1361359" cy="83099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Arial" pitchFamily="34" charset="0"/>
                <a:cs typeface="Arial" pitchFamily="34" charset="0"/>
              </a:rPr>
              <a:t>ng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32208"/>
              </p:ext>
            </p:extLst>
          </p:nvPr>
        </p:nvGraphicFramePr>
        <p:xfrm>
          <a:off x="923849" y="3523490"/>
          <a:ext cx="2761535" cy="830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03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0255" y="3508420"/>
            <a:ext cx="1361359" cy="83099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Arial" pitchFamily="34" charset="0"/>
                <a:cs typeface="Arial" pitchFamily="34" charset="0"/>
              </a:rPr>
              <a:t>nh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27" y="3524252"/>
            <a:ext cx="1392556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44541" cy="621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0" y="111572"/>
            <a:ext cx="706933" cy="71302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 smtClean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9802" y="2440394"/>
            <a:ext cx="2334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nh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ụ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6714" y="2335619"/>
            <a:ext cx="2224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4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8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ừ</a:t>
            </a:r>
            <a:endParaRPr lang="en-US" sz="48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8891" y="2887968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˴</a:t>
            </a:r>
            <a:endParaRPr lang="en-US" sz="4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36B476-8A78-4FDD-83D7-D3787FD47D84}"/>
              </a:ext>
            </a:extLst>
          </p:cNvPr>
          <p:cNvGrpSpPr/>
          <p:nvPr/>
        </p:nvGrpSpPr>
        <p:grpSpPr>
          <a:xfrm>
            <a:off x="1099072" y="5708388"/>
            <a:ext cx="6679156" cy="799331"/>
            <a:chOff x="1278547" y="5583912"/>
            <a:chExt cx="6679156" cy="79933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C04DEFF-6164-40C3-9B65-67C997D587C2}"/>
                </a:ext>
              </a:extLst>
            </p:cNvPr>
            <p:cNvGrpSpPr/>
            <p:nvPr/>
          </p:nvGrpSpPr>
          <p:grpSpPr>
            <a:xfrm>
              <a:off x="1278547" y="5583912"/>
              <a:ext cx="6679156" cy="782040"/>
              <a:chOff x="1202837" y="5231374"/>
              <a:chExt cx="6679156" cy="782040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B17D2BE-19C9-47AE-A266-A855F998E89C}"/>
                  </a:ext>
                </a:extLst>
              </p:cNvPr>
              <p:cNvGrpSpPr/>
              <p:nvPr/>
            </p:nvGrpSpPr>
            <p:grpSpPr>
              <a:xfrm>
                <a:off x="1202837" y="5231374"/>
                <a:ext cx="6679156" cy="782040"/>
                <a:chOff x="1146081" y="5085784"/>
                <a:chExt cx="6679156" cy="782040"/>
              </a:xfrm>
            </p:grpSpPr>
            <p:sp>
              <p:nvSpPr>
                <p:cNvPr id="40" name="Rectangle: Rounded Corners 8">
                  <a:extLst>
                    <a:ext uri="{FF2B5EF4-FFF2-40B4-BE49-F238E27FC236}">
                      <a16:creationId xmlns:a16="http://schemas.microsoft.com/office/drawing/2014/main" id="{69E71040-14DD-42BC-B709-13AEE14AA47D}"/>
                    </a:ext>
                  </a:extLst>
                </p:cNvPr>
                <p:cNvSpPr/>
                <p:nvPr/>
              </p:nvSpPr>
              <p:spPr>
                <a:xfrm>
                  <a:off x="1146081" y="5085784"/>
                  <a:ext cx="6679156" cy="754102"/>
                </a:xfrm>
                <a:prstGeom prst="roundRect">
                  <a:avLst/>
                </a:prstGeom>
                <a:solidFill>
                  <a:srgbClr val="F19E65"/>
                </a:solidFill>
                <a:ln>
                  <a:solidFill>
                    <a:srgbClr val="F19E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15D9862-1207-4EA9-8CC4-B83EFC3C5DF9}"/>
                    </a:ext>
                  </a:extLst>
                </p:cNvPr>
                <p:cNvSpPr txBox="1"/>
                <p:nvPr/>
              </p:nvSpPr>
              <p:spPr>
                <a:xfrm>
                  <a:off x="5806027" y="5098383"/>
                  <a:ext cx="824386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4400" dirty="0">
                      <a:latin typeface="Arial-SGK-TV" panose="020B0604020202020204" charset="0"/>
                      <a:cs typeface="Arial-SGK-TV" panose="020B0604020202020204" charset="0"/>
                    </a:rPr>
                    <a:t>ư</a:t>
                  </a:r>
                  <a:endParaRPr lang="zh-CN" altLang="en-US" sz="4400" dirty="0">
                    <a:latin typeface="Arial-SGK-TV" panose="020B0604020202020204" charset="0"/>
                    <a:cs typeface="Arial-SGK-TV" panose="020B0604020202020204" charset="0"/>
                  </a:endParaRP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18370C-A11C-4DC8-AD5B-CDA75626560C}"/>
                  </a:ext>
                </a:extLst>
              </p:cNvPr>
              <p:cNvSpPr txBox="1"/>
              <p:nvPr/>
            </p:nvSpPr>
            <p:spPr>
              <a:xfrm>
                <a:off x="2534377" y="5243973"/>
                <a:ext cx="9155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4400" dirty="0" smtClean="0">
                    <a:latin typeface="Arial-SGK-TV" panose="020B0604020202020204" charset="0"/>
                    <a:cs typeface="Arial-SGK-TV" panose="020B0604020202020204" charset="0"/>
                  </a:rPr>
                  <a:t>U</a:t>
                </a:r>
                <a:endParaRPr lang="zh-CN" altLang="en-US" sz="4400" dirty="0">
                  <a:latin typeface="Arial-SGK-TV" panose="020B0604020202020204" charset="0"/>
                  <a:cs typeface="Arial-SGK-TV" panose="020B060402020202020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ACF17EC-F1A9-4AF2-8497-52E8D726713A}"/>
                </a:ext>
              </a:extLst>
            </p:cNvPr>
            <p:cNvSpPr txBox="1"/>
            <p:nvPr/>
          </p:nvSpPr>
          <p:spPr>
            <a:xfrm>
              <a:off x="3452439" y="5596510"/>
              <a:ext cx="8761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dirty="0" smtClean="0">
                  <a:latin typeface="Arial-SGK-TV" panose="020B0604020202020204" charset="0"/>
                  <a:cs typeface="Arial-SGK-TV" panose="020B0604020202020204" charset="0"/>
                </a:rPr>
                <a:t>u</a:t>
              </a:r>
              <a:endParaRPr lang="zh-CN" altLang="en-US" sz="4400" dirty="0">
                <a:latin typeface="Arial-SGK-TV" panose="020B0604020202020204" charset="0"/>
                <a:cs typeface="Arial-SGK-TV" panose="020B060402020202020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203B4E-C32A-43DF-B826-039A3D22BFEB}"/>
                </a:ext>
              </a:extLst>
            </p:cNvPr>
            <p:cNvSpPr txBox="1"/>
            <p:nvPr/>
          </p:nvSpPr>
          <p:spPr>
            <a:xfrm>
              <a:off x="4857202" y="5613802"/>
              <a:ext cx="11760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dirty="0">
                  <a:latin typeface="Arial-SGK-TV" panose="020B0604020202020204" charset="0"/>
                  <a:cs typeface="Arial-SGK-TV" panose="020B0604020202020204" charset="0"/>
                </a:rPr>
                <a:t>Ư</a:t>
              </a:r>
              <a:endParaRPr lang="zh-CN" altLang="en-US" sz="4400" dirty="0">
                <a:latin typeface="Arial-SGK-TV" panose="020B0604020202020204" charset="0"/>
                <a:cs typeface="Arial-SGK-TV" panose="020B060402020202020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974420" y="4633967"/>
            <a:ext cx="151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Arial" pitchFamily="34" charset="0"/>
                <a:cs typeface="Arial" pitchFamily="34" charset="0"/>
              </a:rPr>
              <a:t>nh</a:t>
            </a:r>
            <a:r>
              <a:rPr lang="vi-VN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58217" y="133461"/>
            <a:ext cx="1361359" cy="101566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32937" y="4907975"/>
            <a:ext cx="24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80400" y="142400"/>
            <a:ext cx="1388388" cy="101566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18" y="1183532"/>
            <a:ext cx="2106907" cy="127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94" y="1183532"/>
            <a:ext cx="2249785" cy="137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863266" y="3950031"/>
            <a:ext cx="24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2" grpId="0"/>
      <p:bldP spid="26" grpId="0"/>
      <p:bldP spid="24" grpId="0"/>
      <p:bldP spid="8" grpId="0"/>
      <p:bldP spid="9" grpId="0"/>
      <p:bldP spid="19" grpId="0"/>
      <p:bldP spid="27" grpId="0"/>
      <p:bldP spid="10" grpId="0"/>
      <p:bldP spid="42" grpId="0"/>
      <p:bldP spid="44" grpId="0"/>
      <p:bldP spid="45" grpId="0"/>
      <p:bldP spid="46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39&quot;&gt;&lt;object type=&quot;3&quot; unique_id=&quot;10040&quot;&gt;&lt;property id=&quot;20148&quot; value=&quot;5&quot;/&gt;&lt;property id=&quot;20300&quot; value=&quot;Slide 1&quot;/&gt;&lt;property id=&quot;20307&quot; value=&quot;315&quot;/&gt;&lt;/object&gt;&lt;object type=&quot;3&quot; unique_id=&quot;10041&quot;&gt;&lt;property id=&quot;20148&quot; value=&quot;5&quot;/&gt;&lt;property id=&quot;20300&quot; value=&quot;Slide 2&quot;/&gt;&lt;property id=&quot;20307&quot; value=&quot;327&quot;/&gt;&lt;/object&gt;&lt;object type=&quot;3&quot; unique_id=&quot;10042&quot;&gt;&lt;property id=&quot;20148&quot; value=&quot;5&quot;/&gt;&lt;property id=&quot;20300&quot; value=&quot;Slide 3&quot;/&gt;&lt;property id=&quot;20307&quot; value=&quot;319&quot;/&gt;&lt;/object&gt;&lt;object type=&quot;3&quot; unique_id=&quot;10043&quot;&gt;&lt;property id=&quot;20148&quot; value=&quot;5&quot;/&gt;&lt;property id=&quot;20300&quot; value=&quot;Slide 4&quot;/&gt;&lt;property id=&quot;20307&quot; value=&quot;328&quot;/&gt;&lt;/object&gt;&lt;object type=&quot;3&quot; unique_id=&quot;10044&quot;&gt;&lt;property id=&quot;20148&quot; value=&quot;5&quot;/&gt;&lt;property id=&quot;20300&quot; value=&quot;Slide 5&quot;/&gt;&lt;property id=&quot;20307&quot; value=&quot;320&quot;/&gt;&lt;/object&gt;&lt;object type=&quot;3&quot; unique_id=&quot;10045&quot;&gt;&lt;property id=&quot;20148&quot; value=&quot;5&quot;/&gt;&lt;property id=&quot;20300&quot; value=&quot;Slide 6&quot;/&gt;&lt;property id=&quot;20307&quot; value=&quot;331&quot;/&gt;&lt;/object&gt;&lt;object type=&quot;3&quot; unique_id=&quot;10046&quot;&gt;&lt;property id=&quot;20148&quot; value=&quot;5&quot;/&gt;&lt;property id=&quot;20300&quot; value=&quot;Slide 7&quot;/&gt;&lt;property id=&quot;20307&quot; value=&quot;309&quot;/&gt;&lt;/object&gt;&lt;object type=&quot;3&quot; unique_id=&quot;10047&quot;&gt;&lt;property id=&quot;20148&quot; value=&quot;5&quot;/&gt;&lt;property id=&quot;20300&quot; value=&quot;Slide 8&quot;/&gt;&lt;property id=&quot;20307&quot; value=&quot;261&quot;/&gt;&lt;/object&gt;&lt;object type=&quot;3&quot; unique_id=&quot;10048&quot;&gt;&lt;property id=&quot;20148&quot; value=&quot;5&quot;/&gt;&lt;property id=&quot;20300&quot; value=&quot;Slide 9&quot;/&gt;&lt;property id=&quot;20307&quot; value=&quot;308&quot;/&gt;&lt;/object&gt;&lt;object type=&quot;3&quot; unique_id=&quot;10049&quot;&gt;&lt;property id=&quot;20148&quot; value=&quot;5&quot;/&gt;&lt;property id=&quot;20300&quot; value=&quot;Slide 10&quot;/&gt;&lt;property id=&quot;20307&quot; value=&quot;329&quot;/&gt;&lt;/object&gt;&lt;object type=&quot;3&quot; unique_id=&quot;10050&quot;&gt;&lt;property id=&quot;20148&quot; value=&quot;5&quot;/&gt;&lt;property id=&quot;20300&quot; value=&quot;Slide 11&quot;/&gt;&lt;property id=&quot;20307&quot; value=&quot;264&quot;/&gt;&lt;/object&gt;&lt;/object&gt;&lt;object type=&quot;8&quot; unique_id=&quot;10063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11586</TotalTime>
  <Words>152</Words>
  <Application>Microsoft Office PowerPoint</Application>
  <PresentationFormat>On-screen Show (4:3)</PresentationFormat>
  <Paragraphs>84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Rounded MT Bold</vt:lpstr>
      <vt:lpstr>Arial-SGK-TV</vt:lpstr>
      <vt:lpstr>Calibri</vt:lpstr>
      <vt:lpstr>Calibri Light</vt:lpstr>
      <vt:lpstr>Cambria Math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Windows User</cp:lastModifiedBy>
  <cp:revision>1183</cp:revision>
  <dcterms:created xsi:type="dcterms:W3CDTF">2018-11-09T03:14:06Z</dcterms:created>
  <dcterms:modified xsi:type="dcterms:W3CDTF">2025-09-24T10:32:17Z</dcterms:modified>
</cp:coreProperties>
</file>