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2" r:id="rId2"/>
    <p:sldMasterId id="2147483751" r:id="rId3"/>
  </p:sldMasterIdLst>
  <p:notesMasterIdLst>
    <p:notesMasterId r:id="rId39"/>
  </p:notesMasterIdLst>
  <p:sldIdLst>
    <p:sldId id="3412" r:id="rId4"/>
    <p:sldId id="3532" r:id="rId5"/>
    <p:sldId id="3447" r:id="rId6"/>
    <p:sldId id="3500" r:id="rId7"/>
    <p:sldId id="3501" r:id="rId8"/>
    <p:sldId id="3503" r:id="rId9"/>
    <p:sldId id="3504" r:id="rId10"/>
    <p:sldId id="3505" r:id="rId11"/>
    <p:sldId id="3506" r:id="rId12"/>
    <p:sldId id="3507" r:id="rId13"/>
    <p:sldId id="3508" r:id="rId14"/>
    <p:sldId id="3509" r:id="rId15"/>
    <p:sldId id="3510" r:id="rId16"/>
    <p:sldId id="3511" r:id="rId17"/>
    <p:sldId id="3514" r:id="rId18"/>
    <p:sldId id="3515" r:id="rId19"/>
    <p:sldId id="3517" r:id="rId20"/>
    <p:sldId id="3519" r:id="rId21"/>
    <p:sldId id="3520" r:id="rId22"/>
    <p:sldId id="3522" r:id="rId23"/>
    <p:sldId id="3523" r:id="rId24"/>
    <p:sldId id="3524" r:id="rId25"/>
    <p:sldId id="3525" r:id="rId26"/>
    <p:sldId id="3526" r:id="rId27"/>
    <p:sldId id="3527" r:id="rId28"/>
    <p:sldId id="3528" r:id="rId29"/>
    <p:sldId id="3529" r:id="rId30"/>
    <p:sldId id="3530" r:id="rId31"/>
    <p:sldId id="3531" r:id="rId32"/>
    <p:sldId id="3477" r:id="rId33"/>
    <p:sldId id="3463" r:id="rId34"/>
    <p:sldId id="3464" r:id="rId35"/>
    <p:sldId id="3466" r:id="rId36"/>
    <p:sldId id="3467" r:id="rId37"/>
    <p:sldId id="346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9E7"/>
    <a:srgbClr val="FB4BE2"/>
    <a:srgbClr val="5E0251"/>
    <a:srgbClr val="03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2" autoAdjust="0"/>
    <p:restoredTop sz="95256" autoAdjust="0"/>
  </p:normalViewPr>
  <p:slideViewPr>
    <p:cSldViewPr snapToGrid="0">
      <p:cViewPr varScale="1">
        <p:scale>
          <a:sx n="69" d="100"/>
          <a:sy n="69" d="100"/>
        </p:scale>
        <p:origin x="7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AB47EA-DF12-48FE-BEF2-B2234A5F59BA}" type="doc">
      <dgm:prSet loTypeId="urn:microsoft.com/office/officeart/2008/layout/RadialCluster#1" loCatId="relationship" qsTypeId="urn:microsoft.com/office/officeart/2005/8/quickstyle/simple3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738E1A5F-E6CD-4E02-A8A2-431AAEE4F78D}">
      <dgm:prSet phldrT="[Text]" custT="1"/>
      <dgm:spPr/>
      <dgm:t>
        <a:bodyPr/>
        <a:lstStyle/>
        <a:p>
          <a:r>
            <a:rPr lang="en-US" sz="3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cháy</a:t>
          </a:r>
          <a:r>
            <a: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28212686-FBB8-4B55-BA10-15A06E518107}" type="parTrans" cxnId="{2D074705-FC44-4280-9C60-AF29CD1BD0CA}">
      <dgm:prSet/>
      <dgm:spPr/>
      <dgm:t>
        <a:bodyPr/>
        <a:lstStyle/>
        <a:p>
          <a:endParaRPr lang="en-US"/>
        </a:p>
      </dgm:t>
    </dgm:pt>
    <dgm:pt modelId="{FA1B9C43-C270-46A2-B2FD-B1712378B20D}" type="sibTrans" cxnId="{2D074705-FC44-4280-9C60-AF29CD1BD0CA}">
      <dgm:prSet/>
      <dgm:spPr/>
      <dgm:t>
        <a:bodyPr/>
        <a:lstStyle/>
        <a:p>
          <a:endParaRPr lang="en-US"/>
        </a:p>
      </dgm:t>
    </dgm:pt>
    <dgm:pt modelId="{1584FBB5-2ACB-4A49-AC33-A110C55BC55B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cháy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9086076-CC77-41EE-871B-FDBF25ABE913}" type="parTrans" cxnId="{284E5F1F-721F-4B54-BF4F-D9E14E378C39}">
      <dgm:prSet/>
      <dgm:spPr/>
      <dgm:t>
        <a:bodyPr/>
        <a:lstStyle/>
        <a:p>
          <a:endParaRPr lang="en-US"/>
        </a:p>
      </dgm:t>
    </dgm:pt>
    <dgm:pt modelId="{0FAB4C7A-D892-4C17-84FF-9BD57C2E58EF}" type="sibTrans" cxnId="{284E5F1F-721F-4B54-BF4F-D9E14E378C39}">
      <dgm:prSet/>
      <dgm:spPr/>
      <dgm:t>
        <a:bodyPr/>
        <a:lstStyle/>
        <a:p>
          <a:endParaRPr lang="en-US"/>
        </a:p>
      </dgm:t>
    </dgm:pt>
    <dgm:pt modelId="{94C4F08F-CA27-454D-BB25-418AEF444FA5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đun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nấu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trông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cẩn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thận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0743B37-FDD3-41F2-9562-4E7338EE7E49}" type="parTrans" cxnId="{FB88BC81-72AA-45EC-881A-8936D8A6D06A}">
      <dgm:prSet/>
      <dgm:spPr/>
      <dgm:t>
        <a:bodyPr/>
        <a:lstStyle/>
        <a:p>
          <a:endParaRPr lang="en-US"/>
        </a:p>
      </dgm:t>
    </dgm:pt>
    <dgm:pt modelId="{8174F45E-DFC8-4EE4-94B1-BEFA716310E5}" type="sibTrans" cxnId="{FB88BC81-72AA-45EC-881A-8936D8A6D06A}">
      <dgm:prSet/>
      <dgm:spPr/>
      <dgm:t>
        <a:bodyPr/>
        <a:lstStyle/>
        <a:p>
          <a:endParaRPr lang="en-US"/>
        </a:p>
      </dgm:t>
    </dgm:pt>
    <dgm:pt modelId="{C1826A7D-DF99-4AE2-B81A-E4DAB457246C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bếp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91C3D8F2-8203-494F-B4F2-B88EDBDA7449}" type="parTrans" cxnId="{3D01E6C8-9EC2-4DC3-9A70-7CB2F85FE440}">
      <dgm:prSet/>
      <dgm:spPr/>
      <dgm:t>
        <a:bodyPr/>
        <a:lstStyle/>
        <a:p>
          <a:endParaRPr lang="en-US"/>
        </a:p>
      </dgm:t>
    </dgm:pt>
    <dgm:pt modelId="{DC83CF4C-7AB7-4602-84FE-27FD1DC3AA9A}" type="sibTrans" cxnId="{3D01E6C8-9EC2-4DC3-9A70-7CB2F85FE440}">
      <dgm:prSet/>
      <dgm:spPr/>
      <dgm:t>
        <a:bodyPr/>
        <a:lstStyle/>
        <a:p>
          <a:endParaRPr lang="en-US"/>
        </a:p>
      </dgm:t>
    </dgm:pt>
    <dgm:pt modelId="{B502E17B-B7F5-48F0-9692-9B7E9CCADCBE}" type="pres">
      <dgm:prSet presAssocID="{33AB47EA-DF12-48FE-BEF2-B2234A5F59B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9C4A704-6FBA-4220-A8ED-581779FC1844}" type="pres">
      <dgm:prSet presAssocID="{738E1A5F-E6CD-4E02-A8A2-431AAEE4F78D}" presName="singleCycle" presStyleCnt="0"/>
      <dgm:spPr/>
    </dgm:pt>
    <dgm:pt modelId="{7810F8C6-859A-49ED-A3EF-D107A0132DF5}" type="pres">
      <dgm:prSet presAssocID="{738E1A5F-E6CD-4E02-A8A2-431AAEE4F78D}" presName="singleCenter" presStyleLbl="node1" presStyleIdx="0" presStyleCnt="4" custScaleX="103981" custScaleY="121459" custLinFactNeighborX="-232" custLinFactNeighborY="-9374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99EEF11B-7B3E-4F38-B328-910ED98572BD}" type="pres">
      <dgm:prSet presAssocID="{09086076-CC77-41EE-871B-FDBF25ABE913}" presName="Name56" presStyleLbl="parChTrans1D2" presStyleIdx="0" presStyleCnt="3"/>
      <dgm:spPr/>
      <dgm:t>
        <a:bodyPr/>
        <a:lstStyle/>
        <a:p>
          <a:endParaRPr lang="en-US"/>
        </a:p>
      </dgm:t>
    </dgm:pt>
    <dgm:pt modelId="{C2FE4354-32C0-4DB7-8735-0552062BB129}" type="pres">
      <dgm:prSet presAssocID="{1584FBB5-2ACB-4A49-AC33-A110C55BC55B}" presName="text0" presStyleLbl="node1" presStyleIdx="1" presStyleCnt="4" custScaleX="304589" custScaleY="74854" custRadScaleRad="93455" custRadScaleInc="6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9A42E4-FD0A-401D-921D-74025A97BE7E}" type="pres">
      <dgm:prSet presAssocID="{40743B37-FDD3-41F2-9562-4E7338EE7E49}" presName="Name56" presStyleLbl="parChTrans1D2" presStyleIdx="1" presStyleCnt="3"/>
      <dgm:spPr/>
      <dgm:t>
        <a:bodyPr/>
        <a:lstStyle/>
        <a:p>
          <a:endParaRPr lang="en-US"/>
        </a:p>
      </dgm:t>
    </dgm:pt>
    <dgm:pt modelId="{A43516D0-510B-4198-BEBB-CCD40AAC6A2A}" type="pres">
      <dgm:prSet presAssocID="{94C4F08F-CA27-454D-BB25-418AEF444FA5}" presName="text0" presStyleLbl="node1" presStyleIdx="2" presStyleCnt="4" custScaleX="204577" custScaleY="1119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715D5F-3C88-4B8B-8C86-47C8F558D4D2}" type="pres">
      <dgm:prSet presAssocID="{91C3D8F2-8203-494F-B4F2-B88EDBDA7449}" presName="Name56" presStyleLbl="parChTrans1D2" presStyleIdx="2" presStyleCnt="3"/>
      <dgm:spPr/>
      <dgm:t>
        <a:bodyPr/>
        <a:lstStyle/>
        <a:p>
          <a:endParaRPr lang="en-US"/>
        </a:p>
      </dgm:t>
    </dgm:pt>
    <dgm:pt modelId="{1E5F0458-4FED-47AB-9F51-6C28061FC6AC}" type="pres">
      <dgm:prSet presAssocID="{C1826A7D-DF99-4AE2-B81A-E4DAB457246C}" presName="text0" presStyleLbl="node1" presStyleIdx="3" presStyleCnt="4" custScaleX="228144" custScaleY="114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7DC657-A1AF-4FB1-9C5C-1203071DF1DF}" type="presOf" srcId="{94C4F08F-CA27-454D-BB25-418AEF444FA5}" destId="{A43516D0-510B-4198-BEBB-CCD40AAC6A2A}" srcOrd="0" destOrd="0" presId="urn:microsoft.com/office/officeart/2008/layout/RadialCluster#1"/>
    <dgm:cxn modelId="{2D074705-FC44-4280-9C60-AF29CD1BD0CA}" srcId="{33AB47EA-DF12-48FE-BEF2-B2234A5F59BA}" destId="{738E1A5F-E6CD-4E02-A8A2-431AAEE4F78D}" srcOrd="0" destOrd="0" parTransId="{28212686-FBB8-4B55-BA10-15A06E518107}" sibTransId="{FA1B9C43-C270-46A2-B2FD-B1712378B20D}"/>
    <dgm:cxn modelId="{B82C400A-75F0-4B02-B57E-B7D4C7FE33F2}" type="presOf" srcId="{33AB47EA-DF12-48FE-BEF2-B2234A5F59BA}" destId="{B502E17B-B7F5-48F0-9692-9B7E9CCADCBE}" srcOrd="0" destOrd="0" presId="urn:microsoft.com/office/officeart/2008/layout/RadialCluster#1"/>
    <dgm:cxn modelId="{284E5F1F-721F-4B54-BF4F-D9E14E378C39}" srcId="{738E1A5F-E6CD-4E02-A8A2-431AAEE4F78D}" destId="{1584FBB5-2ACB-4A49-AC33-A110C55BC55B}" srcOrd="0" destOrd="0" parTransId="{09086076-CC77-41EE-871B-FDBF25ABE913}" sibTransId="{0FAB4C7A-D892-4C17-84FF-9BD57C2E58EF}"/>
    <dgm:cxn modelId="{1572B11E-6B13-46EF-9EAC-5763E6A0A519}" type="presOf" srcId="{40743B37-FDD3-41F2-9562-4E7338EE7E49}" destId="{C39A42E4-FD0A-401D-921D-74025A97BE7E}" srcOrd="0" destOrd="0" presId="urn:microsoft.com/office/officeart/2008/layout/RadialCluster#1"/>
    <dgm:cxn modelId="{FB88BC81-72AA-45EC-881A-8936D8A6D06A}" srcId="{738E1A5F-E6CD-4E02-A8A2-431AAEE4F78D}" destId="{94C4F08F-CA27-454D-BB25-418AEF444FA5}" srcOrd="1" destOrd="0" parTransId="{40743B37-FDD3-41F2-9562-4E7338EE7E49}" sibTransId="{8174F45E-DFC8-4EE4-94B1-BEFA716310E5}"/>
    <dgm:cxn modelId="{814224AA-B5F2-4912-B8B1-3B9EFFE695FA}" type="presOf" srcId="{738E1A5F-E6CD-4E02-A8A2-431AAEE4F78D}" destId="{7810F8C6-859A-49ED-A3EF-D107A0132DF5}" srcOrd="0" destOrd="0" presId="urn:microsoft.com/office/officeart/2008/layout/RadialCluster#1"/>
    <dgm:cxn modelId="{8080530E-7E80-4876-A869-6F1E46A0C377}" type="presOf" srcId="{C1826A7D-DF99-4AE2-B81A-E4DAB457246C}" destId="{1E5F0458-4FED-47AB-9F51-6C28061FC6AC}" srcOrd="0" destOrd="0" presId="urn:microsoft.com/office/officeart/2008/layout/RadialCluster#1"/>
    <dgm:cxn modelId="{4202D111-1633-4716-B116-73C28B4F74B9}" type="presOf" srcId="{1584FBB5-2ACB-4A49-AC33-A110C55BC55B}" destId="{C2FE4354-32C0-4DB7-8735-0552062BB129}" srcOrd="0" destOrd="0" presId="urn:microsoft.com/office/officeart/2008/layout/RadialCluster#1"/>
    <dgm:cxn modelId="{3D01E6C8-9EC2-4DC3-9A70-7CB2F85FE440}" srcId="{738E1A5F-E6CD-4E02-A8A2-431AAEE4F78D}" destId="{C1826A7D-DF99-4AE2-B81A-E4DAB457246C}" srcOrd="2" destOrd="0" parTransId="{91C3D8F2-8203-494F-B4F2-B88EDBDA7449}" sibTransId="{DC83CF4C-7AB7-4602-84FE-27FD1DC3AA9A}"/>
    <dgm:cxn modelId="{8F090578-D0FF-4012-AE1A-C95028B0185D}" type="presOf" srcId="{91C3D8F2-8203-494F-B4F2-B88EDBDA7449}" destId="{82715D5F-3C88-4B8B-8C86-47C8F558D4D2}" srcOrd="0" destOrd="0" presId="urn:microsoft.com/office/officeart/2008/layout/RadialCluster#1"/>
    <dgm:cxn modelId="{67EDAF0A-637F-4439-85E8-D9DDF89D0612}" type="presOf" srcId="{09086076-CC77-41EE-871B-FDBF25ABE913}" destId="{99EEF11B-7B3E-4F38-B328-910ED98572BD}" srcOrd="0" destOrd="0" presId="urn:microsoft.com/office/officeart/2008/layout/RadialCluster#1"/>
    <dgm:cxn modelId="{029B93CA-4157-4D07-B8DB-7E613D28D77F}" type="presParOf" srcId="{B502E17B-B7F5-48F0-9692-9B7E9CCADCBE}" destId="{D9C4A704-6FBA-4220-A8ED-581779FC1844}" srcOrd="0" destOrd="0" presId="urn:microsoft.com/office/officeart/2008/layout/RadialCluster#1"/>
    <dgm:cxn modelId="{E3954A16-7BB5-41F3-9F46-A16A049A262D}" type="presParOf" srcId="{D9C4A704-6FBA-4220-A8ED-581779FC1844}" destId="{7810F8C6-859A-49ED-A3EF-D107A0132DF5}" srcOrd="0" destOrd="0" presId="urn:microsoft.com/office/officeart/2008/layout/RadialCluster#1"/>
    <dgm:cxn modelId="{9CAC0BE4-F9AE-4002-BD1D-820A338EE22A}" type="presParOf" srcId="{D9C4A704-6FBA-4220-A8ED-581779FC1844}" destId="{99EEF11B-7B3E-4F38-B328-910ED98572BD}" srcOrd="1" destOrd="0" presId="urn:microsoft.com/office/officeart/2008/layout/RadialCluster#1"/>
    <dgm:cxn modelId="{552AE0E8-36B2-4B6A-B3B2-39D15E27516B}" type="presParOf" srcId="{D9C4A704-6FBA-4220-A8ED-581779FC1844}" destId="{C2FE4354-32C0-4DB7-8735-0552062BB129}" srcOrd="2" destOrd="0" presId="urn:microsoft.com/office/officeart/2008/layout/RadialCluster#1"/>
    <dgm:cxn modelId="{478A8E45-9515-410A-8CFB-D2580D3AE92A}" type="presParOf" srcId="{D9C4A704-6FBA-4220-A8ED-581779FC1844}" destId="{C39A42E4-FD0A-401D-921D-74025A97BE7E}" srcOrd="3" destOrd="0" presId="urn:microsoft.com/office/officeart/2008/layout/RadialCluster#1"/>
    <dgm:cxn modelId="{F346CC19-6BF6-4122-BAF8-45F66FB340D1}" type="presParOf" srcId="{D9C4A704-6FBA-4220-A8ED-581779FC1844}" destId="{A43516D0-510B-4198-BEBB-CCD40AAC6A2A}" srcOrd="4" destOrd="0" presId="urn:microsoft.com/office/officeart/2008/layout/RadialCluster#1"/>
    <dgm:cxn modelId="{DF540F56-86CB-4034-8846-999786615F8A}" type="presParOf" srcId="{D9C4A704-6FBA-4220-A8ED-581779FC1844}" destId="{82715D5F-3C88-4B8B-8C86-47C8F558D4D2}" srcOrd="5" destOrd="0" presId="urn:microsoft.com/office/officeart/2008/layout/RadialCluster#1"/>
    <dgm:cxn modelId="{030ACA72-5D16-4BF8-B425-26BB5806E6A9}" type="presParOf" srcId="{D9C4A704-6FBA-4220-A8ED-581779FC1844}" destId="{1E5F0458-4FED-47AB-9F51-6C28061FC6AC}" srcOrd="6" destOrd="0" presId="urn:microsoft.com/office/officeart/2008/layout/RadialCluster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0F8C6-859A-49ED-A3EF-D107A0132DF5}">
      <dsp:nvSpPr>
        <dsp:cNvPr id="0" name=""/>
        <dsp:cNvSpPr/>
      </dsp:nvSpPr>
      <dsp:spPr>
        <a:xfrm>
          <a:off x="3309372" y="2015472"/>
          <a:ext cx="1925374" cy="224900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32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r>
            <a:rPr lang="en-US" sz="32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cháy</a:t>
          </a:r>
          <a:r>
            <a:rPr lang="en-US" sz="32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2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2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32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403361" y="2109461"/>
        <a:ext cx="1737396" cy="2061029"/>
      </dsp:txXfrm>
    </dsp:sp>
    <dsp:sp modelId="{99EEF11B-7B3E-4F38-B328-910ED98572BD}">
      <dsp:nvSpPr>
        <dsp:cNvPr id="0" name=""/>
        <dsp:cNvSpPr/>
      </dsp:nvSpPr>
      <dsp:spPr>
        <a:xfrm rot="16248730">
          <a:off x="4023510" y="1747206"/>
          <a:ext cx="5365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658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E4354-32C0-4DB7-8735-0552062BB129}">
      <dsp:nvSpPr>
        <dsp:cNvPr id="0" name=""/>
        <dsp:cNvSpPr/>
      </dsp:nvSpPr>
      <dsp:spPr>
        <a:xfrm>
          <a:off x="2412804" y="550293"/>
          <a:ext cx="3778768" cy="92864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thứ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cháy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gần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458137" y="595626"/>
        <a:ext cx="3688102" cy="837981"/>
      </dsp:txXfrm>
    </dsp:sp>
    <dsp:sp modelId="{C39A42E4-FD0A-401D-921D-74025A97BE7E}">
      <dsp:nvSpPr>
        <dsp:cNvPr id="0" name=""/>
        <dsp:cNvSpPr/>
      </dsp:nvSpPr>
      <dsp:spPr>
        <a:xfrm rot="2297684">
          <a:off x="5147715" y="4150779"/>
          <a:ext cx="8089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897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3516D0-510B-4198-BEBB-CCD40AAC6A2A}">
      <dsp:nvSpPr>
        <dsp:cNvPr id="0" name=""/>
        <dsp:cNvSpPr/>
      </dsp:nvSpPr>
      <dsp:spPr>
        <a:xfrm>
          <a:off x="5480097" y="4401441"/>
          <a:ext cx="2538007" cy="13888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đun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nấu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trông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cẩn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thận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5547894" y="4469238"/>
        <a:ext cx="2402413" cy="1253234"/>
      </dsp:txXfrm>
    </dsp:sp>
    <dsp:sp modelId="{82715D5F-3C88-4B8B-8C86-47C8F558D4D2}">
      <dsp:nvSpPr>
        <dsp:cNvPr id="0" name=""/>
        <dsp:cNvSpPr/>
      </dsp:nvSpPr>
      <dsp:spPr>
        <a:xfrm rot="8484378">
          <a:off x="2630717" y="4145926"/>
          <a:ext cx="7618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185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F0458-4FED-47AB-9F51-6C28061FC6AC}">
      <dsp:nvSpPr>
        <dsp:cNvPr id="0" name=""/>
        <dsp:cNvSpPr/>
      </dsp:nvSpPr>
      <dsp:spPr>
        <a:xfrm>
          <a:off x="406228" y="4383545"/>
          <a:ext cx="2830382" cy="14246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bếp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xong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75772" y="4453089"/>
        <a:ext cx="2691294" cy="1285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#1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Sty" val="noArr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stAng" val="90"/>
                              <dgm:param type="ctrShpMap" val="fNode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stAng" val="45"/>
                              <dgm:param type="spanAng" val="90"/>
                              <dgm:param type="ctrShpMap" val="fNode"/>
                            </dgm:alg>
                          </dgm:if>
                          <dgm:else name="Name68">
                            <dgm:alg type="cycle">
                              <dgm:param type="stAng" val="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73">
                            <dgm:alg type="cycle">
                              <dgm:param type="stAng" val="27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78">
                            <dgm:alg type="cycle">
                              <dgm:param type="stAng" val="27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83">
                            <dgm:alg type="cycle">
                              <dgm:param type="stAng" val="29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88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93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98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stAng" val="270"/>
                              <dgm:param type="ctrShpMap" val="fNode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stAng" val="315"/>
                              <dgm:param type="spanAng" val="-90"/>
                              <dgm:param type="ctrShpMap" val="fNode"/>
                            </dgm:alg>
                          </dgm:if>
                          <dgm:else name="Name106">
                            <dgm:alg type="cycle">
                              <dgm:param type="stAng" val="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11">
                            <dgm:alg type="cycle">
                              <dgm:param type="stAng" val="9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16">
                            <dgm:alg type="cycle">
                              <dgm:param type="stAng" val="9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21">
                            <dgm:alg type="cycle">
                              <dgm:param type="stAng" val="6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26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31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36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srcNode" val="textCenter"/>
                    <dgm:param type="dstNode" val="childCenter1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stAng" val="135"/>
                              <dgm:param type="spanAng" val="90"/>
                              <dgm:param type="ctrShpMap" val="fNode"/>
                            </dgm:alg>
                          </dgm:if>
                          <dgm:else name="Name155">
                            <dgm:alg type="cycle">
                              <dgm:param type="stAng" val="9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stAng" val="12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stAng" val="75"/>
                              <dgm:param type="spanAng" val="9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stAng" val="3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stAng" val="90"/>
                              <dgm:param type="ctrShpMap" val="fNode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stAng" val="45"/>
                              <dgm:param type="spanAng" val="90"/>
                              <dgm:param type="ctrShpMap" val="fNode"/>
                            </dgm:alg>
                          </dgm:if>
                          <dgm:else name="Name165">
                            <dgm:alg type="cycle">
                              <dgm:param type="stAng" val="2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stAng" val="72"/>
                              <dgm:param type="ctrShpMap" val="fNode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stAng" val="27"/>
                              <dgm:param type="spanAng" val="90"/>
                              <dgm:param type="ctrShpMap" val="fNode"/>
                            </dgm:alg>
                          </dgm:if>
                          <dgm:else name="Name170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stAng" val="60"/>
                              <dgm:param type="ctrShpMap" val="fNode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stAng" val="15"/>
                              <dgm:param type="spanAng" val="90"/>
                              <dgm:param type="ctrShpMap" val="fNode"/>
                            </dgm:alg>
                          </dgm:if>
                          <dgm:else name="Name175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stAng" val="51"/>
                              <dgm:param type="ctrShpMap" val="fNode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stAng" val="6"/>
                              <dgm:param type="spanAng" val="90"/>
                              <dgm:param type="ctrShpMap" val="fNode"/>
                            </dgm:alg>
                          </dgm:if>
                          <dgm:else name="Name180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stAng" val="225"/>
                              <dgm:param type="spanAng" val="-90"/>
                              <dgm:param type="ctrShpMap" val="fNode"/>
                            </dgm:alg>
                          </dgm:if>
                          <dgm:else name="Name188">
                            <dgm:alg type="cycle">
                              <dgm:param type="stAng" val="27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stAng" val="24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stAng" val="285"/>
                              <dgm:param type="spanAng" val="-9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stAng" val="33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stAng" val="270"/>
                              <dgm:param type="ctrShpMap" val="fNode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stAng" val="315"/>
                              <dgm:param type="spanAng" val="-90"/>
                              <dgm:param type="ctrShpMap" val="fNode"/>
                            </dgm:alg>
                          </dgm:if>
                          <dgm:else name="Name198">
                            <dgm:alg type="cycle">
                              <dgm:param type="stAng" val="33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stAng" val="288"/>
                              <dgm:param type="ctrShpMap" val="fNode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stAng" val="333"/>
                              <dgm:param type="spanAng" val="-90"/>
                              <dgm:param type="ctrShpMap" val="fNode"/>
                            </dgm:alg>
                          </dgm:if>
                          <dgm:else name="Name203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stAng" val="300"/>
                              <dgm:param type="ctrShpMap" val="fNode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stAng" val="345"/>
                              <dgm:param type="spanAng" val="-90"/>
                              <dgm:param type="ctrShpMap" val="fNode"/>
                            </dgm:alg>
                          </dgm:if>
                          <dgm:else name="Name208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stAng" val="308"/>
                              <dgm:param type="ctrShpMap" val="fNode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stAng" val="353"/>
                              <dgm:param type="spanAng" val="-90"/>
                              <dgm:param type="ctrShpMap" val="fNode"/>
                            </dgm:alg>
                          </dgm:if>
                          <dgm:else name="Name213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srcNode" val="textCenter"/>
                    <dgm:param type="dstNode" val="childCenter2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stAng" val="24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stAng" val="195"/>
                              <dgm:param type="spanAng" val="9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stAng" val="15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stAng" val="135"/>
                              <dgm:param type="spanAng" val="90"/>
                              <dgm:param type="ctrShpMap" val="fNode"/>
                            </dgm:alg>
                          </dgm:if>
                          <dgm:else name="Name237">
                            <dgm:alg type="cycle">
                              <dgm:param type="stAng" val="11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stAng" val="144"/>
                              <dgm:param type="ctrShpMap" val="fNode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stAng" val="99"/>
                              <dgm:param type="spanAng" val="90"/>
                              <dgm:param type="ctrShpMap" val="fNode"/>
                            </dgm:alg>
                          </dgm:if>
                          <dgm:else name="Name242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stAng" val="120"/>
                              <dgm:param type="ctrShpMap" val="fNode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stAng" val="75"/>
                              <dgm:param type="spanAng" val="90"/>
                              <dgm:param type="ctrShpMap" val="fNode"/>
                            </dgm:alg>
                          </dgm:if>
                          <dgm:else name="Name247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stAng" val="102"/>
                              <dgm:param type="ctrShpMap" val="fNode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stAng" val="57"/>
                              <dgm:param type="spanAng" val="90"/>
                              <dgm:param type="ctrShpMap" val="fNode"/>
                            </dgm:alg>
                          </dgm:if>
                          <dgm:else name="Name252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stAng" val="12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stAng" val="165"/>
                              <dgm:param type="spanAng" val="-9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stAng" val="21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stAng" val="225"/>
                              <dgm:param type="spanAng" val="-90"/>
                              <dgm:param type="ctrShpMap" val="fNode"/>
                            </dgm:alg>
                          </dgm:if>
                          <dgm:else name="Name265">
                            <dgm:alg type="cycle">
                              <dgm:param type="stAng" val="24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stAng" val="216"/>
                              <dgm:param type="ctrShpMap" val="fNode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stAng" val="261"/>
                              <dgm:param type="spanAng" val="-90"/>
                              <dgm:param type="ctrShpMap" val="fNode"/>
                            </dgm:alg>
                          </dgm:if>
                          <dgm:else name="Name270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stAng" val="240"/>
                              <dgm:param type="ctrShpMap" val="fNode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stAng" val="285"/>
                              <dgm:param type="spanAng" val="-90"/>
                              <dgm:param type="ctrShpMap" val="fNode"/>
                            </dgm:alg>
                          </dgm:if>
                          <dgm:else name="Name275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stAng" val="257"/>
                              <dgm:param type="ctrShpMap" val="fNode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stAng" val="302"/>
                              <dgm:param type="spanAng" val="-90"/>
                              <dgm:param type="ctrShpMap" val="fNode"/>
                            </dgm:alg>
                          </dgm:if>
                          <dgm:else name="Name280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srcNode" val="textCenter"/>
                    <dgm:param type="dstNode" val="childCenter3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stAng" val="270"/>
                              <dgm:param type="ctrShpMap" val="fNode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stAng" val="225"/>
                              <dgm:param type="spanAng" val="90"/>
                              <dgm:param type="ctrShpMap" val="fNode"/>
                            </dgm:alg>
                          </dgm:if>
                          <dgm:else name="Name299">
                            <dgm:alg type="cycle">
                              <dgm:param type="stAng" val="20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stAng" val="216"/>
                              <dgm:param type="ctrShpMap" val="fNode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stAng" val="171"/>
                              <dgm:param type="spanAng" val="90"/>
                              <dgm:param type="ctrShpMap" val="fNode"/>
                            </dgm:alg>
                          </dgm:if>
                          <dgm:else name="Name304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stAng" val="135"/>
                              <dgm:param type="spanAng" val="90"/>
                              <dgm:param type="ctrShpMap" val="fNode"/>
                            </dgm:alg>
                          </dgm:if>
                          <dgm:else name="Name309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stAng" val="154"/>
                              <dgm:param type="ctrShpMap" val="fNode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stAng" val="109"/>
                              <dgm:param type="spanAng" val="90"/>
                              <dgm:param type="ctrShpMap" val="fNode"/>
                            </dgm:alg>
                          </dgm:if>
                          <dgm:else name="Name314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stAng" val="90"/>
                              <dgm:param type="ctrShpMap" val="fNode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stAng" val="135"/>
                              <dgm:param type="spanAng" val="-90"/>
                              <dgm:param type="ctrShpMap" val="fNode"/>
                            </dgm:alg>
                          </dgm:if>
                          <dgm:else name="Name322">
                            <dgm:alg type="cycle">
                              <dgm:param type="stAng" val="15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stAng" val="144"/>
                              <dgm:param type="ctrShpMap" val="fNode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stAng" val="189"/>
                              <dgm:param type="spanAng" val="-90"/>
                              <dgm:param type="ctrShpMap" val="fNode"/>
                            </dgm:alg>
                          </dgm:if>
                          <dgm:else name="Name327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stAng" val="225"/>
                              <dgm:param type="spanAng" val="-90"/>
                              <dgm:param type="ctrShpMap" val="fNode"/>
                            </dgm:alg>
                          </dgm:if>
                          <dgm:else name="Name332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stAng" val="205"/>
                              <dgm:param type="ctrShpMap" val="fNode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stAng" val="250"/>
                              <dgm:param type="spanAng" val="-90"/>
                              <dgm:param type="ctrShpMap" val="fNode"/>
                            </dgm:alg>
                          </dgm:if>
                          <dgm:else name="Name337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srcNode" val="textCenter"/>
                    <dgm:param type="dstNode" val="childCenter4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stAng" val="288"/>
                              <dgm:param type="ctrShpMap" val="fNode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stAng" val="243"/>
                              <dgm:param type="spanAng" val="90"/>
                              <dgm:param type="ctrShpMap" val="fNode"/>
                            </dgm:alg>
                          </dgm:if>
                          <dgm:else name="Name356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stAng" val="240"/>
                              <dgm:param type="ctrShpMap" val="fNode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stAng" val="195"/>
                              <dgm:param type="spanAng" val="90"/>
                              <dgm:param type="ctrShpMap" val="fNode"/>
                            </dgm:alg>
                          </dgm:if>
                          <dgm:else name="Name361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stAng" val="205"/>
                              <dgm:param type="ctrShpMap" val="fNode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stAng" val="160"/>
                              <dgm:param type="spanAng" val="90"/>
                              <dgm:param type="ctrShpMap" val="fNode"/>
                            </dgm:alg>
                          </dgm:if>
                          <dgm:else name="Name366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stAng" val="72"/>
                              <dgm:param type="ctrShpMap" val="fNode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stAng" val="117"/>
                              <dgm:param type="spanAng" val="-90"/>
                              <dgm:param type="ctrShpMap" val="fNode"/>
                            </dgm:alg>
                          </dgm:if>
                          <dgm:else name="Name374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stAng" val="120"/>
                              <dgm:param type="ctrShpMap" val="fNode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stAng" val="165"/>
                              <dgm:param type="spanAng" val="-90"/>
                              <dgm:param type="ctrShpMap" val="fNode"/>
                            </dgm:alg>
                          </dgm:if>
                          <dgm:else name="Name379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stAng" val="154"/>
                              <dgm:param type="ctrShpMap" val="fNode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stAng" val="199"/>
                              <dgm:param type="spanAng" val="-90"/>
                              <dgm:param type="ctrShpMap" val="fNode"/>
                            </dgm:alg>
                          </dgm:if>
                          <dgm:else name="Name384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srcNode" val="textCenter"/>
                    <dgm:param type="dstNode" val="childCenter5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stAng" val="300"/>
                              <dgm:param type="ctrShpMap" val="fNode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stAng" val="255"/>
                              <dgm:param type="spanAng" val="90"/>
                              <dgm:param type="ctrShpMap" val="fNode"/>
                            </dgm:alg>
                          </dgm:if>
                          <dgm:else name="Name403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stAng" val="257"/>
                              <dgm:param type="ctrShpMap" val="fNode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stAng" val="212"/>
                              <dgm:param type="spanAng" val="90"/>
                              <dgm:param type="ctrShpMap" val="fNode"/>
                            </dgm:alg>
                          </dgm:if>
                          <dgm:else name="Name408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stAng" val="60"/>
                              <dgm:param type="ctrShpMap" val="fNode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stAng" val="105"/>
                              <dgm:param type="spanAng" val="-90"/>
                              <dgm:param type="ctrShpMap" val="fNode"/>
                            </dgm:alg>
                          </dgm:if>
                          <dgm:else name="Name416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stAng" val="102"/>
                              <dgm:param type="ctrShpMap" val="fNode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stAng" val="147"/>
                              <dgm:param type="spanAng" val="-90"/>
                              <dgm:param type="ctrShpMap" val="fNode"/>
                            </dgm:alg>
                          </dgm:if>
                          <dgm:else name="Name421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srcNode" val="textCenter"/>
                    <dgm:param type="dstNode" val="childCenter6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stAng" val="308"/>
                              <dgm:param type="ctrShpMap" val="fNode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stAng" val="263"/>
                              <dgm:param type="spanAng" val="90"/>
                              <dgm:param type="ctrShpMap" val="fNode"/>
                            </dgm:alg>
                          </dgm:if>
                          <dgm:else name="Name440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stAng" val="51"/>
                              <dgm:param type="ctrShpMap" val="fNode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stAng" val="96"/>
                              <dgm:param type="spanAng" val="-90"/>
                              <dgm:param type="ctrShpMap" val="fNode"/>
                            </dgm:alg>
                          </dgm:if>
                          <dgm:else name="Name448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srcNode" val="textCenter"/>
                    <dgm:param type="dstNode" val="childCenter7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D856-2B52-4B0F-AFBB-2D6E97E358DA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CA26-C6B5-43C4-95A7-FAAFB47F7C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62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736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989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569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39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78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588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168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987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nêu cách xử lí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85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7BA2D5-1648-4185-9437-9CEE610C0A53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799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786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285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62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285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cháy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,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5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460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Cháy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do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,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cháy</a:t>
            </a:r>
            <a:r>
              <a:rPr lang="en-US" baseline="0" dirty="0"/>
              <a:t> </a:t>
            </a:r>
            <a:r>
              <a:rPr lang="en-US" baseline="0" dirty="0" err="1"/>
              <a:t>xảy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hậu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nghiêm</a:t>
            </a:r>
            <a:r>
              <a:rPr lang="en-US" baseline="0" dirty="0"/>
              <a:t> </a:t>
            </a:r>
            <a:r>
              <a:rPr lang="en-US" baseline="0" dirty="0" err="1"/>
              <a:t>trọng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con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tài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.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qua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39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80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07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95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4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9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27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01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1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564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376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309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4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87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690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72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043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6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936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pPr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05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3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66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1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69" r:id="rId12"/>
    <p:sldLayoutId id="2147483771" r:id="rId13"/>
    <p:sldLayoutId id="21474837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pPr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22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50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13" y="1213554"/>
            <a:ext cx="6848764" cy="4430891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198147" y="2037804"/>
            <a:ext cx="4755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FB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4800" b="1" i="0" u="none" strike="noStrike" kern="1200" cap="none" spc="300" normalizeH="0" noProof="0" dirty="0">
                <a:ln>
                  <a:noFill/>
                </a:ln>
                <a:solidFill>
                  <a:srgbClr val="FB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ĐỘNG</a:t>
            </a:r>
            <a:endParaRPr kumimoji="0" lang="zh-CN" altLang="en-US" sz="2000" b="1" i="0" u="none" strike="noStrike" kern="1200" cap="none" spc="300" normalizeH="0" baseline="0" noProof="0" dirty="0">
              <a:ln>
                <a:noFill/>
              </a:ln>
              <a:solidFill>
                <a:srgbClr val="FB4B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90650" y="3034215"/>
            <a:ext cx="609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00591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NHỮNG NGUYÊN NHÂN KHÁC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 ĐẾN CHÁY NHÀ</a:t>
            </a:r>
          </a:p>
        </p:txBody>
      </p:sp>
    </p:spTree>
    <p:extLst>
      <p:ext uri="{BB962C8B-B14F-4D97-AF65-F5344CB8AC3E}">
        <p14:creationId xmlns:p14="http://schemas.microsoft.com/office/powerpoint/2010/main" val="374512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0364" y="4791076"/>
            <a:ext cx="2143125" cy="2143125"/>
          </a:xfrm>
        </p:spPr>
      </p:pic>
      <p:sp>
        <p:nvSpPr>
          <p:cNvPr id="4" name="Rectangle 3"/>
          <p:cNvSpPr/>
          <p:nvPr/>
        </p:nvSpPr>
        <p:spPr>
          <a:xfrm>
            <a:off x="1676400" y="304801"/>
            <a:ext cx="8686800" cy="53091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581" name="Line 13"/>
          <p:cNvSpPr>
            <a:spLocks noChangeShapeType="1"/>
          </p:cNvSpPr>
          <p:nvPr/>
        </p:nvSpPr>
        <p:spPr bwMode="auto">
          <a:xfrm>
            <a:off x="8598235" y="4285898"/>
            <a:ext cx="355265" cy="55280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5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1957389"/>
            <a:ext cx="31559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Text Box 6"/>
          <p:cNvSpPr txBox="1">
            <a:spLocks noChangeArrowheads="1"/>
          </p:cNvSpPr>
          <p:nvPr/>
        </p:nvSpPr>
        <p:spPr bwMode="auto">
          <a:xfrm>
            <a:off x="1693863" y="892176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3" descr="C:\Users\TOMIT VIET NAM\Desktop\images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53" y="4624846"/>
            <a:ext cx="2169792" cy="196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C:\Users\TOMIT VIET NAM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033" y="2027238"/>
            <a:ext cx="1960560" cy="22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22" descr="Các tính năng đặc biệt của bếp g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66" y="4744625"/>
            <a:ext cx="3425573" cy="184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2336007" y="1488753"/>
            <a:ext cx="533400" cy="183525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6019800" y="4148138"/>
            <a:ext cx="152400" cy="117641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 flipH="1">
            <a:off x="3288491" y="3399747"/>
            <a:ext cx="1212127" cy="233599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180751" y="3640164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3817938" y="2758512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7415916" y="1106057"/>
            <a:ext cx="2364637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4" name="Line 46"/>
          <p:cNvSpPr>
            <a:spLocks noChangeShapeType="1"/>
          </p:cNvSpPr>
          <p:nvPr/>
        </p:nvSpPr>
        <p:spPr bwMode="auto">
          <a:xfrm>
            <a:off x="8458201" y="1690831"/>
            <a:ext cx="272591" cy="79967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7616826" y="3634119"/>
            <a:ext cx="1846262" cy="5847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914" y="1102272"/>
            <a:ext cx="3651905" cy="246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15" y="3615664"/>
            <a:ext cx="2709768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3"/>
          <p:cNvSpPr>
            <a:spLocks noChangeShapeType="1"/>
          </p:cNvSpPr>
          <p:nvPr/>
        </p:nvSpPr>
        <p:spPr bwMode="auto">
          <a:xfrm>
            <a:off x="3048000" y="4303652"/>
            <a:ext cx="457200" cy="15875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10358" y="0"/>
            <a:ext cx="11866880" cy="6847462"/>
          </a:xfrm>
          <a:prstGeom prst="rect">
            <a:avLst/>
          </a:prstGeom>
          <a:noFill/>
          <a:ln w="254000" cmpd="thickThin">
            <a:solidFill>
              <a:srgbClr val="33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5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24589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24584" grpId="0" animBg="1"/>
      <p:bldP spid="34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305" t="30889" r="27778" b="22223"/>
          <a:stretch/>
        </p:blipFill>
        <p:spPr>
          <a:xfrm>
            <a:off x="19050" y="-18256"/>
            <a:ext cx="12192000" cy="68762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07173" y="2314337"/>
            <a:ext cx="8109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40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5120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4350" y="0"/>
            <a:ext cx="12992100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911378" y="1769191"/>
            <a:ext cx="871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" name="Rectangle 1"/>
          <p:cNvSpPr/>
          <p:nvPr/>
        </p:nvSpPr>
        <p:spPr>
          <a:xfrm>
            <a:off x="1543050" y="2360931"/>
            <a:ext cx="9525000" cy="10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3050" y="3365187"/>
            <a:ext cx="9544050" cy="10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1888" y="4446207"/>
            <a:ext cx="9555211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73282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NHỮNG THIỆT HẠI  DO CHÁY GÂY RA  </a:t>
            </a:r>
          </a:p>
        </p:txBody>
      </p:sp>
    </p:spTree>
    <p:extLst>
      <p:ext uri="{BB962C8B-B14F-4D97-AF65-F5344CB8AC3E}">
        <p14:creationId xmlns:p14="http://schemas.microsoft.com/office/powerpoint/2010/main" val="383321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255577" y="300620"/>
            <a:ext cx="11794002" cy="6547757"/>
            <a:chOff x="0" y="0"/>
            <a:chExt cx="9144000" cy="5092030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152400" y="152400"/>
              <a:ext cx="8812088" cy="47956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912652" y="1054100"/>
            <a:ext cx="4203608" cy="74814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9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91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392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393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394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395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396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397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398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399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400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401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402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403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404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405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406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407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408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09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410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411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412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413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414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415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416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417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418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19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20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21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2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23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24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25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26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27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28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29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30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31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32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33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434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435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436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437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438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439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440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441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442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443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444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445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446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447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448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449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450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451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452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453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454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455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456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457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458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459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460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461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462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463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464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465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466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467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468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469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470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471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472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473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474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475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476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477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478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479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480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481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482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483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484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485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486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487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488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489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490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491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492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493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494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495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496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497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498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499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500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501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502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503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504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505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506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507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508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509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510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511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512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513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514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515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516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517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518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519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520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521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522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523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524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525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526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527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528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29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530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531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532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533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534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535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536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537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538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39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540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541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542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543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544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545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546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547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548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549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550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551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552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553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554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555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556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557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58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59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60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6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56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56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56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56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6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6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6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56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57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57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57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420330" y="1051030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" name="Rectangle 3"/>
          <p:cNvSpPr/>
          <p:nvPr/>
        </p:nvSpPr>
        <p:spPr>
          <a:xfrm>
            <a:off x="3912652" y="2527796"/>
            <a:ext cx="7556916" cy="1311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thiệt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hại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xảy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do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hỏa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hoạn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</a:rPr>
              <a:t> ?</a:t>
            </a:r>
            <a:endParaRPr lang="en-US" sz="32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06" name="图片 16">
            <a:extLst>
              <a:ext uri="{FF2B5EF4-FFF2-40B4-BE49-F238E27FC236}">
                <a16:creationId xmlns:a16="http://schemas.microsoft.com/office/drawing/2014/main" id="{E74BE0AB-E229-4E3C-93F7-39585AE22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0" y="1916421"/>
            <a:ext cx="3210554" cy="436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9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</p:childTnLst>
        </p:cTn>
      </p:par>
    </p:tnLst>
    <p:bldLst>
      <p:bldP spid="11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300037" y="-927701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40" y="55269"/>
            <a:ext cx="837560" cy="11494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7645" y="629977"/>
            <a:ext cx="10298718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37645" y="2479316"/>
            <a:ext cx="8998444" cy="4144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ngộ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722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CÁC CÁCH ỨNG XỬ KHI CÓ ĐÁM CHÁY</a:t>
            </a:r>
          </a:p>
        </p:txBody>
      </p:sp>
    </p:spTree>
    <p:extLst>
      <p:ext uri="{BB962C8B-B14F-4D97-AF65-F5344CB8AC3E}">
        <p14:creationId xmlns:p14="http://schemas.microsoft.com/office/powerpoint/2010/main" val="8208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5057" y="5229706"/>
            <a:ext cx="10732433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HS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đang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thoát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khỏi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bò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thoát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cầu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thang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bộ</a:t>
            </a:r>
            <a:endParaRPr lang="en-US" sz="2800" b="1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695" t="17556" r="49792" b="58875"/>
          <a:stretch/>
        </p:blipFill>
        <p:spPr>
          <a:xfrm>
            <a:off x="1990517" y="642371"/>
            <a:ext cx="8421511" cy="4306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Top] HÃ¬nh áº£nh máº·t cÆ°á»i dá» thÆ°Æ¡ng, khiáº¿n báº¡n pháº£i &quot;Tháº£ Ha Ha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918" y="2524326"/>
            <a:ext cx="2133600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6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0924" y="4779892"/>
            <a:ext cx="107296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Chị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bế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chạy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thoát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khỏi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sàn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kêu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3600" b="1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251" t="18017" r="16236" b="58414"/>
          <a:stretch/>
        </p:blipFill>
        <p:spPr>
          <a:xfrm>
            <a:off x="2201334" y="715962"/>
            <a:ext cx="7789334" cy="3765728"/>
          </a:xfrm>
          <a:prstGeom prst="rect">
            <a:avLst/>
          </a:prstGeom>
        </p:spPr>
      </p:pic>
      <p:pic>
        <p:nvPicPr>
          <p:cNvPr id="6" name="Picture 2" descr="Top] HÃ¬nh áº£nh máº·t cÆ°á»i dá» thÆ°Æ¡ng, khiáº¿n báº¡n pháº£i &quot;Tháº£ Ha Ha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868" y="2253393"/>
            <a:ext cx="2133600" cy="214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5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5" y="-192961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41" y="2286377"/>
            <a:ext cx="12163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spc="3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Phòng</a:t>
            </a:r>
            <a:r>
              <a:rPr lang="en-US" sz="4000" b="1" spc="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spc="3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tránh</a:t>
            </a:r>
            <a:r>
              <a:rPr lang="en-US" sz="4000" b="1" spc="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spc="3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hỏa</a:t>
            </a:r>
            <a:r>
              <a:rPr lang="en-US" sz="4000" b="1" spc="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spc="3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hoạn</a:t>
            </a:r>
            <a:r>
              <a:rPr lang="en-US" sz="4000" b="1" spc="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spc="3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khi</a:t>
            </a:r>
            <a:r>
              <a:rPr lang="en-US" sz="4000" b="1" spc="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ở </a:t>
            </a:r>
            <a:r>
              <a:rPr lang="en-US" sz="4000" b="1" spc="3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nhà</a:t>
            </a:r>
            <a:r>
              <a:rPr lang="en-US" sz="4000" b="1" spc="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(</a:t>
            </a:r>
            <a:r>
              <a:rPr lang="en-US" sz="4000" b="1" spc="3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sz="4000" b="1" spc="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1)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3851021" y="1480325"/>
            <a:ext cx="51983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831623" y="609096"/>
            <a:ext cx="79191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6426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0646" y="5574750"/>
            <a:ext cx="138729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HÃ¬nh máº·t cÆ°á»i - Tá»ng há»£p nhá»¯ng hÃ¬nh máº·t cÆ°á»i Äáº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679" y="336909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0687" t="41787" r="17159" b="36223"/>
          <a:stretch/>
        </p:blipFill>
        <p:spPr>
          <a:xfrm>
            <a:off x="1557866" y="451556"/>
            <a:ext cx="9595555" cy="4765385"/>
          </a:xfrm>
          <a:prstGeom prst="rect">
            <a:avLst/>
          </a:prstGeom>
        </p:spPr>
      </p:pic>
      <p:pic>
        <p:nvPicPr>
          <p:cNvPr id="7" name="Picture 2" descr="Top] HÃ¬nh áº£nh máº·t cÆ°á»i dá» thÆ°Æ¡ng, khiáº¿n báº¡n pháº£i &quot;Tháº£ Ha Ha&quot;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057" y="3369090"/>
            <a:ext cx="2133600" cy="25596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56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0" y="1650106"/>
            <a:ext cx="8272979" cy="26352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99" y="3197330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648982" y="481060"/>
            <a:ext cx="11074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823732" y="1571149"/>
            <a:ext cx="1114329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86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86759" y="513611"/>
            <a:ext cx="6096000" cy="5947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Liên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hệ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2699" y="1178029"/>
            <a:ext cx="10047890" cy="52322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dập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tắt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ấy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44874" y="1787619"/>
            <a:ext cx="5575565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dập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tắt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cát</a:t>
            </a:r>
            <a:r>
              <a:rPr lang="en-US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128" y="2428091"/>
            <a:ext cx="10121461" cy="53194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xử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lí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?</a:t>
            </a:r>
            <a:endParaRPr lang="en-US" sz="24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39543" y="2957481"/>
            <a:ext cx="9543541" cy="1479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thoát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hiểm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nhanh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an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(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thang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),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đỡ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kêu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hô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hoán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quanh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hay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hỏa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0584" y="4589289"/>
            <a:ext cx="9995485" cy="100591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nếu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lính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cứu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hỏa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bao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nhiêu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như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?</a:t>
            </a:r>
            <a:endParaRPr lang="en-US" sz="24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6559" y="5638004"/>
            <a:ext cx="9706525" cy="1005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114.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goi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: “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ơi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, con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ở……..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đám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….”</a:t>
            </a:r>
            <a:endParaRPr lang="en-US" sz="24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67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10" grpId="0" animBg="1"/>
      <p:bldP spid="12" grpId="0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232013" y="3221348"/>
            <a:ext cx="4755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hành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0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15987" y="1319063"/>
            <a:ext cx="10130946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4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   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cháy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B73AB17-2B68-42EE-AAC7-6E27459F6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506229"/>
              </p:ext>
            </p:extLst>
          </p:nvPr>
        </p:nvGraphicFramePr>
        <p:xfrm>
          <a:off x="563285" y="2865722"/>
          <a:ext cx="11103781" cy="35181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16048">
                  <a:extLst>
                    <a:ext uri="{9D8B030D-6E8A-4147-A177-3AD203B41FA5}">
                      <a16:colId xmlns:a16="http://schemas.microsoft.com/office/drawing/2014/main" val="2495977324"/>
                    </a:ext>
                  </a:extLst>
                </a:gridCol>
                <a:gridCol w="3623733">
                  <a:extLst>
                    <a:ext uri="{9D8B030D-6E8A-4147-A177-3AD203B41FA5}">
                      <a16:colId xmlns:a16="http://schemas.microsoft.com/office/drawing/2014/main" val="208362281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908551174"/>
                    </a:ext>
                  </a:extLst>
                </a:gridCol>
              </a:tblGrid>
              <a:tr h="66769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723652"/>
                  </a:ext>
                </a:extLst>
              </a:tr>
              <a:tr h="784374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156569"/>
                  </a:ext>
                </a:extLst>
              </a:tr>
              <a:tr h="688691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118593"/>
                  </a:ext>
                </a:extLst>
              </a:tr>
              <a:tr h="688691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033790"/>
                  </a:ext>
                </a:extLst>
              </a:tr>
              <a:tr h="688691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25731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881822" y="690527"/>
            <a:ext cx="4203608" cy="45623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4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5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7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8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19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0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2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3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4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5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6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7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28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29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0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1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2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3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4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5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6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37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38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39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0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1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2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3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4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5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6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7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8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9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0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1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2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3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4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5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56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57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58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59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0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1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2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3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4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5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66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67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68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69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0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1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2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3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4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5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6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7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8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79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0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1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2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3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4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5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6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7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88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89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0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1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2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3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4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5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6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7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98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99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0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1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2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3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4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5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6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7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8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09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0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1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2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3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4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5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6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7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18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19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0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1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2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3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4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5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6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7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28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29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0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1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2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3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4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5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6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7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8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39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0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1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2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3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4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5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6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7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48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49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0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1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2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3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4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5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6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7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58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59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0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1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2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3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4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5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6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7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68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69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0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1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2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3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4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5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6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7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78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79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0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1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2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3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4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5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6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88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7203895" y="622137"/>
            <a:ext cx="2552470" cy="666799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4176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6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B73AB17-2B68-42EE-AAC7-6E27459F6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822910"/>
              </p:ext>
            </p:extLst>
          </p:nvPr>
        </p:nvGraphicFramePr>
        <p:xfrm>
          <a:off x="1089379" y="1525556"/>
          <a:ext cx="10549272" cy="464975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80355">
                  <a:extLst>
                    <a:ext uri="{9D8B030D-6E8A-4147-A177-3AD203B41FA5}">
                      <a16:colId xmlns:a16="http://schemas.microsoft.com/office/drawing/2014/main" val="2495977324"/>
                    </a:ext>
                  </a:extLst>
                </a:gridCol>
                <a:gridCol w="3014133">
                  <a:extLst>
                    <a:ext uri="{9D8B030D-6E8A-4147-A177-3AD203B41FA5}">
                      <a16:colId xmlns:a16="http://schemas.microsoft.com/office/drawing/2014/main" val="2083622813"/>
                    </a:ext>
                  </a:extLst>
                </a:gridCol>
                <a:gridCol w="5254784">
                  <a:extLst>
                    <a:ext uri="{9D8B030D-6E8A-4147-A177-3AD203B41FA5}">
                      <a16:colId xmlns:a16="http://schemas.microsoft.com/office/drawing/2014/main" val="2908551174"/>
                    </a:ext>
                  </a:extLst>
                </a:gridCol>
              </a:tblGrid>
              <a:tr h="7775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723652"/>
                  </a:ext>
                </a:extLst>
              </a:tr>
              <a:tr h="9701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xăng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156569"/>
                  </a:ext>
                </a:extLst>
              </a:tr>
              <a:tr h="863909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5118593"/>
                  </a:ext>
                </a:extLst>
              </a:tr>
              <a:tr h="90657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5033790"/>
                  </a:ext>
                </a:extLst>
              </a:tr>
              <a:tr h="10861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Rò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rỉ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van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2625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81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232013" y="3221348"/>
            <a:ext cx="4755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DỤNG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3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305" t="30889" r="27778" b="22223"/>
          <a:stretch/>
        </p:blipFill>
        <p:spPr>
          <a:xfrm>
            <a:off x="0" y="-18256"/>
            <a:ext cx="12192000" cy="6876256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833869" y="27456"/>
            <a:ext cx="5022264" cy="1630004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1056" y="527215"/>
            <a:ext cx="4467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CỨU HỎA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1630496" y="1611750"/>
            <a:ext cx="8989764" cy="38238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23180" y="2299287"/>
            <a:ext cx="2190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5902" y="2837494"/>
            <a:ext cx="49814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hô: Có cháy! Có cháy! </a:t>
            </a:r>
          </a:p>
        </p:txBody>
      </p:sp>
      <p:sp>
        <p:nvSpPr>
          <p:cNvPr id="8" name="Rectangle 7"/>
          <p:cNvSpPr/>
          <p:nvPr/>
        </p:nvSpPr>
        <p:spPr>
          <a:xfrm>
            <a:off x="2315522" y="2801854"/>
            <a:ext cx="389401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nl-NL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hô: Cháy ở đâu? </a:t>
            </a:r>
          </a:p>
        </p:txBody>
      </p:sp>
      <p:sp>
        <p:nvSpPr>
          <p:cNvPr id="9" name="Rectangle 8"/>
          <p:cNvSpPr/>
          <p:nvPr/>
        </p:nvSpPr>
        <p:spPr>
          <a:xfrm>
            <a:off x="2322835" y="3764845"/>
            <a:ext cx="5797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hô: Cháy ở khu vực nhà bếp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27988" y="4214081"/>
            <a:ext cx="3409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nêu cách xử lí</a:t>
            </a:r>
          </a:p>
        </p:txBody>
      </p:sp>
    </p:spTree>
    <p:extLst>
      <p:ext uri="{BB962C8B-B14F-4D97-AF65-F5344CB8AC3E}">
        <p14:creationId xmlns:p14="http://schemas.microsoft.com/office/powerpoint/2010/main" val="42900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00844321"/>
              </p:ext>
            </p:extLst>
          </p:nvPr>
        </p:nvGraphicFramePr>
        <p:xfrm>
          <a:off x="2514599" y="457200"/>
          <a:ext cx="8424333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674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4584" t="22889" r="21389" b="36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b="506"/>
          <a:stretch/>
        </p:blipFill>
        <p:spPr>
          <a:xfrm>
            <a:off x="558799" y="541868"/>
            <a:ext cx="11345334" cy="57234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 bwMode="auto">
          <a:xfrm>
            <a:off x="711200" y="2817733"/>
            <a:ext cx="2768600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632200" y="2817732"/>
            <a:ext cx="2298700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413499" y="3008430"/>
            <a:ext cx="2391833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9326033" y="2985560"/>
            <a:ext cx="2290234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862013" y="5689126"/>
            <a:ext cx="2146300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656012" y="5670484"/>
            <a:ext cx="2146300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6637071" y="5689125"/>
            <a:ext cx="2168261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9059333" y="5687417"/>
            <a:ext cx="2556934" cy="715089"/>
          </a:xfrm>
          <a:prstGeom prst="roundRect">
            <a:avLst/>
          </a:prstGeom>
          <a:solidFill>
            <a:schemeClr val="bg1"/>
          </a:solidFill>
          <a:ln w="9525" cap="flat" cmpd="sng" algn="ctr">
            <a:pattFill prst="pct5">
              <a:fgClr>
                <a:srgbClr val="FF0000"/>
              </a:fgClr>
              <a:bgClr>
                <a:schemeClr val="tx1"/>
              </a:bgClr>
            </a:patt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1 4"/>
          <p:cNvSpPr/>
          <p:nvPr/>
        </p:nvSpPr>
        <p:spPr bwMode="auto">
          <a:xfrm>
            <a:off x="5221817" y="-158275"/>
            <a:ext cx="2584450" cy="2593181"/>
          </a:xfrm>
          <a:prstGeom prst="irregularSeal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114</a:t>
            </a:r>
          </a:p>
        </p:txBody>
      </p:sp>
    </p:spTree>
    <p:extLst>
      <p:ext uri="{BB962C8B-B14F-4D97-AF65-F5344CB8AC3E}">
        <p14:creationId xmlns:p14="http://schemas.microsoft.com/office/powerpoint/2010/main" val="381332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88566"/>
            <a:ext cx="12192000" cy="1569380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455881"/>
            <a:ext cx="4988319" cy="4326073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115485" y="3240147"/>
            <a:ext cx="4755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1" i="0" u="none" strike="noStrike" cap="none" spc="300" normalizeH="0" baseline="0">
                <a:ln>
                  <a:noFill/>
                </a:ln>
                <a:solidFill>
                  <a:srgbClr val="FB4B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KHÁM PHÁ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5187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NGUY CƠ (NGUYÊN NHÂN)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 ĐẾN CHÁY NHÀ</a:t>
            </a:r>
          </a:p>
        </p:txBody>
      </p:sp>
    </p:spTree>
    <p:extLst>
      <p:ext uri="{BB962C8B-B14F-4D97-AF65-F5344CB8AC3E}">
        <p14:creationId xmlns:p14="http://schemas.microsoft.com/office/powerpoint/2010/main" val="287475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2924" y="-2699207"/>
            <a:ext cx="7636475" cy="1288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277" y="4275587"/>
            <a:ext cx="2471872" cy="328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4529" t="36092" r="20189" b="33713"/>
          <a:stretch/>
        </p:blipFill>
        <p:spPr>
          <a:xfrm>
            <a:off x="2597246" y="2705281"/>
            <a:ext cx="7582487" cy="39600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C6F494-CCDB-4E0D-A43E-0C557646A4F2}"/>
              </a:ext>
            </a:extLst>
          </p:cNvPr>
          <p:cNvSpPr/>
          <p:nvPr/>
        </p:nvSpPr>
        <p:spPr>
          <a:xfrm>
            <a:off x="2438313" y="928180"/>
            <a:ext cx="10035827" cy="688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C6F494-CCDB-4E0D-A43E-0C557646A4F2}"/>
              </a:ext>
            </a:extLst>
          </p:cNvPr>
          <p:cNvSpPr/>
          <p:nvPr/>
        </p:nvSpPr>
        <p:spPr>
          <a:xfrm>
            <a:off x="2344421" y="1703161"/>
            <a:ext cx="10452300" cy="1570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cháy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</a:pP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3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555" t="31111" r="16574" b="22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806" t="39111" r="45000" b="39333"/>
          <a:stretch/>
        </p:blipFill>
        <p:spPr>
          <a:xfrm>
            <a:off x="457200" y="912812"/>
            <a:ext cx="6781800" cy="5678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48550" y="2055813"/>
            <a:ext cx="432435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3600" b="1" dirty="0">
                <a:latin typeface="Times New Roman" panose="02020603050405020304" pitchFamily="18" charset="0"/>
              </a:rPr>
              <a:t>     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Đốt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dễ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đống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rơm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rạ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).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Lửa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bén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rơm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228850" y="1124804"/>
            <a:ext cx="4676775" cy="19041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05624" y="820004"/>
            <a:ext cx="1724025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Rơm</a:t>
            </a:r>
            <a:r>
              <a:rPr lang="en-US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rạ</a:t>
            </a:r>
            <a:endParaRPr kumimoji="0" lang="en-US" sz="28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53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4" y="-704057"/>
            <a:ext cx="11599362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452" y="4438650"/>
            <a:ext cx="3476081" cy="342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8111" t="39183" r="3695" b="39261"/>
          <a:stretch/>
        </p:blipFill>
        <p:spPr>
          <a:xfrm>
            <a:off x="2586242" y="1361075"/>
            <a:ext cx="7439106" cy="42618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33828" y="5441922"/>
            <a:ext cx="7499034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   Ổ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chập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90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555" t="31111" r="16574" b="22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913" t="59800" r="44893" b="19446"/>
          <a:stretch/>
        </p:blipFill>
        <p:spPr>
          <a:xfrm>
            <a:off x="457200" y="1123950"/>
            <a:ext cx="6819900" cy="533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77100" y="2055813"/>
            <a:ext cx="445770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</a:rPr>
              <a:t>    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Minh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vừa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sử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dụng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vừa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sạc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điện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thoại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85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4" y="-704057"/>
            <a:ext cx="11599362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452" y="4438650"/>
            <a:ext cx="3476081" cy="342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21963" y="5103674"/>
            <a:ext cx="7915536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   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Minh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để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các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vật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dễ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cháy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(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xăng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thùng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sơn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)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gần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bếp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lửa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4167" t="56889" r="28055" b="11556"/>
          <a:stretch/>
        </p:blipFill>
        <p:spPr>
          <a:xfrm>
            <a:off x="3117773" y="1429492"/>
            <a:ext cx="6995712" cy="39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1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0"/>
            <a:ext cx="12187592" cy="6855520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81151" y="2286000"/>
            <a:ext cx="902969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(Chia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79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C6F494-CCDB-4E0D-A43E-0C557646A4F2}"/>
              </a:ext>
            </a:extLst>
          </p:cNvPr>
          <p:cNvSpPr/>
          <p:nvPr/>
        </p:nvSpPr>
        <p:spPr>
          <a:xfrm>
            <a:off x="1879082" y="232586"/>
            <a:ext cx="10035827" cy="688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1026" name="Picture 2" descr="https://img.loigiaihay.com/picture/2022/0921/11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52" y="800100"/>
            <a:ext cx="8865922" cy="495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4552" y="5743832"/>
            <a:ext cx="99050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ngút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89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4" y="-704057"/>
            <a:ext cx="11599362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452" y="4438650"/>
            <a:ext cx="3476081" cy="342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58111" t="39183" r="3695" b="39261"/>
          <a:stretch/>
        </p:blipFill>
        <p:spPr>
          <a:xfrm>
            <a:off x="2586242" y="1361075"/>
            <a:ext cx="7439106" cy="42618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33828" y="5441922"/>
            <a:ext cx="7499034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   Ổ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chập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tải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nổ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13588" y="159337"/>
            <a:ext cx="7562849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1.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thiệt</a:t>
            </a:r>
            <a:r>
              <a:rPr lang="en-US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hại</a:t>
            </a:r>
            <a:r>
              <a:rPr lang="en-US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ảy</a:t>
            </a:r>
            <a:r>
              <a:rPr lang="en-US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</a:t>
            </a:r>
            <a:endParaRPr kumimoji="0" lang="en-US" sz="28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82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555" t="31111" r="16574" b="22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913" t="59800" r="44893" b="19446"/>
          <a:stretch/>
        </p:blipFill>
        <p:spPr>
          <a:xfrm>
            <a:off x="457200" y="1123950"/>
            <a:ext cx="6819900" cy="5334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77100" y="2055813"/>
            <a:ext cx="445770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</a:rPr>
              <a:t>    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Minh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vừa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sử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dụng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vừa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sạc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điện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thoại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23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622926"/>
            <a:ext cx="12453572" cy="1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4" y="-704057"/>
            <a:ext cx="11599362" cy="857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-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452" y="4438650"/>
            <a:ext cx="3476081" cy="342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21963" y="5103674"/>
            <a:ext cx="7915536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   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Minh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để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các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vật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dễ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cháy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(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xăng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,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thùng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sơn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)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gần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bếp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lửa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4167" t="56889" r="28055" b="11556"/>
          <a:stretch/>
        </p:blipFill>
        <p:spPr>
          <a:xfrm>
            <a:off x="3117773" y="1429492"/>
            <a:ext cx="6995712" cy="39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5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300037" y="-927701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4440" y="0"/>
            <a:ext cx="837560" cy="114941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276066"/>
              </p:ext>
            </p:extLst>
          </p:nvPr>
        </p:nvGraphicFramePr>
        <p:xfrm>
          <a:off x="52861" y="76927"/>
          <a:ext cx="10183228" cy="678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3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541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4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4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endParaRPr lang="en-US" sz="4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1.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lúc</a:t>
                      </a:r>
                      <a:r>
                        <a:rPr lang="en-US" sz="4000" b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504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2.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thoại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pin.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3.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4000" b="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xăng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="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dầu</a:t>
                      </a:r>
                      <a:r>
                        <a:rPr lang="en-US" sz="4000" b="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)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3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4.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rơm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4000" b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rạ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).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837224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3E1FF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2280</Words>
  <Application>Microsoft Office PowerPoint</Application>
  <PresentationFormat>Widescreen</PresentationFormat>
  <Paragraphs>497</Paragraphs>
  <Slides>35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Microsoft YaHei</vt:lpstr>
      <vt:lpstr>SimSun</vt:lpstr>
      <vt:lpstr>SimSun</vt:lpstr>
      <vt:lpstr>Arial</vt:lpstr>
      <vt:lpstr>Calibri</vt:lpstr>
      <vt:lpstr>Calibri Light</vt:lpstr>
      <vt:lpstr>Courier New</vt:lpstr>
      <vt:lpstr>等线</vt:lpstr>
      <vt:lpstr>等线 Light</vt:lpstr>
      <vt:lpstr>黑体</vt:lpstr>
      <vt:lpstr>Times New Roman</vt:lpstr>
      <vt:lpstr>4_Office Theme</vt:lpstr>
      <vt:lpstr>1_Office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139</cp:revision>
  <dcterms:created xsi:type="dcterms:W3CDTF">2021-06-08T02:35:46Z</dcterms:created>
  <dcterms:modified xsi:type="dcterms:W3CDTF">2025-09-23T01:03:04Z</dcterms:modified>
</cp:coreProperties>
</file>