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0"/>
  </p:notesMasterIdLst>
  <p:sldIdLst>
    <p:sldId id="2638" r:id="rId3"/>
    <p:sldId id="2640" r:id="rId4"/>
    <p:sldId id="2643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302" r:id="rId14"/>
    <p:sldId id="2633" r:id="rId15"/>
    <p:sldId id="2635" r:id="rId16"/>
    <p:sldId id="2634" r:id="rId17"/>
    <p:sldId id="263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8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7BDE3-9EDE-4FDF-838A-FD5097A533DA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64588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28A76-F445-4824-B7A2-EF553C90764F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85620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94993-8067-432E-B511-543C36CC7252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63921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2AF2D0-469F-4B73-B13B-C12E4D462B0F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65585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29676-971E-4F4E-974D-EEEC6752B0BE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7416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A45AF-DE45-4A0E-821F-A2A137A2205C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0426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CC2CC-BBCA-4647-AB04-636A0D3183A8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2871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DD29D5-6EC1-4336-ABAC-D15DAFF8D781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07351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D91C37-78B6-4B6D-B342-B2E62798DA12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328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vi-VN" noProof="1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vi-VN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196C4A-F31E-4A52-8ADD-8C1BFFF4621A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28589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EEBBD-620B-4448-AA76-D6CC2A3E098A}" type="datetime10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07:49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cs typeface="+mn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noProof="1" dirty="0">
                <a:cs typeface="+mn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578A2C-426C-4426-B925-CD24CF993C84}" type="slidenum">
              <a:rPr kumimoji="0" lang="en-US" altLang="en-US" sz="900" b="1" i="0" u="none" strike="noStrike" kern="1200" cap="none" spc="0" normalizeH="0" baseline="0" noProof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1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51393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5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866FC4-28E4-451F-A05C-86B5308A2370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4657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0E0FC9-113E-425B-803D-BAAC1FFF995A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7924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6BB19-5B93-448B-A59C-DAF5D1077599}" type="slidenum">
              <a:rPr kumimoji="0" lang="en-US" altLang="vi-VN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ransition spd="slow">
    <p:wheel spokes="1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34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Khởi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động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0" name="Google Shape;5317;p41"/>
          <p:cNvSpPr txBox="1">
            <a:spLocks/>
          </p:cNvSpPr>
          <p:nvPr/>
        </p:nvSpPr>
        <p:spPr>
          <a:xfrm>
            <a:off x="2084294" y="1438834"/>
            <a:ext cx="5930942" cy="53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chơi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chợ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mua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gì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1" name="Google Shape;5317;p41"/>
          <p:cNvSpPr txBox="1">
            <a:spLocks/>
          </p:cNvSpPr>
          <p:nvPr/>
        </p:nvSpPr>
        <p:spPr>
          <a:xfrm>
            <a:off x="0" y="2307698"/>
            <a:ext cx="8337176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     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chỉ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sự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âm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d/r/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gi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702" y="82038"/>
            <a:ext cx="1577180" cy="14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88478" y="5227339"/>
            <a:ext cx="9873637" cy="715089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18363" y="5193289"/>
            <a:ext cx="9873637" cy="715089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2" descr="hinh-nen-powerpoint-don-gian-4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-28575"/>
            <a:ext cx="9296400" cy="6915150"/>
          </a:xfrm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1524000" y="7620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vi-VN" altLang="en-US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3048000" y="5181600"/>
            <a:ext cx="426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vi-VN" altLang="vi-V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2625725" y="609601"/>
            <a:ext cx="72532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Thứ </a:t>
            </a:r>
            <a:r>
              <a:rPr kumimoji="0" lang="vi-VN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ba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ng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+mn-ea"/>
              </a:rPr>
              <a:t>à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y </a:t>
            </a:r>
            <a:r>
              <a:rPr lang="en-US" sz="32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kumimoji="0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tháng </a:t>
            </a:r>
            <a:r>
              <a:rPr lang="en-US" sz="32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</a:t>
            </a:r>
            <a:r>
              <a:rPr kumimoji="0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sz="32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năm </a:t>
            </a:r>
            <a:r>
              <a:rPr kumimoji="0" sz="32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sz="32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endParaRPr kumimoji="0" sz="3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Tiếng</a:t>
            </a:r>
            <a:r>
              <a:rPr kumimoji="0" lang="en-US" altLang="en-US" sz="3200" b="1" i="0" u="sng" strike="noStrike" kern="1200" cap="none" spc="0" normalizeH="0" noProof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Việt</a:t>
            </a:r>
            <a:endParaRPr kumimoji="0" lang="vi-VN" altLang="en-US" sz="3200" b="1" i="0" u="sng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190874" y="1878805"/>
            <a:ext cx="659320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0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vi-V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 </a:t>
            </a:r>
            <a:r>
              <a:rPr kumimoji="0" 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1: Nghe viết:</a:t>
            </a:r>
            <a:r>
              <a:rPr kumimoji="0" lang="en-US" sz="3200" b="1" i="0" u="none" strike="noStrike" kern="1200" cap="none" spc="0" normalizeH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Em yêu mùa hè</a:t>
            </a:r>
            <a:endParaRPr kumimoji="0" lang="vi-VN" sz="3200" b="1" i="0" u="sng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1" i="0" u="sng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148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3702" y="82038"/>
            <a:ext cx="1577180" cy="14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8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468" y="84866"/>
            <a:ext cx="1383848" cy="13685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7180" y="68347"/>
            <a:ext cx="1577180" cy="1454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75850" y="2655338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GV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400" b="1" dirty="0">
              <a:solidFill>
                <a:prstClr val="black">
                  <a:lumMod val="50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soát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lang="en-US" sz="2400" b="1" dirty="0">
              <a:solidFill>
                <a:prstClr val="black">
                  <a:lumMod val="50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400" b="1" baseline="0" dirty="0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baseline="0" dirty="0" err="1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400" b="1" dirty="0" err="1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400" b="1" dirty="0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6" y="69087"/>
            <a:ext cx="1617784" cy="16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478</Words>
  <Application>Microsoft Office PowerPoint</Application>
  <PresentationFormat>Widescreen</PresentationFormat>
  <Paragraphs>107</Paragraphs>
  <Slides>17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Coiny</vt:lpstr>
      <vt:lpstr>等线</vt:lpstr>
      <vt:lpstr>Gloria Hallelujah</vt:lpstr>
      <vt:lpstr>SVN-SAF</vt:lpstr>
      <vt:lpstr>Times New Roman</vt:lpstr>
      <vt:lpstr>字魂105号-简雅黑</vt:lpstr>
      <vt:lpstr>字魂70号-灵悦黑体</vt:lpstr>
      <vt:lpstr>千图网海量PPT模板www.58pic.com​​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41</cp:revision>
  <dcterms:created xsi:type="dcterms:W3CDTF">2022-05-21T08:09:05Z</dcterms:created>
  <dcterms:modified xsi:type="dcterms:W3CDTF">2025-09-23T00:59:23Z</dcterms:modified>
</cp:coreProperties>
</file>