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83" r:id="rId2"/>
  </p:sldMasterIdLst>
  <p:notesMasterIdLst>
    <p:notesMasterId r:id="rId12"/>
  </p:notesMasterIdLst>
  <p:sldIdLst>
    <p:sldId id="324" r:id="rId3"/>
    <p:sldId id="322" r:id="rId4"/>
    <p:sldId id="316" r:id="rId5"/>
    <p:sldId id="317" r:id="rId6"/>
    <p:sldId id="283" r:id="rId7"/>
    <p:sldId id="284" r:id="rId8"/>
    <p:sldId id="323" r:id="rId9"/>
    <p:sldId id="285" r:id="rId10"/>
    <p:sldId id="32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3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0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25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00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0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3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CF2E77-4E87-4338-A6B2-93E833A84A3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55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7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25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3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4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8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621095" y="2182622"/>
            <a:ext cx="4949807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9428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5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6930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4796" y="5307291"/>
            <a:ext cx="1715678" cy="622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38160" y="5231876"/>
            <a:ext cx="1715678" cy="622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9401" y="5231876"/>
            <a:ext cx="1715678" cy="622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74796" y="6070861"/>
            <a:ext cx="5722070" cy="622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43579"/>
          </a:xfrm>
          <a:prstGeom prst="rect">
            <a:avLst/>
          </a:prstGeom>
        </p:spPr>
      </p:pic>
      <p:sp>
        <p:nvSpPr>
          <p:cNvPr id="17" name="Flowchart: Alternate Process 16"/>
          <p:cNvSpPr/>
          <p:nvPr/>
        </p:nvSpPr>
        <p:spPr>
          <a:xfrm>
            <a:off x="2243579" y="2168444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711016" y="1862930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hạng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850900" y="1914498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hạng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5017927" y="1914498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Tổng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243579" y="2168444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402" y="872519"/>
            <a:ext cx="12192000" cy="2683287"/>
          </a:xfrm>
          <a:prstGeom prst="rect">
            <a:avLst/>
          </a:prstGeom>
        </p:spPr>
      </p:pic>
      <p:sp>
        <p:nvSpPr>
          <p:cNvPr id="22" name="Flowchart: Alternate Process 21"/>
          <p:cNvSpPr/>
          <p:nvPr/>
        </p:nvSpPr>
        <p:spPr>
          <a:xfrm>
            <a:off x="2130458" y="4120464"/>
            <a:ext cx="2341852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 + 5 = 15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8107052" y="4120464"/>
            <a:ext cx="2639505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 + 30 = 50</a:t>
            </a:r>
          </a:p>
        </p:txBody>
      </p:sp>
    </p:spTree>
    <p:extLst>
      <p:ext uri="{BB962C8B-B14F-4D97-AF65-F5344CB8AC3E}">
        <p14:creationId xmlns:p14="http://schemas.microsoft.com/office/powerpoint/2010/main" val="18341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88" y="0"/>
            <a:ext cx="12257988" cy="5367337"/>
          </a:xfrm>
          <a:prstGeom prst="rect">
            <a:avLst/>
          </a:prstGeom>
        </p:spPr>
      </p:pic>
      <p:sp>
        <p:nvSpPr>
          <p:cNvPr id="17" name="Flowchart: Alternate Process 16"/>
          <p:cNvSpPr/>
          <p:nvPr/>
        </p:nvSpPr>
        <p:spPr>
          <a:xfrm>
            <a:off x="1734533" y="5367337"/>
            <a:ext cx="2341852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 + 5 = 8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4449451" y="5367337"/>
            <a:ext cx="259237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 + 40 =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40798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53</Words>
  <Application>Microsoft Office PowerPoint</Application>
  <PresentationFormat>Widescreen</PresentationFormat>
  <Paragraphs>18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微软雅黑</vt:lpstr>
      <vt:lpstr>SimSun</vt:lpstr>
      <vt:lpstr>SimSun</vt:lpstr>
      <vt:lpstr>Arial</vt:lpstr>
      <vt:lpstr>Calibri</vt:lpstr>
      <vt:lpstr>Calibri Light</vt:lpstr>
      <vt:lpstr>inpin heiti</vt:lpstr>
      <vt:lpstr>ITC Avant Garde Std Bk</vt:lpstr>
      <vt:lpstr>Montserrat ExtraBold</vt:lpstr>
      <vt:lpstr>Times New Roman</vt:lpstr>
      <vt:lpstr>UTM Avo</vt:lpstr>
      <vt:lpstr>3_Office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28</cp:revision>
  <dcterms:created xsi:type="dcterms:W3CDTF">2021-05-04T10:26:00Z</dcterms:created>
  <dcterms:modified xsi:type="dcterms:W3CDTF">2025-09-22T09:50:57Z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