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</p:sldMasterIdLst>
  <p:notesMasterIdLst>
    <p:notesMasterId r:id="rId18"/>
  </p:notesMasterIdLst>
  <p:sldIdLst>
    <p:sldId id="320" r:id="rId4"/>
    <p:sldId id="317" r:id="rId5"/>
    <p:sldId id="318" r:id="rId6"/>
    <p:sldId id="312" r:id="rId7"/>
    <p:sldId id="313" r:id="rId8"/>
    <p:sldId id="264" r:id="rId9"/>
    <p:sldId id="279" r:id="rId10"/>
    <p:sldId id="280" r:id="rId11"/>
    <p:sldId id="319" r:id="rId12"/>
    <p:sldId id="314" r:id="rId13"/>
    <p:sldId id="281" r:id="rId14"/>
    <p:sldId id="282" r:id="rId15"/>
    <p:sldId id="269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4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7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0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493394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36332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611713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35442"/>
            <a:ext cx="1158368" cy="948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364" y="2773679"/>
            <a:ext cx="128091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10" y="2854840"/>
            <a:ext cx="1104266" cy="94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670780"/>
            <a:ext cx="1160277" cy="92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601000"/>
            <a:ext cx="1166268" cy="992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670780"/>
            <a:ext cx="1166790" cy="94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619094"/>
            <a:ext cx="1123356" cy="9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76200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>
                <a:latin typeface=".VnAvant" panose="020B7200000000000000" pitchFamily="34" charset="0"/>
              </a:rPr>
              <a:t>To¸n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00088" y="2025650"/>
            <a:ext cx="1117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Bµi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2: Tia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.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liÒn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tr­uíc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-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liÒn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sau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6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5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75</Words>
  <Application>Microsoft Office PowerPoint</Application>
  <PresentationFormat>Widescreen</PresentationFormat>
  <Paragraphs>47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26</cp:revision>
  <dcterms:created xsi:type="dcterms:W3CDTF">2021-05-04T09:55:00Z</dcterms:created>
  <dcterms:modified xsi:type="dcterms:W3CDTF">2021-06-26T04:23:37Z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