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9" r:id="rId3"/>
    <p:sldId id="257" r:id="rId4"/>
    <p:sldId id="256" r:id="rId6"/>
    <p:sldId id="258" r:id="rId7"/>
    <p:sldId id="260" r:id="rId8"/>
    <p:sldId id="261" r:id="rId9"/>
    <p:sldId id="279" r:id="rId10"/>
    <p:sldId id="281" r:id="rId11"/>
    <p:sldId id="275" r:id="rId12"/>
    <p:sldId id="277" r:id="rId13"/>
    <p:sldId id="267" r:id="rId14"/>
    <p:sldId id="264" r:id="rId15"/>
    <p:sldId id="265" r:id="rId16"/>
    <p:sldId id="266" r:id="rId17"/>
    <p:sldId id="274" r:id="rId18"/>
    <p:sldId id="278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2B8DA-1EE3-475F-9F0A-79F8B28DCFAE}" type="datetimeFigureOut">
              <a:rPr lang="vi-VN" smtClean="0"/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82F3B-43C4-4588-BC76-14E31D3C316E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hape 1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/>
          <a:lstStyle/>
          <a:p>
            <a:pPr>
              <a:spcBef>
                <a:spcPct val="0"/>
              </a:spcBef>
            </a:pPr>
            <a:endParaRPr lang="vi-VN" altLang="vi-VN" smtClean="0"/>
          </a:p>
        </p:txBody>
      </p:sp>
      <p:sp>
        <p:nvSpPr>
          <p:cNvPr id="5123" name="Shape 1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hape 1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/>
          <a:lstStyle/>
          <a:p>
            <a:pPr>
              <a:spcBef>
                <a:spcPct val="0"/>
              </a:spcBef>
            </a:pPr>
            <a:endParaRPr lang="vi-VN" altLang="vi-VN" smtClean="0"/>
          </a:p>
        </p:txBody>
      </p:sp>
      <p:sp>
        <p:nvSpPr>
          <p:cNvPr id="5123" name="Shape 1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hape 1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/>
          <a:lstStyle/>
          <a:p>
            <a:pPr>
              <a:spcBef>
                <a:spcPct val="0"/>
              </a:spcBef>
            </a:pPr>
            <a:endParaRPr lang="vi-VN" altLang="vi-VN" smtClean="0"/>
          </a:p>
        </p:txBody>
      </p:sp>
      <p:sp>
        <p:nvSpPr>
          <p:cNvPr id="5123" name="Shape 1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hape 1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/>
          <a:lstStyle/>
          <a:p>
            <a:pPr>
              <a:spcBef>
                <a:spcPct val="0"/>
              </a:spcBef>
            </a:pPr>
            <a:endParaRPr lang="vi-VN" altLang="vi-VN" smtClean="0"/>
          </a:p>
        </p:txBody>
      </p:sp>
      <p:sp>
        <p:nvSpPr>
          <p:cNvPr id="5123" name="Shape 1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hape 1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/>
          <a:lstStyle/>
          <a:p>
            <a:pPr>
              <a:spcBef>
                <a:spcPct val="0"/>
              </a:spcBef>
            </a:pPr>
            <a:endParaRPr lang="vi-VN" altLang="vi-VN" smtClean="0"/>
          </a:p>
        </p:txBody>
      </p:sp>
      <p:sp>
        <p:nvSpPr>
          <p:cNvPr id="5123" name="Shape 1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hape 1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/>
          <a:lstStyle/>
          <a:p>
            <a:pPr>
              <a:spcBef>
                <a:spcPct val="0"/>
              </a:spcBef>
            </a:pPr>
            <a:endParaRPr lang="vi-VN" altLang="vi-VN" smtClean="0"/>
          </a:p>
        </p:txBody>
      </p:sp>
      <p:sp>
        <p:nvSpPr>
          <p:cNvPr id="5123" name="Shape 1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hape 1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/>
          <a:lstStyle/>
          <a:p>
            <a:pPr>
              <a:spcBef>
                <a:spcPct val="0"/>
              </a:spcBef>
            </a:pPr>
            <a:endParaRPr lang="vi-VN" altLang="vi-VN" smtClean="0"/>
          </a:p>
        </p:txBody>
      </p:sp>
      <p:sp>
        <p:nvSpPr>
          <p:cNvPr id="5123" name="Shape 1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hape 1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/>
          <a:lstStyle/>
          <a:p>
            <a:pPr>
              <a:spcBef>
                <a:spcPct val="0"/>
              </a:spcBef>
            </a:pPr>
            <a:endParaRPr lang="vi-VN" altLang="vi-VN" smtClean="0"/>
          </a:p>
        </p:txBody>
      </p:sp>
      <p:sp>
        <p:nvSpPr>
          <p:cNvPr id="5123" name="Shape 1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02E5-2A62-494A-94F8-2F9DA9C88A53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34D15-F4FC-4BAE-AFF4-3DB32BDB3CD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02E5-2A62-494A-94F8-2F9DA9C88A53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34D15-F4FC-4BAE-AFF4-3DB32BDB3CD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02E5-2A62-494A-94F8-2F9DA9C88A53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34D15-F4FC-4BAE-AFF4-3DB32BDB3CD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02E5-2A62-494A-94F8-2F9DA9C88A53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34D15-F4FC-4BAE-AFF4-3DB32BDB3CD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02E5-2A62-494A-94F8-2F9DA9C88A53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34D15-F4FC-4BAE-AFF4-3DB32BDB3CD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02E5-2A62-494A-94F8-2F9DA9C88A53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34D15-F4FC-4BAE-AFF4-3DB32BDB3CD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02E5-2A62-494A-94F8-2F9DA9C88A53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34D15-F4FC-4BAE-AFF4-3DB32BDB3CD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02E5-2A62-494A-94F8-2F9DA9C88A53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34D15-F4FC-4BAE-AFF4-3DB32BDB3CD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02E5-2A62-494A-94F8-2F9DA9C88A53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34D15-F4FC-4BAE-AFF4-3DB32BDB3CD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02E5-2A62-494A-94F8-2F9DA9C88A53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34D15-F4FC-4BAE-AFF4-3DB32BDB3CD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02E5-2A62-494A-94F8-2F9DA9C88A53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34D15-F4FC-4BAE-AFF4-3DB32BDB3CD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202E5-2A62-494A-94F8-2F9DA9C88A53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34D15-F4FC-4BAE-AFF4-3DB32BDB3CD1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1" Type="http://schemas.openxmlformats.org/officeDocument/2006/relationships/image" Target="../media/image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4.GIF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17.png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19.png"/><Relationship Id="rId3" Type="http://schemas.microsoft.com/office/2007/relationships/media" Target="../media/media4.mp4"/><Relationship Id="rId2" Type="http://schemas.openxmlformats.org/officeDocument/2006/relationships/video" Target="../media/media4.mp4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GIF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GIF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26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996" y="183686"/>
            <a:ext cx="9144000" cy="495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icture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6" y="4368168"/>
            <a:ext cx="1234887" cy="115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icture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516" y="5089904"/>
            <a:ext cx="1804301" cy="164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icture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46" y="5324561"/>
            <a:ext cx="2607034" cy="1421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icture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934" y="3467135"/>
            <a:ext cx="1032222" cy="94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96654" y="961526"/>
            <a:ext cx="6831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MÔN: RÈN KĨ NĂNG VÀO LỚP 1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65382" y="1844909"/>
            <a:ext cx="6256585" cy="273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HỎI, </a:t>
            </a:r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QUEN, </a:t>
            </a:r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BẢN THÂN</a:t>
            </a:r>
            <a:endParaRPr lang="en-US" sz="4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vi-VN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26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996" y="183686"/>
            <a:ext cx="9144000" cy="495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icture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6" y="4368168"/>
            <a:ext cx="1234887" cy="115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icture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516" y="5089904"/>
            <a:ext cx="1804301" cy="164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icture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46" y="5324561"/>
            <a:ext cx="2607034" cy="1421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icture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934" y="3467135"/>
            <a:ext cx="1032222" cy="94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96654" y="961526"/>
            <a:ext cx="6831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MÔN: RÈN KĨ NĂNG VÀO LỚP 1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65382" y="1844909"/>
            <a:ext cx="6256585" cy="273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HỎI, </a:t>
            </a:r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QUEN, </a:t>
            </a:r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BẢN THÂN</a:t>
            </a:r>
            <a:endParaRPr lang="en-US" sz="4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vi-VN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99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15147" y="2218094"/>
            <a:ext cx="90997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</a:t>
            </a:r>
            <a:endParaRPr lang="en-US" sz="8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BẢN THÂN</a:t>
            </a:r>
            <a:endParaRPr lang="vi-VN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80972"/>
            <a:ext cx="11982451" cy="6677028"/>
          </a:xfrm>
          <a:prstGeom prst="rect">
            <a:avLst/>
          </a:prstGeom>
        </p:spPr>
      </p:pic>
      <p:pic>
        <p:nvPicPr>
          <p:cNvPr id="6" name="Picture 7" descr="feuerwerk_13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67812" y="622194"/>
            <a:ext cx="1946276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feuerwerk_13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1202297"/>
            <a:ext cx="1946276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hánh A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5164" y="353962"/>
            <a:ext cx="7095817" cy="54200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3238"/>
            <a:ext cx="12192000" cy="6754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Huyền 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8181" y="324465"/>
            <a:ext cx="3564193" cy="55896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7" descr="feuerwerk_13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719579" y="1566090"/>
            <a:ext cx="1946276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feuerwerk_13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36743" y="1769115"/>
            <a:ext cx="1946276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4556" y="1"/>
            <a:ext cx="8701547" cy="6857999"/>
          </a:xfrm>
          <a:prstGeom prst="rect">
            <a:avLst/>
          </a:prstGeom>
        </p:spPr>
      </p:pic>
      <p:pic>
        <p:nvPicPr>
          <p:cNvPr id="4" name="Lí Gia Hâ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86750" y="744793"/>
            <a:ext cx="2831689" cy="51619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7" descr="feuerwerk_13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220632" y="3586619"/>
            <a:ext cx="1946276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feuerwerk_13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1540">
            <a:off x="203112" y="522810"/>
            <a:ext cx="1333347" cy="283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29" y="-120821"/>
            <a:ext cx="12192000" cy="685800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3" name="Cloud Callout 2"/>
          <p:cNvSpPr/>
          <p:nvPr/>
        </p:nvSpPr>
        <p:spPr>
          <a:xfrm>
            <a:off x="1709839" y="1755058"/>
            <a:ext cx="8583562" cy="3347884"/>
          </a:xfrm>
          <a:prstGeom prst="cloudCallout">
            <a:avLst>
              <a:gd name="adj1" fmla="val -31658"/>
              <a:gd name="adj2" fmla="val 299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/>
          <p:cNvSpPr txBox="1"/>
          <p:nvPr/>
        </p:nvSpPr>
        <p:spPr>
          <a:xfrm>
            <a:off x="2683232" y="2395075"/>
            <a:ext cx="90997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THỰC HÀNH</a:t>
            </a:r>
            <a:endParaRPr lang="en-US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HỎI, LÀM QUEN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7" descr="feuerwerk_137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0869">
            <a:off x="630552" y="142104"/>
            <a:ext cx="1946276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feuerwerk_137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4829">
            <a:off x="422144" y="3995048"/>
            <a:ext cx="1946276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feuerwerk_137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568018" y="309328"/>
            <a:ext cx="1946276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feuerwerk_137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568018" y="3951460"/>
            <a:ext cx="1946276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09716"/>
            <a:ext cx="12192000" cy="7167715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1007805" y="427703"/>
            <a:ext cx="10715214" cy="3347884"/>
          </a:xfrm>
          <a:prstGeom prst="cloudCallout">
            <a:avLst>
              <a:gd name="adj1" fmla="val -31658"/>
              <a:gd name="adj2" fmla="val 299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/>
          <p:cNvSpPr txBox="1"/>
          <p:nvPr/>
        </p:nvSpPr>
        <p:spPr>
          <a:xfrm>
            <a:off x="1815535" y="1431636"/>
            <a:ext cx="90997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Xin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-5" y="-1"/>
            <a:ext cx="12192004" cy="6857999"/>
          </a:xfrm>
          <a:prstGeom prst="rect">
            <a:avLst/>
          </a:prstGeom>
        </p:spPr>
      </p:pic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2277234" y="1109660"/>
            <a:ext cx="7339732" cy="2710364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b="1" kern="10" dirty="0" smtClean="0">
                <a:ln w="9525"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 panose="020B0604030504040204"/>
                <a:ea typeface="Tahoma" panose="020B0604030504040204"/>
                <a:cs typeface="Tahoma" panose="020B0604030504040204"/>
              </a:rPr>
              <a:t>KHỞI ĐỘNG</a:t>
            </a:r>
            <a:endParaRPr lang="en-US" sz="3600" b="1" kern="10" dirty="0">
              <a:ln w="9525"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ahoma" panose="020B0604030504040204"/>
              <a:ea typeface="Tahoma" panose="020B0604030504040204"/>
              <a:cs typeface="Tahoma" panose="020B0604030504040204"/>
            </a:endParaRPr>
          </a:p>
        </p:txBody>
      </p:sp>
      <p:pic>
        <p:nvPicPr>
          <p:cNvPr id="6" name="Picture 7" descr="feuerwerk_13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192684" y="227689"/>
            <a:ext cx="1891862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feuerwerk_13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00915" y="4157662"/>
            <a:ext cx="1946276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feuerwerk_13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09654" y="227689"/>
            <a:ext cx="1946276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feuerwerk_13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50750" y="3821331"/>
            <a:ext cx="1946276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2846085" y="4054661"/>
            <a:ext cx="5849007" cy="17500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/>
          <p:cNvSpPr txBox="1"/>
          <p:nvPr/>
        </p:nvSpPr>
        <p:spPr>
          <a:xfrm>
            <a:off x="3068901" y="4054659"/>
            <a:ext cx="724770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+mj-lt"/>
              </a:rPr>
              <a:t>             </a:t>
            </a:r>
            <a:r>
              <a:rPr lang="vi-VN" sz="4000" b="1" dirty="0" smtClean="0">
                <a:latin typeface="+mj-lt"/>
              </a:rPr>
              <a:t>Bài hát: </a:t>
            </a:r>
            <a:endParaRPr lang="vi-VN" sz="4000" b="1" dirty="0" smtClean="0">
              <a:latin typeface="+mj-lt"/>
            </a:endParaRPr>
          </a:p>
          <a:p>
            <a:r>
              <a:rPr lang="vi-VN" sz="3200" b="1" dirty="0" smtClean="0">
                <a:latin typeface="+mj-lt"/>
              </a:rPr>
              <a:t>CON CHIM VÀNH KHUYÊN</a:t>
            </a:r>
            <a:endParaRPr lang="vi-VN" sz="3200" b="1" dirty="0" smtClean="0">
              <a:latin typeface="+mj-lt"/>
            </a:endParaRPr>
          </a:p>
          <a:p>
            <a:r>
              <a:rPr lang="vi-VN" sz="3200" b="1" dirty="0">
                <a:latin typeface="+mj-lt"/>
              </a:rPr>
              <a:t> </a:t>
            </a:r>
            <a:r>
              <a:rPr lang="vi-VN" sz="3200" b="1" dirty="0" smtClean="0">
                <a:latin typeface="+mj-lt"/>
              </a:rPr>
              <a:t>           </a:t>
            </a:r>
            <a:r>
              <a:rPr lang="vi-VN" sz="2400" b="1" dirty="0" smtClean="0">
                <a:latin typeface="+mj-lt"/>
              </a:rPr>
              <a:t>Nhạc và lời: Hoàng Vân</a:t>
            </a:r>
            <a:endParaRPr lang="vi-VN" sz="24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 Chim Vành Khuyên [Official Full HD]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62232" y="0"/>
            <a:ext cx="11533239" cy="67400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130565" y="1466193"/>
            <a:ext cx="7362498" cy="243542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86259" y="2036471"/>
            <a:ext cx="405111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60554" y="2891274"/>
            <a:ext cx="5102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7505" y="-85090"/>
            <a:ext cx="11833860" cy="694309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8575471" y="236219"/>
            <a:ext cx="3775586" cy="1489587"/>
          </a:xfrm>
          <a:prstGeom prst="cloudCallout">
            <a:avLst>
              <a:gd name="adj1" fmla="val -36188"/>
              <a:gd name="adj2" fmla="val 88502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vi-VN"/>
          </a:p>
        </p:txBody>
      </p:sp>
      <p:sp>
        <p:nvSpPr>
          <p:cNvPr id="9" name="TextBox 7"/>
          <p:cNvSpPr txBox="1"/>
          <p:nvPr/>
        </p:nvSpPr>
        <p:spPr>
          <a:xfrm>
            <a:off x="9081524" y="381231"/>
            <a:ext cx="3269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pic>
        <p:nvPicPr>
          <p:cNvPr id="6" name="Picture 5" descr="C:\Users\Admin\Pictures\-be-hoc-tieng-anh-lop-5-gioi-thieu-ban-than.png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loud Callout 7"/>
          <p:cNvSpPr/>
          <p:nvPr/>
        </p:nvSpPr>
        <p:spPr>
          <a:xfrm>
            <a:off x="4159354" y="185426"/>
            <a:ext cx="2846130" cy="1407400"/>
          </a:xfrm>
          <a:prstGeom prst="cloudCallout">
            <a:avLst>
              <a:gd name="adj1" fmla="val -42001"/>
              <a:gd name="adj2" fmla="val 10986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8"/>
          <p:cNvSpPr txBox="1"/>
          <p:nvPr/>
        </p:nvSpPr>
        <p:spPr>
          <a:xfrm>
            <a:off x="4896618" y="279310"/>
            <a:ext cx="3269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9674942" y="543384"/>
            <a:ext cx="2003476" cy="582562"/>
          </a:xfrm>
          <a:prstGeom prst="cloudCallout">
            <a:avLst>
              <a:gd name="adj1" fmla="val -39628"/>
              <a:gd name="adj2" fmla="val 100912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/>
          <p:cNvSpPr txBox="1"/>
          <p:nvPr/>
        </p:nvSpPr>
        <p:spPr>
          <a:xfrm>
            <a:off x="9925971" y="598600"/>
            <a:ext cx="3269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44043" y="736762"/>
            <a:ext cx="2461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vi-V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8175" y="1162050"/>
            <a:ext cx="5887720" cy="51555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" y="1819910"/>
            <a:ext cx="5169535" cy="4497705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1778358" y="617048"/>
            <a:ext cx="2816173" cy="988142"/>
          </a:xfrm>
          <a:prstGeom prst="cloudCallout">
            <a:avLst>
              <a:gd name="adj1" fmla="val -7961"/>
              <a:gd name="adj2" fmla="val 64110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2179792" y="739813"/>
            <a:ext cx="2461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5837311" y="246790"/>
            <a:ext cx="3264311" cy="988142"/>
          </a:xfrm>
          <a:prstGeom prst="cloudCallout">
            <a:avLst>
              <a:gd name="adj1" fmla="val -7961"/>
              <a:gd name="adj2" fmla="val 641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6206645" y="365399"/>
            <a:ext cx="2461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9381769" y="246790"/>
            <a:ext cx="2133597" cy="689278"/>
          </a:xfrm>
          <a:prstGeom prst="cloudCallout">
            <a:avLst>
              <a:gd name="adj1" fmla="val -12108"/>
              <a:gd name="adj2" fmla="val 111872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9919239" y="319233"/>
            <a:ext cx="2461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7" grpId="1"/>
      <p:bldP spid="6" grpId="1" animBg="1"/>
      <p:bldP spid="9" grpId="0"/>
      <p:bldP spid="8" grpId="0" animBg="1"/>
      <p:bldP spid="9" grpId="1"/>
      <p:bldP spid="8" grpId="1" animBg="1"/>
      <p:bldP spid="11" grpId="0"/>
      <p:bldP spid="10" grpId="0" animBg="1"/>
      <p:bldP spid="11" grpId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350" y="0"/>
            <a:ext cx="12058650" cy="68580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2057001" y="825869"/>
            <a:ext cx="8583562" cy="2757948"/>
          </a:xfrm>
          <a:prstGeom prst="cloudCallout">
            <a:avLst>
              <a:gd name="adj1" fmla="val -31658"/>
              <a:gd name="adj2" fmla="val 29901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/>
          <p:cNvSpPr txBox="1"/>
          <p:nvPr/>
        </p:nvSpPr>
        <p:spPr>
          <a:xfrm>
            <a:off x="2683232" y="1331320"/>
            <a:ext cx="90997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 HỎI, LÀM QUEN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7" descr="feuerwerk_13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0869">
            <a:off x="630552" y="142104"/>
            <a:ext cx="1946276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feuerwerk_13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4829">
            <a:off x="422144" y="3995048"/>
            <a:ext cx="1946276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feuerwerk_13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568018" y="309328"/>
            <a:ext cx="1946276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feuerwerk_13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568018" y="3951460"/>
            <a:ext cx="1946276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612</Words>
  <Application>WPS Presentation</Application>
  <PresentationFormat>Widescreen</PresentationFormat>
  <Paragraphs>50</Paragraphs>
  <Slides>16</Slides>
  <Notes>13</Notes>
  <HiddenSlides>0</HiddenSlides>
  <MMClips>4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6" baseType="lpstr">
      <vt:lpstr>Arial</vt:lpstr>
      <vt:lpstr>SimSun</vt:lpstr>
      <vt:lpstr>Wingdings</vt:lpstr>
      <vt:lpstr>Times New Roman</vt:lpstr>
      <vt:lpstr>Tahoma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Cop.</dc:creator>
  <cp:lastModifiedBy>Nga Lê Thị Quỳnh</cp:lastModifiedBy>
  <cp:revision>38</cp:revision>
  <dcterms:created xsi:type="dcterms:W3CDTF">2022-06-26T14:06:00Z</dcterms:created>
  <dcterms:modified xsi:type="dcterms:W3CDTF">2025-09-22T03:44:20Z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3BE82A5B239649AC8B2B9653D2001FD6_13</vt:lpwstr>
  </property>
  <property fmtid="{D5CDD505-2E9C-101B-9397-08002B2CF9AE}" pid="3" name="KSOProductBuildVer">
    <vt:lpwstr>1033-12.2.0.22549</vt:lpwstr>
  </property>
</Properties>
</file>