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7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6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743963" y="210015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sp>
        <p:nvSpPr>
          <p:cNvPr id="30" name="Hộp Văn bản 1">
            <a:extLst>
              <a:ext uri="{FF2B5EF4-FFF2-40B4-BE49-F238E27FC236}">
                <a16:creationId xmlns:a16="http://schemas.microsoft.com/office/drawing/2014/main" id="{33A4259B-835E-CAFA-D9E9-72F5F938F784}"/>
              </a:ext>
            </a:extLst>
          </p:cNvPr>
          <p:cNvSpPr txBox="1"/>
          <p:nvPr/>
        </p:nvSpPr>
        <p:spPr>
          <a:xfrm>
            <a:off x="2245418" y="793261"/>
            <a:ext cx="815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Sáu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19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cs typeface="Arial"/>
                <a:sym typeface="Arial"/>
              </a:rPr>
              <a:t>09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384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16</cp:revision>
  <dcterms:created xsi:type="dcterms:W3CDTF">2024-06-17T12:45:19Z</dcterms:created>
  <dcterms:modified xsi:type="dcterms:W3CDTF">2025-09-22T02:51:35Z</dcterms:modified>
</cp:coreProperties>
</file>