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</p:sldMasterIdLst>
  <p:notesMasterIdLst>
    <p:notesMasterId r:id="rId28"/>
  </p:notesMasterIdLst>
  <p:sldIdLst>
    <p:sldId id="4421" r:id="rId4"/>
    <p:sldId id="4419" r:id="rId5"/>
    <p:sldId id="4418" r:id="rId6"/>
    <p:sldId id="265" r:id="rId7"/>
    <p:sldId id="266" r:id="rId8"/>
    <p:sldId id="764" r:id="rId9"/>
    <p:sldId id="765" r:id="rId10"/>
    <p:sldId id="766" r:id="rId11"/>
    <p:sldId id="767" r:id="rId12"/>
    <p:sldId id="272" r:id="rId13"/>
    <p:sldId id="768" r:id="rId14"/>
    <p:sldId id="257" r:id="rId15"/>
    <p:sldId id="297" r:id="rId16"/>
    <p:sldId id="298" r:id="rId17"/>
    <p:sldId id="771" r:id="rId18"/>
    <p:sldId id="772" r:id="rId19"/>
    <p:sldId id="4411" r:id="rId20"/>
    <p:sldId id="4412" r:id="rId21"/>
    <p:sldId id="4413" r:id="rId22"/>
    <p:sldId id="4414" r:id="rId23"/>
    <p:sldId id="4415" r:id="rId24"/>
    <p:sldId id="4416" r:id="rId25"/>
    <p:sldId id="267" r:id="rId26"/>
    <p:sldId id="26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2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D1FB3-7334-47EF-978F-B6FFEECCDCE0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EFAF-26F3-41B3-A9C6-EECF691AD8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609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EFAF-26F3-41B3-A9C6-EECF691AD8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209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C3EFAF-26F3-41B3-A9C6-EECF691AD8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23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4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5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4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10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1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6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3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99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26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53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75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570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2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3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54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80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48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899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60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3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5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8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4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9/22/2025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A2D551B-71D7-0032-3F1F-17157C5BD31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4673" y="163448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417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slide" Target="slide5.xml"/><Relationship Id="rId5" Type="http://schemas.openxmlformats.org/officeDocument/2006/relationships/slide" Target="slide9.xml"/><Relationship Id="rId10" Type="http://schemas.openxmlformats.org/officeDocument/2006/relationships/slide" Target="slide11.xml"/><Relationship Id="rId4" Type="http://schemas.openxmlformats.org/officeDocument/2006/relationships/slide" Target="slide7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gif"/><Relationship Id="rId18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39.png"/><Relationship Id="rId2" Type="http://schemas.openxmlformats.org/officeDocument/2006/relationships/video" Target="../media/media1.mp4"/><Relationship Id="rId16" Type="http://schemas.openxmlformats.org/officeDocument/2006/relationships/image" Target="../media/image38.png"/><Relationship Id="rId20" Type="http://schemas.openxmlformats.org/officeDocument/2006/relationships/image" Target="../media/image20.png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7.png"/><Relationship Id="rId10" Type="http://schemas.openxmlformats.org/officeDocument/2006/relationships/image" Target="../media/image21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" Target="slide6.xml"/><Relationship Id="rId1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22.png"/><Relationship Id="rId7" Type="http://schemas.openxmlformats.org/officeDocument/2006/relationships/image" Target="../media/image31.png"/><Relationship Id="rId12" Type="http://schemas.openxmlformats.org/officeDocument/2006/relationships/image" Target="../media/image46.svg"/><Relationship Id="rId17" Type="http://schemas.openxmlformats.org/officeDocument/2006/relationships/image" Target="../media/image5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49.svg"/><Relationship Id="rId10" Type="http://schemas.openxmlformats.org/officeDocument/2006/relationships/image" Target="../media/image42.svg"/><Relationship Id="rId19" Type="http://schemas.openxmlformats.org/officeDocument/2006/relationships/image" Target="../media/image53.png"/><Relationship Id="rId4" Type="http://schemas.openxmlformats.org/officeDocument/2006/relationships/image" Target="../media/image23.svg"/><Relationship Id="rId9" Type="http://schemas.openxmlformats.org/officeDocument/2006/relationships/image" Target="../media/image41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4.svg"/><Relationship Id="rId7" Type="http://schemas.openxmlformats.org/officeDocument/2006/relationships/image" Target="../media/image5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10" Type="http://schemas.openxmlformats.org/officeDocument/2006/relationships/image" Target="../media/image5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7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0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46.svg"/><Relationship Id="rId7" Type="http://schemas.openxmlformats.org/officeDocument/2006/relationships/image" Target="../media/image8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1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46.svg"/><Relationship Id="rId7" Type="http://schemas.openxmlformats.org/officeDocument/2006/relationships/image" Target="../media/image8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6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81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7.svg"/><Relationship Id="rId9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5.svg"/><Relationship Id="rId7" Type="http://schemas.openxmlformats.org/officeDocument/2006/relationships/image" Target="../media/image94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Relationship Id="rId9" Type="http://schemas.openxmlformats.org/officeDocument/2006/relationships/image" Target="../media/image46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3.svg"/><Relationship Id="rId7" Type="http://schemas.openxmlformats.org/officeDocument/2006/relationships/image" Target="../media/image32.svg"/><Relationship Id="rId12" Type="http://schemas.openxmlformats.org/officeDocument/2006/relationships/image" Target="../media/image9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6.svg"/><Relationship Id="rId5" Type="http://schemas.openxmlformats.org/officeDocument/2006/relationships/image" Target="../media/image27.svg"/><Relationship Id="rId10" Type="http://schemas.openxmlformats.org/officeDocument/2006/relationships/image" Target="../media/image45.png"/><Relationship Id="rId4" Type="http://schemas.openxmlformats.org/officeDocument/2006/relationships/image" Target="../media/image26.png"/><Relationship Id="rId9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11" Type="http://schemas.openxmlformats.org/officeDocument/2006/relationships/slide" Target="slide11.xml"/><Relationship Id="rId5" Type="http://schemas.openxmlformats.org/officeDocument/2006/relationships/image" Target="../media/image13.png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210.png"/><Relationship Id="rId17" Type="http://schemas.openxmlformats.org/officeDocument/2006/relationships/image" Target="../media/image20.png"/><Relationship Id="rId2" Type="http://schemas.openxmlformats.org/officeDocument/2006/relationships/video" Target="../media/media1.mp4"/><Relationship Id="rId16" Type="http://schemas.openxmlformats.org/officeDocument/2006/relationships/image" Target="../media/image19.png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18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4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slide" Target="slide11.xml"/><Relationship Id="rId5" Type="http://schemas.openxmlformats.org/officeDocument/2006/relationships/slide" Target="slide7.xml"/><Relationship Id="rId10" Type="http://schemas.openxmlformats.org/officeDocument/2006/relationships/slide" Target="slide9.xml"/><Relationship Id="rId4" Type="http://schemas.openxmlformats.org/officeDocument/2006/relationships/slide" Target="slide5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.pn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19.png"/><Relationship Id="rId2" Type="http://schemas.openxmlformats.org/officeDocument/2006/relationships/video" Target="../media/media1.mp4"/><Relationship Id="rId16" Type="http://schemas.openxmlformats.org/officeDocument/2006/relationships/image" Target="../media/image30.png"/><Relationship Id="rId1" Type="http://schemas.microsoft.com/office/2007/relationships/media" Target="../media/media1.mp4"/><Relationship Id="rId6" Type="http://schemas.openxmlformats.org/officeDocument/2006/relationships/audio" Target="../media/audio2.wav"/><Relationship Id="rId11" Type="http://schemas.openxmlformats.org/officeDocument/2006/relationships/image" Target="../media/image18.gif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11" Type="http://schemas.openxmlformats.org/officeDocument/2006/relationships/slide" Target="slide5.xml"/><Relationship Id="rId5" Type="http://schemas.openxmlformats.org/officeDocument/2006/relationships/image" Target="../media/image13.png"/><Relationship Id="rId10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slide" Target="slide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gif"/><Relationship Id="rId1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microsoft.com/office/2007/relationships/hdphoto" Target="../media/hdphoto3.wdp"/><Relationship Id="rId17" Type="http://schemas.openxmlformats.org/officeDocument/2006/relationships/image" Target="../media/image44.png"/><Relationship Id="rId2" Type="http://schemas.openxmlformats.org/officeDocument/2006/relationships/video" Target="../media/media1.mp4"/><Relationship Id="rId16" Type="http://schemas.openxmlformats.org/officeDocument/2006/relationships/image" Target="../media/image43.png"/><Relationship Id="rId20" Type="http://schemas.openxmlformats.org/officeDocument/2006/relationships/image" Target="../media/image20.png"/><Relationship Id="rId1" Type="http://schemas.microsoft.com/office/2007/relationships/media" Target="../media/media1.mp4"/><Relationship Id="rId6" Type="http://schemas.openxmlformats.org/officeDocument/2006/relationships/audio" Target="../media/audio1.wav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3.png"/><Relationship Id="rId10" Type="http://schemas.openxmlformats.org/officeDocument/2006/relationships/image" Target="../media/image21.png"/><Relationship Id="rId19" Type="http://schemas.openxmlformats.org/officeDocument/2006/relationships/image" Target="../media/image19.png"/><Relationship Id="rId4" Type="http://schemas.openxmlformats.org/officeDocument/2006/relationships/audio" Target="../media/media2.mp3"/><Relationship Id="rId9" Type="http://schemas.openxmlformats.org/officeDocument/2006/relationships/slide" Target="slide6.xml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om with a desk and a lamp&#10;&#10;Description automatically generated">
            <a:extLst>
              <a:ext uri="{FF2B5EF4-FFF2-40B4-BE49-F238E27FC236}">
                <a16:creationId xmlns:a16="http://schemas.microsoft.com/office/drawing/2014/main" id="{1C59E034-6BEB-3B2E-2E3C-9E740D3B7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r="578"/>
          <a:stretch/>
        </p:blipFill>
        <p:spPr>
          <a:xfrm>
            <a:off x="4" y="2"/>
            <a:ext cx="12191996" cy="6857998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F9641A9D-A22D-BB3B-11CB-E816AF27BBA9}"/>
              </a:ext>
            </a:extLst>
          </p:cNvPr>
          <p:cNvSpPr/>
          <p:nvPr/>
        </p:nvSpPr>
        <p:spPr>
          <a:xfrm>
            <a:off x="886265" y="0"/>
            <a:ext cx="10086535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FC915E-D76B-CD5D-83F9-7A0D49FF0EC1}"/>
              </a:ext>
            </a:extLst>
          </p:cNvPr>
          <p:cNvSpPr txBox="1"/>
          <p:nvPr/>
        </p:nvSpPr>
        <p:spPr>
          <a:xfrm>
            <a:off x="1509932" y="365758"/>
            <a:ext cx="917213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chemeClr val="bg1"/>
                </a:solidFill>
              </a:rPr>
              <a:t>Toán</a:t>
            </a:r>
            <a:endParaRPr lang="en-US" sz="7200" dirty="0">
              <a:solidFill>
                <a:schemeClr val="bg1"/>
              </a:solidFill>
            </a:endParaRPr>
          </a:p>
          <a:p>
            <a:pPr algn="ctr"/>
            <a:r>
              <a:rPr lang="en-US" sz="7200" dirty="0" err="1">
                <a:solidFill>
                  <a:srgbClr val="FFFF00"/>
                </a:solidFill>
              </a:rPr>
              <a:t>Lớp</a:t>
            </a:r>
            <a:r>
              <a:rPr lang="en-US" sz="7200" dirty="0">
                <a:solidFill>
                  <a:srgbClr val="FFFF00"/>
                </a:solidFill>
              </a:rPr>
              <a:t> 5A1</a:t>
            </a:r>
          </a:p>
          <a:p>
            <a:pPr algn="ctr"/>
            <a:r>
              <a:rPr lang="en-US" sz="6600" dirty="0">
                <a:solidFill>
                  <a:schemeClr val="bg1"/>
                </a:solidFill>
                <a:latin typeface=".VnMystical" panose="020B7200000000000000" pitchFamily="34" charset="0"/>
              </a:rPr>
              <a:t>GVCN: Lê Thị Thu Hường </a:t>
            </a:r>
            <a:endParaRPr lang="vi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2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hlinkClick r:id="rId5" action="ppaction://hlinksldjump"/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381228" flipH="1">
            <a:off x="4384755" y="2475184"/>
            <a:ext cx="1769198" cy="1137140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D0018816-156A-2414-963B-D0F7BCA4F3F6}"/>
              </a:ext>
            </a:extLst>
          </p:cNvPr>
          <p:cNvSpPr/>
          <p:nvPr/>
        </p:nvSpPr>
        <p:spPr>
          <a:xfrm>
            <a:off x="3472430" y="1388907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1" action="ppaction://hlinksldjump"/>
            <a:extLst>
              <a:ext uri="{FF2B5EF4-FFF2-40B4-BE49-F238E27FC236}">
                <a16:creationId xmlns:a16="http://schemas.microsoft.com/office/drawing/2014/main" id="{E86ABE74-24ED-B7B5-0456-CA2E02428ACA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6225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48 -0.02338 L 0.05248 -0.02292 C 0.05899 -0.03935 0.06641 -0.05231 0.0707 -0.07361 C 0.07149 -0.07755 0.07149 -0.08241 0.07214 -0.08657 C 0.07201 -0.10324 0.07318 -0.1206 0.07214 -0.13681 C 0.07162 -0.14236 0.06953 -0.14537 0.0681 -0.14907 C 0.0638 -0.16065 0.06354 -0.15833 0.05807 -0.16644 C 0.05638 -0.16852 0.05495 -0.17176 0.05313 -0.17384 C 0.05039 -0.17685 0.04766 -0.17963 0.04479 -0.18218 C 0.03945 -0.18704 0.02682 -0.19769 0.02292 -0.19954 L 0.01263 -0.20463 C 0.01133 -0.20556 0.01016 -0.20625 0.00873 -0.20718 C 0.00794 -0.20787 0.00729 -0.20903 0.00651 -0.20926 C 0.00026 -0.21111 -0.00638 -0.21181 -0.0125 -0.21296 " pathEditMode="relative" rAng="360000" ptsTypes="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1" y="-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18" name="nhà D">
            <a:extLst>
              <a:ext uri="{FF2B5EF4-FFF2-40B4-BE49-F238E27FC236}">
                <a16:creationId xmlns:a16="http://schemas.microsoft.com/office/drawing/2014/main" id="{F08EA8FA-EFBB-7673-6996-56C2671A8F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107" y="3673644"/>
            <a:ext cx="1612591" cy="2025477"/>
          </a:xfrm>
          <a:prstGeom prst="rect">
            <a:avLst/>
          </a:prstGeom>
        </p:spPr>
      </p:pic>
      <p:pic>
        <p:nvPicPr>
          <p:cNvPr id="19" name="nhà A">
            <a:extLst>
              <a:ext uri="{FF2B5EF4-FFF2-40B4-BE49-F238E27FC236}">
                <a16:creationId xmlns:a16="http://schemas.microsoft.com/office/drawing/2014/main" id="{1CC43DD9-CD93-DBC6-55F7-865A4A02961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15" y="3673644"/>
            <a:ext cx="1612591" cy="2025477"/>
          </a:xfrm>
          <a:prstGeom prst="rect">
            <a:avLst/>
          </a:prstGeom>
        </p:spPr>
      </p:pic>
      <p:pic>
        <p:nvPicPr>
          <p:cNvPr id="21" name="nhà C">
            <a:extLst>
              <a:ext uri="{FF2B5EF4-FFF2-40B4-BE49-F238E27FC236}">
                <a16:creationId xmlns:a16="http://schemas.microsoft.com/office/drawing/2014/main" id="{8702140A-1E5A-A18B-CBF7-3308D36E4E8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01" y="3673644"/>
            <a:ext cx="1651037" cy="2073766"/>
          </a:xfrm>
          <a:prstGeom prst="rect">
            <a:avLst/>
          </a:prstGeom>
        </p:spPr>
      </p:pic>
      <p:pic>
        <p:nvPicPr>
          <p:cNvPr id="22" name="tho 1">
            <a:extLst>
              <a:ext uri="{FF2B5EF4-FFF2-40B4-BE49-F238E27FC236}">
                <a16:creationId xmlns:a16="http://schemas.microsoft.com/office/drawing/2014/main" id="{D32CB6FA-AE42-F369-B1D4-B941983263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1850065"/>
            <a:ext cx="2043225" cy="2631425"/>
          </a:xfrm>
          <a:prstGeom prst="rect">
            <a:avLst/>
          </a:prstGeom>
        </p:spPr>
      </p:pic>
      <p:sp>
        <p:nvSpPr>
          <p:cNvPr id="23" name="A">
            <a:extLst>
              <a:ext uri="{FF2B5EF4-FFF2-40B4-BE49-F238E27FC236}">
                <a16:creationId xmlns:a16="http://schemas.microsoft.com/office/drawing/2014/main" id="{49E4E721-D836-E59D-889D-176624EF1969}"/>
              </a:ext>
            </a:extLst>
          </p:cNvPr>
          <p:cNvSpPr/>
          <p:nvPr/>
        </p:nvSpPr>
        <p:spPr>
          <a:xfrm>
            <a:off x="341177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25" name="C">
            <a:extLst>
              <a:ext uri="{FF2B5EF4-FFF2-40B4-BE49-F238E27FC236}">
                <a16:creationId xmlns:a16="http://schemas.microsoft.com/office/drawing/2014/main" id="{709081C0-83EB-50E2-1B03-C0F7404D77EE}"/>
              </a:ext>
            </a:extLst>
          </p:cNvPr>
          <p:cNvSpPr/>
          <p:nvPr/>
        </p:nvSpPr>
        <p:spPr>
          <a:xfrm>
            <a:off x="808776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26" name="D">
            <a:extLst>
              <a:ext uri="{FF2B5EF4-FFF2-40B4-BE49-F238E27FC236}">
                <a16:creationId xmlns:a16="http://schemas.microsoft.com/office/drawing/2014/main" id="{43CAD9EF-6B25-4323-708A-2A65F21F85F8}"/>
              </a:ext>
            </a:extLst>
          </p:cNvPr>
          <p:cNvSpPr/>
          <p:nvPr/>
        </p:nvSpPr>
        <p:spPr>
          <a:xfrm>
            <a:off x="1067836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𝟏𝟗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𝒙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B03918B-B7C0-24D6-7382-E958D7EF35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3376242-C940-37E7-6117-E4B30F667F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l="-7407"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1E4CAEE-F17A-B194-57DB-13B9450142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l="-6481"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95FF3AA8-859D-08D4-310A-DAE44F7A7A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865113"/>
              </a:xfrm>
              <a:prstGeom prst="rect">
                <a:avLst/>
              </a:prstGeom>
              <a:blipFill>
                <a:blip r:embed="rId17"/>
                <a:stretch>
                  <a:fillRect l="-6285" t="-2778" b="-1944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B68C157-6AB9-BD1C-231B-20C4ABE502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39541"/>
              </a:xfrm>
              <a:prstGeom prst="rect">
                <a:avLst/>
              </a:prstGeom>
              <a:blipFill>
                <a:blip r:embed="rId18"/>
                <a:stretch>
                  <a:fillRect l="-7209" t="-3822" b="-1974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33F9E11C-FE60-423E-2184-CFC145BF5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6673332-39AD-4052-0583-A29829180AD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  <p:pic>
        <p:nvPicPr>
          <p:cNvPr id="2" name="nhà 1">
            <a:extLst>
              <a:ext uri="{FF2B5EF4-FFF2-40B4-BE49-F238E27FC236}">
                <a16:creationId xmlns:a16="http://schemas.microsoft.com/office/drawing/2014/main" id="{909F0F9D-BF32-F8C6-1E28-E2642CA181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" name="B">
            <a:extLst>
              <a:ext uri="{FF2B5EF4-FFF2-40B4-BE49-F238E27FC236}">
                <a16:creationId xmlns:a16="http://schemas.microsoft.com/office/drawing/2014/main" id="{1E5D982C-AF6E-35E1-D82A-5CBB66CBCB71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0467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48 -0.02409 0.20139 0.05794 0.25394 C 0.13997 0.30672 0.4181 0.31598 0.49193 0.31598 C 0.54726 0.31598 0.55482 0.21991 0.60976 0.19653 " pathEditMode="relative" rAng="0" ptsTypes="AAAA">
                                      <p:cBhvr>
                                        <p:cTn id="31" dur="4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26" y="1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4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>
            <a:off x="4014965" y="1566151"/>
            <a:ext cx="3679651" cy="1712376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10802C-A151-45C0-2C68-787CE6A79A9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11099" y="2041780"/>
            <a:ext cx="2487384" cy="1176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0B099-A5BC-F4DB-87EF-67AFD9E53E5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99803" y="2972561"/>
            <a:ext cx="9144793" cy="25239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47C8C6-9DAE-4024-A920-430828D5F938}"/>
              </a:ext>
            </a:extLst>
          </p:cNvPr>
          <p:cNvSpPr txBox="1"/>
          <p:nvPr/>
        </p:nvSpPr>
        <p:spPr>
          <a:xfrm>
            <a:off x="2449672" y="738027"/>
            <a:ext cx="8122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vi-VN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CC2F3A-7BCF-251B-77A8-15B0594B252D}"/>
              </a:ext>
            </a:extLst>
          </p:cNvPr>
          <p:cNvSpPr txBox="1"/>
          <p:nvPr/>
        </p:nvSpPr>
        <p:spPr>
          <a:xfrm>
            <a:off x="2387285" y="5018727"/>
            <a:ext cx="81228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51F3F1-2521-715E-5FEF-A79EFEC7B72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4307" y="2065698"/>
            <a:ext cx="6700085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6097814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DE9A8-2F44-3061-2302-77320FAFCE9A}"/>
              </a:ext>
            </a:extLst>
          </p:cNvPr>
          <p:cNvSpPr txBox="1"/>
          <p:nvPr/>
        </p:nvSpPr>
        <p:spPr>
          <a:xfrm>
            <a:off x="1469697" y="803804"/>
            <a:ext cx="10229623" cy="628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787414" y="829948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F48C1C-A378-6826-455D-0278C3596F8E}"/>
              </a:ext>
            </a:extLst>
          </p:cNvPr>
          <p:cNvSpPr txBox="1"/>
          <p:nvPr/>
        </p:nvSpPr>
        <p:spPr>
          <a:xfrm>
            <a:off x="805542" y="1469571"/>
            <a:ext cx="9873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a) Ghép các thẻ ghi phân số thích hợp với thẻ hình vẽ có số phần đã tô màu tương ứng: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0FAADE2-652E-8EA0-BB67-1E36CE3A7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154" y="1869213"/>
            <a:ext cx="7443861" cy="183505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4A250DF-E00A-0EDE-2F99-9A990E4B47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1565" y="3981450"/>
            <a:ext cx="4505325" cy="10287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B122E1A-8F22-FC51-3FF1-79C3F886E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2084" y="5204051"/>
            <a:ext cx="7191375" cy="1457325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DAB8530-FABE-CC02-797E-058BDDC1E6D5}"/>
              </a:ext>
            </a:extLst>
          </p:cNvPr>
          <p:cNvCxnSpPr/>
          <p:nvPr/>
        </p:nvCxnSpPr>
        <p:spPr>
          <a:xfrm>
            <a:off x="4038600" y="3331029"/>
            <a:ext cx="859971" cy="7293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55AAF1A-8132-C86C-DED5-B6EE4599A099}"/>
              </a:ext>
            </a:extLst>
          </p:cNvPr>
          <p:cNvCxnSpPr>
            <a:cxnSpLocks/>
          </p:cNvCxnSpPr>
          <p:nvPr/>
        </p:nvCxnSpPr>
        <p:spPr>
          <a:xfrm>
            <a:off x="5693228" y="3592286"/>
            <a:ext cx="827315" cy="4789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81CE9BB-4E18-D46A-51F3-453BB367FFF7}"/>
              </a:ext>
            </a:extLst>
          </p:cNvPr>
          <p:cNvCxnSpPr>
            <a:cxnSpLocks/>
          </p:cNvCxnSpPr>
          <p:nvPr/>
        </p:nvCxnSpPr>
        <p:spPr>
          <a:xfrm flipH="1">
            <a:off x="4343400" y="3646715"/>
            <a:ext cx="2623457" cy="4354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DB80213-8374-7E0D-A749-FB0694CEE1BE}"/>
              </a:ext>
            </a:extLst>
          </p:cNvPr>
          <p:cNvCxnSpPr>
            <a:cxnSpLocks/>
          </p:cNvCxnSpPr>
          <p:nvPr/>
        </p:nvCxnSpPr>
        <p:spPr>
          <a:xfrm flipH="1">
            <a:off x="7239000" y="3624943"/>
            <a:ext cx="1839685" cy="42454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C64B058-5CDC-0C4E-410C-B9436EF6814D}"/>
              </a:ext>
            </a:extLst>
          </p:cNvPr>
          <p:cNvCxnSpPr>
            <a:cxnSpLocks/>
          </p:cNvCxnSpPr>
          <p:nvPr/>
        </p:nvCxnSpPr>
        <p:spPr>
          <a:xfrm flipH="1">
            <a:off x="4136571" y="4898571"/>
            <a:ext cx="3875315" cy="40277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60EDC6B-472B-8B87-AA33-71E1FA6743B6}"/>
              </a:ext>
            </a:extLst>
          </p:cNvPr>
          <p:cNvCxnSpPr>
            <a:cxnSpLocks/>
          </p:cNvCxnSpPr>
          <p:nvPr/>
        </p:nvCxnSpPr>
        <p:spPr>
          <a:xfrm>
            <a:off x="5682343" y="4931229"/>
            <a:ext cx="2471057" cy="3592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820072" y="9932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701B1-11D7-1561-BFB8-9F3858D19364}"/>
              </a:ext>
            </a:extLst>
          </p:cNvPr>
          <p:cNvSpPr txBox="1"/>
          <p:nvPr/>
        </p:nvSpPr>
        <p:spPr>
          <a:xfrm>
            <a:off x="1654629" y="1023257"/>
            <a:ext cx="9818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):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6A38CB-9EC7-C7B6-C28B-7AD353153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028" y="1672807"/>
            <a:ext cx="7084558" cy="424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35000" y="337457"/>
            <a:ext cx="10820400" cy="6212199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513F5D8-FB68-C281-3D1B-09BF519E1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213" y="553811"/>
            <a:ext cx="2085975" cy="19621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FAC2A4A-C19F-0BF3-5A44-8A179B5B9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790" y="576262"/>
            <a:ext cx="1695450" cy="1895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203D89-D859-CA6D-134A-236CE6F930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865" y="3413351"/>
            <a:ext cx="1990725" cy="1990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C79F9F-B434-9841-D207-F074A09650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8715" y="3443968"/>
            <a:ext cx="1952625" cy="20383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F5D31B-7B4C-0D60-BE8D-92C56CCAA87C}"/>
                  </a:ext>
                </a:extLst>
              </p:cNvPr>
              <p:cNvSpPr txBox="1"/>
              <p:nvPr/>
            </p:nvSpPr>
            <p:spPr>
              <a:xfrm>
                <a:off x="1001486" y="2296886"/>
                <a:ext cx="4234544" cy="1152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Đọc: Bốn mươi hai phần một trăm hay bốn mươi hai phần trăm</a:t>
                </a:r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1F5D31B-7B4C-0D60-BE8D-92C56CCAA8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486" y="2296886"/>
                <a:ext cx="4234544" cy="1152495"/>
              </a:xfrm>
              <a:prstGeom prst="rect">
                <a:avLst/>
              </a:prstGeom>
              <a:blipFill>
                <a:blip r:embed="rId6"/>
                <a:stretch>
                  <a:fillRect l="-1439" r="-576" b="-8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E31E44-8950-749C-3AF0-02B2DDB2E3AA}"/>
                  </a:ext>
                </a:extLst>
              </p:cNvPr>
              <p:cNvSpPr txBox="1"/>
              <p:nvPr/>
            </p:nvSpPr>
            <p:spPr>
              <a:xfrm>
                <a:off x="6977744" y="2307772"/>
                <a:ext cx="4789714" cy="117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Đọc: </a:t>
                </a:r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</a:t>
                </a:r>
                <a:r>
                  <a:rPr lang="vi-VN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áu phần một trăm hay sáu phần trăm</a:t>
                </a:r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E31E44-8950-749C-3AF0-02B2DDB2E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7744" y="2307772"/>
                <a:ext cx="4789714" cy="1171859"/>
              </a:xfrm>
              <a:prstGeom prst="rect">
                <a:avLst/>
              </a:prstGeom>
              <a:blipFill>
                <a:blip r:embed="rId7"/>
                <a:stretch>
                  <a:fillRect l="-1401" b="-6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645087-AA6C-3311-F005-2D9B54418E3D}"/>
                  </a:ext>
                </a:extLst>
              </p:cNvPr>
              <p:cNvSpPr txBox="1"/>
              <p:nvPr/>
            </p:nvSpPr>
            <p:spPr>
              <a:xfrm>
                <a:off x="1001486" y="5225143"/>
                <a:ext cx="4234544" cy="1171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Đọc: Hai mươi bảy phần một nghìn hay hai bảy phần nghìn</a:t>
                </a:r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645087-AA6C-3311-F005-2D9B54418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486" y="5225143"/>
                <a:ext cx="4234544" cy="1171859"/>
              </a:xfrm>
              <a:prstGeom prst="rect">
                <a:avLst/>
              </a:prstGeom>
              <a:blipFill>
                <a:blip r:embed="rId8"/>
                <a:stretch>
                  <a:fillRect l="-1439" r="-2446" b="-6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613C55-8622-B493-D60F-C29DD52C5EBD}"/>
                  </a:ext>
                </a:extLst>
              </p:cNvPr>
              <p:cNvSpPr txBox="1"/>
              <p:nvPr/>
            </p:nvSpPr>
            <p:spPr>
              <a:xfrm>
                <a:off x="7217228" y="5268686"/>
                <a:ext cx="4669971" cy="1157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𝟔𝟓</m:t>
                        </m:r>
                      </m:num>
                      <m:den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𝟎𝟎𝟎</m:t>
                        </m:r>
                      </m:den>
                    </m:f>
                  </m:oMath>
                </a14:m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0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Đọc: Sáu mươi lăm phần một nghìn hay sáu mươi lăm phần nghìn</a:t>
                </a:r>
                <a:endParaRPr lang="en-US" sz="2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B613C55-8622-B493-D60F-C29DD52C5E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7228" y="5268686"/>
                <a:ext cx="4669971" cy="1157048"/>
              </a:xfrm>
              <a:prstGeom prst="rect">
                <a:avLst/>
              </a:prstGeom>
              <a:blipFill>
                <a:blip r:embed="rId9"/>
                <a:stretch>
                  <a:fillRect l="-1436"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93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820072" y="9932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701B1-11D7-1561-BFB8-9F3858D19364}"/>
              </a:ext>
            </a:extLst>
          </p:cNvPr>
          <p:cNvSpPr txBox="1"/>
          <p:nvPr/>
        </p:nvSpPr>
        <p:spPr>
          <a:xfrm>
            <a:off x="1654629" y="1023257"/>
            <a:ext cx="981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chia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dưới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44EF2A-09C8-A63B-00E6-59A99296D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04" y="1853293"/>
            <a:ext cx="3448050" cy="15621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AF2ED6-09F7-CB57-10B5-04BFCE9F5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953" y="3403146"/>
            <a:ext cx="9277350" cy="192405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77C0D6-62BA-8E6A-F368-C89060CC4EBA}"/>
              </a:ext>
            </a:extLst>
          </p:cNvPr>
          <p:cNvSpPr/>
          <p:nvPr/>
        </p:nvSpPr>
        <p:spPr>
          <a:xfrm>
            <a:off x="3069771" y="3592286"/>
            <a:ext cx="664029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943664D-FB96-28DD-595B-39D35352DA9C}"/>
              </a:ext>
            </a:extLst>
          </p:cNvPr>
          <p:cNvSpPr/>
          <p:nvPr/>
        </p:nvSpPr>
        <p:spPr>
          <a:xfrm>
            <a:off x="3058885" y="4495800"/>
            <a:ext cx="664029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26C2F2D-B347-CF83-8293-C1AF41FD9026}"/>
              </a:ext>
            </a:extLst>
          </p:cNvPr>
          <p:cNvSpPr/>
          <p:nvPr/>
        </p:nvSpPr>
        <p:spPr>
          <a:xfrm>
            <a:off x="6433457" y="3635829"/>
            <a:ext cx="664029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643B79-4015-6C95-1948-EB2F71A130C7}"/>
              </a:ext>
            </a:extLst>
          </p:cNvPr>
          <p:cNvSpPr/>
          <p:nvPr/>
        </p:nvSpPr>
        <p:spPr>
          <a:xfrm>
            <a:off x="6422571" y="4495800"/>
            <a:ext cx="794658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B157F73-821A-F6D7-C1DA-87B9203BDA5C}"/>
              </a:ext>
            </a:extLst>
          </p:cNvPr>
          <p:cNvSpPr/>
          <p:nvPr/>
        </p:nvSpPr>
        <p:spPr>
          <a:xfrm>
            <a:off x="10014857" y="3624943"/>
            <a:ext cx="664029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3EC38E6-3A9F-ECEC-5750-99BF30D056FF}"/>
              </a:ext>
            </a:extLst>
          </p:cNvPr>
          <p:cNvSpPr/>
          <p:nvPr/>
        </p:nvSpPr>
        <p:spPr>
          <a:xfrm>
            <a:off x="10003971" y="4484914"/>
            <a:ext cx="751115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25600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 animBg="1"/>
      <p:bldP spid="10" grpId="0" animBg="1"/>
      <p:bldP spid="14" grpId="0" animBg="1"/>
      <p:bldP spid="16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820072" y="9932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701B1-11D7-1561-BFB8-9F3858D19364}"/>
              </a:ext>
            </a:extLst>
          </p:cNvPr>
          <p:cNvSpPr txBox="1"/>
          <p:nvPr/>
        </p:nvSpPr>
        <p:spPr>
          <a:xfrm>
            <a:off x="1654629" y="1023257"/>
            <a:ext cx="9818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Viết các số tự nhiên sau thành phân số (theo mẫu):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32290CA-2C59-1AEB-82AE-F131FD4EC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26" y="1752600"/>
            <a:ext cx="3228975" cy="1524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9DC004-D37E-E9C5-8090-171FEC37E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5232" y="3463018"/>
            <a:ext cx="9239250" cy="184785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81C7A2A-E87E-FF60-8E85-544E57CB4358}"/>
              </a:ext>
            </a:extLst>
          </p:cNvPr>
          <p:cNvSpPr/>
          <p:nvPr/>
        </p:nvSpPr>
        <p:spPr>
          <a:xfrm>
            <a:off x="2862943" y="3614057"/>
            <a:ext cx="794657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301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2925445-C893-138D-AB40-4FBA61630C24}"/>
              </a:ext>
            </a:extLst>
          </p:cNvPr>
          <p:cNvSpPr/>
          <p:nvPr/>
        </p:nvSpPr>
        <p:spPr>
          <a:xfrm>
            <a:off x="2830286" y="4484914"/>
            <a:ext cx="794657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9515676-8562-85DE-12A4-7C54DE65C06B}"/>
              </a:ext>
            </a:extLst>
          </p:cNvPr>
          <p:cNvSpPr/>
          <p:nvPr/>
        </p:nvSpPr>
        <p:spPr>
          <a:xfrm>
            <a:off x="6270172" y="3624942"/>
            <a:ext cx="794657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29EFE45-7AA6-6C59-7155-45B25BF9295C}"/>
              </a:ext>
            </a:extLst>
          </p:cNvPr>
          <p:cNvSpPr/>
          <p:nvPr/>
        </p:nvSpPr>
        <p:spPr>
          <a:xfrm>
            <a:off x="6237515" y="4495799"/>
            <a:ext cx="794657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0375A82-1727-9CE2-FB16-1EA6BFF835D0}"/>
              </a:ext>
            </a:extLst>
          </p:cNvPr>
          <p:cNvSpPr/>
          <p:nvPr/>
        </p:nvSpPr>
        <p:spPr>
          <a:xfrm>
            <a:off x="9840686" y="3624942"/>
            <a:ext cx="1055913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2 025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80FE518-77A2-56DB-5D26-E1B303D1AFDF}"/>
              </a:ext>
            </a:extLst>
          </p:cNvPr>
          <p:cNvSpPr/>
          <p:nvPr/>
        </p:nvSpPr>
        <p:spPr>
          <a:xfrm>
            <a:off x="9808030" y="4495799"/>
            <a:ext cx="794657" cy="664028"/>
          </a:xfrm>
          <a:prstGeom prst="roundRect">
            <a:avLst/>
          </a:prstGeom>
          <a:ln w="57150">
            <a:solidFill>
              <a:srgbClr val="D22E8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933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863615" y="10694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1701B1-11D7-1561-BFB8-9F3858D19364}"/>
                  </a:ext>
                </a:extLst>
              </p:cNvPr>
              <p:cNvSpPr txBox="1"/>
              <p:nvPr/>
            </p:nvSpPr>
            <p:spPr>
              <a:xfrm>
                <a:off x="1654629" y="1023257"/>
                <a:ext cx="9818914" cy="718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Nêu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1701B1-11D7-1561-BFB8-9F3858D1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629" y="1023257"/>
                <a:ext cx="9818914" cy="718979"/>
              </a:xfrm>
              <a:prstGeom prst="rect">
                <a:avLst/>
              </a:prstGeom>
              <a:blipFill>
                <a:blip r:embed="rId4"/>
                <a:stretch>
                  <a:fillRect l="-1241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13951E-1AE6-DD77-7B22-51AE73040680}"/>
                  </a:ext>
                </a:extLst>
              </p:cNvPr>
              <p:cNvSpPr txBox="1"/>
              <p:nvPr/>
            </p:nvSpPr>
            <p:spPr>
              <a:xfrm>
                <a:off x="1382486" y="2188029"/>
                <a:ext cx="3048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</m:t>
                          </m:r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13951E-1AE6-DD77-7B22-51AE730406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486" y="2188029"/>
                <a:ext cx="3048000" cy="1027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EE8CC8-041C-B2B2-618D-11E105DB9B87}"/>
                  </a:ext>
                </a:extLst>
              </p:cNvPr>
              <p:cNvSpPr txBox="1"/>
              <p:nvPr/>
            </p:nvSpPr>
            <p:spPr>
              <a:xfrm>
                <a:off x="1447800" y="3374572"/>
                <a:ext cx="3048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BEE8CC8-041C-B2B2-618D-11E105DB9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374572"/>
                <a:ext cx="3048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9FD1E9-C9E2-AD31-2245-E4A00C94B53B}"/>
                  </a:ext>
                </a:extLst>
              </p:cNvPr>
              <p:cNvSpPr txBox="1"/>
              <p:nvPr/>
            </p:nvSpPr>
            <p:spPr>
              <a:xfrm>
                <a:off x="936172" y="4528457"/>
                <a:ext cx="4136571" cy="11519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𝐥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  <m:r>
                          <a:rPr lang="en-US" sz="28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9FD1E9-C9E2-AD31-2245-E4A00C94B5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172" y="4528457"/>
                <a:ext cx="4136571" cy="1151918"/>
              </a:xfrm>
              <a:prstGeom prst="rect">
                <a:avLst/>
              </a:prstGeom>
              <a:blipFill>
                <a:blip r:embed="rId7"/>
                <a:stretch>
                  <a:fillRect l="-3097" t="-5820" r="-295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367423-7625-BB5E-AE42-F78EB8DC1A8E}"/>
                  </a:ext>
                </a:extLst>
              </p:cNvPr>
              <p:cNvSpPr txBox="1"/>
              <p:nvPr/>
            </p:nvSpPr>
            <p:spPr>
              <a:xfrm>
                <a:off x="7358742" y="2188029"/>
                <a:ext cx="3766457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E367423-7625-BB5E-AE42-F78EB8DC1A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742" y="2188029"/>
                <a:ext cx="3766457" cy="1017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2EA2EF-3570-C194-A517-4A8491DE3FE6}"/>
                  </a:ext>
                </a:extLst>
              </p:cNvPr>
              <p:cNvSpPr txBox="1"/>
              <p:nvPr/>
            </p:nvSpPr>
            <p:spPr>
              <a:xfrm>
                <a:off x="7424057" y="3374572"/>
                <a:ext cx="3570514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02EA2EF-3570-C194-A517-4A8491DE3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4057" y="3374572"/>
                <a:ext cx="3570514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637DFB4-C1F0-39F0-2C98-CD48E5C28AF7}"/>
                  </a:ext>
                </a:extLst>
              </p:cNvPr>
              <p:cNvSpPr txBox="1"/>
              <p:nvPr/>
            </p:nvSpPr>
            <p:spPr>
              <a:xfrm>
                <a:off x="6912429" y="4528457"/>
                <a:ext cx="4136571" cy="1172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𝐥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𝐯</m:t>
                    </m:r>
                    <m: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2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2800" b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637DFB4-C1F0-39F0-2C98-CD48E5C28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2429" y="4528457"/>
                <a:ext cx="4136571" cy="1172693"/>
              </a:xfrm>
              <a:prstGeom prst="rect">
                <a:avLst/>
              </a:prstGeom>
              <a:blipFill>
                <a:blip r:embed="rId10"/>
                <a:stretch>
                  <a:fillRect l="-3093" t="-5729" r="-2798" b="-2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93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/>
      <p:bldP spid="11" grpId="0"/>
      <p:bldP spid="14" grpId="0"/>
      <p:bldP spid="18" grpId="0"/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EECA2E8C-74EC-FA27-988D-092886CB6F7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08FBDA-16F1-954E-3D90-472577249DCF}"/>
              </a:ext>
            </a:extLst>
          </p:cNvPr>
          <p:cNvSpPr/>
          <p:nvPr/>
        </p:nvSpPr>
        <p:spPr>
          <a:xfrm>
            <a:off x="-191194" y="5553630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7BBE65E3-D45B-657F-E453-5E1544DFE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108" y="1361265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DDF9428F-E3EC-F065-C9E1-086D52496165}"/>
              </a:ext>
            </a:extLst>
          </p:cNvPr>
          <p:cNvSpPr/>
          <p:nvPr/>
        </p:nvSpPr>
        <p:spPr>
          <a:xfrm>
            <a:off x="4128130" y="431221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1D48EA-279C-E325-6A0A-2B8EB397A7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9782" y="1227877"/>
            <a:ext cx="7578708" cy="32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863615" y="10694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1701B1-11D7-1561-BFB8-9F3858D19364}"/>
                  </a:ext>
                </a:extLst>
              </p:cNvPr>
              <p:cNvSpPr txBox="1"/>
              <p:nvPr/>
            </p:nvSpPr>
            <p:spPr>
              <a:xfrm>
                <a:off x="1654629" y="1023257"/>
                <a:ext cx="9818914" cy="741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Rút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gọn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28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𝟑𝟐</m:t>
                        </m:r>
                      </m:den>
                    </m:f>
                    <m:r>
                      <a:rPr lang="en-US" sz="2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𝟑𝟓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lang="en-US" sz="2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  <m:r>
                          <a:rPr lang="en-US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1701B1-11D7-1561-BFB8-9F3858D1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629" y="1023257"/>
                <a:ext cx="9818914" cy="741806"/>
              </a:xfrm>
              <a:prstGeom prst="rect">
                <a:avLst/>
              </a:prstGeom>
              <a:blipFill>
                <a:blip r:embed="rId4"/>
                <a:stretch>
                  <a:fillRect l="-1241" b="-4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6313FB-9B74-759A-BB88-F955FE3B0DA2}"/>
                  </a:ext>
                </a:extLst>
              </p:cNvPr>
              <p:cNvSpPr txBox="1"/>
              <p:nvPr/>
            </p:nvSpPr>
            <p:spPr>
              <a:xfrm>
                <a:off x="1055914" y="2111829"/>
                <a:ext cx="4201886" cy="1017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𝟑𝟐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6313FB-9B74-759A-BB88-F955FE3B0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914" y="2111829"/>
                <a:ext cx="4201886" cy="10177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768BD1-B88D-F0CE-EDC0-FA651E7A4CC9}"/>
                  </a:ext>
                </a:extLst>
              </p:cNvPr>
              <p:cNvSpPr txBox="1"/>
              <p:nvPr/>
            </p:nvSpPr>
            <p:spPr>
              <a:xfrm>
                <a:off x="1012371" y="3918857"/>
                <a:ext cx="3831772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𝟑𝟓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768BD1-B88D-F0CE-EDC0-FA651E7A4C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371" y="3918857"/>
                <a:ext cx="3831772" cy="101752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6885C2-355F-FBFC-0DCF-B393F0E1D8D0}"/>
                  </a:ext>
                </a:extLst>
              </p:cNvPr>
              <p:cNvSpPr txBox="1"/>
              <p:nvPr/>
            </p:nvSpPr>
            <p:spPr>
              <a:xfrm>
                <a:off x="6422571" y="2013858"/>
                <a:ext cx="3733799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𝟑𝟎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𝟐𝟓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86885C2-355F-FBFC-0DCF-B393F0E1D8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2571" y="2013858"/>
                <a:ext cx="3733799" cy="105997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A3805A-74CC-1AC2-95AB-BBE053C4369B}"/>
                  </a:ext>
                </a:extLst>
              </p:cNvPr>
              <p:cNvSpPr txBox="1"/>
              <p:nvPr/>
            </p:nvSpPr>
            <p:spPr>
              <a:xfrm>
                <a:off x="6477000" y="3722915"/>
                <a:ext cx="3875313" cy="101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𝟑𝟔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𝟔𝟑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𝟑𝟔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: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BA3805A-74CC-1AC2-95AB-BBE053C43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0" y="3722915"/>
                <a:ext cx="3875313" cy="101752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96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0" grpId="0"/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35000" y="6731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3A12673-F387-B509-6945-14F2A4814662}"/>
              </a:ext>
            </a:extLst>
          </p:cNvPr>
          <p:cNvSpPr/>
          <p:nvPr/>
        </p:nvSpPr>
        <p:spPr>
          <a:xfrm>
            <a:off x="863615" y="1069434"/>
            <a:ext cx="695325" cy="63817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701B1-11D7-1561-BFB8-9F3858D19364}"/>
              </a:ext>
            </a:extLst>
          </p:cNvPr>
          <p:cNvSpPr txBox="1"/>
          <p:nvPr/>
        </p:nvSpPr>
        <p:spPr>
          <a:xfrm>
            <a:off x="1654629" y="1023257"/>
            <a:ext cx="9818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297142-69E3-0614-14DB-FFCE9C31F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896836"/>
            <a:ext cx="7705725" cy="1866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8EAB35-5CCC-DFE7-9DA9-C660D6173F9D}"/>
                  </a:ext>
                </a:extLst>
              </p:cNvPr>
              <p:cNvSpPr txBox="1"/>
              <p:nvPr/>
            </p:nvSpPr>
            <p:spPr>
              <a:xfrm>
                <a:off x="816428" y="3853543"/>
                <a:ext cx="4201886" cy="1757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8EAB35-5CCC-DFE7-9DA9-C660D6173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428" y="3853543"/>
                <a:ext cx="4201886" cy="1757982"/>
              </a:xfrm>
              <a:prstGeom prst="rect">
                <a:avLst/>
              </a:prstGeom>
              <a:blipFill>
                <a:blip r:embed="rId5"/>
                <a:stretch>
                  <a:fillRect l="-3774" b="-207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A30691-6349-1DEB-1177-172FDE86495B}"/>
                  </a:ext>
                </a:extLst>
              </p:cNvPr>
              <p:cNvSpPr txBox="1"/>
              <p:nvPr/>
            </p:nvSpPr>
            <p:spPr>
              <a:xfrm>
                <a:off x="6400799" y="3929743"/>
                <a:ext cx="4201886" cy="1757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𝟑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𝐱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Giữ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A30691-6349-1DEB-1177-172FDE864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3929743"/>
                <a:ext cx="4201886" cy="1757982"/>
              </a:xfrm>
              <a:prstGeom prst="rect">
                <a:avLst/>
              </a:prstGeom>
              <a:blipFill>
                <a:blip r:embed="rId6"/>
                <a:stretch>
                  <a:fillRect l="-3628" b="-277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356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4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F254C6-568F-B87E-83D0-5BAEAEEBFE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23" y="1110343"/>
            <a:ext cx="4611042" cy="37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421399" y="1598888"/>
            <a:ext cx="7596676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lvl="0" indent="-571529" algn="just" defTabSz="609630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vi-VN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viết 1 </a:t>
            </a:r>
            <a:r>
              <a:rPr lang="en-US" sz="4000" dirty="0" err="1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và yêu cầu bạn bên cạnh tìm một </a:t>
            </a:r>
            <a:r>
              <a:rPr lang="en-US" sz="4000" dirty="0" err="1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mới bằng </a:t>
            </a:r>
            <a:r>
              <a:rPr lang="en-US" sz="4000" dirty="0" err="1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400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260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em đã đưa ra.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D20083BF-3ADC-5F46-4F84-4B410713B7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8430677-8834-18EE-BE60-CA97FAD34C9C}"/>
              </a:ext>
            </a:extLst>
          </p:cNvPr>
          <p:cNvSpPr/>
          <p:nvPr/>
        </p:nvSpPr>
        <p:spPr>
          <a:xfrm>
            <a:off x="2523175" y="2866490"/>
            <a:ext cx="6657293" cy="4116085"/>
          </a:xfrm>
          <a:custGeom>
            <a:avLst/>
            <a:gdLst/>
            <a:ahLst/>
            <a:cxnLst/>
            <a:rect l="l" t="t" r="r" b="b"/>
            <a:pathLst>
              <a:path w="6265787" h="3861291">
                <a:moveTo>
                  <a:pt x="0" y="0"/>
                </a:moveTo>
                <a:lnTo>
                  <a:pt x="6265787" y="0"/>
                </a:lnTo>
                <a:lnTo>
                  <a:pt x="6265787" y="3861291"/>
                </a:lnTo>
                <a:lnTo>
                  <a:pt x="0" y="38612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2EE6A-2AF3-0666-8BAB-D64ADCA1D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5049" y="347823"/>
            <a:ext cx="9638611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>
            <a:off x="7896226" y="5199321"/>
            <a:ext cx="1917626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82F26FD4-25FD-4792-1AC9-13C1AE941694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E482DAE5-4D82-E522-4D0E-D4762ADA289E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Oval 10">
            <a:hlinkClick r:id="rId11" action="ppaction://hlinksldjump"/>
            <a:extLst>
              <a:ext uri="{FF2B5EF4-FFF2-40B4-BE49-F238E27FC236}">
                <a16:creationId xmlns:a16="http://schemas.microsoft.com/office/drawing/2014/main" id="{6901D23A-41F0-4943-AC97-E9672DA8C09D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0.02801 L -0.0862 0.02801 C -0.08893 0.03009 -0.09153 0.03194 -0.09414 0.03426 C -0.09648 0.03611 -0.0987 0.03842 -0.10104 0.04051 C -0.10247 0.04166 -0.10403 0.04213 -0.10547 0.04351 C -0.10729 0.04537 -0.10872 0.04838 -0.11067 0.04976 C -0.11289 0.05115 -0.11536 0.05046 -0.11771 0.05115 C -0.13802 0.0581 -0.11992 0.05463 -0.14036 0.0574 C -0.14609 0.06041 -0.15377 0.06481 -0.1595 0.06666 C -0.17903 0.07314 -0.17838 0.07245 -0.1944 0.07453 C -0.23828 0.09213 -0.20703 0.0824 -0.28945 0.07916 C -0.29088 0.0787 -0.29245 0.07847 -0.29375 0.07754 C -0.30885 0.06689 -0.297 0.07176 -0.3069 0.06828 C -0.30807 0.06736 -0.30924 0.0662 -0.31028 0.06527 C -0.31237 0.06319 -0.31432 0.06064 -0.3164 0.05902 C -0.31901 0.05694 -0.32174 0.05625 -0.32435 0.05439 C -0.32669 0.05254 -0.32903 0.05046 -0.33125 0.04814 C -0.33554 0.04398 -0.33997 0.03889 -0.34349 0.03264 C -0.34479 0.03032 -0.34583 0.02754 -0.347 0.025 C -0.34752 0.02176 -0.34804 0.01875 -0.3487 0.01551 C -0.34948 0.01203 -0.35091 0.00856 -0.3513 0.00486 C -0.35208 -0.00232 -0.35182 -0.00973 -0.35221 -0.0169 C -0.35247 -0.02153 -0.35273 -0.02616 -0.35299 -0.03079 C -0.35221 -0.04746 -0.35195 -0.06412 -0.35039 -0.08056 C -0.35013 -0.0838 -0.3487 -0.08681 -0.34778 -0.08982 C -0.34166 -0.11019 -0.34687 -0.09468 -0.34258 -0.10371 C -0.34166 -0.10579 -0.34127 -0.1088 -0.33997 -0.10996 C -0.33815 -0.11181 -0.33125 -0.11343 -0.32864 -0.11459 C -0.32448 -0.11644 -0.31549 -0.12037 -0.31028 -0.12385 C -0.30833 -0.12524 -0.30638 -0.12732 -0.30429 -0.12848 C -0.30078 -0.13056 -0.29375 -0.13311 -0.29375 -0.13311 C -0.29258 -0.13426 -0.29153 -0.13542 -0.29023 -0.13635 C -0.28919 -0.13704 -0.28333 -0.13912 -0.28242 -0.13936 C -0.26862 -0.14283 -0.27213 -0.14236 -0.26406 -0.14236 " pathEditMode="relative" ptsTypes="AAAAAAAAAAAAAAAAAAAAAAAAA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nhà 1">
            <a:extLst>
              <a:ext uri="{FF2B5EF4-FFF2-40B4-BE49-F238E27FC236}">
                <a16:creationId xmlns:a16="http://schemas.microsoft.com/office/drawing/2014/main" id="{DDA09F58-7322-E6CC-64C0-8EECC22AD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218" y="3673644"/>
            <a:ext cx="1651037" cy="2073766"/>
          </a:xfrm>
          <a:prstGeom prst="rect">
            <a:avLst/>
          </a:prstGeom>
        </p:spPr>
      </p:pic>
      <p:sp>
        <p:nvSpPr>
          <p:cNvPr id="34" name="B">
            <a:extLst>
              <a:ext uri="{FF2B5EF4-FFF2-40B4-BE49-F238E27FC236}">
                <a16:creationId xmlns:a16="http://schemas.microsoft.com/office/drawing/2014/main" id="{6F4577F3-3CB0-3D6F-90EF-DB58E7827AB7}"/>
              </a:ext>
            </a:extLst>
          </p:cNvPr>
          <p:cNvSpPr/>
          <p:nvPr/>
        </p:nvSpPr>
        <p:spPr>
          <a:xfrm>
            <a:off x="5900479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pic>
        <p:nvPicPr>
          <p:cNvPr id="35" name="nhà 1">
            <a:extLst>
              <a:ext uri="{FF2B5EF4-FFF2-40B4-BE49-F238E27FC236}">
                <a16:creationId xmlns:a16="http://schemas.microsoft.com/office/drawing/2014/main" id="{AF6F06F3-B156-C6D8-8977-68899240DB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211" y="3673644"/>
            <a:ext cx="1651037" cy="2073766"/>
          </a:xfrm>
          <a:prstGeom prst="rect">
            <a:avLst/>
          </a:prstGeom>
        </p:spPr>
      </p:pic>
      <p:sp>
        <p:nvSpPr>
          <p:cNvPr id="36" name="C">
            <a:extLst>
              <a:ext uri="{FF2B5EF4-FFF2-40B4-BE49-F238E27FC236}">
                <a16:creationId xmlns:a16="http://schemas.microsoft.com/office/drawing/2014/main" id="{AF78EB6F-6B9D-831B-793D-203B30990CFA}"/>
              </a:ext>
            </a:extLst>
          </p:cNvPr>
          <p:cNvSpPr/>
          <p:nvPr/>
        </p:nvSpPr>
        <p:spPr>
          <a:xfrm>
            <a:off x="8238472" y="574741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pic>
        <p:nvPicPr>
          <p:cNvPr id="37" name="nhà 1">
            <a:extLst>
              <a:ext uri="{FF2B5EF4-FFF2-40B4-BE49-F238E27FC236}">
                <a16:creationId xmlns:a16="http://schemas.microsoft.com/office/drawing/2014/main" id="{E914E961-2D15-11DC-AC74-9AE2FBAE00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6817" y="3673644"/>
            <a:ext cx="1612591" cy="2025477"/>
          </a:xfrm>
          <a:prstGeom prst="rect">
            <a:avLst/>
          </a:prstGeom>
        </p:spPr>
      </p:pic>
      <p:sp>
        <p:nvSpPr>
          <p:cNvPr id="38" name="D">
            <a:extLst>
              <a:ext uri="{FF2B5EF4-FFF2-40B4-BE49-F238E27FC236}">
                <a16:creationId xmlns:a16="http://schemas.microsoft.com/office/drawing/2014/main" id="{0C4DF931-340A-9CA6-556D-A4F434F11C89}"/>
              </a:ext>
            </a:extLst>
          </p:cNvPr>
          <p:cNvSpPr/>
          <p:nvPr/>
        </p:nvSpPr>
        <p:spPr>
          <a:xfrm>
            <a:off x="10829078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52" name="nhà 1">
            <a:extLst>
              <a:ext uri="{FF2B5EF4-FFF2-40B4-BE49-F238E27FC236}">
                <a16:creationId xmlns:a16="http://schemas.microsoft.com/office/drawing/2014/main" id="{3A0AEE44-F43D-5DBD-58E8-D2BBB45C89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25" y="3673644"/>
            <a:ext cx="1612591" cy="2025477"/>
          </a:xfrm>
          <a:prstGeom prst="rect">
            <a:avLst/>
          </a:prstGeom>
        </p:spPr>
      </p:pic>
      <p:pic>
        <p:nvPicPr>
          <p:cNvPr id="53" name="tho 1">
            <a:extLst>
              <a:ext uri="{FF2B5EF4-FFF2-40B4-BE49-F238E27FC236}">
                <a16:creationId xmlns:a16="http://schemas.microsoft.com/office/drawing/2014/main" id="{9733C8D0-40A9-316E-E652-35F35DFA5A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62716"/>
            <a:ext cx="1878107" cy="2418774"/>
          </a:xfrm>
          <a:prstGeom prst="rect">
            <a:avLst/>
          </a:prstGeom>
        </p:spPr>
      </p:pic>
      <p:sp>
        <p:nvSpPr>
          <p:cNvPr id="54" name="A">
            <a:extLst>
              <a:ext uri="{FF2B5EF4-FFF2-40B4-BE49-F238E27FC236}">
                <a16:creationId xmlns:a16="http://schemas.microsoft.com/office/drawing/2014/main" id="{A4779ACF-EE5E-A4ED-A40E-C9D389E448D0}"/>
              </a:ext>
            </a:extLst>
          </p:cNvPr>
          <p:cNvSpPr/>
          <p:nvPr/>
        </p:nvSpPr>
        <p:spPr>
          <a:xfrm>
            <a:off x="3562486" y="5699121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A05F7E-AFBA-E03B-93E4-9DF7CA15AF77}"/>
              </a:ext>
            </a:extLst>
          </p:cNvPr>
          <p:cNvSpPr/>
          <p:nvPr/>
        </p:nvSpPr>
        <p:spPr>
          <a:xfrm>
            <a:off x="2956864" y="127591"/>
            <a:ext cx="8135670" cy="133970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𝟑𝟓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0453A71-E848-7D1A-8F0B-8EABF72DE3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2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/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027E020-D685-9963-8BE9-27973C6648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00200"/>
                <a:ext cx="3279961" cy="930350"/>
              </a:xfrm>
              <a:prstGeom prst="rect">
                <a:avLst/>
              </a:prstGeom>
              <a:blipFill>
                <a:blip r:embed="rId13"/>
                <a:stretch>
                  <a:fillRect b="-1428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A0482146-C176-0A96-D1D0-D4C0EB0F82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15492"/>
              </a:xfrm>
              <a:prstGeom prst="rect">
                <a:avLst/>
              </a:prstGeom>
              <a:blipFill>
                <a:blip r:embed="rId14"/>
                <a:stretch>
                  <a:fillRect b="-1578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𝟏𝟎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ACB7D4A-D264-50C9-D46E-2C4302CA4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1037007"/>
              </a:xfrm>
              <a:prstGeom prst="rect">
                <a:avLst/>
              </a:prstGeom>
              <a:blipFill>
                <a:blip r:embed="rId15"/>
                <a:stretch>
                  <a:fillRect b="-13295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Media1">
            <a:hlinkClick r:id="" action="ppaction://media"/>
            <a:extLst>
              <a:ext uri="{FF2B5EF4-FFF2-40B4-BE49-F238E27FC236}">
                <a16:creationId xmlns:a16="http://schemas.microsoft.com/office/drawing/2014/main" id="{AA5B6C0C-D115-5BC4-59A4-711783D48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6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66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CF5D2476-86A4-9860-1F31-45D8812E0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C 1.66667E-6 0.03125 0.04127 0.16297 0.05781 0.21111 C 0.07396 0.25926 0.06458 0.27871 0.09583 0.27871 C 0.11354 0.28287 0.19193 0.29861 0.21549 0.28334 C 0.23893 0.26806 0.22461 0.19537 0.23672 0.18704 " pathEditMode="relative" rAng="0" ptsTypes="AAAAA">
                                      <p:cBhvr>
                                        <p:cTn id="40" dur="3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36" y="14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5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Oval 15">
            <a:hlinkClick r:id="rId4" action="ppaction://hlinksldjump"/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hlinkClick r:id="rId5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20914715" flipH="1">
            <a:off x="5858540" y="3859619"/>
            <a:ext cx="1701208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10" action="ppaction://hlinksldjump"/>
            <a:extLst>
              <a:ext uri="{FF2B5EF4-FFF2-40B4-BE49-F238E27FC236}">
                <a16:creationId xmlns:a16="http://schemas.microsoft.com/office/drawing/2014/main" id="{A0039BFF-9B55-1823-45D5-65E7669D137B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A35E0027-AD49-5ED5-239B-00B34D646AC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010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54 0.00625 L 0.08854 0.00648 C 0.09388 -0.00278 0.09922 -0.01181 0.10469 -0.02037 C 0.10677 -0.02338 0.10938 -0.02547 0.11133 -0.02871 C 0.12448 -0.04862 0.12188 -0.04237 0.12682 -0.05787 C 0.13073 -0.09862 0.12969 -0.07894 0.12826 -0.14074 C 0.12826 -0.14329 0.128 -0.14561 0.1276 -0.14769 C 0.12708 -0.14977 0.12266 -0.1632 0.12083 -0.16574 C 0.11966 -0.1676 0.11797 -0.16852 0.11654 -0.16991 C 0.11016 -0.17686 0.11211 -0.17616 0.10625 -0.18102 C 0.10547 -0.18149 0.10469 -0.18195 0.10391 -0.18241 C 0.10013 -0.18426 0.09779 -0.18426 0.09362 -0.18519 C 0.08281 -0.19329 0.08932 -0.18936 0.0655 -0.18936 C 0.05599 -0.18936 0.04635 -0.18843 0.03685 -0.18797 C 0.03503 -0.18704 0.03333 -0.18612 0.03164 -0.18519 C 0.02669 -0.18264 0.02162 -0.18172 0.0168 -0.17824 C 0.00951 -0.17292 -0.0099 -0.14537 -0.01276 -0.14074 L -0.02812 -0.11598 C -0.03073 -0.11181 -0.03385 -0.10857 -0.03555 -0.10348 C -0.03854 -0.09445 -0.04115 -0.08542 -0.0444 -0.07709 C -0.04557 -0.07408 -0.047 -0.07153 -0.04805 -0.06875 C -0.04974 -0.06482 -0.05065 -0.05996 -0.05247 -0.05625 C -0.05443 -0.05278 -0.0569 -0.05047 -0.05924 -0.04815 C -0.06289 -0.04375 -0.06667 -0.03982 -0.07031 -0.03542 C -0.07253 -0.03287 -0.07617 -0.02801 -0.07917 -0.02593 C -0.08424 -0.02199 -0.08984 -0.01991 -0.09466 -0.01482 C -0.10325 -0.00533 -0.10143 -0.00695 -0.11536 0.00185 C -0.1168 0.00277 -0.11823 0.00463 -0.11979 0.00463 L -0.12552 0.00463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" name="nhà C">
            <a:extLst>
              <a:ext uri="{FF2B5EF4-FFF2-40B4-BE49-F238E27FC236}">
                <a16:creationId xmlns:a16="http://schemas.microsoft.com/office/drawing/2014/main" id="{CF01A49B-D550-17FD-E3CF-2BD95C9666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668" y="3731030"/>
            <a:ext cx="1651037" cy="2073766"/>
          </a:xfrm>
          <a:prstGeom prst="rect">
            <a:avLst/>
          </a:prstGeom>
        </p:spPr>
      </p:pic>
      <p:pic>
        <p:nvPicPr>
          <p:cNvPr id="3" name="nhà D">
            <a:extLst>
              <a:ext uri="{FF2B5EF4-FFF2-40B4-BE49-F238E27FC236}">
                <a16:creationId xmlns:a16="http://schemas.microsoft.com/office/drawing/2014/main" id="{FA9F298C-E56F-F1E4-D9E0-B98AB48FB3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274" y="3731030"/>
            <a:ext cx="1612591" cy="2025477"/>
          </a:xfrm>
          <a:prstGeom prst="rect">
            <a:avLst/>
          </a:prstGeom>
        </p:spPr>
      </p:pic>
      <p:pic>
        <p:nvPicPr>
          <p:cNvPr id="5" name="nhà A">
            <a:extLst>
              <a:ext uri="{FF2B5EF4-FFF2-40B4-BE49-F238E27FC236}">
                <a16:creationId xmlns:a16="http://schemas.microsoft.com/office/drawing/2014/main" id="{57C09473-932E-330B-EC4B-7335AE6611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82" y="3731030"/>
            <a:ext cx="1612591" cy="2025477"/>
          </a:xfrm>
          <a:prstGeom prst="rect">
            <a:avLst/>
          </a:prstGeom>
        </p:spPr>
      </p:pic>
      <p:pic>
        <p:nvPicPr>
          <p:cNvPr id="6" name="nhà B">
            <a:extLst>
              <a:ext uri="{FF2B5EF4-FFF2-40B4-BE49-F238E27FC236}">
                <a16:creationId xmlns:a16="http://schemas.microsoft.com/office/drawing/2014/main" id="{C36F239F-1A5E-C99D-098C-AE5568B9D9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675" y="3731030"/>
            <a:ext cx="1651037" cy="2073766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42E81515-FAB3-8A5B-A177-3D8612BEE1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7" y="2052083"/>
            <a:ext cx="2031213" cy="2615955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92DF9E34-A275-D4CA-A397-D4017E72A24C}"/>
              </a:ext>
            </a:extLst>
          </p:cNvPr>
          <p:cNvSpPr/>
          <p:nvPr/>
        </p:nvSpPr>
        <p:spPr>
          <a:xfrm>
            <a:off x="3417943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C673E6E1-4CFB-5DAF-238F-A8A137FBD04F}"/>
              </a:ext>
            </a:extLst>
          </p:cNvPr>
          <p:cNvSpPr/>
          <p:nvPr/>
        </p:nvSpPr>
        <p:spPr>
          <a:xfrm>
            <a:off x="5755936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A9328483-0366-2EAF-27F3-8245238496C5}"/>
              </a:ext>
            </a:extLst>
          </p:cNvPr>
          <p:cNvSpPr/>
          <p:nvPr/>
        </p:nvSpPr>
        <p:spPr>
          <a:xfrm>
            <a:off x="8093929" y="5804796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8E76FAA-7912-A82F-05EF-25F33EAB8269}"/>
              </a:ext>
            </a:extLst>
          </p:cNvPr>
          <p:cNvSpPr/>
          <p:nvPr/>
        </p:nvSpPr>
        <p:spPr>
          <a:xfrm>
            <a:off x="10684535" y="5756507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/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bằng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dưới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đây</a:t>
                </a:r>
                <a:r>
                  <a:rPr kumimoji="0" lang="en-US" sz="36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?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46EE674-7B92-DF4A-EF7E-9BD9556942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255181"/>
                <a:ext cx="8135670" cy="11908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F8659C4-1E36-688E-933C-7E105924E4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3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EFD7F47-6D9C-7449-7FB6-91CF7FE88A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4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𝟏𝟒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27E6F39-415E-0E5B-9889-7240E1D902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48149"/>
              </a:xfrm>
              <a:prstGeom prst="rect">
                <a:avLst/>
              </a:prstGeom>
              <a:blipFill>
                <a:blip r:embed="rId15"/>
                <a:stretch>
                  <a:fillRect b="-1329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𝟐𝟏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C09FC0-F163-F611-7A3F-3F101AC69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6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Media1">
            <a:hlinkClick r:id="" action="ppaction://media"/>
            <a:extLst>
              <a:ext uri="{FF2B5EF4-FFF2-40B4-BE49-F238E27FC236}">
                <a16:creationId xmlns:a16="http://schemas.microsoft.com/office/drawing/2014/main" id="{696F3641-647F-23DA-8269-9E9F13E80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7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2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57FC7EBD-C311-ABF3-A3CF-72EDBF745E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5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4.81481E-6 C -0.00026 0.0294 0.00742 0.22778 0.0526 0.25764 C 0.09753 0.28774 0.07031 0.29144 0.14427 0.29144 C 0.18203 0.29237 0.32422 0.32385 0.36914 0.30973 C 0.41393 0.29561 0.39089 0.21621 0.41341 0.20695 " pathEditMode="relative" rAng="0" ptsTypes="AAA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77" y="1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4" name="Oval 93">
            <a:hlinkClick r:id="rId4" action="ppaction://hlinksldjump"/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58330689-829F-D12E-6562-556EF79630E7}"/>
              </a:ext>
            </a:extLst>
          </p:cNvPr>
          <p:cNvSpPr/>
          <p:nvPr/>
        </p:nvSpPr>
        <p:spPr>
          <a:xfrm>
            <a:off x="308343" y="0"/>
            <a:ext cx="1319995" cy="2126512"/>
          </a:xfrm>
          <a:custGeom>
            <a:avLst/>
            <a:gdLst/>
            <a:ahLst/>
            <a:cxnLst/>
            <a:rect l="l" t="t" r="r" b="b"/>
            <a:pathLst>
              <a:path w="3825716" h="6893183">
                <a:moveTo>
                  <a:pt x="0" y="0"/>
                </a:moveTo>
                <a:lnTo>
                  <a:pt x="3825717" y="0"/>
                </a:lnTo>
                <a:lnTo>
                  <a:pt x="3825717" y="6893183"/>
                </a:lnTo>
                <a:lnTo>
                  <a:pt x="0" y="689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60986F0-DF70-8502-EDE6-44AFFD42B51B}"/>
              </a:ext>
            </a:extLst>
          </p:cNvPr>
          <p:cNvSpPr/>
          <p:nvPr/>
        </p:nvSpPr>
        <p:spPr>
          <a:xfrm>
            <a:off x="6347637" y="3636335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E9EB0A6C-CD9D-3DBD-9543-0F134D8F4FE9}"/>
              </a:ext>
            </a:extLst>
          </p:cNvPr>
          <p:cNvSpPr/>
          <p:nvPr/>
        </p:nvSpPr>
        <p:spPr>
          <a:xfrm>
            <a:off x="3327990" y="3817088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CDE352C7-D398-B390-4A47-2646B365C713}"/>
              </a:ext>
            </a:extLst>
          </p:cNvPr>
          <p:cNvSpPr/>
          <p:nvPr/>
        </p:nvSpPr>
        <p:spPr>
          <a:xfrm>
            <a:off x="4848445" y="2126511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532BCCD8-C7FE-7AEC-1F7E-3362E7E7A17B}"/>
              </a:ext>
            </a:extLst>
          </p:cNvPr>
          <p:cNvSpPr/>
          <p:nvPr/>
        </p:nvSpPr>
        <p:spPr>
          <a:xfrm>
            <a:off x="3349254" y="744279"/>
            <a:ext cx="845215" cy="738963"/>
          </a:xfrm>
          <a:custGeom>
            <a:avLst/>
            <a:gdLst/>
            <a:ahLst/>
            <a:cxnLst/>
            <a:rect l="l" t="t" r="r" b="b"/>
            <a:pathLst>
              <a:path w="4067550" h="4211441">
                <a:moveTo>
                  <a:pt x="0" y="0"/>
                </a:moveTo>
                <a:lnTo>
                  <a:pt x="4067550" y="0"/>
                </a:lnTo>
                <a:lnTo>
                  <a:pt x="4067550" y="4211441"/>
                </a:lnTo>
                <a:lnTo>
                  <a:pt x="0" y="42114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8564BAF9-50AE-8410-0365-0AA4724222CE}"/>
              </a:ext>
            </a:extLst>
          </p:cNvPr>
          <p:cNvSpPr/>
          <p:nvPr/>
        </p:nvSpPr>
        <p:spPr>
          <a:xfrm rot="467183">
            <a:off x="2652209" y="4043570"/>
            <a:ext cx="1615200" cy="1211004"/>
          </a:xfrm>
          <a:custGeom>
            <a:avLst/>
            <a:gdLst/>
            <a:ahLst/>
            <a:cxnLst/>
            <a:rect l="l" t="t" r="r" b="b"/>
            <a:pathLst>
              <a:path w="9476571" h="5291085">
                <a:moveTo>
                  <a:pt x="0" y="0"/>
                </a:moveTo>
                <a:lnTo>
                  <a:pt x="9476571" y="0"/>
                </a:lnTo>
                <a:lnTo>
                  <a:pt x="9476571" y="5291085"/>
                </a:lnTo>
                <a:lnTo>
                  <a:pt x="0" y="529108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Oval 1">
            <a:hlinkClick r:id="rId9" action="ppaction://hlinksldjump"/>
            <a:extLst>
              <a:ext uri="{FF2B5EF4-FFF2-40B4-BE49-F238E27FC236}">
                <a16:creationId xmlns:a16="http://schemas.microsoft.com/office/drawing/2014/main" id="{B0CD9695-187E-B434-2BD1-BBC2AD496AA7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3" name="Oval 2">
            <a:hlinkClick r:id="rId10" action="ppaction://hlinksldjump"/>
            <a:extLst>
              <a:ext uri="{FF2B5EF4-FFF2-40B4-BE49-F238E27FC236}">
                <a16:creationId xmlns:a16="http://schemas.microsoft.com/office/drawing/2014/main" id="{013CC6AD-7EF3-1107-24E1-DF89511CD301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3E588AED-81CB-1738-3809-BB1D416A7DB0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3961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7 -0.02222 L -0.0707 -0.02176 C -0.075 -0.02384 -0.07981 -0.02269 -0.08359 -0.02732 C -0.08737 -0.03195 -0.08958 -0.04097 -0.09231 -0.04838 C -0.09466 -0.05463 -0.09674 -0.06111 -0.09869 -0.06806 C -0.09961 -0.07176 -0.10052 -0.07547 -0.10104 -0.0794 C -0.10351 -0.09352 -0.10377 -0.1007 -0.10494 -0.11528 C -0.10403 -0.12685 -0.10416 -0.13912 -0.10195 -0.14977 C -0.10091 -0.15463 -0.09778 -0.15625 -0.09544 -0.15949 C -0.0927 -0.16343 -0.08984 -0.16829 -0.08671 -0.17107 C -0.06744 -0.18704 -0.06783 -0.18496 -0.05325 -0.19051 C -0.04934 -0.1919 -0.04531 -0.19422 -0.0414 -0.19537 C -0.03177 -0.19861 -0.02226 -0.20093 -0.01263 -0.20371 C -0.00976 -0.2044 -0.00677 -0.2044 -0.0039 -0.20509 C 0.00013 -0.20625 0.00404 -0.20741 0.00808 -0.20857 C 0.00977 -0.20949 0.02774 -0.22269 0.0336 -0.22315 C 0.04545 -0.22431 0.05743 -0.22315 0.06954 -0.22315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7E870A86-FC46-A42B-9E27-40E8127EE7D0}"/>
              </a:ext>
            </a:extLst>
          </p:cNvPr>
          <p:cNvSpPr/>
          <p:nvPr/>
        </p:nvSpPr>
        <p:spPr>
          <a:xfrm>
            <a:off x="0" y="0"/>
            <a:ext cx="16192500" cy="7017488"/>
          </a:xfrm>
          <a:custGeom>
            <a:avLst/>
            <a:gdLst/>
            <a:ahLst/>
            <a:cxnLst/>
            <a:rect l="l" t="t" r="r" b="b"/>
            <a:pathLst>
              <a:path w="18288000" h="10149840">
                <a:moveTo>
                  <a:pt x="0" y="0"/>
                </a:moveTo>
                <a:lnTo>
                  <a:pt x="18288000" y="0"/>
                </a:lnTo>
                <a:lnTo>
                  <a:pt x="18288000" y="10149840"/>
                </a:lnTo>
                <a:lnTo>
                  <a:pt x="0" y="101498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948F2EF1-0B59-1D42-CF89-60F065AA48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63" b="48905"/>
          <a:stretch/>
        </p:blipFill>
        <p:spPr>
          <a:xfrm>
            <a:off x="-44100" y="5390147"/>
            <a:ext cx="1810775" cy="1467853"/>
          </a:xfrm>
          <a:prstGeom prst="rect">
            <a:avLst/>
          </a:prstGeom>
        </p:spPr>
      </p:pic>
      <p:pic>
        <p:nvPicPr>
          <p:cNvPr id="2" name="nhà A">
            <a:extLst>
              <a:ext uri="{FF2B5EF4-FFF2-40B4-BE49-F238E27FC236}">
                <a16:creationId xmlns:a16="http://schemas.microsoft.com/office/drawing/2014/main" id="{0328824C-5FEA-F06D-68C7-DF0201019E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32" y="3689773"/>
            <a:ext cx="1612591" cy="2025477"/>
          </a:xfrm>
          <a:prstGeom prst="rect">
            <a:avLst/>
          </a:prstGeom>
        </p:spPr>
      </p:pic>
      <p:pic>
        <p:nvPicPr>
          <p:cNvPr id="3" name="nhà B">
            <a:extLst>
              <a:ext uri="{FF2B5EF4-FFF2-40B4-BE49-F238E27FC236}">
                <a16:creationId xmlns:a16="http://schemas.microsoft.com/office/drawing/2014/main" id="{F3851E19-602E-6C29-5D3B-554338632E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25" y="3689773"/>
            <a:ext cx="1651037" cy="2073766"/>
          </a:xfrm>
          <a:prstGeom prst="rect">
            <a:avLst/>
          </a:prstGeom>
        </p:spPr>
      </p:pic>
      <p:pic>
        <p:nvPicPr>
          <p:cNvPr id="5" name="nhà C">
            <a:extLst>
              <a:ext uri="{FF2B5EF4-FFF2-40B4-BE49-F238E27FC236}">
                <a16:creationId xmlns:a16="http://schemas.microsoft.com/office/drawing/2014/main" id="{5CF25241-208E-F611-22E6-A1E13096A4F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418" y="3689773"/>
            <a:ext cx="1651037" cy="2073766"/>
          </a:xfrm>
          <a:prstGeom prst="rect">
            <a:avLst/>
          </a:prstGeom>
        </p:spPr>
      </p:pic>
      <p:pic>
        <p:nvPicPr>
          <p:cNvPr id="6" name="nhà D">
            <a:extLst>
              <a:ext uri="{FF2B5EF4-FFF2-40B4-BE49-F238E27FC236}">
                <a16:creationId xmlns:a16="http://schemas.microsoft.com/office/drawing/2014/main" id="{30C8BE32-F870-B875-D4E6-26C7DF367CD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3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24" y="3689773"/>
            <a:ext cx="1612591" cy="2025477"/>
          </a:xfrm>
          <a:prstGeom prst="rect">
            <a:avLst/>
          </a:prstGeom>
        </p:spPr>
      </p:pic>
      <p:pic>
        <p:nvPicPr>
          <p:cNvPr id="7" name="tho 1">
            <a:extLst>
              <a:ext uri="{FF2B5EF4-FFF2-40B4-BE49-F238E27FC236}">
                <a16:creationId xmlns:a16="http://schemas.microsoft.com/office/drawing/2014/main" id="{60E23F71-6FC4-E29C-23BE-533DE57AD0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7" y="2020186"/>
            <a:ext cx="1911131" cy="2461304"/>
          </a:xfrm>
          <a:prstGeom prst="rect">
            <a:avLst/>
          </a:prstGeom>
        </p:spPr>
      </p:pic>
      <p:sp>
        <p:nvSpPr>
          <p:cNvPr id="8" name="A">
            <a:extLst>
              <a:ext uri="{FF2B5EF4-FFF2-40B4-BE49-F238E27FC236}">
                <a16:creationId xmlns:a16="http://schemas.microsoft.com/office/drawing/2014/main" id="{8AE862EF-FDDE-D67C-368B-F4742A1FAA76}"/>
              </a:ext>
            </a:extLst>
          </p:cNvPr>
          <p:cNvSpPr/>
          <p:nvPr/>
        </p:nvSpPr>
        <p:spPr>
          <a:xfrm>
            <a:off x="3504693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89037C3E-D254-D5B4-2E04-29DD73A5CC3A}"/>
              </a:ext>
            </a:extLst>
          </p:cNvPr>
          <p:cNvSpPr/>
          <p:nvPr/>
        </p:nvSpPr>
        <p:spPr>
          <a:xfrm>
            <a:off x="5842686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10" name="C">
            <a:extLst>
              <a:ext uri="{FF2B5EF4-FFF2-40B4-BE49-F238E27FC236}">
                <a16:creationId xmlns:a16="http://schemas.microsoft.com/office/drawing/2014/main" id="{349116F4-7BDA-9081-2C84-A4E5104B1303}"/>
              </a:ext>
            </a:extLst>
          </p:cNvPr>
          <p:cNvSpPr/>
          <p:nvPr/>
        </p:nvSpPr>
        <p:spPr>
          <a:xfrm>
            <a:off x="8180679" y="5763539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11" name="D">
            <a:extLst>
              <a:ext uri="{FF2B5EF4-FFF2-40B4-BE49-F238E27FC236}">
                <a16:creationId xmlns:a16="http://schemas.microsoft.com/office/drawing/2014/main" id="{8B1BE4A0-F53D-4B88-8F59-DDBDA89DD9E4}"/>
              </a:ext>
            </a:extLst>
          </p:cNvPr>
          <p:cNvSpPr/>
          <p:nvPr/>
        </p:nvSpPr>
        <p:spPr>
          <a:xfrm>
            <a:off x="10771285" y="5715250"/>
            <a:ext cx="957988" cy="957988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/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dưới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đây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5190597-61D3-B1F8-FF92-5EDEA5D367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6864" y="127591"/>
                <a:ext cx="8135670" cy="133970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/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37231B7-510C-E95C-29A9-141214354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7313" y="1591007"/>
                <a:ext cx="3279961" cy="865113"/>
              </a:xfrm>
              <a:prstGeom prst="rect">
                <a:avLst/>
              </a:prstGeom>
              <a:blipFill>
                <a:blip r:embed="rId15"/>
                <a:stretch>
                  <a:fillRect t="-8333" b="-2569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/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DA97CA8-D678-46E8-0D8E-EC18FA0DF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349" y="1686702"/>
                <a:ext cx="3279961" cy="843848"/>
              </a:xfrm>
              <a:prstGeom prst="rect">
                <a:avLst/>
              </a:prstGeom>
              <a:blipFill>
                <a:blip r:embed="rId16"/>
                <a:stretch>
                  <a:fillRect t="-5000" b="-2071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/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092D705-8CDE-1491-CBF1-B34BFCBF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843" y="2622365"/>
                <a:ext cx="3279961" cy="937264"/>
              </a:xfrm>
              <a:prstGeom prst="rect">
                <a:avLst/>
              </a:prstGeom>
              <a:blipFill>
                <a:blip r:embed="rId17"/>
                <a:stretch>
                  <a:fillRect b="-1346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/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D0F1B24-1622-4D02-FD8F-F634F2A1B1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9043" y="2696793"/>
                <a:ext cx="3279961" cy="971693"/>
              </a:xfrm>
              <a:prstGeom prst="rect">
                <a:avLst/>
              </a:prstGeom>
              <a:blipFill>
                <a:blip r:embed="rId18"/>
                <a:stretch>
                  <a:fillRect t="-1852" b="-17284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Media1">
            <a:hlinkClick r:id="" action="ppaction://media"/>
            <a:extLst>
              <a:ext uri="{FF2B5EF4-FFF2-40B4-BE49-F238E27FC236}">
                <a16:creationId xmlns:a16="http://schemas.microsoft.com/office/drawing/2014/main" id="{997B1E79-5E6D-8E75-F7D1-020BBE0083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9"/>
          <a:srcRect l="22649" t="36335" r="25563" b="37490"/>
          <a:stretch/>
        </p:blipFill>
        <p:spPr>
          <a:xfrm>
            <a:off x="789877" y="238930"/>
            <a:ext cx="1697125" cy="482498"/>
          </a:xfrm>
          <a:prstGeom prst="rect">
            <a:avLst/>
          </a:prstGeom>
        </p:spPr>
      </p:pic>
      <p:pic>
        <p:nvPicPr>
          <p:cNvPr id="3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6440E362-FC3A-5750-6E56-62F7BB2E6E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87363" y="1336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4.07407E-6 C -0.00013 0.02824 0.0181 0.25186 0.06719 0.26065 C 0.11628 0.26945 0.0819 0.28218 0.1444 0.28959 C 0.20703 0.29699 0.3444 0.31412 0.44258 0.30556 C 0.5276 0.29977 0.62669 0.31227 0.67487 0.30116 C 0.7276 0.29399 0.75469 0.32199 0.78073 0.30973 C 0.80677 0.29723 0.79974 0.19514 0.8263 0.18889 " pathEditMode="relative" rAng="0" ptsTypes="AAAAAAA">
                                      <p:cBhvr>
                                        <p:cTn id="3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15" y="1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498</Words>
  <Application>Microsoft Office PowerPoint</Application>
  <PresentationFormat>Widescreen</PresentationFormat>
  <Paragraphs>111</Paragraphs>
  <Slides>24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.VnMystical</vt:lpstr>
      <vt:lpstr>Arial</vt:lpstr>
      <vt:lpstr>Calibri</vt:lpstr>
      <vt:lpstr>Calibri Light</vt:lpstr>
      <vt:lpstr>Cambria</vt:lpstr>
      <vt:lpstr>Cambria Math</vt:lpstr>
      <vt:lpstr>Times New Roman</vt:lpstr>
      <vt:lpstr>Wingdings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84395845038</cp:lastModifiedBy>
  <cp:revision>41</cp:revision>
  <dcterms:created xsi:type="dcterms:W3CDTF">2024-06-04T12:49:17Z</dcterms:created>
  <dcterms:modified xsi:type="dcterms:W3CDTF">2025-09-22T02:03:48Z</dcterms:modified>
</cp:coreProperties>
</file>