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6276638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5127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wvW84ZXWzEpUcnpXLJeLBWGcx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22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5121011" y="-2173577"/>
            <a:ext cx="6034617" cy="1464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55245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marL="914400" lvl="1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t" anchorCtr="0">
            <a:normAutofit/>
          </a:bodyPr>
          <a:lstStyle>
            <a:lvl1pPr marL="457200" marR="0" lvl="0" indent="-552450" algn="l" rtl="0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80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50" tIns="72625" rIns="145250" bIns="726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hyperlink" Target="about:blank" TargetMode="External"/><Relationship Id="rId15" Type="http://schemas.openxmlformats.org/officeDocument/2006/relationships/image" Target="../media/image25.jpg"/><Relationship Id="rId10" Type="http://schemas.openxmlformats.org/officeDocument/2006/relationships/image" Target="../media/image20.png"/><Relationship Id="rId19" Type="http://schemas.openxmlformats.org/officeDocument/2006/relationships/image" Target="../media/image29.jpg"/><Relationship Id="rId4" Type="http://schemas.openxmlformats.org/officeDocument/2006/relationships/image" Target="../media/image15.jpg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POINSET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751527" y="2666740"/>
            <a:ext cx="10928600" cy="203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CÁC EM HỌC SINH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3A6</a:t>
            </a:r>
            <a:endParaRPr lang="en-US" sz="5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" descr="bd21315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BƯỚM 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291576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animal-14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POINSET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9" y="25399"/>
            <a:ext cx="16002000" cy="899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07" name="Google Shape;107;p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8" name="Google Shape;108;p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0" i="0" u="none" strike="noStrike" cap="none" dirty="0" err="1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</a:t>
                </a:r>
                <a:r>
                  <a:rPr lang="en-US" sz="3200" b="0" i="0" u="none" strike="noStrike" cap="none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Hai </a:t>
                </a:r>
                <a:r>
                  <a:rPr lang="en-US" sz="3200" b="0" i="0" u="none" strike="noStrike" cap="none" dirty="0" err="1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ngày</a:t>
                </a:r>
                <a:r>
                  <a:rPr lang="en-US" sz="3200" b="0" i="0" u="none" strike="noStrike" cap="none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8 </a:t>
                </a:r>
                <a:r>
                  <a:rPr lang="en-US" sz="3200" b="0" i="0" u="none" strike="noStrike" cap="none" dirty="0" err="1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tháng</a:t>
                </a:r>
                <a:r>
                  <a:rPr lang="en-US" sz="3200" b="0" i="0" u="none" strike="noStrike" cap="none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9 </a:t>
                </a:r>
                <a:r>
                  <a:rPr lang="en-US" sz="3200" b="0" i="0" u="none" strike="noStrike" cap="none" dirty="0" err="1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năm</a:t>
                </a:r>
                <a:r>
                  <a:rPr lang="en-US" sz="3200" b="0" i="0" u="none" strike="noStrike" cap="none" dirty="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2025</a:t>
                </a:r>
                <a:endParaRPr sz="3200" dirty="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" name="Google Shape;109;p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10" name="Google Shape;110;p3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1" name="Google Shape;111;p3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470819" y="1752600"/>
            <a:ext cx="1468759" cy="681454"/>
            <a:chOff x="1470819" y="1943100"/>
            <a:chExt cx="1468759" cy="681454"/>
          </a:xfrm>
        </p:grpSpPr>
        <p:grpSp>
          <p:nvGrpSpPr>
            <p:cNvPr id="113" name="Google Shape;113;p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w="25400" cap="flat" cmpd="sng">
                <a:solidFill>
                  <a:srgbClr val="CCC0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3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36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16" name="Google Shape;116;p3"/>
            <p:cNvSpPr txBox="1"/>
            <p:nvPr/>
          </p:nvSpPr>
          <p:spPr>
            <a:xfrm>
              <a:off x="2118519" y="1947446"/>
              <a:ext cx="821059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Số.</a:t>
              </a:r>
              <a:endParaRPr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l="31268" t="34922" r="51087" b="48497"/>
          <a:stretch/>
        </p:blipFill>
        <p:spPr>
          <a:xfrm>
            <a:off x="2004219" y="2434054"/>
            <a:ext cx="5918667" cy="312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l="51256" t="30790" r="27432" b="49604"/>
          <a:stretch/>
        </p:blipFill>
        <p:spPr>
          <a:xfrm>
            <a:off x="8824119" y="2504087"/>
            <a:ext cx="5529054" cy="286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l="29415" t="51589" r="51297" b="34105"/>
          <a:stretch/>
        </p:blipFill>
        <p:spPr>
          <a:xfrm>
            <a:off x="1951026" y="5588000"/>
            <a:ext cx="6514303" cy="27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l="51256" t="50395" r="27432" b="31586"/>
          <a:stretch/>
        </p:blipFill>
        <p:spPr>
          <a:xfrm>
            <a:off x="8824119" y="5676412"/>
            <a:ext cx="5529054" cy="2629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3"/>
          <p:cNvGrpSpPr/>
          <p:nvPr/>
        </p:nvGrpSpPr>
        <p:grpSpPr>
          <a:xfrm>
            <a:off x="6842919" y="3523564"/>
            <a:ext cx="935518" cy="914400"/>
            <a:chOff x="219324" y="3657600"/>
            <a:chExt cx="935518" cy="914400"/>
          </a:xfrm>
        </p:grpSpPr>
        <p:sp>
          <p:nvSpPr>
            <p:cNvPr id="122" name="Google Shape;122;p3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120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13548519" y="3523565"/>
            <a:ext cx="935518" cy="914400"/>
            <a:chOff x="219324" y="3657600"/>
            <a:chExt cx="935518" cy="914400"/>
          </a:xfrm>
        </p:grpSpPr>
        <p:sp>
          <p:nvSpPr>
            <p:cNvPr id="125" name="Google Shape;125;p3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240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7480527" y="6533906"/>
            <a:ext cx="935518" cy="914400"/>
            <a:chOff x="219324" y="3657600"/>
            <a:chExt cx="935518" cy="914400"/>
          </a:xfrm>
        </p:grpSpPr>
        <p:sp>
          <p:nvSpPr>
            <p:cNvPr id="128" name="Google Shape;128;p3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238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13520738" y="6559306"/>
            <a:ext cx="935518" cy="914400"/>
            <a:chOff x="219324" y="3657600"/>
            <a:chExt cx="935518" cy="914400"/>
          </a:xfrm>
        </p:grpSpPr>
        <p:sp>
          <p:nvSpPr>
            <p:cNvPr id="131" name="Google Shape;131;p3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534</a:t>
              </a:r>
              <a:endParaRPr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140" name="Google Shape;140;p4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 sz="28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1" name="Google Shape;141;p4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42" name="Google Shape;142;p4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1470819" y="1752600"/>
            <a:ext cx="1468759" cy="681454"/>
            <a:chOff x="1470819" y="1943100"/>
            <a:chExt cx="1468759" cy="681454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w="25400" cap="flat" cmpd="sng">
                <a:solidFill>
                  <a:srgbClr val="CCC0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36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47" name="Google Shape;147;p4"/>
            <p:cNvSpPr txBox="1"/>
            <p:nvPr/>
          </p:nvSpPr>
          <p:spPr>
            <a:xfrm>
              <a:off x="2118519" y="1947446"/>
              <a:ext cx="821059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Số.</a:t>
              </a:r>
              <a:endParaRPr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l="27212" t="69936" r="26328" b="18920"/>
          <a:stretch/>
        </p:blipFill>
        <p:spPr>
          <a:xfrm>
            <a:off x="1470819" y="2819400"/>
            <a:ext cx="14025641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29439" t="81080" r="30615" b="14245"/>
          <a:stretch/>
        </p:blipFill>
        <p:spPr>
          <a:xfrm>
            <a:off x="1745659" y="5410199"/>
            <a:ext cx="12793460" cy="842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4"/>
          <p:cNvGrpSpPr/>
          <p:nvPr/>
        </p:nvGrpSpPr>
        <p:grpSpPr>
          <a:xfrm>
            <a:off x="1953407" y="3826994"/>
            <a:ext cx="935518" cy="914400"/>
            <a:chOff x="219324" y="3657600"/>
            <a:chExt cx="935518" cy="914400"/>
          </a:xfrm>
        </p:grpSpPr>
        <p:sp>
          <p:nvSpPr>
            <p:cNvPr id="151" name="Google Shape;151;p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461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6066156" y="3834030"/>
            <a:ext cx="935518" cy="914400"/>
            <a:chOff x="219324" y="3726080"/>
            <a:chExt cx="935518" cy="914400"/>
          </a:xfrm>
        </p:grpSpPr>
        <p:sp>
          <p:nvSpPr>
            <p:cNvPr id="154" name="Google Shape;154;p4"/>
            <p:cNvSpPr/>
            <p:nvPr/>
          </p:nvSpPr>
          <p:spPr>
            <a:xfrm>
              <a:off x="219324" y="3726080"/>
              <a:ext cx="935518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255361" y="3868519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475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8140982" y="3834030"/>
            <a:ext cx="935518" cy="914400"/>
            <a:chOff x="219324" y="3657600"/>
            <a:chExt cx="935518" cy="914400"/>
          </a:xfrm>
        </p:grpSpPr>
        <p:sp>
          <p:nvSpPr>
            <p:cNvPr id="157" name="Google Shape;157;p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482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11986419" y="3845360"/>
            <a:ext cx="935518" cy="914400"/>
            <a:chOff x="219324" y="3657600"/>
            <a:chExt cx="935518" cy="914400"/>
          </a:xfrm>
        </p:grpSpPr>
        <p:sp>
          <p:nvSpPr>
            <p:cNvPr id="160" name="Google Shape;160;p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495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 l="29439" t="86053" r="26328" b="7776"/>
          <a:stretch/>
        </p:blipFill>
        <p:spPr>
          <a:xfrm>
            <a:off x="1745658" y="6800849"/>
            <a:ext cx="14165061" cy="11114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4"/>
          <p:cNvGrpSpPr/>
          <p:nvPr/>
        </p:nvGrpSpPr>
        <p:grpSpPr>
          <a:xfrm>
            <a:off x="7643018" y="5446511"/>
            <a:ext cx="886781" cy="780365"/>
            <a:chOff x="191861" y="3657600"/>
            <a:chExt cx="886781" cy="780365"/>
          </a:xfrm>
        </p:grpSpPr>
        <p:sp>
          <p:nvSpPr>
            <p:cNvPr id="164" name="Google Shape;164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191861" y="37408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469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4"/>
          <p:cNvGrpSpPr/>
          <p:nvPr/>
        </p:nvGrpSpPr>
        <p:grpSpPr>
          <a:xfrm>
            <a:off x="13586619" y="5446511"/>
            <a:ext cx="886781" cy="780365"/>
            <a:chOff x="191861" y="3657600"/>
            <a:chExt cx="886781" cy="780365"/>
          </a:xfrm>
        </p:grpSpPr>
        <p:sp>
          <p:nvSpPr>
            <p:cNvPr id="167" name="Google Shape;167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191861" y="37408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490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4"/>
          <p:cNvGrpSpPr/>
          <p:nvPr/>
        </p:nvGrpSpPr>
        <p:grpSpPr>
          <a:xfrm>
            <a:off x="4061619" y="6844614"/>
            <a:ext cx="886781" cy="780365"/>
            <a:chOff x="191861" y="3657600"/>
            <a:chExt cx="886781" cy="780365"/>
          </a:xfrm>
        </p:grpSpPr>
        <p:sp>
          <p:nvSpPr>
            <p:cNvPr id="170" name="Google Shape;170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191861" y="37408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4"/>
          <p:cNvGrpSpPr/>
          <p:nvPr/>
        </p:nvGrpSpPr>
        <p:grpSpPr>
          <a:xfrm>
            <a:off x="5943282" y="6844613"/>
            <a:ext cx="793602" cy="780365"/>
            <a:chOff x="219324" y="3657600"/>
            <a:chExt cx="793602" cy="780365"/>
          </a:xfrm>
        </p:grpSpPr>
        <p:sp>
          <p:nvSpPr>
            <p:cNvPr id="173" name="Google Shape;173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433557" y="374083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4"/>
          <p:cNvGrpSpPr/>
          <p:nvPr/>
        </p:nvGrpSpPr>
        <p:grpSpPr>
          <a:xfrm>
            <a:off x="7888444" y="6838949"/>
            <a:ext cx="793602" cy="780365"/>
            <a:chOff x="219324" y="3657600"/>
            <a:chExt cx="793602" cy="780365"/>
          </a:xfrm>
        </p:grpSpPr>
        <p:sp>
          <p:nvSpPr>
            <p:cNvPr id="176" name="Google Shape;176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431495" y="374083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4"/>
          <p:cNvGrpSpPr/>
          <p:nvPr/>
        </p:nvGrpSpPr>
        <p:grpSpPr>
          <a:xfrm>
            <a:off x="12437986" y="6817425"/>
            <a:ext cx="886781" cy="780365"/>
            <a:chOff x="191861" y="3657600"/>
            <a:chExt cx="886781" cy="780365"/>
          </a:xfrm>
        </p:grpSpPr>
        <p:sp>
          <p:nvSpPr>
            <p:cNvPr id="179" name="Google Shape;179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91861" y="37408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700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13667101" y="6795541"/>
            <a:ext cx="793602" cy="780365"/>
            <a:chOff x="219324" y="3657600"/>
            <a:chExt cx="793602" cy="780365"/>
          </a:xfrm>
        </p:grpSpPr>
        <p:sp>
          <p:nvSpPr>
            <p:cNvPr id="182" name="Google Shape;182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298899" y="3740834"/>
              <a:ext cx="6527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4"/>
          <p:cNvGrpSpPr/>
          <p:nvPr/>
        </p:nvGrpSpPr>
        <p:grpSpPr>
          <a:xfrm>
            <a:off x="14871382" y="6793813"/>
            <a:ext cx="793602" cy="780365"/>
            <a:chOff x="219324" y="3657600"/>
            <a:chExt cx="793602" cy="780365"/>
          </a:xfrm>
        </p:grpSpPr>
        <p:sp>
          <p:nvSpPr>
            <p:cNvPr id="185" name="Google Shape;185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C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433557" y="374083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5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194" name="Google Shape;194;p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 sz="28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5" name="Google Shape;195;p5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96" name="Google Shape;196;p5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197" name="Google Shape;197;p5"/>
          <p:cNvGrpSpPr/>
          <p:nvPr/>
        </p:nvGrpSpPr>
        <p:grpSpPr>
          <a:xfrm>
            <a:off x="1470819" y="1752600"/>
            <a:ext cx="9648882" cy="681454"/>
            <a:chOff x="1470819" y="1943100"/>
            <a:chExt cx="9648882" cy="681454"/>
          </a:xfrm>
        </p:grpSpPr>
        <p:grpSp>
          <p:nvGrpSpPr>
            <p:cNvPr id="198" name="Google Shape;198;p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99" name="Google Shape;199;p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w="25400" cap="flat" cmpd="sng">
                <a:solidFill>
                  <a:srgbClr val="CCC0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5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36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01" name="Google Shape;201;p5"/>
            <p:cNvSpPr txBox="1"/>
            <p:nvPr/>
          </p:nvSpPr>
          <p:spPr>
            <a:xfrm>
              <a:off x="2118519" y="1947446"/>
              <a:ext cx="9001182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Quan sát tranh, thực hiện các yêu cầu sau.</a:t>
              </a:r>
              <a:endParaRPr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 l="22311" t="39434" r="18971" b="27203"/>
          <a:stretch/>
        </p:blipFill>
        <p:spPr>
          <a:xfrm>
            <a:off x="3032919" y="2499360"/>
            <a:ext cx="9886247" cy="315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3">
            <a:alphaModFix/>
          </a:blip>
          <a:srcRect l="22311" t="75238" r="27941" b="20112"/>
          <a:stretch/>
        </p:blipFill>
        <p:spPr>
          <a:xfrm>
            <a:off x="2118520" y="5677989"/>
            <a:ext cx="9938498" cy="52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3">
            <a:alphaModFix/>
          </a:blip>
          <a:srcRect l="22311" t="79772" r="17044" b="10925"/>
          <a:stretch/>
        </p:blipFill>
        <p:spPr>
          <a:xfrm>
            <a:off x="2169319" y="6934200"/>
            <a:ext cx="12115437" cy="1045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/>
          <p:nvPr/>
        </p:nvSpPr>
        <p:spPr>
          <a:xfrm>
            <a:off x="2559111" y="6185543"/>
            <a:ext cx="112346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 Hương thu gom được nhiều vỏ chai nhựa nhất: 165 cái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2194719" y="7848600"/>
            <a:ext cx="119633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 Hương: 165 cái; Bạn Hải: 148 cái; Bạn Xuân: 112 cái và bạn Mạnh: 95 cái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6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214" name="Google Shape;214;p6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 sz="28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5" name="Google Shape;215;p6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6" name="Google Shape;216;p6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217" name="Google Shape;217;p6"/>
          <p:cNvGrpSpPr/>
          <p:nvPr/>
        </p:nvGrpSpPr>
        <p:grpSpPr>
          <a:xfrm>
            <a:off x="1470819" y="1752600"/>
            <a:ext cx="13463260" cy="681454"/>
            <a:chOff x="1470819" y="1943100"/>
            <a:chExt cx="13463260" cy="681454"/>
          </a:xfrm>
        </p:grpSpPr>
        <p:grpSp>
          <p:nvGrpSpPr>
            <p:cNvPr id="218" name="Google Shape;218;p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w="25400" cap="flat" cmpd="sng">
                <a:solidFill>
                  <a:srgbClr val="CCC0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6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36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21" name="Google Shape;221;p6"/>
            <p:cNvSpPr txBox="1"/>
            <p:nvPr/>
          </p:nvSpPr>
          <p:spPr>
            <a:xfrm>
              <a:off x="2118519" y="1947446"/>
              <a:ext cx="12815560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a) Em hãy ước lượng số con ong, số bông hoa trong hình sau.</a:t>
              </a:r>
              <a:endParaRPr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 l="22910" t="36670" r="22161" b="16257"/>
          <a:stretch/>
        </p:blipFill>
        <p:spPr>
          <a:xfrm>
            <a:off x="2982743" y="2438400"/>
            <a:ext cx="10207331" cy="492034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/>
          <p:nvPr/>
        </p:nvSpPr>
        <p:spPr>
          <a:xfrm>
            <a:off x="2118519" y="7543800"/>
            <a:ext cx="1318662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Em hãy đếm số con ong, số bông ở hình trên để kiểm tra lại.</a:t>
            </a:r>
            <a:endParaRPr sz="3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614023" y="2705101"/>
            <a:ext cx="2824877" cy="3251200"/>
          </a:xfrm>
          <a:custGeom>
            <a:avLst/>
            <a:gdLst/>
            <a:ahLst/>
            <a:cxnLst/>
            <a:rect l="l" t="t" r="r" b="b"/>
            <a:pathLst>
              <a:path w="2824877" h="3251200" extrusionOk="0">
                <a:moveTo>
                  <a:pt x="2215277" y="190500"/>
                </a:moveTo>
                <a:lnTo>
                  <a:pt x="2215277" y="190500"/>
                </a:lnTo>
                <a:cubicBezTo>
                  <a:pt x="2160244" y="165100"/>
                  <a:pt x="2105707" y="138594"/>
                  <a:pt x="2050177" y="114300"/>
                </a:cubicBezTo>
                <a:cubicBezTo>
                  <a:pt x="1988771" y="87435"/>
                  <a:pt x="2033862" y="116119"/>
                  <a:pt x="1961277" y="88900"/>
                </a:cubicBezTo>
                <a:cubicBezTo>
                  <a:pt x="1927367" y="76184"/>
                  <a:pt x="1908028" y="56285"/>
                  <a:pt x="1872377" y="50800"/>
                </a:cubicBezTo>
                <a:cubicBezTo>
                  <a:pt x="1830327" y="44331"/>
                  <a:pt x="1787710" y="42333"/>
                  <a:pt x="1745377" y="38100"/>
                </a:cubicBezTo>
                <a:cubicBezTo>
                  <a:pt x="1610666" y="4422"/>
                  <a:pt x="1678416" y="17030"/>
                  <a:pt x="1542177" y="0"/>
                </a:cubicBezTo>
                <a:lnTo>
                  <a:pt x="1084977" y="12700"/>
                </a:lnTo>
                <a:cubicBezTo>
                  <a:pt x="916589" y="20718"/>
                  <a:pt x="1074267" y="20835"/>
                  <a:pt x="970677" y="38100"/>
                </a:cubicBezTo>
                <a:cubicBezTo>
                  <a:pt x="932864" y="44402"/>
                  <a:pt x="894326" y="45379"/>
                  <a:pt x="856377" y="50800"/>
                </a:cubicBezTo>
                <a:cubicBezTo>
                  <a:pt x="835008" y="53853"/>
                  <a:pt x="814115" y="59639"/>
                  <a:pt x="792877" y="63500"/>
                </a:cubicBezTo>
                <a:cubicBezTo>
                  <a:pt x="767542" y="68106"/>
                  <a:pt x="742012" y="71594"/>
                  <a:pt x="716677" y="76200"/>
                </a:cubicBezTo>
                <a:cubicBezTo>
                  <a:pt x="680667" y="82747"/>
                  <a:pt x="638050" y="91408"/>
                  <a:pt x="602377" y="101600"/>
                </a:cubicBezTo>
                <a:cubicBezTo>
                  <a:pt x="527893" y="122881"/>
                  <a:pt x="600390" y="102594"/>
                  <a:pt x="526177" y="139700"/>
                </a:cubicBezTo>
                <a:cubicBezTo>
                  <a:pt x="470902" y="167338"/>
                  <a:pt x="498940" y="133755"/>
                  <a:pt x="437277" y="177800"/>
                </a:cubicBezTo>
                <a:cubicBezTo>
                  <a:pt x="354036" y="237258"/>
                  <a:pt x="442806" y="201357"/>
                  <a:pt x="361077" y="228600"/>
                </a:cubicBezTo>
                <a:cubicBezTo>
                  <a:pt x="344144" y="241300"/>
                  <a:pt x="327617" y="254562"/>
                  <a:pt x="310277" y="266700"/>
                </a:cubicBezTo>
                <a:cubicBezTo>
                  <a:pt x="285268" y="284206"/>
                  <a:pt x="234077" y="317500"/>
                  <a:pt x="234077" y="317500"/>
                </a:cubicBezTo>
                <a:cubicBezTo>
                  <a:pt x="225610" y="330200"/>
                  <a:pt x="219470" y="344807"/>
                  <a:pt x="208677" y="355600"/>
                </a:cubicBezTo>
                <a:cubicBezTo>
                  <a:pt x="197884" y="366393"/>
                  <a:pt x="178667" y="368057"/>
                  <a:pt x="170577" y="381000"/>
                </a:cubicBezTo>
                <a:cubicBezTo>
                  <a:pt x="66978" y="546758"/>
                  <a:pt x="212756" y="389621"/>
                  <a:pt x="107077" y="495300"/>
                </a:cubicBezTo>
                <a:lnTo>
                  <a:pt x="81677" y="571500"/>
                </a:lnTo>
                <a:cubicBezTo>
                  <a:pt x="65262" y="620746"/>
                  <a:pt x="53126" y="653906"/>
                  <a:pt x="43577" y="711200"/>
                </a:cubicBezTo>
                <a:cubicBezTo>
                  <a:pt x="15308" y="880817"/>
                  <a:pt x="30668" y="813637"/>
                  <a:pt x="5477" y="914400"/>
                </a:cubicBezTo>
                <a:cubicBezTo>
                  <a:pt x="7545" y="1011595"/>
                  <a:pt x="-19649" y="1372694"/>
                  <a:pt x="30877" y="1574800"/>
                </a:cubicBezTo>
                <a:cubicBezTo>
                  <a:pt x="49012" y="1647341"/>
                  <a:pt x="40440" y="1576597"/>
                  <a:pt x="56277" y="1663700"/>
                </a:cubicBezTo>
                <a:cubicBezTo>
                  <a:pt x="66189" y="1718216"/>
                  <a:pt x="67318" y="1763451"/>
                  <a:pt x="81677" y="1816100"/>
                </a:cubicBezTo>
                <a:cubicBezTo>
                  <a:pt x="88722" y="1841931"/>
                  <a:pt x="107077" y="1892300"/>
                  <a:pt x="107077" y="1892300"/>
                </a:cubicBezTo>
                <a:cubicBezTo>
                  <a:pt x="111310" y="1930400"/>
                  <a:pt x="113948" y="1968711"/>
                  <a:pt x="119777" y="2006600"/>
                </a:cubicBezTo>
                <a:cubicBezTo>
                  <a:pt x="124333" y="2036216"/>
                  <a:pt x="135694" y="2067050"/>
                  <a:pt x="145177" y="2095500"/>
                </a:cubicBezTo>
                <a:cubicBezTo>
                  <a:pt x="147139" y="2111196"/>
                  <a:pt x="159668" y="2231510"/>
                  <a:pt x="170577" y="2260600"/>
                </a:cubicBezTo>
                <a:cubicBezTo>
                  <a:pt x="217138" y="2384762"/>
                  <a:pt x="179104" y="2218508"/>
                  <a:pt x="208677" y="2336800"/>
                </a:cubicBezTo>
                <a:cubicBezTo>
                  <a:pt x="213912" y="2357741"/>
                  <a:pt x="213798" y="2380089"/>
                  <a:pt x="221377" y="2400300"/>
                </a:cubicBezTo>
                <a:cubicBezTo>
                  <a:pt x="226736" y="2414592"/>
                  <a:pt x="239951" y="2424748"/>
                  <a:pt x="246777" y="2438400"/>
                </a:cubicBezTo>
                <a:cubicBezTo>
                  <a:pt x="252764" y="2450374"/>
                  <a:pt x="253490" y="2464526"/>
                  <a:pt x="259477" y="2476500"/>
                </a:cubicBezTo>
                <a:cubicBezTo>
                  <a:pt x="277158" y="2511863"/>
                  <a:pt x="294890" y="2524613"/>
                  <a:pt x="322977" y="2552700"/>
                </a:cubicBezTo>
                <a:cubicBezTo>
                  <a:pt x="353204" y="2643380"/>
                  <a:pt x="326100" y="2614048"/>
                  <a:pt x="386477" y="2654300"/>
                </a:cubicBezTo>
                <a:cubicBezTo>
                  <a:pt x="418399" y="2750065"/>
                  <a:pt x="371625" y="2635736"/>
                  <a:pt x="437277" y="2717800"/>
                </a:cubicBezTo>
                <a:cubicBezTo>
                  <a:pt x="445640" y="2728253"/>
                  <a:pt x="443476" y="2744198"/>
                  <a:pt x="449977" y="2755900"/>
                </a:cubicBezTo>
                <a:cubicBezTo>
                  <a:pt x="464802" y="2782585"/>
                  <a:pt x="483844" y="2806700"/>
                  <a:pt x="500777" y="2832100"/>
                </a:cubicBezTo>
                <a:lnTo>
                  <a:pt x="500777" y="2832100"/>
                </a:lnTo>
                <a:cubicBezTo>
                  <a:pt x="595317" y="2926640"/>
                  <a:pt x="475632" y="2810547"/>
                  <a:pt x="589677" y="2908300"/>
                </a:cubicBezTo>
                <a:cubicBezTo>
                  <a:pt x="603314" y="2919989"/>
                  <a:pt x="613600" y="2935373"/>
                  <a:pt x="627777" y="2946400"/>
                </a:cubicBezTo>
                <a:cubicBezTo>
                  <a:pt x="651874" y="2965142"/>
                  <a:pt x="682391" y="2975614"/>
                  <a:pt x="703977" y="2997200"/>
                </a:cubicBezTo>
                <a:cubicBezTo>
                  <a:pt x="732064" y="3025287"/>
                  <a:pt x="744814" y="3043019"/>
                  <a:pt x="780177" y="3060700"/>
                </a:cubicBezTo>
                <a:cubicBezTo>
                  <a:pt x="792151" y="3066687"/>
                  <a:pt x="806303" y="3067413"/>
                  <a:pt x="818277" y="3073400"/>
                </a:cubicBezTo>
                <a:cubicBezTo>
                  <a:pt x="831929" y="3080226"/>
                  <a:pt x="842429" y="3092601"/>
                  <a:pt x="856377" y="3098800"/>
                </a:cubicBezTo>
                <a:cubicBezTo>
                  <a:pt x="913527" y="3124200"/>
                  <a:pt x="923052" y="3117850"/>
                  <a:pt x="970677" y="3136900"/>
                </a:cubicBezTo>
                <a:cubicBezTo>
                  <a:pt x="991844" y="3145367"/>
                  <a:pt x="1012341" y="3155749"/>
                  <a:pt x="1034177" y="3162300"/>
                </a:cubicBezTo>
                <a:cubicBezTo>
                  <a:pt x="1054852" y="3168503"/>
                  <a:pt x="1076736" y="3169765"/>
                  <a:pt x="1097677" y="3175000"/>
                </a:cubicBezTo>
                <a:cubicBezTo>
                  <a:pt x="1110664" y="3178247"/>
                  <a:pt x="1122790" y="3184453"/>
                  <a:pt x="1135777" y="3187700"/>
                </a:cubicBezTo>
                <a:cubicBezTo>
                  <a:pt x="1156718" y="3192935"/>
                  <a:pt x="1178452" y="3194720"/>
                  <a:pt x="1199277" y="3200400"/>
                </a:cubicBezTo>
                <a:cubicBezTo>
                  <a:pt x="1225108" y="3207445"/>
                  <a:pt x="1250077" y="3217333"/>
                  <a:pt x="1275477" y="3225800"/>
                </a:cubicBezTo>
                <a:cubicBezTo>
                  <a:pt x="1288177" y="3230033"/>
                  <a:pt x="1300590" y="3235253"/>
                  <a:pt x="1313577" y="3238500"/>
                </a:cubicBezTo>
                <a:lnTo>
                  <a:pt x="1364377" y="3251200"/>
                </a:lnTo>
                <a:lnTo>
                  <a:pt x="2494677" y="3238500"/>
                </a:lnTo>
                <a:cubicBezTo>
                  <a:pt x="2525162" y="3236896"/>
                  <a:pt x="2545477" y="3204633"/>
                  <a:pt x="2570877" y="3187700"/>
                </a:cubicBezTo>
                <a:lnTo>
                  <a:pt x="2608977" y="3162300"/>
                </a:lnTo>
                <a:cubicBezTo>
                  <a:pt x="2617444" y="3149600"/>
                  <a:pt x="2628178" y="3138148"/>
                  <a:pt x="2634377" y="3124200"/>
                </a:cubicBezTo>
                <a:cubicBezTo>
                  <a:pt x="2645251" y="3099734"/>
                  <a:pt x="2651310" y="3073400"/>
                  <a:pt x="2659777" y="3048000"/>
                </a:cubicBezTo>
                <a:cubicBezTo>
                  <a:pt x="2664010" y="3035300"/>
                  <a:pt x="2666490" y="3021874"/>
                  <a:pt x="2672477" y="3009900"/>
                </a:cubicBezTo>
                <a:cubicBezTo>
                  <a:pt x="2695055" y="2964744"/>
                  <a:pt x="2698119" y="2964603"/>
                  <a:pt x="2710577" y="2921000"/>
                </a:cubicBezTo>
                <a:cubicBezTo>
                  <a:pt x="2715372" y="2904217"/>
                  <a:pt x="2716401" y="2886243"/>
                  <a:pt x="2723277" y="2870200"/>
                </a:cubicBezTo>
                <a:cubicBezTo>
                  <a:pt x="2729290" y="2856171"/>
                  <a:pt x="2741851" y="2845752"/>
                  <a:pt x="2748677" y="2832100"/>
                </a:cubicBezTo>
                <a:cubicBezTo>
                  <a:pt x="2761694" y="2806065"/>
                  <a:pt x="2769247" y="2754652"/>
                  <a:pt x="2774077" y="2730500"/>
                </a:cubicBezTo>
                <a:cubicBezTo>
                  <a:pt x="2778310" y="2544233"/>
                  <a:pt x="2779021" y="2357853"/>
                  <a:pt x="2786777" y="2171700"/>
                </a:cubicBezTo>
                <a:cubicBezTo>
                  <a:pt x="2787504" y="2154261"/>
                  <a:pt x="2796355" y="2138073"/>
                  <a:pt x="2799477" y="2120900"/>
                </a:cubicBezTo>
                <a:cubicBezTo>
                  <a:pt x="2814792" y="2036669"/>
                  <a:pt x="2817515" y="1967943"/>
                  <a:pt x="2824877" y="1879600"/>
                </a:cubicBezTo>
                <a:cubicBezTo>
                  <a:pt x="2820644" y="1646767"/>
                  <a:pt x="2819935" y="1413843"/>
                  <a:pt x="2812177" y="1181100"/>
                </a:cubicBezTo>
                <a:cubicBezTo>
                  <a:pt x="2811458" y="1159526"/>
                  <a:pt x="2804160" y="1138672"/>
                  <a:pt x="2799477" y="1117600"/>
                </a:cubicBezTo>
                <a:cubicBezTo>
                  <a:pt x="2795691" y="1100561"/>
                  <a:pt x="2791793" y="1083518"/>
                  <a:pt x="2786777" y="1066800"/>
                </a:cubicBezTo>
                <a:cubicBezTo>
                  <a:pt x="2767339" y="1002005"/>
                  <a:pt x="2760386" y="998344"/>
                  <a:pt x="2748677" y="939800"/>
                </a:cubicBezTo>
                <a:cubicBezTo>
                  <a:pt x="2743627" y="914550"/>
                  <a:pt x="2741027" y="888850"/>
                  <a:pt x="2735977" y="863600"/>
                </a:cubicBezTo>
                <a:cubicBezTo>
                  <a:pt x="2732554" y="846484"/>
                  <a:pt x="2726700" y="829916"/>
                  <a:pt x="2723277" y="812800"/>
                </a:cubicBezTo>
                <a:cubicBezTo>
                  <a:pt x="2718227" y="787550"/>
                  <a:pt x="2716163" y="761737"/>
                  <a:pt x="2710577" y="736600"/>
                </a:cubicBezTo>
                <a:cubicBezTo>
                  <a:pt x="2707673" y="723532"/>
                  <a:pt x="2701124" y="711487"/>
                  <a:pt x="2697877" y="698500"/>
                </a:cubicBezTo>
                <a:cubicBezTo>
                  <a:pt x="2692642" y="677559"/>
                  <a:pt x="2690857" y="655825"/>
                  <a:pt x="2685177" y="635000"/>
                </a:cubicBezTo>
                <a:cubicBezTo>
                  <a:pt x="2678132" y="609169"/>
                  <a:pt x="2666271" y="584775"/>
                  <a:pt x="2659777" y="558800"/>
                </a:cubicBezTo>
                <a:cubicBezTo>
                  <a:pt x="2655544" y="541867"/>
                  <a:pt x="2653953" y="524043"/>
                  <a:pt x="2647077" y="508000"/>
                </a:cubicBezTo>
                <a:cubicBezTo>
                  <a:pt x="2641064" y="493971"/>
                  <a:pt x="2627876" y="483848"/>
                  <a:pt x="2621677" y="469900"/>
                </a:cubicBezTo>
                <a:cubicBezTo>
                  <a:pt x="2610803" y="445434"/>
                  <a:pt x="2611129" y="415977"/>
                  <a:pt x="2596277" y="393700"/>
                </a:cubicBezTo>
                <a:cubicBezTo>
                  <a:pt x="2558792" y="337473"/>
                  <a:pt x="2527949" y="280414"/>
                  <a:pt x="2469277" y="241300"/>
                </a:cubicBezTo>
                <a:cubicBezTo>
                  <a:pt x="2443877" y="224367"/>
                  <a:pt x="2422037" y="200153"/>
                  <a:pt x="2393077" y="190500"/>
                </a:cubicBezTo>
                <a:cubicBezTo>
                  <a:pt x="2380377" y="186267"/>
                  <a:pt x="2367282" y="183073"/>
                  <a:pt x="2354977" y="177800"/>
                </a:cubicBezTo>
                <a:cubicBezTo>
                  <a:pt x="2337576" y="170342"/>
                  <a:pt x="2322689" y="156367"/>
                  <a:pt x="2304177" y="152400"/>
                </a:cubicBezTo>
                <a:cubicBezTo>
                  <a:pt x="2240979" y="138858"/>
                  <a:pt x="2205348" y="139700"/>
                  <a:pt x="2151777" y="139700"/>
                </a:cubicBezTo>
                <a:lnTo>
                  <a:pt x="2151777" y="13970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6704486" y="2843809"/>
            <a:ext cx="2426955" cy="3112492"/>
          </a:xfrm>
          <a:custGeom>
            <a:avLst/>
            <a:gdLst/>
            <a:ahLst/>
            <a:cxnLst/>
            <a:rect l="l" t="t" r="r" b="b"/>
            <a:pathLst>
              <a:path w="2426955" h="3112492" extrusionOk="0">
                <a:moveTo>
                  <a:pt x="1499714" y="26392"/>
                </a:moveTo>
                <a:lnTo>
                  <a:pt x="1499714" y="26392"/>
                </a:lnTo>
                <a:cubicBezTo>
                  <a:pt x="1453147" y="17925"/>
                  <a:pt x="1407334" y="1958"/>
                  <a:pt x="1360014" y="992"/>
                </a:cubicBezTo>
                <a:cubicBezTo>
                  <a:pt x="1199125" y="-2291"/>
                  <a:pt x="1038163" y="6215"/>
                  <a:pt x="877414" y="13692"/>
                </a:cubicBezTo>
                <a:cubicBezTo>
                  <a:pt x="855851" y="14695"/>
                  <a:pt x="835206" y="22843"/>
                  <a:pt x="813914" y="26392"/>
                </a:cubicBezTo>
                <a:cubicBezTo>
                  <a:pt x="784387" y="31313"/>
                  <a:pt x="754647" y="34859"/>
                  <a:pt x="725014" y="39092"/>
                </a:cubicBezTo>
                <a:cubicBezTo>
                  <a:pt x="712314" y="47559"/>
                  <a:pt x="700943" y="58479"/>
                  <a:pt x="686914" y="64492"/>
                </a:cubicBezTo>
                <a:cubicBezTo>
                  <a:pt x="629947" y="88907"/>
                  <a:pt x="647442" y="65178"/>
                  <a:pt x="598014" y="89892"/>
                </a:cubicBezTo>
                <a:cubicBezTo>
                  <a:pt x="499537" y="139131"/>
                  <a:pt x="617579" y="96070"/>
                  <a:pt x="521814" y="127992"/>
                </a:cubicBezTo>
                <a:cubicBezTo>
                  <a:pt x="509114" y="140692"/>
                  <a:pt x="495212" y="152294"/>
                  <a:pt x="483714" y="166092"/>
                </a:cubicBezTo>
                <a:cubicBezTo>
                  <a:pt x="473943" y="177818"/>
                  <a:pt x="469107" y="193399"/>
                  <a:pt x="458314" y="204192"/>
                </a:cubicBezTo>
                <a:cubicBezTo>
                  <a:pt x="447521" y="214985"/>
                  <a:pt x="432914" y="221125"/>
                  <a:pt x="420214" y="229592"/>
                </a:cubicBezTo>
                <a:cubicBezTo>
                  <a:pt x="291820" y="422182"/>
                  <a:pt x="430790" y="224520"/>
                  <a:pt x="331314" y="343892"/>
                </a:cubicBezTo>
                <a:cubicBezTo>
                  <a:pt x="285818" y="398487"/>
                  <a:pt x="321853" y="362814"/>
                  <a:pt x="293214" y="420092"/>
                </a:cubicBezTo>
                <a:cubicBezTo>
                  <a:pt x="275533" y="455455"/>
                  <a:pt x="257801" y="468205"/>
                  <a:pt x="229714" y="496292"/>
                </a:cubicBezTo>
                <a:cubicBezTo>
                  <a:pt x="199517" y="586884"/>
                  <a:pt x="242335" y="477360"/>
                  <a:pt x="178914" y="572492"/>
                </a:cubicBezTo>
                <a:cubicBezTo>
                  <a:pt x="105396" y="682770"/>
                  <a:pt x="249657" y="527149"/>
                  <a:pt x="128114" y="648692"/>
                </a:cubicBezTo>
                <a:cubicBezTo>
                  <a:pt x="67753" y="829776"/>
                  <a:pt x="128401" y="641337"/>
                  <a:pt x="90014" y="775692"/>
                </a:cubicBezTo>
                <a:cubicBezTo>
                  <a:pt x="86336" y="788564"/>
                  <a:pt x="80561" y="800805"/>
                  <a:pt x="77314" y="813792"/>
                </a:cubicBezTo>
                <a:cubicBezTo>
                  <a:pt x="72079" y="834733"/>
                  <a:pt x="69849" y="856351"/>
                  <a:pt x="64614" y="877292"/>
                </a:cubicBezTo>
                <a:cubicBezTo>
                  <a:pt x="61367" y="890279"/>
                  <a:pt x="54539" y="902265"/>
                  <a:pt x="51914" y="915392"/>
                </a:cubicBezTo>
                <a:cubicBezTo>
                  <a:pt x="36753" y="991195"/>
                  <a:pt x="24985" y="1078492"/>
                  <a:pt x="13814" y="1156692"/>
                </a:cubicBezTo>
                <a:cubicBezTo>
                  <a:pt x="3004" y="1653935"/>
                  <a:pt x="-10938" y="1940555"/>
                  <a:pt x="13814" y="2452092"/>
                </a:cubicBezTo>
                <a:cubicBezTo>
                  <a:pt x="15108" y="2478835"/>
                  <a:pt x="30747" y="2502892"/>
                  <a:pt x="39214" y="2528292"/>
                </a:cubicBezTo>
                <a:cubicBezTo>
                  <a:pt x="43447" y="2540992"/>
                  <a:pt x="42448" y="2556926"/>
                  <a:pt x="51914" y="2566392"/>
                </a:cubicBezTo>
                <a:lnTo>
                  <a:pt x="128114" y="2642592"/>
                </a:lnTo>
                <a:cubicBezTo>
                  <a:pt x="132347" y="2655292"/>
                  <a:pt x="134313" y="2668990"/>
                  <a:pt x="140814" y="2680692"/>
                </a:cubicBezTo>
                <a:cubicBezTo>
                  <a:pt x="170122" y="2733446"/>
                  <a:pt x="181193" y="2758032"/>
                  <a:pt x="229714" y="2782292"/>
                </a:cubicBezTo>
                <a:cubicBezTo>
                  <a:pt x="241688" y="2788279"/>
                  <a:pt x="255840" y="2789005"/>
                  <a:pt x="267814" y="2794992"/>
                </a:cubicBezTo>
                <a:cubicBezTo>
                  <a:pt x="281466" y="2801818"/>
                  <a:pt x="291966" y="2814193"/>
                  <a:pt x="305914" y="2820392"/>
                </a:cubicBezTo>
                <a:cubicBezTo>
                  <a:pt x="330380" y="2831266"/>
                  <a:pt x="382114" y="2845792"/>
                  <a:pt x="382114" y="2845792"/>
                </a:cubicBezTo>
                <a:cubicBezTo>
                  <a:pt x="449847" y="2947392"/>
                  <a:pt x="360947" y="2824625"/>
                  <a:pt x="445614" y="2909292"/>
                </a:cubicBezTo>
                <a:cubicBezTo>
                  <a:pt x="456407" y="2920085"/>
                  <a:pt x="460221" y="2936599"/>
                  <a:pt x="471014" y="2947392"/>
                </a:cubicBezTo>
                <a:cubicBezTo>
                  <a:pt x="500249" y="2976627"/>
                  <a:pt x="521051" y="2975776"/>
                  <a:pt x="559914" y="2985492"/>
                </a:cubicBezTo>
                <a:cubicBezTo>
                  <a:pt x="583788" y="3001408"/>
                  <a:pt x="621546" y="3028855"/>
                  <a:pt x="648814" y="3036292"/>
                </a:cubicBezTo>
                <a:cubicBezTo>
                  <a:pt x="676310" y="3043791"/>
                  <a:pt x="835197" y="3059290"/>
                  <a:pt x="852014" y="3061692"/>
                </a:cubicBezTo>
                <a:cubicBezTo>
                  <a:pt x="960147" y="3077140"/>
                  <a:pt x="908220" y="3088385"/>
                  <a:pt x="1067914" y="3099792"/>
                </a:cubicBezTo>
                <a:lnTo>
                  <a:pt x="1245714" y="3112492"/>
                </a:lnTo>
                <a:lnTo>
                  <a:pt x="1842614" y="3099792"/>
                </a:lnTo>
                <a:cubicBezTo>
                  <a:pt x="1864184" y="3098962"/>
                  <a:pt x="1885903" y="3094671"/>
                  <a:pt x="1906114" y="3087092"/>
                </a:cubicBezTo>
                <a:cubicBezTo>
                  <a:pt x="1920406" y="3081733"/>
                  <a:pt x="1930185" y="3067705"/>
                  <a:pt x="1944214" y="3061692"/>
                </a:cubicBezTo>
                <a:cubicBezTo>
                  <a:pt x="1960257" y="3054816"/>
                  <a:pt x="1978231" y="3053787"/>
                  <a:pt x="1995014" y="3048992"/>
                </a:cubicBezTo>
                <a:cubicBezTo>
                  <a:pt x="2053692" y="3032227"/>
                  <a:pt x="2041091" y="3030974"/>
                  <a:pt x="2109314" y="2985492"/>
                </a:cubicBezTo>
                <a:cubicBezTo>
                  <a:pt x="2122014" y="2977025"/>
                  <a:pt x="2136621" y="2970885"/>
                  <a:pt x="2147414" y="2960092"/>
                </a:cubicBezTo>
                <a:cubicBezTo>
                  <a:pt x="2160114" y="2947392"/>
                  <a:pt x="2171337" y="2933019"/>
                  <a:pt x="2185514" y="2921992"/>
                </a:cubicBezTo>
                <a:cubicBezTo>
                  <a:pt x="2209611" y="2903250"/>
                  <a:pt x="2236314" y="2888125"/>
                  <a:pt x="2261714" y="2871192"/>
                </a:cubicBezTo>
                <a:lnTo>
                  <a:pt x="2299814" y="2845792"/>
                </a:lnTo>
                <a:cubicBezTo>
                  <a:pt x="2308281" y="2833092"/>
                  <a:pt x="2319015" y="2821640"/>
                  <a:pt x="2325214" y="2807692"/>
                </a:cubicBezTo>
                <a:lnTo>
                  <a:pt x="2363314" y="2693392"/>
                </a:lnTo>
                <a:lnTo>
                  <a:pt x="2388714" y="2617192"/>
                </a:lnTo>
                <a:cubicBezTo>
                  <a:pt x="2392947" y="2604492"/>
                  <a:pt x="2398167" y="2592079"/>
                  <a:pt x="2401414" y="2579092"/>
                </a:cubicBezTo>
                <a:cubicBezTo>
                  <a:pt x="2417361" y="2515305"/>
                  <a:pt x="2408594" y="2544851"/>
                  <a:pt x="2426814" y="2490192"/>
                </a:cubicBezTo>
                <a:cubicBezTo>
                  <a:pt x="2419376" y="2274498"/>
                  <a:pt x="2443074" y="2216901"/>
                  <a:pt x="2401414" y="2071092"/>
                </a:cubicBezTo>
                <a:cubicBezTo>
                  <a:pt x="2397736" y="2058220"/>
                  <a:pt x="2394701" y="2044966"/>
                  <a:pt x="2388714" y="2032992"/>
                </a:cubicBezTo>
                <a:cubicBezTo>
                  <a:pt x="2381888" y="2019340"/>
                  <a:pt x="2371781" y="2007592"/>
                  <a:pt x="2363314" y="1994892"/>
                </a:cubicBezTo>
                <a:cubicBezTo>
                  <a:pt x="2336883" y="1889166"/>
                  <a:pt x="2369067" y="1993697"/>
                  <a:pt x="2325214" y="1905992"/>
                </a:cubicBezTo>
                <a:cubicBezTo>
                  <a:pt x="2315064" y="1885692"/>
                  <a:pt x="2305239" y="1836081"/>
                  <a:pt x="2299814" y="1817092"/>
                </a:cubicBezTo>
                <a:cubicBezTo>
                  <a:pt x="2296136" y="1804220"/>
                  <a:pt x="2291347" y="1791692"/>
                  <a:pt x="2287114" y="1778992"/>
                </a:cubicBezTo>
                <a:cubicBezTo>
                  <a:pt x="2282881" y="1736659"/>
                  <a:pt x="2281408" y="1693958"/>
                  <a:pt x="2274414" y="1651992"/>
                </a:cubicBezTo>
                <a:lnTo>
                  <a:pt x="2236314" y="1499592"/>
                </a:lnTo>
                <a:lnTo>
                  <a:pt x="2223614" y="1448792"/>
                </a:lnTo>
                <a:cubicBezTo>
                  <a:pt x="2219381" y="1431859"/>
                  <a:pt x="2216434" y="1414551"/>
                  <a:pt x="2210914" y="1397992"/>
                </a:cubicBezTo>
                <a:cubicBezTo>
                  <a:pt x="2206681" y="1385292"/>
                  <a:pt x="2201736" y="1372807"/>
                  <a:pt x="2198214" y="1359892"/>
                </a:cubicBezTo>
                <a:cubicBezTo>
                  <a:pt x="2189029" y="1326213"/>
                  <a:pt x="2183853" y="1291410"/>
                  <a:pt x="2172814" y="1258292"/>
                </a:cubicBezTo>
                <a:lnTo>
                  <a:pt x="2134714" y="1143992"/>
                </a:lnTo>
                <a:lnTo>
                  <a:pt x="2096614" y="1029692"/>
                </a:lnTo>
                <a:lnTo>
                  <a:pt x="2083914" y="991592"/>
                </a:lnTo>
                <a:cubicBezTo>
                  <a:pt x="2079681" y="978892"/>
                  <a:pt x="2078640" y="964631"/>
                  <a:pt x="2071214" y="953492"/>
                </a:cubicBezTo>
                <a:cubicBezTo>
                  <a:pt x="2022401" y="880273"/>
                  <a:pt x="2064662" y="950904"/>
                  <a:pt x="2033114" y="877292"/>
                </a:cubicBezTo>
                <a:cubicBezTo>
                  <a:pt x="2025656" y="859891"/>
                  <a:pt x="2014361" y="844219"/>
                  <a:pt x="2007714" y="826492"/>
                </a:cubicBezTo>
                <a:cubicBezTo>
                  <a:pt x="1992501" y="785924"/>
                  <a:pt x="1994427" y="736712"/>
                  <a:pt x="1969614" y="699492"/>
                </a:cubicBezTo>
                <a:cubicBezTo>
                  <a:pt x="1896821" y="590303"/>
                  <a:pt x="1984094" y="728452"/>
                  <a:pt x="1931514" y="623292"/>
                </a:cubicBezTo>
                <a:cubicBezTo>
                  <a:pt x="1924688" y="609640"/>
                  <a:pt x="1912940" y="598844"/>
                  <a:pt x="1906114" y="585192"/>
                </a:cubicBezTo>
                <a:cubicBezTo>
                  <a:pt x="1900127" y="573218"/>
                  <a:pt x="1898954" y="559279"/>
                  <a:pt x="1893414" y="547092"/>
                </a:cubicBezTo>
                <a:cubicBezTo>
                  <a:pt x="1847377" y="445810"/>
                  <a:pt x="1848771" y="454727"/>
                  <a:pt x="1791814" y="369292"/>
                </a:cubicBezTo>
                <a:cubicBezTo>
                  <a:pt x="1783347" y="356592"/>
                  <a:pt x="1771241" y="345672"/>
                  <a:pt x="1766414" y="331192"/>
                </a:cubicBezTo>
                <a:cubicBezTo>
                  <a:pt x="1762181" y="318492"/>
                  <a:pt x="1762077" y="303545"/>
                  <a:pt x="1753714" y="293092"/>
                </a:cubicBezTo>
                <a:cubicBezTo>
                  <a:pt x="1744179" y="281173"/>
                  <a:pt x="1728314" y="276159"/>
                  <a:pt x="1715614" y="267692"/>
                </a:cubicBezTo>
                <a:cubicBezTo>
                  <a:pt x="1688371" y="185963"/>
                  <a:pt x="1724272" y="274733"/>
                  <a:pt x="1664814" y="191492"/>
                </a:cubicBezTo>
                <a:cubicBezTo>
                  <a:pt x="1653810" y="176086"/>
                  <a:pt x="1650418" y="156098"/>
                  <a:pt x="1639414" y="140692"/>
                </a:cubicBezTo>
                <a:cubicBezTo>
                  <a:pt x="1617190" y="109578"/>
                  <a:pt x="1593594" y="97445"/>
                  <a:pt x="1563214" y="77192"/>
                </a:cubicBezTo>
                <a:cubicBezTo>
                  <a:pt x="1556484" y="57001"/>
                  <a:pt x="1545630" y="13302"/>
                  <a:pt x="1525114" y="992"/>
                </a:cubicBezTo>
                <a:cubicBezTo>
                  <a:pt x="1514224" y="-5542"/>
                  <a:pt x="1503947" y="22159"/>
                  <a:pt x="1499714" y="26392"/>
                </a:cubicBezTo>
                <a:close/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9169682" y="2895601"/>
            <a:ext cx="3007237" cy="3112492"/>
          </a:xfrm>
          <a:custGeom>
            <a:avLst/>
            <a:gdLst/>
            <a:ahLst/>
            <a:cxnLst/>
            <a:rect l="l" t="t" r="r" b="b"/>
            <a:pathLst>
              <a:path w="2426955" h="3112492" extrusionOk="0">
                <a:moveTo>
                  <a:pt x="1499714" y="26392"/>
                </a:moveTo>
                <a:lnTo>
                  <a:pt x="1499714" y="26392"/>
                </a:lnTo>
                <a:cubicBezTo>
                  <a:pt x="1453147" y="17925"/>
                  <a:pt x="1407334" y="1958"/>
                  <a:pt x="1360014" y="992"/>
                </a:cubicBezTo>
                <a:cubicBezTo>
                  <a:pt x="1199125" y="-2291"/>
                  <a:pt x="1038163" y="6215"/>
                  <a:pt x="877414" y="13692"/>
                </a:cubicBezTo>
                <a:cubicBezTo>
                  <a:pt x="855851" y="14695"/>
                  <a:pt x="835206" y="22843"/>
                  <a:pt x="813914" y="26392"/>
                </a:cubicBezTo>
                <a:cubicBezTo>
                  <a:pt x="784387" y="31313"/>
                  <a:pt x="754647" y="34859"/>
                  <a:pt x="725014" y="39092"/>
                </a:cubicBezTo>
                <a:cubicBezTo>
                  <a:pt x="712314" y="47559"/>
                  <a:pt x="700943" y="58479"/>
                  <a:pt x="686914" y="64492"/>
                </a:cubicBezTo>
                <a:cubicBezTo>
                  <a:pt x="629947" y="88907"/>
                  <a:pt x="647442" y="65178"/>
                  <a:pt x="598014" y="89892"/>
                </a:cubicBezTo>
                <a:cubicBezTo>
                  <a:pt x="499537" y="139131"/>
                  <a:pt x="617579" y="96070"/>
                  <a:pt x="521814" y="127992"/>
                </a:cubicBezTo>
                <a:cubicBezTo>
                  <a:pt x="509114" y="140692"/>
                  <a:pt x="495212" y="152294"/>
                  <a:pt x="483714" y="166092"/>
                </a:cubicBezTo>
                <a:cubicBezTo>
                  <a:pt x="473943" y="177818"/>
                  <a:pt x="469107" y="193399"/>
                  <a:pt x="458314" y="204192"/>
                </a:cubicBezTo>
                <a:cubicBezTo>
                  <a:pt x="447521" y="214985"/>
                  <a:pt x="432914" y="221125"/>
                  <a:pt x="420214" y="229592"/>
                </a:cubicBezTo>
                <a:cubicBezTo>
                  <a:pt x="291820" y="422182"/>
                  <a:pt x="430790" y="224520"/>
                  <a:pt x="331314" y="343892"/>
                </a:cubicBezTo>
                <a:cubicBezTo>
                  <a:pt x="285818" y="398487"/>
                  <a:pt x="321853" y="362814"/>
                  <a:pt x="293214" y="420092"/>
                </a:cubicBezTo>
                <a:cubicBezTo>
                  <a:pt x="275533" y="455455"/>
                  <a:pt x="257801" y="468205"/>
                  <a:pt x="229714" y="496292"/>
                </a:cubicBezTo>
                <a:cubicBezTo>
                  <a:pt x="199517" y="586884"/>
                  <a:pt x="242335" y="477360"/>
                  <a:pt x="178914" y="572492"/>
                </a:cubicBezTo>
                <a:cubicBezTo>
                  <a:pt x="105396" y="682770"/>
                  <a:pt x="249657" y="527149"/>
                  <a:pt x="128114" y="648692"/>
                </a:cubicBezTo>
                <a:cubicBezTo>
                  <a:pt x="67753" y="829776"/>
                  <a:pt x="128401" y="641337"/>
                  <a:pt x="90014" y="775692"/>
                </a:cubicBezTo>
                <a:cubicBezTo>
                  <a:pt x="86336" y="788564"/>
                  <a:pt x="80561" y="800805"/>
                  <a:pt x="77314" y="813792"/>
                </a:cubicBezTo>
                <a:cubicBezTo>
                  <a:pt x="72079" y="834733"/>
                  <a:pt x="69849" y="856351"/>
                  <a:pt x="64614" y="877292"/>
                </a:cubicBezTo>
                <a:cubicBezTo>
                  <a:pt x="61367" y="890279"/>
                  <a:pt x="54539" y="902265"/>
                  <a:pt x="51914" y="915392"/>
                </a:cubicBezTo>
                <a:cubicBezTo>
                  <a:pt x="36753" y="991195"/>
                  <a:pt x="24985" y="1078492"/>
                  <a:pt x="13814" y="1156692"/>
                </a:cubicBezTo>
                <a:cubicBezTo>
                  <a:pt x="3004" y="1653935"/>
                  <a:pt x="-10938" y="1940555"/>
                  <a:pt x="13814" y="2452092"/>
                </a:cubicBezTo>
                <a:cubicBezTo>
                  <a:pt x="15108" y="2478835"/>
                  <a:pt x="30747" y="2502892"/>
                  <a:pt x="39214" y="2528292"/>
                </a:cubicBezTo>
                <a:cubicBezTo>
                  <a:pt x="43447" y="2540992"/>
                  <a:pt x="42448" y="2556926"/>
                  <a:pt x="51914" y="2566392"/>
                </a:cubicBezTo>
                <a:lnTo>
                  <a:pt x="128114" y="2642592"/>
                </a:lnTo>
                <a:cubicBezTo>
                  <a:pt x="132347" y="2655292"/>
                  <a:pt x="134313" y="2668990"/>
                  <a:pt x="140814" y="2680692"/>
                </a:cubicBezTo>
                <a:cubicBezTo>
                  <a:pt x="170122" y="2733446"/>
                  <a:pt x="181193" y="2758032"/>
                  <a:pt x="229714" y="2782292"/>
                </a:cubicBezTo>
                <a:cubicBezTo>
                  <a:pt x="241688" y="2788279"/>
                  <a:pt x="255840" y="2789005"/>
                  <a:pt x="267814" y="2794992"/>
                </a:cubicBezTo>
                <a:cubicBezTo>
                  <a:pt x="281466" y="2801818"/>
                  <a:pt x="291966" y="2814193"/>
                  <a:pt x="305914" y="2820392"/>
                </a:cubicBezTo>
                <a:cubicBezTo>
                  <a:pt x="330380" y="2831266"/>
                  <a:pt x="382114" y="2845792"/>
                  <a:pt x="382114" y="2845792"/>
                </a:cubicBezTo>
                <a:cubicBezTo>
                  <a:pt x="449847" y="2947392"/>
                  <a:pt x="360947" y="2824625"/>
                  <a:pt x="445614" y="2909292"/>
                </a:cubicBezTo>
                <a:cubicBezTo>
                  <a:pt x="456407" y="2920085"/>
                  <a:pt x="460221" y="2936599"/>
                  <a:pt x="471014" y="2947392"/>
                </a:cubicBezTo>
                <a:cubicBezTo>
                  <a:pt x="500249" y="2976627"/>
                  <a:pt x="521051" y="2975776"/>
                  <a:pt x="559914" y="2985492"/>
                </a:cubicBezTo>
                <a:cubicBezTo>
                  <a:pt x="583788" y="3001408"/>
                  <a:pt x="621546" y="3028855"/>
                  <a:pt x="648814" y="3036292"/>
                </a:cubicBezTo>
                <a:cubicBezTo>
                  <a:pt x="676310" y="3043791"/>
                  <a:pt x="835197" y="3059290"/>
                  <a:pt x="852014" y="3061692"/>
                </a:cubicBezTo>
                <a:cubicBezTo>
                  <a:pt x="960147" y="3077140"/>
                  <a:pt x="908220" y="3088385"/>
                  <a:pt x="1067914" y="3099792"/>
                </a:cubicBezTo>
                <a:lnTo>
                  <a:pt x="1245714" y="3112492"/>
                </a:lnTo>
                <a:lnTo>
                  <a:pt x="1842614" y="3099792"/>
                </a:lnTo>
                <a:cubicBezTo>
                  <a:pt x="1864184" y="3098962"/>
                  <a:pt x="1885903" y="3094671"/>
                  <a:pt x="1906114" y="3087092"/>
                </a:cubicBezTo>
                <a:cubicBezTo>
                  <a:pt x="1920406" y="3081733"/>
                  <a:pt x="1930185" y="3067705"/>
                  <a:pt x="1944214" y="3061692"/>
                </a:cubicBezTo>
                <a:cubicBezTo>
                  <a:pt x="1960257" y="3054816"/>
                  <a:pt x="1978231" y="3053787"/>
                  <a:pt x="1995014" y="3048992"/>
                </a:cubicBezTo>
                <a:cubicBezTo>
                  <a:pt x="2053692" y="3032227"/>
                  <a:pt x="2041091" y="3030974"/>
                  <a:pt x="2109314" y="2985492"/>
                </a:cubicBezTo>
                <a:cubicBezTo>
                  <a:pt x="2122014" y="2977025"/>
                  <a:pt x="2136621" y="2970885"/>
                  <a:pt x="2147414" y="2960092"/>
                </a:cubicBezTo>
                <a:cubicBezTo>
                  <a:pt x="2160114" y="2947392"/>
                  <a:pt x="2171337" y="2933019"/>
                  <a:pt x="2185514" y="2921992"/>
                </a:cubicBezTo>
                <a:cubicBezTo>
                  <a:pt x="2209611" y="2903250"/>
                  <a:pt x="2236314" y="2888125"/>
                  <a:pt x="2261714" y="2871192"/>
                </a:cubicBezTo>
                <a:lnTo>
                  <a:pt x="2299814" y="2845792"/>
                </a:lnTo>
                <a:cubicBezTo>
                  <a:pt x="2308281" y="2833092"/>
                  <a:pt x="2319015" y="2821640"/>
                  <a:pt x="2325214" y="2807692"/>
                </a:cubicBezTo>
                <a:lnTo>
                  <a:pt x="2363314" y="2693392"/>
                </a:lnTo>
                <a:lnTo>
                  <a:pt x="2388714" y="2617192"/>
                </a:lnTo>
                <a:cubicBezTo>
                  <a:pt x="2392947" y="2604492"/>
                  <a:pt x="2398167" y="2592079"/>
                  <a:pt x="2401414" y="2579092"/>
                </a:cubicBezTo>
                <a:cubicBezTo>
                  <a:pt x="2417361" y="2515305"/>
                  <a:pt x="2408594" y="2544851"/>
                  <a:pt x="2426814" y="2490192"/>
                </a:cubicBezTo>
                <a:cubicBezTo>
                  <a:pt x="2419376" y="2274498"/>
                  <a:pt x="2443074" y="2216901"/>
                  <a:pt x="2401414" y="2071092"/>
                </a:cubicBezTo>
                <a:cubicBezTo>
                  <a:pt x="2397736" y="2058220"/>
                  <a:pt x="2394701" y="2044966"/>
                  <a:pt x="2388714" y="2032992"/>
                </a:cubicBezTo>
                <a:cubicBezTo>
                  <a:pt x="2381888" y="2019340"/>
                  <a:pt x="2371781" y="2007592"/>
                  <a:pt x="2363314" y="1994892"/>
                </a:cubicBezTo>
                <a:cubicBezTo>
                  <a:pt x="2336883" y="1889166"/>
                  <a:pt x="2369067" y="1993697"/>
                  <a:pt x="2325214" y="1905992"/>
                </a:cubicBezTo>
                <a:cubicBezTo>
                  <a:pt x="2315064" y="1885692"/>
                  <a:pt x="2305239" y="1836081"/>
                  <a:pt x="2299814" y="1817092"/>
                </a:cubicBezTo>
                <a:cubicBezTo>
                  <a:pt x="2296136" y="1804220"/>
                  <a:pt x="2291347" y="1791692"/>
                  <a:pt x="2287114" y="1778992"/>
                </a:cubicBezTo>
                <a:cubicBezTo>
                  <a:pt x="2282881" y="1736659"/>
                  <a:pt x="2281408" y="1693958"/>
                  <a:pt x="2274414" y="1651992"/>
                </a:cubicBezTo>
                <a:lnTo>
                  <a:pt x="2236314" y="1499592"/>
                </a:lnTo>
                <a:lnTo>
                  <a:pt x="2223614" y="1448792"/>
                </a:lnTo>
                <a:cubicBezTo>
                  <a:pt x="2219381" y="1431859"/>
                  <a:pt x="2216434" y="1414551"/>
                  <a:pt x="2210914" y="1397992"/>
                </a:cubicBezTo>
                <a:cubicBezTo>
                  <a:pt x="2206681" y="1385292"/>
                  <a:pt x="2201736" y="1372807"/>
                  <a:pt x="2198214" y="1359892"/>
                </a:cubicBezTo>
                <a:cubicBezTo>
                  <a:pt x="2189029" y="1326213"/>
                  <a:pt x="2183853" y="1291410"/>
                  <a:pt x="2172814" y="1258292"/>
                </a:cubicBezTo>
                <a:lnTo>
                  <a:pt x="2134714" y="1143992"/>
                </a:lnTo>
                <a:lnTo>
                  <a:pt x="2096614" y="1029692"/>
                </a:lnTo>
                <a:lnTo>
                  <a:pt x="2083914" y="991592"/>
                </a:lnTo>
                <a:cubicBezTo>
                  <a:pt x="2079681" y="978892"/>
                  <a:pt x="2078640" y="964631"/>
                  <a:pt x="2071214" y="953492"/>
                </a:cubicBezTo>
                <a:cubicBezTo>
                  <a:pt x="2022401" y="880273"/>
                  <a:pt x="2064662" y="950904"/>
                  <a:pt x="2033114" y="877292"/>
                </a:cubicBezTo>
                <a:cubicBezTo>
                  <a:pt x="2025656" y="859891"/>
                  <a:pt x="2014361" y="844219"/>
                  <a:pt x="2007714" y="826492"/>
                </a:cubicBezTo>
                <a:cubicBezTo>
                  <a:pt x="1992501" y="785924"/>
                  <a:pt x="1994427" y="736712"/>
                  <a:pt x="1969614" y="699492"/>
                </a:cubicBezTo>
                <a:cubicBezTo>
                  <a:pt x="1896821" y="590303"/>
                  <a:pt x="1984094" y="728452"/>
                  <a:pt x="1931514" y="623292"/>
                </a:cubicBezTo>
                <a:cubicBezTo>
                  <a:pt x="1924688" y="609640"/>
                  <a:pt x="1912940" y="598844"/>
                  <a:pt x="1906114" y="585192"/>
                </a:cubicBezTo>
                <a:cubicBezTo>
                  <a:pt x="1900127" y="573218"/>
                  <a:pt x="1898954" y="559279"/>
                  <a:pt x="1893414" y="547092"/>
                </a:cubicBezTo>
                <a:cubicBezTo>
                  <a:pt x="1847377" y="445810"/>
                  <a:pt x="1848771" y="454727"/>
                  <a:pt x="1791814" y="369292"/>
                </a:cubicBezTo>
                <a:cubicBezTo>
                  <a:pt x="1783347" y="356592"/>
                  <a:pt x="1771241" y="345672"/>
                  <a:pt x="1766414" y="331192"/>
                </a:cubicBezTo>
                <a:cubicBezTo>
                  <a:pt x="1762181" y="318492"/>
                  <a:pt x="1762077" y="303545"/>
                  <a:pt x="1753714" y="293092"/>
                </a:cubicBezTo>
                <a:cubicBezTo>
                  <a:pt x="1744179" y="281173"/>
                  <a:pt x="1728314" y="276159"/>
                  <a:pt x="1715614" y="267692"/>
                </a:cubicBezTo>
                <a:cubicBezTo>
                  <a:pt x="1688371" y="185963"/>
                  <a:pt x="1724272" y="274733"/>
                  <a:pt x="1664814" y="191492"/>
                </a:cubicBezTo>
                <a:cubicBezTo>
                  <a:pt x="1653810" y="176086"/>
                  <a:pt x="1650418" y="156098"/>
                  <a:pt x="1639414" y="140692"/>
                </a:cubicBezTo>
                <a:cubicBezTo>
                  <a:pt x="1617190" y="109578"/>
                  <a:pt x="1593594" y="97445"/>
                  <a:pt x="1563214" y="77192"/>
                </a:cubicBezTo>
                <a:cubicBezTo>
                  <a:pt x="1556484" y="57001"/>
                  <a:pt x="1545630" y="13302"/>
                  <a:pt x="1525114" y="992"/>
                </a:cubicBezTo>
                <a:cubicBezTo>
                  <a:pt x="1514224" y="-5542"/>
                  <a:pt x="1503947" y="22159"/>
                  <a:pt x="1499714" y="26392"/>
                </a:cubicBezTo>
                <a:close/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035300" y="6032501"/>
            <a:ext cx="4102100" cy="1384300"/>
          </a:xfrm>
          <a:custGeom>
            <a:avLst/>
            <a:gdLst/>
            <a:ahLst/>
            <a:cxnLst/>
            <a:rect l="l" t="t" r="r" b="b"/>
            <a:pathLst>
              <a:path w="4102100" h="1384300" extrusionOk="0">
                <a:moveTo>
                  <a:pt x="3784600" y="355600"/>
                </a:moveTo>
                <a:lnTo>
                  <a:pt x="3784600" y="355600"/>
                </a:lnTo>
                <a:cubicBezTo>
                  <a:pt x="3750733" y="325967"/>
                  <a:pt x="3717829" y="295196"/>
                  <a:pt x="3683000" y="266700"/>
                </a:cubicBezTo>
                <a:cubicBezTo>
                  <a:pt x="3671187" y="257035"/>
                  <a:pt x="3658848" y="247499"/>
                  <a:pt x="3644900" y="241300"/>
                </a:cubicBezTo>
                <a:cubicBezTo>
                  <a:pt x="3620434" y="230426"/>
                  <a:pt x="3590977" y="230752"/>
                  <a:pt x="3568700" y="215900"/>
                </a:cubicBezTo>
                <a:cubicBezTo>
                  <a:pt x="3508253" y="175602"/>
                  <a:pt x="3554354" y="200166"/>
                  <a:pt x="3479800" y="177800"/>
                </a:cubicBezTo>
                <a:cubicBezTo>
                  <a:pt x="3454155" y="170107"/>
                  <a:pt x="3430354" y="153429"/>
                  <a:pt x="3403600" y="152400"/>
                </a:cubicBezTo>
                <a:lnTo>
                  <a:pt x="3073400" y="139700"/>
                </a:lnTo>
                <a:cubicBezTo>
                  <a:pt x="3048000" y="131233"/>
                  <a:pt x="3023454" y="119551"/>
                  <a:pt x="2997200" y="114300"/>
                </a:cubicBezTo>
                <a:cubicBezTo>
                  <a:pt x="2788351" y="72530"/>
                  <a:pt x="2955277" y="102216"/>
                  <a:pt x="2489200" y="88900"/>
                </a:cubicBezTo>
                <a:cubicBezTo>
                  <a:pt x="2472267" y="84667"/>
                  <a:pt x="2455516" y="79623"/>
                  <a:pt x="2438400" y="76200"/>
                </a:cubicBezTo>
                <a:cubicBezTo>
                  <a:pt x="2385602" y="65640"/>
                  <a:pt x="2326163" y="58933"/>
                  <a:pt x="2273300" y="50800"/>
                </a:cubicBezTo>
                <a:cubicBezTo>
                  <a:pt x="2247849" y="46884"/>
                  <a:pt x="2222435" y="42706"/>
                  <a:pt x="2197100" y="38100"/>
                </a:cubicBezTo>
                <a:cubicBezTo>
                  <a:pt x="2175862" y="34239"/>
                  <a:pt x="2154541" y="30635"/>
                  <a:pt x="2133600" y="25400"/>
                </a:cubicBezTo>
                <a:cubicBezTo>
                  <a:pt x="2120613" y="22153"/>
                  <a:pt x="2108848" y="13727"/>
                  <a:pt x="2095500" y="12700"/>
                </a:cubicBezTo>
                <a:cubicBezTo>
                  <a:pt x="1998328" y="5225"/>
                  <a:pt x="1900767" y="4233"/>
                  <a:pt x="1803400" y="0"/>
                </a:cubicBezTo>
                <a:lnTo>
                  <a:pt x="825500" y="12700"/>
                </a:lnTo>
                <a:cubicBezTo>
                  <a:pt x="808051" y="13131"/>
                  <a:pt x="791767" y="21743"/>
                  <a:pt x="774700" y="25400"/>
                </a:cubicBezTo>
                <a:cubicBezTo>
                  <a:pt x="732487" y="34446"/>
                  <a:pt x="689583" y="40329"/>
                  <a:pt x="647700" y="50800"/>
                </a:cubicBezTo>
                <a:cubicBezTo>
                  <a:pt x="611240" y="59915"/>
                  <a:pt x="551620" y="73440"/>
                  <a:pt x="520700" y="88900"/>
                </a:cubicBezTo>
                <a:cubicBezTo>
                  <a:pt x="503767" y="97367"/>
                  <a:pt x="486338" y="104907"/>
                  <a:pt x="469900" y="114300"/>
                </a:cubicBezTo>
                <a:cubicBezTo>
                  <a:pt x="456648" y="121873"/>
                  <a:pt x="445829" y="133687"/>
                  <a:pt x="431800" y="139700"/>
                </a:cubicBezTo>
                <a:cubicBezTo>
                  <a:pt x="364190" y="168676"/>
                  <a:pt x="353391" y="129209"/>
                  <a:pt x="279400" y="203200"/>
                </a:cubicBezTo>
                <a:cubicBezTo>
                  <a:pt x="266700" y="215900"/>
                  <a:pt x="252327" y="227123"/>
                  <a:pt x="241300" y="241300"/>
                </a:cubicBezTo>
                <a:cubicBezTo>
                  <a:pt x="222558" y="265397"/>
                  <a:pt x="215900" y="300567"/>
                  <a:pt x="190500" y="317500"/>
                </a:cubicBezTo>
                <a:lnTo>
                  <a:pt x="152400" y="342900"/>
                </a:lnTo>
                <a:lnTo>
                  <a:pt x="76200" y="457200"/>
                </a:lnTo>
                <a:lnTo>
                  <a:pt x="50800" y="495300"/>
                </a:lnTo>
                <a:cubicBezTo>
                  <a:pt x="46567" y="512233"/>
                  <a:pt x="42895" y="529317"/>
                  <a:pt x="38100" y="546100"/>
                </a:cubicBezTo>
                <a:cubicBezTo>
                  <a:pt x="34422" y="558972"/>
                  <a:pt x="28647" y="571213"/>
                  <a:pt x="25400" y="584200"/>
                </a:cubicBezTo>
                <a:lnTo>
                  <a:pt x="0" y="685800"/>
                </a:lnTo>
                <a:cubicBezTo>
                  <a:pt x="4233" y="825500"/>
                  <a:pt x="1981" y="965548"/>
                  <a:pt x="12700" y="1104900"/>
                </a:cubicBezTo>
                <a:cubicBezTo>
                  <a:pt x="14100" y="1123094"/>
                  <a:pt x="39683" y="1200146"/>
                  <a:pt x="63500" y="1219200"/>
                </a:cubicBezTo>
                <a:cubicBezTo>
                  <a:pt x="73953" y="1227563"/>
                  <a:pt x="89626" y="1225913"/>
                  <a:pt x="101600" y="1231900"/>
                </a:cubicBezTo>
                <a:cubicBezTo>
                  <a:pt x="115252" y="1238726"/>
                  <a:pt x="126048" y="1250474"/>
                  <a:pt x="139700" y="1257300"/>
                </a:cubicBezTo>
                <a:cubicBezTo>
                  <a:pt x="151674" y="1263287"/>
                  <a:pt x="165826" y="1264013"/>
                  <a:pt x="177800" y="1270000"/>
                </a:cubicBezTo>
                <a:cubicBezTo>
                  <a:pt x="191452" y="1276826"/>
                  <a:pt x="201952" y="1289201"/>
                  <a:pt x="215900" y="1295400"/>
                </a:cubicBezTo>
                <a:cubicBezTo>
                  <a:pt x="240366" y="1306274"/>
                  <a:pt x="268153" y="1308826"/>
                  <a:pt x="292100" y="1320800"/>
                </a:cubicBezTo>
                <a:cubicBezTo>
                  <a:pt x="309033" y="1329267"/>
                  <a:pt x="324939" y="1340213"/>
                  <a:pt x="342900" y="1346200"/>
                </a:cubicBezTo>
                <a:cubicBezTo>
                  <a:pt x="423727" y="1373142"/>
                  <a:pt x="462543" y="1373855"/>
                  <a:pt x="546100" y="1384300"/>
                </a:cubicBezTo>
                <a:lnTo>
                  <a:pt x="4038600" y="1371600"/>
                </a:lnTo>
                <a:cubicBezTo>
                  <a:pt x="4065365" y="1370924"/>
                  <a:pt x="4064000" y="1295400"/>
                  <a:pt x="4064000" y="1295400"/>
                </a:cubicBezTo>
                <a:cubicBezTo>
                  <a:pt x="4068233" y="1248833"/>
                  <a:pt x="4070087" y="1201989"/>
                  <a:pt x="4076700" y="1155700"/>
                </a:cubicBezTo>
                <a:cubicBezTo>
                  <a:pt x="4078593" y="1142448"/>
                  <a:pt x="4085722" y="1130472"/>
                  <a:pt x="4089400" y="1117600"/>
                </a:cubicBezTo>
                <a:cubicBezTo>
                  <a:pt x="4094195" y="1100817"/>
                  <a:pt x="4097867" y="1083733"/>
                  <a:pt x="4102100" y="1066800"/>
                </a:cubicBezTo>
                <a:cubicBezTo>
                  <a:pt x="4097867" y="969433"/>
                  <a:pt x="4098788" y="871705"/>
                  <a:pt x="4089400" y="774700"/>
                </a:cubicBezTo>
                <a:cubicBezTo>
                  <a:pt x="4078830" y="665476"/>
                  <a:pt x="4069079" y="698497"/>
                  <a:pt x="4038600" y="622300"/>
                </a:cubicBezTo>
                <a:cubicBezTo>
                  <a:pt x="4028656" y="597441"/>
                  <a:pt x="4021667" y="571500"/>
                  <a:pt x="4013200" y="546100"/>
                </a:cubicBezTo>
                <a:cubicBezTo>
                  <a:pt x="4008967" y="533400"/>
                  <a:pt x="4007926" y="519139"/>
                  <a:pt x="4000500" y="508000"/>
                </a:cubicBezTo>
                <a:cubicBezTo>
                  <a:pt x="3992033" y="495300"/>
                  <a:pt x="3981926" y="483552"/>
                  <a:pt x="3975100" y="469900"/>
                </a:cubicBezTo>
                <a:cubicBezTo>
                  <a:pt x="3957208" y="434116"/>
                  <a:pt x="3959652" y="371617"/>
                  <a:pt x="3911600" y="355600"/>
                </a:cubicBezTo>
                <a:lnTo>
                  <a:pt x="3873500" y="342900"/>
                </a:lnTo>
                <a:cubicBezTo>
                  <a:pt x="3831167" y="279400"/>
                  <a:pt x="3860800" y="313267"/>
                  <a:pt x="3771900" y="254000"/>
                </a:cubicBezTo>
                <a:cubicBezTo>
                  <a:pt x="3759200" y="245533"/>
                  <a:pt x="3748608" y="232302"/>
                  <a:pt x="3733800" y="228600"/>
                </a:cubicBezTo>
                <a:cubicBezTo>
                  <a:pt x="3716867" y="224367"/>
                  <a:pt x="3699718" y="220916"/>
                  <a:pt x="3683000" y="215900"/>
                </a:cubicBezTo>
                <a:cubicBezTo>
                  <a:pt x="3657355" y="208207"/>
                  <a:pt x="3632200" y="198967"/>
                  <a:pt x="3606800" y="190500"/>
                </a:cubicBezTo>
                <a:cubicBezTo>
                  <a:pt x="3594100" y="186267"/>
                  <a:pt x="3582087" y="177800"/>
                  <a:pt x="3568700" y="177800"/>
                </a:cubicBezTo>
                <a:lnTo>
                  <a:pt x="3543300" y="177800"/>
                </a:lnTo>
                <a:lnTo>
                  <a:pt x="3479800" y="165100"/>
                </a:ln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7223919" y="6032501"/>
            <a:ext cx="4102100" cy="1384300"/>
          </a:xfrm>
          <a:custGeom>
            <a:avLst/>
            <a:gdLst/>
            <a:ahLst/>
            <a:cxnLst/>
            <a:rect l="l" t="t" r="r" b="b"/>
            <a:pathLst>
              <a:path w="4102100" h="1384300" extrusionOk="0">
                <a:moveTo>
                  <a:pt x="3784600" y="355600"/>
                </a:moveTo>
                <a:lnTo>
                  <a:pt x="3784600" y="355600"/>
                </a:lnTo>
                <a:cubicBezTo>
                  <a:pt x="3750733" y="325967"/>
                  <a:pt x="3717829" y="295196"/>
                  <a:pt x="3683000" y="266700"/>
                </a:cubicBezTo>
                <a:cubicBezTo>
                  <a:pt x="3671187" y="257035"/>
                  <a:pt x="3658848" y="247499"/>
                  <a:pt x="3644900" y="241300"/>
                </a:cubicBezTo>
                <a:cubicBezTo>
                  <a:pt x="3620434" y="230426"/>
                  <a:pt x="3590977" y="230752"/>
                  <a:pt x="3568700" y="215900"/>
                </a:cubicBezTo>
                <a:cubicBezTo>
                  <a:pt x="3508253" y="175602"/>
                  <a:pt x="3554354" y="200166"/>
                  <a:pt x="3479800" y="177800"/>
                </a:cubicBezTo>
                <a:cubicBezTo>
                  <a:pt x="3454155" y="170107"/>
                  <a:pt x="3430354" y="153429"/>
                  <a:pt x="3403600" y="152400"/>
                </a:cubicBezTo>
                <a:lnTo>
                  <a:pt x="3073400" y="139700"/>
                </a:lnTo>
                <a:cubicBezTo>
                  <a:pt x="3048000" y="131233"/>
                  <a:pt x="3023454" y="119551"/>
                  <a:pt x="2997200" y="114300"/>
                </a:cubicBezTo>
                <a:cubicBezTo>
                  <a:pt x="2788351" y="72530"/>
                  <a:pt x="2955277" y="102216"/>
                  <a:pt x="2489200" y="88900"/>
                </a:cubicBezTo>
                <a:cubicBezTo>
                  <a:pt x="2472267" y="84667"/>
                  <a:pt x="2455516" y="79623"/>
                  <a:pt x="2438400" y="76200"/>
                </a:cubicBezTo>
                <a:cubicBezTo>
                  <a:pt x="2385602" y="65640"/>
                  <a:pt x="2326163" y="58933"/>
                  <a:pt x="2273300" y="50800"/>
                </a:cubicBezTo>
                <a:cubicBezTo>
                  <a:pt x="2247849" y="46884"/>
                  <a:pt x="2222435" y="42706"/>
                  <a:pt x="2197100" y="38100"/>
                </a:cubicBezTo>
                <a:cubicBezTo>
                  <a:pt x="2175862" y="34239"/>
                  <a:pt x="2154541" y="30635"/>
                  <a:pt x="2133600" y="25400"/>
                </a:cubicBezTo>
                <a:cubicBezTo>
                  <a:pt x="2120613" y="22153"/>
                  <a:pt x="2108848" y="13727"/>
                  <a:pt x="2095500" y="12700"/>
                </a:cubicBezTo>
                <a:cubicBezTo>
                  <a:pt x="1998328" y="5225"/>
                  <a:pt x="1900767" y="4233"/>
                  <a:pt x="1803400" y="0"/>
                </a:cubicBezTo>
                <a:lnTo>
                  <a:pt x="825500" y="12700"/>
                </a:lnTo>
                <a:cubicBezTo>
                  <a:pt x="808051" y="13131"/>
                  <a:pt x="791767" y="21743"/>
                  <a:pt x="774700" y="25400"/>
                </a:cubicBezTo>
                <a:cubicBezTo>
                  <a:pt x="732487" y="34446"/>
                  <a:pt x="689583" y="40329"/>
                  <a:pt x="647700" y="50800"/>
                </a:cubicBezTo>
                <a:cubicBezTo>
                  <a:pt x="611240" y="59915"/>
                  <a:pt x="551620" y="73440"/>
                  <a:pt x="520700" y="88900"/>
                </a:cubicBezTo>
                <a:cubicBezTo>
                  <a:pt x="503767" y="97367"/>
                  <a:pt x="486338" y="104907"/>
                  <a:pt x="469900" y="114300"/>
                </a:cubicBezTo>
                <a:cubicBezTo>
                  <a:pt x="456648" y="121873"/>
                  <a:pt x="445829" y="133687"/>
                  <a:pt x="431800" y="139700"/>
                </a:cubicBezTo>
                <a:cubicBezTo>
                  <a:pt x="364190" y="168676"/>
                  <a:pt x="353391" y="129209"/>
                  <a:pt x="279400" y="203200"/>
                </a:cubicBezTo>
                <a:cubicBezTo>
                  <a:pt x="266700" y="215900"/>
                  <a:pt x="252327" y="227123"/>
                  <a:pt x="241300" y="241300"/>
                </a:cubicBezTo>
                <a:cubicBezTo>
                  <a:pt x="222558" y="265397"/>
                  <a:pt x="215900" y="300567"/>
                  <a:pt x="190500" y="317500"/>
                </a:cubicBezTo>
                <a:lnTo>
                  <a:pt x="152400" y="342900"/>
                </a:lnTo>
                <a:lnTo>
                  <a:pt x="76200" y="457200"/>
                </a:lnTo>
                <a:lnTo>
                  <a:pt x="50800" y="495300"/>
                </a:lnTo>
                <a:cubicBezTo>
                  <a:pt x="46567" y="512233"/>
                  <a:pt x="42895" y="529317"/>
                  <a:pt x="38100" y="546100"/>
                </a:cubicBezTo>
                <a:cubicBezTo>
                  <a:pt x="34422" y="558972"/>
                  <a:pt x="28647" y="571213"/>
                  <a:pt x="25400" y="584200"/>
                </a:cubicBezTo>
                <a:lnTo>
                  <a:pt x="0" y="685800"/>
                </a:lnTo>
                <a:cubicBezTo>
                  <a:pt x="4233" y="825500"/>
                  <a:pt x="1981" y="965548"/>
                  <a:pt x="12700" y="1104900"/>
                </a:cubicBezTo>
                <a:cubicBezTo>
                  <a:pt x="14100" y="1123094"/>
                  <a:pt x="39683" y="1200146"/>
                  <a:pt x="63500" y="1219200"/>
                </a:cubicBezTo>
                <a:cubicBezTo>
                  <a:pt x="73953" y="1227563"/>
                  <a:pt x="89626" y="1225913"/>
                  <a:pt x="101600" y="1231900"/>
                </a:cubicBezTo>
                <a:cubicBezTo>
                  <a:pt x="115252" y="1238726"/>
                  <a:pt x="126048" y="1250474"/>
                  <a:pt x="139700" y="1257300"/>
                </a:cubicBezTo>
                <a:cubicBezTo>
                  <a:pt x="151674" y="1263287"/>
                  <a:pt x="165826" y="1264013"/>
                  <a:pt x="177800" y="1270000"/>
                </a:cubicBezTo>
                <a:cubicBezTo>
                  <a:pt x="191452" y="1276826"/>
                  <a:pt x="201952" y="1289201"/>
                  <a:pt x="215900" y="1295400"/>
                </a:cubicBezTo>
                <a:cubicBezTo>
                  <a:pt x="240366" y="1306274"/>
                  <a:pt x="268153" y="1308826"/>
                  <a:pt x="292100" y="1320800"/>
                </a:cubicBezTo>
                <a:cubicBezTo>
                  <a:pt x="309033" y="1329267"/>
                  <a:pt x="324939" y="1340213"/>
                  <a:pt x="342900" y="1346200"/>
                </a:cubicBezTo>
                <a:cubicBezTo>
                  <a:pt x="423727" y="1373142"/>
                  <a:pt x="462543" y="1373855"/>
                  <a:pt x="546100" y="1384300"/>
                </a:cubicBezTo>
                <a:lnTo>
                  <a:pt x="4038600" y="1371600"/>
                </a:lnTo>
                <a:cubicBezTo>
                  <a:pt x="4065365" y="1370924"/>
                  <a:pt x="4064000" y="1295400"/>
                  <a:pt x="4064000" y="1295400"/>
                </a:cubicBezTo>
                <a:cubicBezTo>
                  <a:pt x="4068233" y="1248833"/>
                  <a:pt x="4070087" y="1201989"/>
                  <a:pt x="4076700" y="1155700"/>
                </a:cubicBezTo>
                <a:cubicBezTo>
                  <a:pt x="4078593" y="1142448"/>
                  <a:pt x="4085722" y="1130472"/>
                  <a:pt x="4089400" y="1117600"/>
                </a:cubicBezTo>
                <a:cubicBezTo>
                  <a:pt x="4094195" y="1100817"/>
                  <a:pt x="4097867" y="1083733"/>
                  <a:pt x="4102100" y="1066800"/>
                </a:cubicBezTo>
                <a:cubicBezTo>
                  <a:pt x="4097867" y="969433"/>
                  <a:pt x="4098788" y="871705"/>
                  <a:pt x="4089400" y="774700"/>
                </a:cubicBezTo>
                <a:cubicBezTo>
                  <a:pt x="4078830" y="665476"/>
                  <a:pt x="4069079" y="698497"/>
                  <a:pt x="4038600" y="622300"/>
                </a:cubicBezTo>
                <a:cubicBezTo>
                  <a:pt x="4028656" y="597441"/>
                  <a:pt x="4021667" y="571500"/>
                  <a:pt x="4013200" y="546100"/>
                </a:cubicBezTo>
                <a:cubicBezTo>
                  <a:pt x="4008967" y="533400"/>
                  <a:pt x="4007926" y="519139"/>
                  <a:pt x="4000500" y="508000"/>
                </a:cubicBezTo>
                <a:cubicBezTo>
                  <a:pt x="3992033" y="495300"/>
                  <a:pt x="3981926" y="483552"/>
                  <a:pt x="3975100" y="469900"/>
                </a:cubicBezTo>
                <a:cubicBezTo>
                  <a:pt x="3957208" y="434116"/>
                  <a:pt x="3959652" y="371617"/>
                  <a:pt x="3911600" y="355600"/>
                </a:cubicBezTo>
                <a:lnTo>
                  <a:pt x="3873500" y="342900"/>
                </a:lnTo>
                <a:cubicBezTo>
                  <a:pt x="3831167" y="279400"/>
                  <a:pt x="3860800" y="313267"/>
                  <a:pt x="3771900" y="254000"/>
                </a:cubicBezTo>
                <a:cubicBezTo>
                  <a:pt x="3759200" y="245533"/>
                  <a:pt x="3748608" y="232302"/>
                  <a:pt x="3733800" y="228600"/>
                </a:cubicBezTo>
                <a:cubicBezTo>
                  <a:pt x="3716867" y="224367"/>
                  <a:pt x="3699718" y="220916"/>
                  <a:pt x="3683000" y="215900"/>
                </a:cubicBezTo>
                <a:cubicBezTo>
                  <a:pt x="3657355" y="208207"/>
                  <a:pt x="3632200" y="198967"/>
                  <a:pt x="3606800" y="190500"/>
                </a:cubicBezTo>
                <a:cubicBezTo>
                  <a:pt x="3594100" y="186267"/>
                  <a:pt x="3582087" y="177800"/>
                  <a:pt x="3568700" y="177800"/>
                </a:cubicBezTo>
                <a:lnTo>
                  <a:pt x="3543300" y="177800"/>
                </a:lnTo>
                <a:lnTo>
                  <a:pt x="3479800" y="165100"/>
                </a:ln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11491120" y="6032501"/>
            <a:ext cx="1524000" cy="1384300"/>
          </a:xfrm>
          <a:custGeom>
            <a:avLst/>
            <a:gdLst/>
            <a:ahLst/>
            <a:cxnLst/>
            <a:rect l="l" t="t" r="r" b="b"/>
            <a:pathLst>
              <a:path w="4102100" h="1384300" extrusionOk="0">
                <a:moveTo>
                  <a:pt x="3784600" y="355600"/>
                </a:moveTo>
                <a:lnTo>
                  <a:pt x="3784600" y="355600"/>
                </a:lnTo>
                <a:cubicBezTo>
                  <a:pt x="3750733" y="325967"/>
                  <a:pt x="3717829" y="295196"/>
                  <a:pt x="3683000" y="266700"/>
                </a:cubicBezTo>
                <a:cubicBezTo>
                  <a:pt x="3671187" y="257035"/>
                  <a:pt x="3658848" y="247499"/>
                  <a:pt x="3644900" y="241300"/>
                </a:cubicBezTo>
                <a:cubicBezTo>
                  <a:pt x="3620434" y="230426"/>
                  <a:pt x="3590977" y="230752"/>
                  <a:pt x="3568700" y="215900"/>
                </a:cubicBezTo>
                <a:cubicBezTo>
                  <a:pt x="3508253" y="175602"/>
                  <a:pt x="3554354" y="200166"/>
                  <a:pt x="3479800" y="177800"/>
                </a:cubicBezTo>
                <a:cubicBezTo>
                  <a:pt x="3454155" y="170107"/>
                  <a:pt x="3430354" y="153429"/>
                  <a:pt x="3403600" y="152400"/>
                </a:cubicBezTo>
                <a:lnTo>
                  <a:pt x="3073400" y="139700"/>
                </a:lnTo>
                <a:cubicBezTo>
                  <a:pt x="3048000" y="131233"/>
                  <a:pt x="3023454" y="119551"/>
                  <a:pt x="2997200" y="114300"/>
                </a:cubicBezTo>
                <a:cubicBezTo>
                  <a:pt x="2788351" y="72530"/>
                  <a:pt x="2955277" y="102216"/>
                  <a:pt x="2489200" y="88900"/>
                </a:cubicBezTo>
                <a:cubicBezTo>
                  <a:pt x="2472267" y="84667"/>
                  <a:pt x="2455516" y="79623"/>
                  <a:pt x="2438400" y="76200"/>
                </a:cubicBezTo>
                <a:cubicBezTo>
                  <a:pt x="2385602" y="65640"/>
                  <a:pt x="2326163" y="58933"/>
                  <a:pt x="2273300" y="50800"/>
                </a:cubicBezTo>
                <a:cubicBezTo>
                  <a:pt x="2247849" y="46884"/>
                  <a:pt x="2222435" y="42706"/>
                  <a:pt x="2197100" y="38100"/>
                </a:cubicBezTo>
                <a:cubicBezTo>
                  <a:pt x="2175862" y="34239"/>
                  <a:pt x="2154541" y="30635"/>
                  <a:pt x="2133600" y="25400"/>
                </a:cubicBezTo>
                <a:cubicBezTo>
                  <a:pt x="2120613" y="22153"/>
                  <a:pt x="2108848" y="13727"/>
                  <a:pt x="2095500" y="12700"/>
                </a:cubicBezTo>
                <a:cubicBezTo>
                  <a:pt x="1998328" y="5225"/>
                  <a:pt x="1900767" y="4233"/>
                  <a:pt x="1803400" y="0"/>
                </a:cubicBezTo>
                <a:lnTo>
                  <a:pt x="825500" y="12700"/>
                </a:lnTo>
                <a:cubicBezTo>
                  <a:pt x="808051" y="13131"/>
                  <a:pt x="791767" y="21743"/>
                  <a:pt x="774700" y="25400"/>
                </a:cubicBezTo>
                <a:cubicBezTo>
                  <a:pt x="732487" y="34446"/>
                  <a:pt x="689583" y="40329"/>
                  <a:pt x="647700" y="50800"/>
                </a:cubicBezTo>
                <a:cubicBezTo>
                  <a:pt x="611240" y="59915"/>
                  <a:pt x="551620" y="73440"/>
                  <a:pt x="520700" y="88900"/>
                </a:cubicBezTo>
                <a:cubicBezTo>
                  <a:pt x="503767" y="97367"/>
                  <a:pt x="486338" y="104907"/>
                  <a:pt x="469900" y="114300"/>
                </a:cubicBezTo>
                <a:cubicBezTo>
                  <a:pt x="456648" y="121873"/>
                  <a:pt x="445829" y="133687"/>
                  <a:pt x="431800" y="139700"/>
                </a:cubicBezTo>
                <a:cubicBezTo>
                  <a:pt x="364190" y="168676"/>
                  <a:pt x="353391" y="129209"/>
                  <a:pt x="279400" y="203200"/>
                </a:cubicBezTo>
                <a:cubicBezTo>
                  <a:pt x="266700" y="215900"/>
                  <a:pt x="252327" y="227123"/>
                  <a:pt x="241300" y="241300"/>
                </a:cubicBezTo>
                <a:cubicBezTo>
                  <a:pt x="222558" y="265397"/>
                  <a:pt x="215900" y="300567"/>
                  <a:pt x="190500" y="317500"/>
                </a:cubicBezTo>
                <a:lnTo>
                  <a:pt x="152400" y="342900"/>
                </a:lnTo>
                <a:lnTo>
                  <a:pt x="76200" y="457200"/>
                </a:lnTo>
                <a:lnTo>
                  <a:pt x="50800" y="495300"/>
                </a:lnTo>
                <a:cubicBezTo>
                  <a:pt x="46567" y="512233"/>
                  <a:pt x="42895" y="529317"/>
                  <a:pt x="38100" y="546100"/>
                </a:cubicBezTo>
                <a:cubicBezTo>
                  <a:pt x="34422" y="558972"/>
                  <a:pt x="28647" y="571213"/>
                  <a:pt x="25400" y="584200"/>
                </a:cubicBezTo>
                <a:lnTo>
                  <a:pt x="0" y="685800"/>
                </a:lnTo>
                <a:cubicBezTo>
                  <a:pt x="4233" y="825500"/>
                  <a:pt x="1981" y="965548"/>
                  <a:pt x="12700" y="1104900"/>
                </a:cubicBezTo>
                <a:cubicBezTo>
                  <a:pt x="14100" y="1123094"/>
                  <a:pt x="39683" y="1200146"/>
                  <a:pt x="63500" y="1219200"/>
                </a:cubicBezTo>
                <a:cubicBezTo>
                  <a:pt x="73953" y="1227563"/>
                  <a:pt x="89626" y="1225913"/>
                  <a:pt x="101600" y="1231900"/>
                </a:cubicBezTo>
                <a:cubicBezTo>
                  <a:pt x="115252" y="1238726"/>
                  <a:pt x="126048" y="1250474"/>
                  <a:pt x="139700" y="1257300"/>
                </a:cubicBezTo>
                <a:cubicBezTo>
                  <a:pt x="151674" y="1263287"/>
                  <a:pt x="165826" y="1264013"/>
                  <a:pt x="177800" y="1270000"/>
                </a:cubicBezTo>
                <a:cubicBezTo>
                  <a:pt x="191452" y="1276826"/>
                  <a:pt x="201952" y="1289201"/>
                  <a:pt x="215900" y="1295400"/>
                </a:cubicBezTo>
                <a:cubicBezTo>
                  <a:pt x="240366" y="1306274"/>
                  <a:pt x="268153" y="1308826"/>
                  <a:pt x="292100" y="1320800"/>
                </a:cubicBezTo>
                <a:cubicBezTo>
                  <a:pt x="309033" y="1329267"/>
                  <a:pt x="324939" y="1340213"/>
                  <a:pt x="342900" y="1346200"/>
                </a:cubicBezTo>
                <a:cubicBezTo>
                  <a:pt x="423727" y="1373142"/>
                  <a:pt x="462543" y="1373855"/>
                  <a:pt x="546100" y="1384300"/>
                </a:cubicBezTo>
                <a:lnTo>
                  <a:pt x="4038600" y="1371600"/>
                </a:lnTo>
                <a:cubicBezTo>
                  <a:pt x="4065365" y="1370924"/>
                  <a:pt x="4064000" y="1295400"/>
                  <a:pt x="4064000" y="1295400"/>
                </a:cubicBezTo>
                <a:cubicBezTo>
                  <a:pt x="4068233" y="1248833"/>
                  <a:pt x="4070087" y="1201989"/>
                  <a:pt x="4076700" y="1155700"/>
                </a:cubicBezTo>
                <a:cubicBezTo>
                  <a:pt x="4078593" y="1142448"/>
                  <a:pt x="4085722" y="1130472"/>
                  <a:pt x="4089400" y="1117600"/>
                </a:cubicBezTo>
                <a:cubicBezTo>
                  <a:pt x="4094195" y="1100817"/>
                  <a:pt x="4097867" y="1083733"/>
                  <a:pt x="4102100" y="1066800"/>
                </a:cubicBezTo>
                <a:cubicBezTo>
                  <a:pt x="4097867" y="969433"/>
                  <a:pt x="4098788" y="871705"/>
                  <a:pt x="4089400" y="774700"/>
                </a:cubicBezTo>
                <a:cubicBezTo>
                  <a:pt x="4078830" y="665476"/>
                  <a:pt x="4069079" y="698497"/>
                  <a:pt x="4038600" y="622300"/>
                </a:cubicBezTo>
                <a:cubicBezTo>
                  <a:pt x="4028656" y="597441"/>
                  <a:pt x="4021667" y="571500"/>
                  <a:pt x="4013200" y="546100"/>
                </a:cubicBezTo>
                <a:cubicBezTo>
                  <a:pt x="4008967" y="533400"/>
                  <a:pt x="4007926" y="519139"/>
                  <a:pt x="4000500" y="508000"/>
                </a:cubicBezTo>
                <a:cubicBezTo>
                  <a:pt x="3992033" y="495300"/>
                  <a:pt x="3981926" y="483552"/>
                  <a:pt x="3975100" y="469900"/>
                </a:cubicBezTo>
                <a:cubicBezTo>
                  <a:pt x="3957208" y="434116"/>
                  <a:pt x="3959652" y="371617"/>
                  <a:pt x="3911600" y="355600"/>
                </a:cubicBezTo>
                <a:lnTo>
                  <a:pt x="3873500" y="342900"/>
                </a:lnTo>
                <a:cubicBezTo>
                  <a:pt x="3831167" y="279400"/>
                  <a:pt x="3860800" y="313267"/>
                  <a:pt x="3771900" y="254000"/>
                </a:cubicBezTo>
                <a:cubicBezTo>
                  <a:pt x="3759200" y="245533"/>
                  <a:pt x="3748608" y="232302"/>
                  <a:pt x="3733800" y="228600"/>
                </a:cubicBezTo>
                <a:cubicBezTo>
                  <a:pt x="3716867" y="224367"/>
                  <a:pt x="3699718" y="220916"/>
                  <a:pt x="3683000" y="215900"/>
                </a:cubicBezTo>
                <a:cubicBezTo>
                  <a:pt x="3657355" y="208207"/>
                  <a:pt x="3632200" y="198967"/>
                  <a:pt x="3606800" y="190500"/>
                </a:cubicBezTo>
                <a:cubicBezTo>
                  <a:pt x="3594100" y="186267"/>
                  <a:pt x="3582087" y="177800"/>
                  <a:pt x="3568700" y="177800"/>
                </a:cubicBezTo>
                <a:lnTo>
                  <a:pt x="3543300" y="177800"/>
                </a:lnTo>
                <a:lnTo>
                  <a:pt x="3479800" y="165100"/>
                </a:ln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6"/>
          <p:cNvCxnSpPr/>
          <p:nvPr/>
        </p:nvCxnSpPr>
        <p:spPr>
          <a:xfrm>
            <a:off x="12710319" y="4800601"/>
            <a:ext cx="1295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1" name="Google Shape;231;p6"/>
          <p:cNvSpPr txBox="1"/>
          <p:nvPr/>
        </p:nvSpPr>
        <p:spPr>
          <a:xfrm>
            <a:off x="14227947" y="4261992"/>
            <a:ext cx="1524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Khoảng 30 con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p6"/>
          <p:cNvCxnSpPr/>
          <p:nvPr/>
        </p:nvCxnSpPr>
        <p:spPr>
          <a:xfrm>
            <a:off x="13097691" y="6825343"/>
            <a:ext cx="908028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3" name="Google Shape;233;p6"/>
          <p:cNvSpPr txBox="1"/>
          <p:nvPr/>
        </p:nvSpPr>
        <p:spPr>
          <a:xfrm>
            <a:off x="14048141" y="6186042"/>
            <a:ext cx="193877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Khoảng 23 bông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4613171" y="8314492"/>
            <a:ext cx="695414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32 con ong và có 23 bông hoa</a:t>
            </a:r>
            <a:endParaRPr sz="3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7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243" name="Google Shape;243;p7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 sz="28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4" name="Google Shape;244;p7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45" name="Google Shape;245;p7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246" name="Google Shape;246;p7"/>
          <p:cNvGrpSpPr/>
          <p:nvPr/>
        </p:nvGrpSpPr>
        <p:grpSpPr>
          <a:xfrm>
            <a:off x="1470819" y="1752600"/>
            <a:ext cx="13906500" cy="1266230"/>
            <a:chOff x="1470819" y="1943100"/>
            <a:chExt cx="13906500" cy="126623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w="25400" cap="flat" cmpd="sng">
                <a:solidFill>
                  <a:srgbClr val="CCC0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36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50" name="Google Shape;250;p7"/>
            <p:cNvSpPr txBox="1"/>
            <p:nvPr/>
          </p:nvSpPr>
          <p:spPr>
            <a:xfrm>
              <a:off x="2118519" y="1947446"/>
              <a:ext cx="13258800" cy="1261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 ghế ghi trên vé xem biểu diễn ca nhạc của bố và Ngọc là 231 và 232. Em hãy chỉ dẫn giúp 2 bố con tìm được ghế của mình. </a:t>
              </a:r>
              <a:endParaRPr sz="3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51" name="Google Shape;251;p7"/>
          <p:cNvPicPr preferRelativeResize="0"/>
          <p:nvPr/>
        </p:nvPicPr>
        <p:blipFill rotWithShape="1">
          <a:blip r:embed="rId3">
            <a:alphaModFix/>
          </a:blip>
          <a:srcRect l="24325" t="40380" r="24158" b="7301"/>
          <a:stretch/>
        </p:blipFill>
        <p:spPr>
          <a:xfrm>
            <a:off x="8333116" y="3039621"/>
            <a:ext cx="7442745" cy="425163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746918" y="3200400"/>
            <a:ext cx="76962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Dãy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trăm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</a:t>
            </a:r>
            <a:endParaRPr sz="3600" b="1" dirty="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746918" y="4131268"/>
            <a:ext cx="76143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Dãy 2: gồm các số có hàng trăm là 3.</a:t>
            </a:r>
            <a:endParaRPr sz="3600" b="1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736191" y="5121613"/>
            <a:ext cx="76250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Dãy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trăm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</a:t>
            </a:r>
            <a:endParaRPr sz="3600" b="1" dirty="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5" name="Google Shape;255;p7"/>
          <p:cNvGrpSpPr/>
          <p:nvPr/>
        </p:nvGrpSpPr>
        <p:grpSpPr>
          <a:xfrm>
            <a:off x="728685" y="6052481"/>
            <a:ext cx="15022252" cy="2840265"/>
            <a:chOff x="728685" y="5559444"/>
            <a:chExt cx="15022252" cy="2840265"/>
          </a:xfrm>
        </p:grpSpPr>
        <p:sp>
          <p:nvSpPr>
            <p:cNvPr id="256" name="Google Shape;256;p7"/>
            <p:cNvSpPr txBox="1"/>
            <p:nvPr/>
          </p:nvSpPr>
          <p:spPr>
            <a:xfrm>
              <a:off x="728685" y="6645383"/>
              <a:ext cx="15022252" cy="17543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  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Dãy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ghế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được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xếp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theo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thứ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tự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từ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bé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đến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lớn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mà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ghế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đầu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tiên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nhìn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thấy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là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233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tiếp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theo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là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234,…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Vậy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ghế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bố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con Ngọc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là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ghế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đầu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tiên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dãy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mà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hai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bố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con Ngọc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đứng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che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khuất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36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53609" y="5559444"/>
              <a:ext cx="731756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Vé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hai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bố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con Ngọc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là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231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và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232,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tức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là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có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hàng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trăm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là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2,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thuộc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dãy</a:t>
              </a:r>
              <a:r>
                <a:rPr lang="en-US" sz="3600" b="1" dirty="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1. </a:t>
              </a:r>
              <a:endParaRPr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/>
          <p:nvPr/>
        </p:nvSpPr>
        <p:spPr>
          <a:xfrm>
            <a:off x="975519" y="3803684"/>
            <a:ext cx="1693956" cy="15176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8524913" y="6159501"/>
            <a:ext cx="1745043" cy="15239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5979319" y="1620676"/>
            <a:ext cx="1791645" cy="142303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11110119" y="3854484"/>
            <a:ext cx="1622419" cy="15176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8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270" name="Google Shape;270;p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endParaRPr sz="28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1" name="Google Shape;271;p8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72" name="Google Shape;272;p8"/>
          <p:cNvSpPr txBox="1"/>
          <p:nvPr/>
        </p:nvSpPr>
        <p:spPr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675" tIns="71825" rIns="143675" bIns="71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CHẤP HÀNH LUẬT LỆ GIAO THÔNG</a:t>
            </a:r>
            <a:endParaRPr/>
          </a:p>
        </p:txBody>
      </p:sp>
      <p:pic>
        <p:nvPicPr>
          <p:cNvPr id="273" name="Google Shape;273;p8" descr="Biển báo nguy hiểm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4918" y="1720883"/>
            <a:ext cx="1363141" cy="117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8" descr="Biển báo nguy hiểm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712" y="1720883"/>
            <a:ext cx="1393541" cy="122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" descr="Biển báo trẻ em W225 - Ý nghĩa của biển báo - HoaTieu.vn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200" y="1668528"/>
            <a:ext cx="1374388" cy="127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8" descr="Biển báo nguy hiểm 2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25756" y="1741301"/>
            <a:ext cx="1315704" cy="115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8" descr="https://media.cungphuot.info/2013/07/5115/p103.png">
            <a:hlinkClick r:id="rId5"/>
          </p:cNvPr>
          <p:cNvPicPr preferRelativeResize="0"/>
          <p:nvPr/>
        </p:nvPicPr>
        <p:blipFill rotWithShape="1">
          <a:blip r:embed="rId8">
            <a:alphaModFix/>
          </a:blip>
          <a:srcRect r="76409"/>
          <a:stretch/>
        </p:blipFill>
        <p:spPr>
          <a:xfrm>
            <a:off x="1169884" y="3954240"/>
            <a:ext cx="1392590" cy="128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8" descr="https://media.cungphuot.info/2013/07/5115/p104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01758" y="3974923"/>
            <a:ext cx="1364761" cy="128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8" descr="https://media.cungphuot.info/2013/07/5115/p110.png"/>
          <p:cNvPicPr preferRelativeResize="0"/>
          <p:nvPr/>
        </p:nvPicPr>
        <p:blipFill rotWithShape="1">
          <a:blip r:embed="rId10">
            <a:alphaModFix/>
          </a:blip>
          <a:srcRect r="57622"/>
          <a:stretch/>
        </p:blipFill>
        <p:spPr>
          <a:xfrm>
            <a:off x="6301693" y="3979879"/>
            <a:ext cx="1303226" cy="126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8" descr="Hướng đi thẳng phải the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79053" y="6348832"/>
            <a:ext cx="1250644" cy="123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8" descr="Hướng đi phải phải the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2151" y="6297685"/>
            <a:ext cx="1380967" cy="132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8" descr="Hướng đi trái phải the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0362" y="6313252"/>
            <a:ext cx="1303675" cy="123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8" descr="Các xe chỉ được rẽ trái và rẽ phải">
            <a:hlinkClick r:id="rId5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21734" y="6259590"/>
            <a:ext cx="1382089" cy="136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 descr="Các xe chỉ được rẽ trái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10119" y="6237051"/>
            <a:ext cx="1368975" cy="13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 descr="Các xe chỉ được rẽ phải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3576654" y="6314937"/>
            <a:ext cx="1267265" cy="122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8" descr="Biển báo giao thông cấm người đi bộ, xe đẩy"/>
          <p:cNvPicPr preferRelativeResize="0"/>
          <p:nvPr/>
        </p:nvPicPr>
        <p:blipFill rotWithShape="1">
          <a:blip r:embed="rId17">
            <a:alphaModFix/>
          </a:blip>
          <a:srcRect l="1986" t="3314" r="71155" b="52455"/>
          <a:stretch/>
        </p:blipFill>
        <p:spPr>
          <a:xfrm>
            <a:off x="8747920" y="3979880"/>
            <a:ext cx="1260505" cy="126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8" descr="Biển đường 1 chiều, đường cấm">
            <a:hlinkClick r:id="rId5"/>
          </p:cNvPr>
          <p:cNvPicPr preferRelativeResize="0"/>
          <p:nvPr/>
        </p:nvPicPr>
        <p:blipFill rotWithShape="1">
          <a:blip r:embed="rId18">
            <a:alphaModFix/>
          </a:blip>
          <a:srcRect l="1435" t="1852" r="69504" b="52757"/>
          <a:stretch/>
        </p:blipFill>
        <p:spPr>
          <a:xfrm>
            <a:off x="11300511" y="3962400"/>
            <a:ext cx="1303842" cy="128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 descr="Biển đường 1 chiều, đường cấm"/>
          <p:cNvPicPr preferRelativeResize="0"/>
          <p:nvPr/>
        </p:nvPicPr>
        <p:blipFill rotWithShape="1">
          <a:blip r:embed="rId18">
            <a:alphaModFix/>
          </a:blip>
          <a:srcRect l="1280" t="51939" r="69503" b="2908"/>
          <a:stretch/>
        </p:blipFill>
        <p:spPr>
          <a:xfrm>
            <a:off x="13636268" y="3954240"/>
            <a:ext cx="1283851" cy="125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8" descr="Toàn bộ biển báo nguy hiểm và ý nghĩa: Nhớ sẽ không sợ rủi rodrh"/>
          <p:cNvPicPr preferRelativeResize="0"/>
          <p:nvPr/>
        </p:nvPicPr>
        <p:blipFill rotWithShape="1">
          <a:blip r:embed="rId19">
            <a:alphaModFix/>
          </a:blip>
          <a:srcRect l="1447" t="28859" r="77694" b="49067"/>
          <a:stretch/>
        </p:blipFill>
        <p:spPr>
          <a:xfrm>
            <a:off x="11243342" y="1689212"/>
            <a:ext cx="1361010" cy="127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8" descr="Toàn bộ biển báo nguy hiểm và ý nghĩa: Nhớ sẽ không sợ rủi rosdg"/>
          <p:cNvPicPr preferRelativeResize="0"/>
          <p:nvPr/>
        </p:nvPicPr>
        <p:blipFill rotWithShape="1">
          <a:blip r:embed="rId20">
            <a:alphaModFix/>
          </a:blip>
          <a:srcRect l="1420" t="51437" r="77304" b="25644"/>
          <a:stretch/>
        </p:blipFill>
        <p:spPr>
          <a:xfrm>
            <a:off x="13608178" y="1676400"/>
            <a:ext cx="1403988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chiều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Giao nhau với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ưu tiên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trẻ em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 qua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đường dành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người đi bộ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Giao nhau với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có đèn đỏ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đường dành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người đi xe đạp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ô tô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xe máy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xe đạp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người đi bộ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cấm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loại xe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đi ngược chiều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đi trái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 theo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đi thẳng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 theo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đi phải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 theo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rẽ trái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 phải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rẽ trái </a:t>
            </a:r>
            <a:endParaRPr/>
          </a:p>
        </p:txBody>
      </p:sp>
      <p:sp>
        <p:nvSpPr>
          <p:cNvPr id="308" name="Google Shape;308;p8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rẽ phải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9" descr="Anh dep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9"/>
          <p:cNvSpPr/>
          <p:nvPr/>
        </p:nvSpPr>
        <p:spPr>
          <a:xfrm>
            <a:off x="1966119" y="3657600"/>
            <a:ext cx="12649200" cy="15827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 dirty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</a:br>
            <a:r>
              <a:rPr b="1" i="0" dirty="0"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462</Words>
  <Application>Microsoft Office PowerPoint</Application>
  <PresentationFormat>Custom</PresentationFormat>
  <Paragraphs>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</cp:lastModifiedBy>
  <cp:revision>14</cp:revision>
  <dcterms:created xsi:type="dcterms:W3CDTF">2022-07-10T01:37:20Z</dcterms:created>
  <dcterms:modified xsi:type="dcterms:W3CDTF">2025-09-21T13:26:17Z</dcterms:modified>
</cp:coreProperties>
</file>