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3.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4.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5.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1"/>
    <p:sldMasterId id="2147483672" r:id="rId2"/>
    <p:sldMasterId id="2147483712" r:id="rId3"/>
    <p:sldMasterId id="2147483724" r:id="rId4"/>
    <p:sldMasterId id="2147483736" r:id="rId5"/>
    <p:sldMasterId id="2147483748" r:id="rId6"/>
  </p:sldMasterIdLst>
  <p:notesMasterIdLst>
    <p:notesMasterId r:id="rId23"/>
  </p:notesMasterIdLst>
  <p:sldIdLst>
    <p:sldId id="11670" r:id="rId7"/>
    <p:sldId id="258" r:id="rId8"/>
    <p:sldId id="259" r:id="rId9"/>
    <p:sldId id="3189" r:id="rId10"/>
    <p:sldId id="3190" r:id="rId11"/>
    <p:sldId id="11684" r:id="rId12"/>
    <p:sldId id="11672" r:id="rId13"/>
    <p:sldId id="11687" r:id="rId14"/>
    <p:sldId id="11688" r:id="rId15"/>
    <p:sldId id="11693" r:id="rId16"/>
    <p:sldId id="11691" r:id="rId17"/>
    <p:sldId id="11692" r:id="rId18"/>
    <p:sldId id="365" r:id="rId19"/>
    <p:sldId id="11695" r:id="rId20"/>
    <p:sldId id="11682" r:id="rId21"/>
    <p:sldId id="11696"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1363" autoAdjust="0"/>
  </p:normalViewPr>
  <p:slideViewPr>
    <p:cSldViewPr snapToGrid="0">
      <p:cViewPr varScale="1">
        <p:scale>
          <a:sx n="80" d="100"/>
          <a:sy n="80" d="100"/>
        </p:scale>
        <p:origin x="782"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DA9B45-CC91-4908-BF3F-43A5F3A554E4}" type="datetimeFigureOut">
              <a:rPr lang="en-US" smtClean="0"/>
              <a:t>3/31/2025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52F265-5ED9-49F5-92C6-722A20C406B8}" type="slidenum">
              <a:rPr lang="en-US" smtClean="0"/>
              <a:t>‹#›</a:t>
            </a:fld>
            <a:endParaRPr lang="en-US"/>
          </a:p>
        </p:txBody>
      </p:sp>
    </p:spTree>
    <p:extLst>
      <p:ext uri="{BB962C8B-B14F-4D97-AF65-F5344CB8AC3E}">
        <p14:creationId xmlns:p14="http://schemas.microsoft.com/office/powerpoint/2010/main" val="10241854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a:extLst>
              <a:ext uri="{FF2B5EF4-FFF2-40B4-BE49-F238E27FC236}">
                <a16:creationId xmlns:a16="http://schemas.microsoft.com/office/drawing/2014/main" id="{61843870-0520-4788-9575-190743F6ED7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es Placeholder 2">
            <a:extLst>
              <a:ext uri="{FF2B5EF4-FFF2-40B4-BE49-F238E27FC236}">
                <a16:creationId xmlns:a16="http://schemas.microsoft.com/office/drawing/2014/main" id="{C468482E-F5CB-4370-859A-ADFF332FAEA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a:t>GV nhấn vào từng icon trên đường để đến slide câu hỏi, nhấn vào tên trò chơi để đến slide bài mới</a:t>
            </a:r>
          </a:p>
        </p:txBody>
      </p:sp>
      <p:sp>
        <p:nvSpPr>
          <p:cNvPr id="66564" name="Slide Number Placeholder 3">
            <a:extLst>
              <a:ext uri="{FF2B5EF4-FFF2-40B4-BE49-F238E27FC236}">
                <a16:creationId xmlns:a16="http://schemas.microsoft.com/office/drawing/2014/main" id="{741E9731-E224-4402-8C07-3EE43683688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95BE75B-45F2-4ED5-AA05-974F248EF6EF}" type="slidenum">
              <a:rPr kumimoji="0" lang="en-GB"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GB"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200469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018454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87538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82036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375091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526860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6.xml"/><Relationship Id="rId4" Type="http://schemas.openxmlformats.org/officeDocument/2006/relationships/image" Target="../media/image8.png"/></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C2838-32AB-F0DE-327E-FCECC4C7AED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1DC5247-C6DA-72A3-22C2-276D9DFC1A57}"/>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3469FC5-4B34-BB6D-B0A6-EDB514673DE1}"/>
              </a:ext>
            </a:extLst>
          </p:cNvPr>
          <p:cNvSpPr>
            <a:spLocks noGrp="1"/>
          </p:cNvSpPr>
          <p:nvPr>
            <p:ph type="dt" sz="half" idx="10"/>
          </p:nvPr>
        </p:nvSpPr>
        <p:spPr/>
        <p:txBody>
          <a:bodyPr/>
          <a:lstStyle/>
          <a:p>
            <a:fld id="{45CB04BA-638F-48EA-A6C1-2552E34252B4}" type="datetimeFigureOut">
              <a:rPr lang="en-US" smtClean="0"/>
              <a:t>3/31/2025</a:t>
            </a:fld>
            <a:endParaRPr lang="en-US"/>
          </a:p>
        </p:txBody>
      </p:sp>
      <p:sp>
        <p:nvSpPr>
          <p:cNvPr id="5" name="Footer Placeholder 4">
            <a:extLst>
              <a:ext uri="{FF2B5EF4-FFF2-40B4-BE49-F238E27FC236}">
                <a16:creationId xmlns:a16="http://schemas.microsoft.com/office/drawing/2014/main" id="{FCD6C9B2-27A9-9384-8573-2E278EEC00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E58510-455B-04B5-21EF-643ECBAC0568}"/>
              </a:ext>
            </a:extLst>
          </p:cNvPr>
          <p:cNvSpPr>
            <a:spLocks noGrp="1"/>
          </p:cNvSpPr>
          <p:nvPr>
            <p:ph type="sldNum" sz="quarter" idx="12"/>
          </p:nvPr>
        </p:nvSpPr>
        <p:spPr/>
        <p:txBody>
          <a:bodyPr/>
          <a:lstStyle/>
          <a:p>
            <a:fld id="{B0E32A0A-668B-4BA3-A1D4-CAEC26AE557B}" type="slidenum">
              <a:rPr lang="en-US" smtClean="0"/>
              <a:t>‹#›</a:t>
            </a:fld>
            <a:endParaRPr lang="en-US"/>
          </a:p>
        </p:txBody>
      </p:sp>
    </p:spTree>
    <p:extLst>
      <p:ext uri="{BB962C8B-B14F-4D97-AF65-F5344CB8AC3E}">
        <p14:creationId xmlns:p14="http://schemas.microsoft.com/office/powerpoint/2010/main" val="36837173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2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FB5CB7F-8312-48D6-86E5-78A1FE6B01EA}"/>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0C84698A-A9C1-41C5-A41F-482D2937E6B3}" type="datetimeFigureOut">
              <a:rPr lang="en-GB"/>
              <a:pPr>
                <a:defRPr/>
              </a:pPr>
              <a:t>31/03/2025</a:t>
            </a:fld>
            <a:endParaRPr lang="en-GB"/>
          </a:p>
        </p:txBody>
      </p:sp>
      <p:sp>
        <p:nvSpPr>
          <p:cNvPr id="5" name="Footer Placeholder 4">
            <a:extLst>
              <a:ext uri="{FF2B5EF4-FFF2-40B4-BE49-F238E27FC236}">
                <a16:creationId xmlns:a16="http://schemas.microsoft.com/office/drawing/2014/main" id="{FCC355CA-147B-4F1E-93F9-CE04FE6EB3F2}"/>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CA6E7FA9-17E2-4CBE-AD71-AF5C32E9C59D}"/>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1855974C-EF26-4E39-8052-86EBE732A8D7}" type="slidenum">
              <a:rPr lang="en-GB"/>
              <a:pPr>
                <a:defRPr/>
              </a:pPr>
              <a:t>‹#›</a:t>
            </a:fld>
            <a:endParaRPr lang="en-GB"/>
          </a:p>
        </p:txBody>
      </p:sp>
    </p:spTree>
    <p:extLst>
      <p:ext uri="{BB962C8B-B14F-4D97-AF65-F5344CB8AC3E}">
        <p14:creationId xmlns:p14="http://schemas.microsoft.com/office/powerpoint/2010/main" val="2720564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2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FD5640F-C3D3-4B7D-9BCC-1D621EBE9FB7}"/>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01CB24BC-6D76-444F-8572-F230207BCE23}" type="datetimeFigureOut">
              <a:rPr lang="en-GB"/>
              <a:pPr>
                <a:defRPr/>
              </a:pPr>
              <a:t>31/03/2025</a:t>
            </a:fld>
            <a:endParaRPr lang="en-GB"/>
          </a:p>
        </p:txBody>
      </p:sp>
      <p:sp>
        <p:nvSpPr>
          <p:cNvPr id="5" name="Footer Placeholder 4">
            <a:extLst>
              <a:ext uri="{FF2B5EF4-FFF2-40B4-BE49-F238E27FC236}">
                <a16:creationId xmlns:a16="http://schemas.microsoft.com/office/drawing/2014/main" id="{0F338B5C-0218-4C4D-AEC9-109521DF1D69}"/>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2658E9A1-D356-426E-8C30-6F2F8B14FB05}"/>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B99FA66F-F93F-445B-990E-6E88BDC7FF84}" type="slidenum">
              <a:rPr lang="en-GB"/>
              <a:pPr>
                <a:defRPr/>
              </a:pPr>
              <a:t>‹#›</a:t>
            </a:fld>
            <a:endParaRPr lang="en-GB"/>
          </a:p>
        </p:txBody>
      </p:sp>
    </p:spTree>
    <p:extLst>
      <p:ext uri="{BB962C8B-B14F-4D97-AF65-F5344CB8AC3E}">
        <p14:creationId xmlns:p14="http://schemas.microsoft.com/office/powerpoint/2010/main" val="681979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2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A6DE2F6-1A76-4A75-9465-6E9246D3B044}"/>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B36E7C29-C96B-4F78-BD70-80F815225F69}" type="datetimeFigureOut">
              <a:rPr lang="en-GB"/>
              <a:pPr>
                <a:defRPr/>
              </a:pPr>
              <a:t>31/03/2025</a:t>
            </a:fld>
            <a:endParaRPr lang="en-GB"/>
          </a:p>
        </p:txBody>
      </p:sp>
      <p:sp>
        <p:nvSpPr>
          <p:cNvPr id="5" name="Footer Placeholder 4">
            <a:extLst>
              <a:ext uri="{FF2B5EF4-FFF2-40B4-BE49-F238E27FC236}">
                <a16:creationId xmlns:a16="http://schemas.microsoft.com/office/drawing/2014/main" id="{8BC95705-32AA-45B0-98D1-FD004B44E0A6}"/>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145024E0-4811-4428-AF22-AAE773F77F3B}"/>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41FC6B23-8D37-4C63-ABB3-F232E5C5D11B}" type="slidenum">
              <a:rPr lang="en-GB"/>
              <a:pPr>
                <a:defRPr/>
              </a:pPr>
              <a:t>‹#›</a:t>
            </a:fld>
            <a:endParaRPr lang="en-GB"/>
          </a:p>
        </p:txBody>
      </p:sp>
    </p:spTree>
    <p:extLst>
      <p:ext uri="{BB962C8B-B14F-4D97-AF65-F5344CB8AC3E}">
        <p14:creationId xmlns:p14="http://schemas.microsoft.com/office/powerpoint/2010/main" val="27605592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20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4E83652-B201-4AC4-83B2-6C2B5139FA25}"/>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0284E01F-E2A7-42C1-BE86-5D82C5BEB7F8}" type="datetimeFigureOut">
              <a:rPr lang="en-GB"/>
              <a:pPr>
                <a:defRPr/>
              </a:pPr>
              <a:t>31/03/2025</a:t>
            </a:fld>
            <a:endParaRPr lang="en-GB"/>
          </a:p>
        </p:txBody>
      </p:sp>
      <p:sp>
        <p:nvSpPr>
          <p:cNvPr id="5" name="Footer Placeholder 4">
            <a:extLst>
              <a:ext uri="{FF2B5EF4-FFF2-40B4-BE49-F238E27FC236}">
                <a16:creationId xmlns:a16="http://schemas.microsoft.com/office/drawing/2014/main" id="{3C37767C-C9DE-4E35-8BD9-44D087BC4EEA}"/>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75C8DB24-8916-479E-AD18-B2311527CC7E}"/>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14D0298E-7F63-4338-8540-7CAFE279EA0D}" type="slidenum">
              <a:rPr lang="en-GB"/>
              <a:pPr>
                <a:defRPr/>
              </a:pPr>
              <a:t>‹#›</a:t>
            </a:fld>
            <a:endParaRPr lang="en-GB"/>
          </a:p>
        </p:txBody>
      </p:sp>
    </p:spTree>
    <p:extLst>
      <p:ext uri="{BB962C8B-B14F-4D97-AF65-F5344CB8AC3E}">
        <p14:creationId xmlns:p14="http://schemas.microsoft.com/office/powerpoint/2010/main" val="36495972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19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7B3D462-4394-45D8-A2C4-D667532FA587}"/>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689931FE-B4B2-40A8-871F-77301AEDCD2D}" type="datetimeFigureOut">
              <a:rPr lang="en-GB"/>
              <a:pPr>
                <a:defRPr/>
              </a:pPr>
              <a:t>31/03/2025</a:t>
            </a:fld>
            <a:endParaRPr lang="en-GB"/>
          </a:p>
        </p:txBody>
      </p:sp>
      <p:sp>
        <p:nvSpPr>
          <p:cNvPr id="5" name="Footer Placeholder 4">
            <a:extLst>
              <a:ext uri="{FF2B5EF4-FFF2-40B4-BE49-F238E27FC236}">
                <a16:creationId xmlns:a16="http://schemas.microsoft.com/office/drawing/2014/main" id="{2F921332-1EC7-499E-AECA-A65A2EB1879C}"/>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CFC585E0-B374-402E-BD67-B269FAFFEE07}"/>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15BB6A3A-B655-4C90-B2E1-14E00C49ED13}" type="slidenum">
              <a:rPr lang="en-GB"/>
              <a:pPr>
                <a:defRPr/>
              </a:pPr>
              <a:t>‹#›</a:t>
            </a:fld>
            <a:endParaRPr lang="en-GB"/>
          </a:p>
        </p:txBody>
      </p:sp>
    </p:spTree>
    <p:extLst>
      <p:ext uri="{BB962C8B-B14F-4D97-AF65-F5344CB8AC3E}">
        <p14:creationId xmlns:p14="http://schemas.microsoft.com/office/powerpoint/2010/main" val="37528435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18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E441A21-4DDE-49C3-B1D0-EF8480A68768}"/>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1A890011-C6DB-454F-93DE-4682B7476258}" type="datetimeFigureOut">
              <a:rPr lang="en-GB"/>
              <a:pPr>
                <a:defRPr/>
              </a:pPr>
              <a:t>31/03/2025</a:t>
            </a:fld>
            <a:endParaRPr lang="en-GB"/>
          </a:p>
        </p:txBody>
      </p:sp>
      <p:sp>
        <p:nvSpPr>
          <p:cNvPr id="5" name="Footer Placeholder 4">
            <a:extLst>
              <a:ext uri="{FF2B5EF4-FFF2-40B4-BE49-F238E27FC236}">
                <a16:creationId xmlns:a16="http://schemas.microsoft.com/office/drawing/2014/main" id="{BAD32BDB-1949-401E-8A06-C6DB9CFF2837}"/>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387E41B5-EDA7-44D5-A8A8-C7D722102DA1}"/>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2C5B5CC3-4B35-4D6A-806B-9EDE1E8F8347}" type="slidenum">
              <a:rPr lang="en-GB"/>
              <a:pPr>
                <a:defRPr/>
              </a:pPr>
              <a:t>‹#›</a:t>
            </a:fld>
            <a:endParaRPr lang="en-GB"/>
          </a:p>
        </p:txBody>
      </p:sp>
    </p:spTree>
    <p:extLst>
      <p:ext uri="{BB962C8B-B14F-4D97-AF65-F5344CB8AC3E}">
        <p14:creationId xmlns:p14="http://schemas.microsoft.com/office/powerpoint/2010/main" val="4430838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1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6AC1DF8-6518-48EF-8D71-B34AECC1C0A6}"/>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1C2A8BE9-B387-44F2-AA1F-4923AA0E5FBC}" type="datetimeFigureOut">
              <a:rPr lang="en-GB"/>
              <a:pPr>
                <a:defRPr/>
              </a:pPr>
              <a:t>31/03/2025</a:t>
            </a:fld>
            <a:endParaRPr lang="en-GB"/>
          </a:p>
        </p:txBody>
      </p:sp>
      <p:sp>
        <p:nvSpPr>
          <p:cNvPr id="5" name="Footer Placeholder 4">
            <a:extLst>
              <a:ext uri="{FF2B5EF4-FFF2-40B4-BE49-F238E27FC236}">
                <a16:creationId xmlns:a16="http://schemas.microsoft.com/office/drawing/2014/main" id="{624A2CFA-327B-485B-85F4-F6435C972D15}"/>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E5CE653B-B0B3-4E4C-8536-E80D935FC61E}"/>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75BAC08E-9E1D-4A54-859F-D3DF448168A4}" type="slidenum">
              <a:rPr lang="en-GB"/>
              <a:pPr>
                <a:defRPr/>
              </a:pPr>
              <a:t>‹#›</a:t>
            </a:fld>
            <a:endParaRPr lang="en-GB"/>
          </a:p>
        </p:txBody>
      </p:sp>
    </p:spTree>
    <p:extLst>
      <p:ext uri="{BB962C8B-B14F-4D97-AF65-F5344CB8AC3E}">
        <p14:creationId xmlns:p14="http://schemas.microsoft.com/office/powerpoint/2010/main" val="2678808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1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6D5E098-DC4D-4E92-A9AA-D6BB3CCF3066}"/>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A91D34E2-348A-446B-8C13-83DFDDD1F745}" type="datetimeFigureOut">
              <a:rPr lang="en-GB"/>
              <a:pPr>
                <a:defRPr/>
              </a:pPr>
              <a:t>31/03/2025</a:t>
            </a:fld>
            <a:endParaRPr lang="en-GB"/>
          </a:p>
        </p:txBody>
      </p:sp>
      <p:sp>
        <p:nvSpPr>
          <p:cNvPr id="5" name="Footer Placeholder 4">
            <a:extLst>
              <a:ext uri="{FF2B5EF4-FFF2-40B4-BE49-F238E27FC236}">
                <a16:creationId xmlns:a16="http://schemas.microsoft.com/office/drawing/2014/main" id="{D0FA012F-CFF3-49A0-BC42-774C9FADAE4E}"/>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D898D125-30D2-4E83-B7D7-2B7DE1B7EF2F}"/>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7AD1F7E5-5F75-418E-9252-264A97AFC604}" type="slidenum">
              <a:rPr lang="en-GB"/>
              <a:pPr>
                <a:defRPr/>
              </a:pPr>
              <a:t>‹#›</a:t>
            </a:fld>
            <a:endParaRPr lang="en-GB"/>
          </a:p>
        </p:txBody>
      </p:sp>
    </p:spTree>
    <p:extLst>
      <p:ext uri="{BB962C8B-B14F-4D97-AF65-F5344CB8AC3E}">
        <p14:creationId xmlns:p14="http://schemas.microsoft.com/office/powerpoint/2010/main" val="11088106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18C4C58-DACC-485E-9396-529267C72CA2}"/>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70B75535-DC00-4C48-8555-E58338C5A9AC}" type="datetimeFigureOut">
              <a:rPr lang="en-GB"/>
              <a:pPr>
                <a:defRPr/>
              </a:pPr>
              <a:t>31/03/2025</a:t>
            </a:fld>
            <a:endParaRPr lang="en-GB"/>
          </a:p>
        </p:txBody>
      </p:sp>
      <p:sp>
        <p:nvSpPr>
          <p:cNvPr id="5" name="Footer Placeholder 4">
            <a:extLst>
              <a:ext uri="{FF2B5EF4-FFF2-40B4-BE49-F238E27FC236}">
                <a16:creationId xmlns:a16="http://schemas.microsoft.com/office/drawing/2014/main" id="{CC52F1CD-4FAB-451C-9330-90DC435D5EF4}"/>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C17136B1-132B-4BBA-B0BD-74F0E2ADC71C}"/>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ABED5986-A2E5-4E02-B42A-207593866E1E}" type="slidenum">
              <a:rPr lang="en-GB"/>
              <a:pPr>
                <a:defRPr/>
              </a:pPr>
              <a:t>‹#›</a:t>
            </a:fld>
            <a:endParaRPr lang="en-GB"/>
          </a:p>
        </p:txBody>
      </p:sp>
    </p:spTree>
    <p:extLst>
      <p:ext uri="{BB962C8B-B14F-4D97-AF65-F5344CB8AC3E}">
        <p14:creationId xmlns:p14="http://schemas.microsoft.com/office/powerpoint/2010/main" val="4990772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1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C4E103C-FBA0-4BCF-940F-7E17CA086254}"/>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4E58A181-6880-4134-99DD-A793072C5D19}" type="datetimeFigureOut">
              <a:rPr lang="en-GB"/>
              <a:pPr>
                <a:defRPr/>
              </a:pPr>
              <a:t>31/03/2025</a:t>
            </a:fld>
            <a:endParaRPr lang="en-GB"/>
          </a:p>
        </p:txBody>
      </p:sp>
      <p:sp>
        <p:nvSpPr>
          <p:cNvPr id="5" name="Footer Placeholder 4">
            <a:extLst>
              <a:ext uri="{FF2B5EF4-FFF2-40B4-BE49-F238E27FC236}">
                <a16:creationId xmlns:a16="http://schemas.microsoft.com/office/drawing/2014/main" id="{3977549C-8633-4245-A40A-ED92AE4B0756}"/>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E7E35390-8840-450C-9D6A-BAC3BB8B47DF}"/>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FB56DBAA-5308-4B35-A22A-9606CEB3F925}" type="slidenum">
              <a:rPr lang="en-GB"/>
              <a:pPr>
                <a:defRPr/>
              </a:pPr>
              <a:t>‹#›</a:t>
            </a:fld>
            <a:endParaRPr lang="en-GB"/>
          </a:p>
        </p:txBody>
      </p:sp>
    </p:spTree>
    <p:extLst>
      <p:ext uri="{BB962C8B-B14F-4D97-AF65-F5344CB8AC3E}">
        <p14:creationId xmlns:p14="http://schemas.microsoft.com/office/powerpoint/2010/main" val="16925239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9163F9-1640-22E0-2DFB-CCC0B6D42D13}"/>
              </a:ext>
            </a:extLst>
          </p:cNvPr>
          <p:cNvSpPr>
            <a:spLocks noGrp="1"/>
          </p:cNvSpPr>
          <p:nvPr>
            <p:ph type="title"/>
          </p:nvPr>
        </p:nvSpPr>
        <p:spPr>
          <a:xfrm>
            <a:off x="960000" y="711200"/>
            <a:ext cx="10281600" cy="645600"/>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5EE913B-DADE-00D2-9EE6-229E8AE0E5F8}"/>
              </a:ext>
            </a:extLst>
          </p:cNvPr>
          <p:cNvSpPr>
            <a:spLocks noGrp="1"/>
          </p:cNvSpPr>
          <p:nvPr>
            <p:ph idx="1"/>
          </p:nvPr>
        </p:nvSpPr>
        <p:spPr>
          <a:xfrm>
            <a:off x="960000" y="1536633"/>
            <a:ext cx="10281600" cy="4608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4DEE23-4B15-208A-C431-8A9104DD9DAA}"/>
              </a:ext>
            </a:extLst>
          </p:cNvPr>
          <p:cNvSpPr>
            <a:spLocks noGrp="1"/>
          </p:cNvSpPr>
          <p:nvPr>
            <p:ph type="dt" sz="half" idx="10"/>
          </p:nvPr>
        </p:nvSpPr>
        <p:spPr/>
        <p:txBody>
          <a:bodyPr/>
          <a:lstStyle/>
          <a:p>
            <a:fld id="{45CB04BA-638F-48EA-A6C1-2552E34252B4}" type="datetimeFigureOut">
              <a:rPr lang="en-US" smtClean="0"/>
              <a:t>3/31/2025</a:t>
            </a:fld>
            <a:endParaRPr lang="en-US"/>
          </a:p>
        </p:txBody>
      </p:sp>
      <p:sp>
        <p:nvSpPr>
          <p:cNvPr id="5" name="Footer Placeholder 4">
            <a:extLst>
              <a:ext uri="{FF2B5EF4-FFF2-40B4-BE49-F238E27FC236}">
                <a16:creationId xmlns:a16="http://schemas.microsoft.com/office/drawing/2014/main" id="{373CF679-25A0-AA86-A959-3F7292543A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45FEE8-B9CE-B650-E80B-DCF180A3E368}"/>
              </a:ext>
            </a:extLst>
          </p:cNvPr>
          <p:cNvSpPr>
            <a:spLocks noGrp="1"/>
          </p:cNvSpPr>
          <p:nvPr>
            <p:ph type="sldNum" sz="quarter" idx="12"/>
          </p:nvPr>
        </p:nvSpPr>
        <p:spPr/>
        <p:txBody>
          <a:bodyPr/>
          <a:lstStyle/>
          <a:p>
            <a:fld id="{B0E32A0A-668B-4BA3-A1D4-CAEC26AE557B}" type="slidenum">
              <a:rPr lang="en-US" smtClean="0"/>
              <a:t>‹#›</a:t>
            </a:fld>
            <a:endParaRPr lang="en-US"/>
          </a:p>
        </p:txBody>
      </p:sp>
    </p:spTree>
    <p:extLst>
      <p:ext uri="{BB962C8B-B14F-4D97-AF65-F5344CB8AC3E}">
        <p14:creationId xmlns:p14="http://schemas.microsoft.com/office/powerpoint/2010/main" val="29725558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FE55AE9-D78A-4CEA-8F57-C35AED40DDEC}"/>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3FBF0549-AA1E-4E1F-9CC7-D4DAE1548B22}" type="datetimeFigureOut">
              <a:rPr lang="en-GB"/>
              <a:pPr>
                <a:defRPr/>
              </a:pPr>
              <a:t>31/03/2025</a:t>
            </a:fld>
            <a:endParaRPr lang="en-GB"/>
          </a:p>
        </p:txBody>
      </p:sp>
      <p:sp>
        <p:nvSpPr>
          <p:cNvPr id="5" name="Footer Placeholder 4">
            <a:extLst>
              <a:ext uri="{FF2B5EF4-FFF2-40B4-BE49-F238E27FC236}">
                <a16:creationId xmlns:a16="http://schemas.microsoft.com/office/drawing/2014/main" id="{ADBD4ECE-F245-4A67-8728-0AFAEBD5D01A}"/>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5B541DE4-32F7-4B4C-9308-1E34CF474FC0}"/>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23AAC119-1454-4C97-9E35-61928BF03EE3}" type="slidenum">
              <a:rPr lang="en-GB"/>
              <a:pPr>
                <a:defRPr/>
              </a:pPr>
              <a:t>‹#›</a:t>
            </a:fld>
            <a:endParaRPr lang="en-GB"/>
          </a:p>
        </p:txBody>
      </p:sp>
    </p:spTree>
    <p:extLst>
      <p:ext uri="{BB962C8B-B14F-4D97-AF65-F5344CB8AC3E}">
        <p14:creationId xmlns:p14="http://schemas.microsoft.com/office/powerpoint/2010/main" val="40827426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5C5E697-F0A1-45D9-9C20-D502FD242568}"/>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12DFF4B5-7A1B-4998-A511-38EEDC7620CE}" type="datetimeFigureOut">
              <a:rPr lang="en-GB"/>
              <a:pPr>
                <a:defRPr/>
              </a:pPr>
              <a:t>31/03/2025</a:t>
            </a:fld>
            <a:endParaRPr lang="en-GB"/>
          </a:p>
        </p:txBody>
      </p:sp>
      <p:sp>
        <p:nvSpPr>
          <p:cNvPr id="5" name="Footer Placeholder 4">
            <a:extLst>
              <a:ext uri="{FF2B5EF4-FFF2-40B4-BE49-F238E27FC236}">
                <a16:creationId xmlns:a16="http://schemas.microsoft.com/office/drawing/2014/main" id="{8FD52DBB-BBCE-4B82-A0C4-B0C1C4091D51}"/>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FE57A851-A066-469E-9B84-9DF95245294F}"/>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6D9FD9D5-5859-47AE-A63D-601FF7A56C53}" type="slidenum">
              <a:rPr lang="en-GB"/>
              <a:pPr>
                <a:defRPr/>
              </a:pPr>
              <a:t>‹#›</a:t>
            </a:fld>
            <a:endParaRPr lang="en-GB"/>
          </a:p>
        </p:txBody>
      </p:sp>
    </p:spTree>
    <p:extLst>
      <p:ext uri="{BB962C8B-B14F-4D97-AF65-F5344CB8AC3E}">
        <p14:creationId xmlns:p14="http://schemas.microsoft.com/office/powerpoint/2010/main" val="39701988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405AF60-0C0A-48BB-BB19-8D3538C6D374}"/>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E7C7591A-F618-4AA6-AF94-2E823C42CE09}" type="datetimeFigureOut">
              <a:rPr lang="en-GB"/>
              <a:pPr>
                <a:defRPr/>
              </a:pPr>
              <a:t>31/03/2025</a:t>
            </a:fld>
            <a:endParaRPr lang="en-GB"/>
          </a:p>
        </p:txBody>
      </p:sp>
      <p:sp>
        <p:nvSpPr>
          <p:cNvPr id="5" name="Footer Placeholder 4">
            <a:extLst>
              <a:ext uri="{FF2B5EF4-FFF2-40B4-BE49-F238E27FC236}">
                <a16:creationId xmlns:a16="http://schemas.microsoft.com/office/drawing/2014/main" id="{CB130668-5528-4245-9813-FE297704810D}"/>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DF13F6EF-F5BA-4C21-97D6-E731E0BB5C03}"/>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7FA01A01-D203-44A6-8818-339B7184C765}" type="slidenum">
              <a:rPr lang="en-GB"/>
              <a:pPr>
                <a:defRPr/>
              </a:pPr>
              <a:t>‹#›</a:t>
            </a:fld>
            <a:endParaRPr lang="en-GB"/>
          </a:p>
        </p:txBody>
      </p:sp>
    </p:spTree>
    <p:extLst>
      <p:ext uri="{BB962C8B-B14F-4D97-AF65-F5344CB8AC3E}">
        <p14:creationId xmlns:p14="http://schemas.microsoft.com/office/powerpoint/2010/main" val="5589932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9FAE642-E160-45F3-AFF4-885CBECAF8F9}"/>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1D4E0D73-E185-4D78-A12E-32F5513ADBF1}" type="datetimeFigureOut">
              <a:rPr lang="en-GB"/>
              <a:pPr>
                <a:defRPr/>
              </a:pPr>
              <a:t>31/03/2025</a:t>
            </a:fld>
            <a:endParaRPr lang="en-GB"/>
          </a:p>
        </p:txBody>
      </p:sp>
      <p:sp>
        <p:nvSpPr>
          <p:cNvPr id="5" name="Footer Placeholder 4">
            <a:extLst>
              <a:ext uri="{FF2B5EF4-FFF2-40B4-BE49-F238E27FC236}">
                <a16:creationId xmlns:a16="http://schemas.microsoft.com/office/drawing/2014/main" id="{2D51C01E-BD3D-4E42-A1BB-987907F9CBA7}"/>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27320BD9-A1F7-409A-A41C-9237CC37F1CF}"/>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392FF93D-EFA4-42F6-9FA7-4A4BAE9DD7CC}" type="slidenum">
              <a:rPr lang="en-GB"/>
              <a:pPr>
                <a:defRPr/>
              </a:pPr>
              <a:t>‹#›</a:t>
            </a:fld>
            <a:endParaRPr lang="en-GB"/>
          </a:p>
        </p:txBody>
      </p:sp>
    </p:spTree>
    <p:extLst>
      <p:ext uri="{BB962C8B-B14F-4D97-AF65-F5344CB8AC3E}">
        <p14:creationId xmlns:p14="http://schemas.microsoft.com/office/powerpoint/2010/main" val="5954968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7E5366A-6658-48B5-9A54-37A7110686FF}"/>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162CB145-C453-42CE-8E7A-4D350326ACD2}" type="datetimeFigureOut">
              <a:rPr lang="en-GB"/>
              <a:pPr>
                <a:defRPr/>
              </a:pPr>
              <a:t>31/03/2025</a:t>
            </a:fld>
            <a:endParaRPr lang="en-GB"/>
          </a:p>
        </p:txBody>
      </p:sp>
      <p:sp>
        <p:nvSpPr>
          <p:cNvPr id="5" name="Footer Placeholder 4">
            <a:extLst>
              <a:ext uri="{FF2B5EF4-FFF2-40B4-BE49-F238E27FC236}">
                <a16:creationId xmlns:a16="http://schemas.microsoft.com/office/drawing/2014/main" id="{738D0AD5-1F6A-4F56-BCEC-FD69E5A47B93}"/>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C79E5717-1ADB-484F-9D5E-1A1991821817}"/>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CE81452D-24C8-402A-8DBB-A8EEA574386E}" type="slidenum">
              <a:rPr lang="en-GB"/>
              <a:pPr>
                <a:defRPr/>
              </a:pPr>
              <a:t>‹#›</a:t>
            </a:fld>
            <a:endParaRPr lang="en-GB"/>
          </a:p>
        </p:txBody>
      </p:sp>
    </p:spTree>
    <p:extLst>
      <p:ext uri="{BB962C8B-B14F-4D97-AF65-F5344CB8AC3E}">
        <p14:creationId xmlns:p14="http://schemas.microsoft.com/office/powerpoint/2010/main" val="27582540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8A30B75-3F0B-4707-8F4E-7EE9C948A8C2}"/>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79E96CF4-F63D-4745-AB09-E61268C6B3A5}" type="datetimeFigureOut">
              <a:rPr lang="en-GB"/>
              <a:pPr>
                <a:defRPr/>
              </a:pPr>
              <a:t>31/03/2025</a:t>
            </a:fld>
            <a:endParaRPr lang="en-GB"/>
          </a:p>
        </p:txBody>
      </p:sp>
      <p:sp>
        <p:nvSpPr>
          <p:cNvPr id="5" name="Footer Placeholder 4">
            <a:extLst>
              <a:ext uri="{FF2B5EF4-FFF2-40B4-BE49-F238E27FC236}">
                <a16:creationId xmlns:a16="http://schemas.microsoft.com/office/drawing/2014/main" id="{2A9A6B1F-D3E9-4FB6-B192-2A24678F948F}"/>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9E5279F5-A96F-4212-B385-BC8650E5DBB0}"/>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17BC5378-9FCA-46B1-BFB2-66A427B6D4EB}" type="slidenum">
              <a:rPr lang="en-GB"/>
              <a:pPr>
                <a:defRPr/>
              </a:pPr>
              <a:t>‹#›</a:t>
            </a:fld>
            <a:endParaRPr lang="en-GB"/>
          </a:p>
        </p:txBody>
      </p:sp>
    </p:spTree>
    <p:extLst>
      <p:ext uri="{BB962C8B-B14F-4D97-AF65-F5344CB8AC3E}">
        <p14:creationId xmlns:p14="http://schemas.microsoft.com/office/powerpoint/2010/main" val="23815777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2E1B871-B30E-43CB-BF91-70C9B0BE9F48}"/>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BD68E0B4-7579-4555-BBCE-F7D4CEE6EED2}" type="datetimeFigureOut">
              <a:rPr lang="en-GB"/>
              <a:pPr>
                <a:defRPr/>
              </a:pPr>
              <a:t>31/03/2025</a:t>
            </a:fld>
            <a:endParaRPr lang="en-GB"/>
          </a:p>
        </p:txBody>
      </p:sp>
      <p:sp>
        <p:nvSpPr>
          <p:cNvPr id="5" name="Footer Placeholder 4">
            <a:extLst>
              <a:ext uri="{FF2B5EF4-FFF2-40B4-BE49-F238E27FC236}">
                <a16:creationId xmlns:a16="http://schemas.microsoft.com/office/drawing/2014/main" id="{65EB036E-07ED-4EEE-A2D6-C16FD52CDE3A}"/>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F175BA51-EEED-4B6F-8727-AE78CAB9455D}"/>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9E7B3BA5-64E9-433F-9EC7-7EA6D5007BE0}" type="slidenum">
              <a:rPr lang="en-GB"/>
              <a:pPr>
                <a:defRPr/>
              </a:pPr>
              <a:t>‹#›</a:t>
            </a:fld>
            <a:endParaRPr lang="en-GB"/>
          </a:p>
        </p:txBody>
      </p:sp>
    </p:spTree>
    <p:extLst>
      <p:ext uri="{BB962C8B-B14F-4D97-AF65-F5344CB8AC3E}">
        <p14:creationId xmlns:p14="http://schemas.microsoft.com/office/powerpoint/2010/main" val="16766631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E14A38C-0218-4D19-8E39-A2A2E462E378}"/>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7BC39349-EF36-4B71-9092-539D8D16F056}" type="datetimeFigureOut">
              <a:rPr lang="en-GB"/>
              <a:pPr>
                <a:defRPr/>
              </a:pPr>
              <a:t>31/03/2025</a:t>
            </a:fld>
            <a:endParaRPr lang="en-GB"/>
          </a:p>
        </p:txBody>
      </p:sp>
      <p:sp>
        <p:nvSpPr>
          <p:cNvPr id="5" name="Footer Placeholder 4">
            <a:extLst>
              <a:ext uri="{FF2B5EF4-FFF2-40B4-BE49-F238E27FC236}">
                <a16:creationId xmlns:a16="http://schemas.microsoft.com/office/drawing/2014/main" id="{C2A6D77A-462D-4BFE-867B-93E4F7419FBF}"/>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754EE499-2DE9-487C-82CC-BBD78F7D0999}"/>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0D5B7ACB-D566-477F-8A71-FDC4DB5FE118}" type="slidenum">
              <a:rPr lang="en-GB"/>
              <a:pPr>
                <a:defRPr/>
              </a:pPr>
              <a:t>‹#›</a:t>
            </a:fld>
            <a:endParaRPr lang="en-GB"/>
          </a:p>
        </p:txBody>
      </p:sp>
    </p:spTree>
    <p:extLst>
      <p:ext uri="{BB962C8B-B14F-4D97-AF65-F5344CB8AC3E}">
        <p14:creationId xmlns:p14="http://schemas.microsoft.com/office/powerpoint/2010/main" val="1119412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15D3FAB-20D9-43F6-8326-05B68541EA50}"/>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171D0065-29A5-40F7-9AC7-D61D983A78A8}" type="datetimeFigureOut">
              <a:rPr lang="en-GB"/>
              <a:pPr>
                <a:defRPr/>
              </a:pPr>
              <a:t>31/03/2025</a:t>
            </a:fld>
            <a:endParaRPr lang="en-GB"/>
          </a:p>
        </p:txBody>
      </p:sp>
      <p:sp>
        <p:nvSpPr>
          <p:cNvPr id="5" name="Footer Placeholder 4">
            <a:extLst>
              <a:ext uri="{FF2B5EF4-FFF2-40B4-BE49-F238E27FC236}">
                <a16:creationId xmlns:a16="http://schemas.microsoft.com/office/drawing/2014/main" id="{FA2106C5-9006-4DD6-9ABF-7BC7B34D1177}"/>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BD4CC065-9797-41C9-AB55-40395EF5F50C}"/>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37DCFAC6-B34E-485E-970F-E24BD6AECC7B}" type="slidenum">
              <a:rPr lang="en-GB"/>
              <a:pPr>
                <a:defRPr/>
              </a:pPr>
              <a:t>‹#›</a:t>
            </a:fld>
            <a:endParaRPr lang="en-GB"/>
          </a:p>
        </p:txBody>
      </p:sp>
    </p:spTree>
    <p:extLst>
      <p:ext uri="{BB962C8B-B14F-4D97-AF65-F5344CB8AC3E}">
        <p14:creationId xmlns:p14="http://schemas.microsoft.com/office/powerpoint/2010/main" val="14422387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1D116CB-42CA-4498-8D22-D1CBDED15EC5}"/>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C8ED1908-1899-41C0-B0CC-3BC108A70906}" type="datetimeFigureOut">
              <a:rPr lang="en-GB"/>
              <a:pPr>
                <a:defRPr/>
              </a:pPr>
              <a:t>31/03/2025</a:t>
            </a:fld>
            <a:endParaRPr lang="en-GB"/>
          </a:p>
        </p:txBody>
      </p:sp>
      <p:sp>
        <p:nvSpPr>
          <p:cNvPr id="5" name="Footer Placeholder 4">
            <a:extLst>
              <a:ext uri="{FF2B5EF4-FFF2-40B4-BE49-F238E27FC236}">
                <a16:creationId xmlns:a16="http://schemas.microsoft.com/office/drawing/2014/main" id="{D1602635-1CA1-44FD-B435-238BED2F2AAF}"/>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5DEAFBBE-C2C6-42F2-8022-31C613DE1073}"/>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60244AF5-C820-40AC-B098-505FDF99D06F}" type="slidenum">
              <a:rPr lang="en-GB"/>
              <a:pPr>
                <a:defRPr/>
              </a:pPr>
              <a:t>‹#›</a:t>
            </a:fld>
            <a:endParaRPr lang="en-GB"/>
          </a:p>
        </p:txBody>
      </p:sp>
    </p:spTree>
    <p:extLst>
      <p:ext uri="{BB962C8B-B14F-4D97-AF65-F5344CB8AC3E}">
        <p14:creationId xmlns:p14="http://schemas.microsoft.com/office/powerpoint/2010/main" val="16559662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337F7EEA-7D49-4B75-82EE-3959924C5B86}"/>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E9DE5C3B-9127-4B96-B03D-30193AAA4B12}" type="datetimeFigureOut">
              <a:rPr lang="en-GB"/>
              <a:pPr>
                <a:defRPr/>
              </a:pPr>
              <a:t>31/03/2025</a:t>
            </a:fld>
            <a:endParaRPr lang="en-GB"/>
          </a:p>
        </p:txBody>
      </p:sp>
      <p:sp>
        <p:nvSpPr>
          <p:cNvPr id="5" name="Footer Placeholder 4">
            <a:extLst>
              <a:ext uri="{FF2B5EF4-FFF2-40B4-BE49-F238E27FC236}">
                <a16:creationId xmlns:a16="http://schemas.microsoft.com/office/drawing/2014/main" id="{3A16E2BB-7C9B-437B-BDB8-95E18EB48E1B}"/>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6453CFDA-2CD5-4305-A6D6-709DF2CFF165}"/>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68A822A7-F953-4373-9550-52E15503D26B}" type="slidenum">
              <a:rPr lang="en-GB"/>
              <a:pPr>
                <a:defRPr/>
              </a:pPr>
              <a:t>‹#›</a:t>
            </a:fld>
            <a:endParaRPr lang="en-GB"/>
          </a:p>
        </p:txBody>
      </p:sp>
    </p:spTree>
    <p:extLst>
      <p:ext uri="{BB962C8B-B14F-4D97-AF65-F5344CB8AC3E}">
        <p14:creationId xmlns:p14="http://schemas.microsoft.com/office/powerpoint/2010/main" val="34498328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37714CE-F17B-4054-928F-6232E342595B}"/>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4EF2AD12-D505-4A18-BBC0-5546FF272DD9}" type="datetimeFigureOut">
              <a:rPr lang="en-GB"/>
              <a:pPr>
                <a:defRPr/>
              </a:pPr>
              <a:t>31/03/2025</a:t>
            </a:fld>
            <a:endParaRPr lang="en-GB"/>
          </a:p>
        </p:txBody>
      </p:sp>
      <p:sp>
        <p:nvSpPr>
          <p:cNvPr id="5" name="Footer Placeholder 4">
            <a:extLst>
              <a:ext uri="{FF2B5EF4-FFF2-40B4-BE49-F238E27FC236}">
                <a16:creationId xmlns:a16="http://schemas.microsoft.com/office/drawing/2014/main" id="{4FA2D0C7-17A2-4FE2-B323-49E3508843F6}"/>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26146AE0-E64E-4C47-9A52-8D7139E847A1}"/>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B299095C-5FA8-4C1B-9327-4379ECD86932}" type="slidenum">
              <a:rPr lang="en-GB"/>
              <a:pPr>
                <a:defRPr/>
              </a:pPr>
              <a:t>‹#›</a:t>
            </a:fld>
            <a:endParaRPr lang="en-GB"/>
          </a:p>
        </p:txBody>
      </p:sp>
    </p:spTree>
    <p:extLst>
      <p:ext uri="{BB962C8B-B14F-4D97-AF65-F5344CB8AC3E}">
        <p14:creationId xmlns:p14="http://schemas.microsoft.com/office/powerpoint/2010/main" val="16949296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A633D69-5CCC-4FE6-83FF-7E255E78CB14}"/>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65937106-3585-4502-81A8-271BA7BF21BD}" type="datetimeFigureOut">
              <a:rPr lang="en-GB"/>
              <a:pPr>
                <a:defRPr/>
              </a:pPr>
              <a:t>31/03/2025</a:t>
            </a:fld>
            <a:endParaRPr lang="en-GB"/>
          </a:p>
        </p:txBody>
      </p:sp>
      <p:sp>
        <p:nvSpPr>
          <p:cNvPr id="5" name="Footer Placeholder 4">
            <a:extLst>
              <a:ext uri="{FF2B5EF4-FFF2-40B4-BE49-F238E27FC236}">
                <a16:creationId xmlns:a16="http://schemas.microsoft.com/office/drawing/2014/main" id="{1D5D9359-07E7-4292-9291-D5D16F2BAD12}"/>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239DA4E1-EE17-4C05-850F-0A40F3258893}"/>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1F2F5CA4-AB90-4161-95A1-04452B668B44}" type="slidenum">
              <a:rPr lang="en-GB"/>
              <a:pPr>
                <a:defRPr/>
              </a:pPr>
              <a:t>‹#›</a:t>
            </a:fld>
            <a:endParaRPr lang="en-GB"/>
          </a:p>
        </p:txBody>
      </p:sp>
    </p:spTree>
    <p:extLst>
      <p:ext uri="{BB962C8B-B14F-4D97-AF65-F5344CB8AC3E}">
        <p14:creationId xmlns:p14="http://schemas.microsoft.com/office/powerpoint/2010/main" val="31024974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E69BE21-6C36-49A1-A031-BA01FC27EA68}"/>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DF0C5A68-EDD4-4446-B014-F99C604E2526}" type="datetimeFigureOut">
              <a:rPr lang="en-GB"/>
              <a:pPr>
                <a:defRPr/>
              </a:pPr>
              <a:t>31/03/2025</a:t>
            </a:fld>
            <a:endParaRPr lang="en-GB"/>
          </a:p>
        </p:txBody>
      </p:sp>
      <p:sp>
        <p:nvSpPr>
          <p:cNvPr id="5" name="Footer Placeholder 4">
            <a:extLst>
              <a:ext uri="{FF2B5EF4-FFF2-40B4-BE49-F238E27FC236}">
                <a16:creationId xmlns:a16="http://schemas.microsoft.com/office/drawing/2014/main" id="{6DF44185-6206-435B-8349-552ED1566FB9}"/>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32343CFE-150C-4D0A-B4C8-82A53038DB80}"/>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884DA51A-7C9F-4BC8-80C2-2126290CC013}" type="slidenum">
              <a:rPr lang="en-GB"/>
              <a:pPr>
                <a:defRPr/>
              </a:pPr>
              <a:t>‹#›</a:t>
            </a:fld>
            <a:endParaRPr lang="en-GB"/>
          </a:p>
        </p:txBody>
      </p:sp>
    </p:spTree>
    <p:extLst>
      <p:ext uri="{BB962C8B-B14F-4D97-AF65-F5344CB8AC3E}">
        <p14:creationId xmlns:p14="http://schemas.microsoft.com/office/powerpoint/2010/main" val="34136312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27D91BB-E95C-4DE7-B990-5A733A08F3C8}"/>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6FCB6AA6-2AE6-4F44-8A15-0787F08E8A73}" type="datetimeFigureOut">
              <a:rPr lang="en-GB"/>
              <a:pPr>
                <a:defRPr/>
              </a:pPr>
              <a:t>31/03/2025</a:t>
            </a:fld>
            <a:endParaRPr lang="en-GB"/>
          </a:p>
        </p:txBody>
      </p:sp>
      <p:sp>
        <p:nvSpPr>
          <p:cNvPr id="5" name="Footer Placeholder 4">
            <a:extLst>
              <a:ext uri="{FF2B5EF4-FFF2-40B4-BE49-F238E27FC236}">
                <a16:creationId xmlns:a16="http://schemas.microsoft.com/office/drawing/2014/main" id="{25386509-3589-474B-AEAD-B97F56DFCD45}"/>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4776B164-37A7-4640-AFCA-BE098465F0CC}"/>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2943B628-5775-4C22-BDBC-C0AB2A45DBE6}" type="slidenum">
              <a:rPr lang="en-GB"/>
              <a:pPr>
                <a:defRPr/>
              </a:pPr>
              <a:t>‹#›</a:t>
            </a:fld>
            <a:endParaRPr lang="en-GB"/>
          </a:p>
        </p:txBody>
      </p:sp>
    </p:spTree>
    <p:extLst>
      <p:ext uri="{BB962C8B-B14F-4D97-AF65-F5344CB8AC3E}">
        <p14:creationId xmlns:p14="http://schemas.microsoft.com/office/powerpoint/2010/main" val="9548675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98E777DF-F918-4219-827B-9F3AFF725B73}"/>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A43E7100-D5A9-45CE-AFA6-ECC308C125CA}" type="datetimeFigureOut">
              <a:rPr lang="en-GB"/>
              <a:pPr>
                <a:defRPr/>
              </a:pPr>
              <a:t>31/03/2025</a:t>
            </a:fld>
            <a:endParaRPr lang="en-GB"/>
          </a:p>
        </p:txBody>
      </p:sp>
      <p:sp>
        <p:nvSpPr>
          <p:cNvPr id="6" name="Footer Placeholder 5">
            <a:extLst>
              <a:ext uri="{FF2B5EF4-FFF2-40B4-BE49-F238E27FC236}">
                <a16:creationId xmlns:a16="http://schemas.microsoft.com/office/drawing/2014/main" id="{691BE077-3A1B-4C50-BB62-A7425E323A6C}"/>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7" name="Slide Number Placeholder 6">
            <a:extLst>
              <a:ext uri="{FF2B5EF4-FFF2-40B4-BE49-F238E27FC236}">
                <a16:creationId xmlns:a16="http://schemas.microsoft.com/office/drawing/2014/main" id="{0CA32B8F-1605-4F56-B43C-C0C55B58C5AA}"/>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8B4D8DC1-7401-49AD-BB2D-8969351DE41C}" type="slidenum">
              <a:rPr lang="en-GB"/>
              <a:pPr>
                <a:defRPr/>
              </a:pPr>
              <a:t>‹#›</a:t>
            </a:fld>
            <a:endParaRPr lang="en-GB"/>
          </a:p>
        </p:txBody>
      </p:sp>
    </p:spTree>
    <p:extLst>
      <p:ext uri="{BB962C8B-B14F-4D97-AF65-F5344CB8AC3E}">
        <p14:creationId xmlns:p14="http://schemas.microsoft.com/office/powerpoint/2010/main" val="20651478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1D0E4E53-AFDA-4EBD-85A9-9F331936038F}"/>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1E6779A8-1F50-4B74-8FF5-B71962B294D1}" type="datetimeFigureOut">
              <a:rPr lang="en-GB"/>
              <a:pPr>
                <a:defRPr/>
              </a:pPr>
              <a:t>31/03/2025</a:t>
            </a:fld>
            <a:endParaRPr lang="en-GB"/>
          </a:p>
        </p:txBody>
      </p:sp>
      <p:sp>
        <p:nvSpPr>
          <p:cNvPr id="8" name="Footer Placeholder 7">
            <a:extLst>
              <a:ext uri="{FF2B5EF4-FFF2-40B4-BE49-F238E27FC236}">
                <a16:creationId xmlns:a16="http://schemas.microsoft.com/office/drawing/2014/main" id="{5814DEEB-FA5F-46B2-A20F-397B6C6F1967}"/>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9" name="Slide Number Placeholder 8">
            <a:extLst>
              <a:ext uri="{FF2B5EF4-FFF2-40B4-BE49-F238E27FC236}">
                <a16:creationId xmlns:a16="http://schemas.microsoft.com/office/drawing/2014/main" id="{5E6D1CEB-0447-4277-AC6E-540618BC5769}"/>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C4D5F710-54B3-42A4-9DC1-ACA3E953790F}" type="slidenum">
              <a:rPr lang="en-GB"/>
              <a:pPr>
                <a:defRPr/>
              </a:pPr>
              <a:t>‹#›</a:t>
            </a:fld>
            <a:endParaRPr lang="en-GB"/>
          </a:p>
        </p:txBody>
      </p:sp>
    </p:spTree>
    <p:extLst>
      <p:ext uri="{BB962C8B-B14F-4D97-AF65-F5344CB8AC3E}">
        <p14:creationId xmlns:p14="http://schemas.microsoft.com/office/powerpoint/2010/main" val="9068419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2EBC973-C45F-40AF-8C6A-944E4AB2860F}"/>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F61D1972-18B7-4612-A29B-302B63701AD4}" type="datetimeFigureOut">
              <a:rPr lang="en-GB"/>
              <a:pPr>
                <a:defRPr/>
              </a:pPr>
              <a:t>31/03/2025</a:t>
            </a:fld>
            <a:endParaRPr lang="en-GB"/>
          </a:p>
        </p:txBody>
      </p:sp>
      <p:sp>
        <p:nvSpPr>
          <p:cNvPr id="4" name="Footer Placeholder 3">
            <a:extLst>
              <a:ext uri="{FF2B5EF4-FFF2-40B4-BE49-F238E27FC236}">
                <a16:creationId xmlns:a16="http://schemas.microsoft.com/office/drawing/2014/main" id="{D24ABF07-C2D3-434E-9169-092437365C72}"/>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5" name="Slide Number Placeholder 4">
            <a:extLst>
              <a:ext uri="{FF2B5EF4-FFF2-40B4-BE49-F238E27FC236}">
                <a16:creationId xmlns:a16="http://schemas.microsoft.com/office/drawing/2014/main" id="{27C80466-12DC-4855-B39C-D9DED0C8F8FF}"/>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45546510-664E-44EA-81C1-6EE8A204CEB7}" type="slidenum">
              <a:rPr lang="en-GB"/>
              <a:pPr>
                <a:defRPr/>
              </a:pPr>
              <a:t>‹#›</a:t>
            </a:fld>
            <a:endParaRPr lang="en-GB"/>
          </a:p>
        </p:txBody>
      </p:sp>
    </p:spTree>
    <p:extLst>
      <p:ext uri="{BB962C8B-B14F-4D97-AF65-F5344CB8AC3E}">
        <p14:creationId xmlns:p14="http://schemas.microsoft.com/office/powerpoint/2010/main" val="15572359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78973EC-3B9F-43FD-8661-AD27F60D94EF}"/>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57A60C1A-CB87-4857-8539-806AF85CFAC5}" type="datetimeFigureOut">
              <a:rPr lang="en-GB"/>
              <a:pPr>
                <a:defRPr/>
              </a:pPr>
              <a:t>31/03/2025</a:t>
            </a:fld>
            <a:endParaRPr lang="en-GB"/>
          </a:p>
        </p:txBody>
      </p:sp>
      <p:sp>
        <p:nvSpPr>
          <p:cNvPr id="3" name="Footer Placeholder 2">
            <a:extLst>
              <a:ext uri="{FF2B5EF4-FFF2-40B4-BE49-F238E27FC236}">
                <a16:creationId xmlns:a16="http://schemas.microsoft.com/office/drawing/2014/main" id="{E769028E-C498-4370-9AA8-53B1E22220FA}"/>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4" name="Slide Number Placeholder 3">
            <a:extLst>
              <a:ext uri="{FF2B5EF4-FFF2-40B4-BE49-F238E27FC236}">
                <a16:creationId xmlns:a16="http://schemas.microsoft.com/office/drawing/2014/main" id="{85944115-BCFD-4186-931F-1B41066DA10B}"/>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616F5AEA-7392-4E34-8DDB-63F5FB6E41A4}" type="slidenum">
              <a:rPr lang="en-GB"/>
              <a:pPr>
                <a:defRPr/>
              </a:pPr>
              <a:t>‹#›</a:t>
            </a:fld>
            <a:endParaRPr lang="en-GB"/>
          </a:p>
        </p:txBody>
      </p:sp>
    </p:spTree>
    <p:extLst>
      <p:ext uri="{BB962C8B-B14F-4D97-AF65-F5344CB8AC3E}">
        <p14:creationId xmlns:p14="http://schemas.microsoft.com/office/powerpoint/2010/main" val="10147803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25082EA-7A0E-4BEC-AB35-4C05C7607042}"/>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7F81448E-488B-431E-800D-B42C76E476CD}" type="datetimeFigureOut">
              <a:rPr lang="en-GB"/>
              <a:pPr>
                <a:defRPr/>
              </a:pPr>
              <a:t>31/03/2025</a:t>
            </a:fld>
            <a:endParaRPr lang="en-GB"/>
          </a:p>
        </p:txBody>
      </p:sp>
      <p:sp>
        <p:nvSpPr>
          <p:cNvPr id="6" name="Footer Placeholder 5">
            <a:extLst>
              <a:ext uri="{FF2B5EF4-FFF2-40B4-BE49-F238E27FC236}">
                <a16:creationId xmlns:a16="http://schemas.microsoft.com/office/drawing/2014/main" id="{D0845ED1-2D1C-48F8-9CCD-B0E5C9ACED91}"/>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7" name="Slide Number Placeholder 6">
            <a:extLst>
              <a:ext uri="{FF2B5EF4-FFF2-40B4-BE49-F238E27FC236}">
                <a16:creationId xmlns:a16="http://schemas.microsoft.com/office/drawing/2014/main" id="{8D334C12-5726-4850-8A9A-4ABA1CBAF8F5}"/>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B5AEE609-BB65-48E8-AB5F-B39FD2F37360}" type="slidenum">
              <a:rPr lang="en-GB"/>
              <a:pPr>
                <a:defRPr/>
              </a:pPr>
              <a:t>‹#›</a:t>
            </a:fld>
            <a:endParaRPr lang="en-GB"/>
          </a:p>
        </p:txBody>
      </p:sp>
    </p:spTree>
    <p:extLst>
      <p:ext uri="{BB962C8B-B14F-4D97-AF65-F5344CB8AC3E}">
        <p14:creationId xmlns:p14="http://schemas.microsoft.com/office/powerpoint/2010/main" val="26562878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9E35E3D-CFEE-45EC-AEB0-B4607269A3C0}"/>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6ED140B1-7781-433F-91C9-3AA63B26A697}" type="datetimeFigureOut">
              <a:rPr lang="en-GB"/>
              <a:pPr>
                <a:defRPr/>
              </a:pPr>
              <a:t>31/03/2025</a:t>
            </a:fld>
            <a:endParaRPr lang="en-GB"/>
          </a:p>
        </p:txBody>
      </p:sp>
      <p:sp>
        <p:nvSpPr>
          <p:cNvPr id="6" name="Footer Placeholder 5">
            <a:extLst>
              <a:ext uri="{FF2B5EF4-FFF2-40B4-BE49-F238E27FC236}">
                <a16:creationId xmlns:a16="http://schemas.microsoft.com/office/drawing/2014/main" id="{AC7D1CC5-B85B-4948-A6F9-CD4A8985694F}"/>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7" name="Slide Number Placeholder 6">
            <a:extLst>
              <a:ext uri="{FF2B5EF4-FFF2-40B4-BE49-F238E27FC236}">
                <a16:creationId xmlns:a16="http://schemas.microsoft.com/office/drawing/2014/main" id="{AEA4CA76-9A42-45D9-AE8A-DAFD4EAF52A3}"/>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E36B1D2B-9962-4EFD-AE3D-F1E33372836F}" type="slidenum">
              <a:rPr lang="en-GB"/>
              <a:pPr>
                <a:defRPr/>
              </a:pPr>
              <a:t>‹#›</a:t>
            </a:fld>
            <a:endParaRPr lang="en-GB"/>
          </a:p>
        </p:txBody>
      </p:sp>
    </p:spTree>
    <p:extLst>
      <p:ext uri="{BB962C8B-B14F-4D97-AF65-F5344CB8AC3E}">
        <p14:creationId xmlns:p14="http://schemas.microsoft.com/office/powerpoint/2010/main" val="32539397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80141A8F-E909-428D-9681-B1C56F9FB1BB}"/>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B9FF0086-ACF1-499B-AFD6-99B8D9DD8B18}" type="datetimeFigureOut">
              <a:rPr lang="en-GB"/>
              <a:pPr>
                <a:defRPr/>
              </a:pPr>
              <a:t>31/03/2025</a:t>
            </a:fld>
            <a:endParaRPr lang="en-GB"/>
          </a:p>
        </p:txBody>
      </p:sp>
      <p:sp>
        <p:nvSpPr>
          <p:cNvPr id="5" name="Footer Placeholder 4">
            <a:extLst>
              <a:ext uri="{FF2B5EF4-FFF2-40B4-BE49-F238E27FC236}">
                <a16:creationId xmlns:a16="http://schemas.microsoft.com/office/drawing/2014/main" id="{696D6828-AEB7-4218-A0D7-0CB4F0922283}"/>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C7D4589A-2EFF-4D0F-80FE-54F46B286039}"/>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4EA325B9-D344-489A-8767-36BCEB9F6F42}" type="slidenum">
              <a:rPr lang="en-GB"/>
              <a:pPr>
                <a:defRPr/>
              </a:pPr>
              <a:t>‹#›</a:t>
            </a:fld>
            <a:endParaRPr lang="en-GB"/>
          </a:p>
        </p:txBody>
      </p:sp>
    </p:spTree>
    <p:extLst>
      <p:ext uri="{BB962C8B-B14F-4D97-AF65-F5344CB8AC3E}">
        <p14:creationId xmlns:p14="http://schemas.microsoft.com/office/powerpoint/2010/main" val="34975311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6C9202B-6B5E-45E5-B700-46733DF956C6}"/>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478070E1-B65D-4558-A889-73097BDD35CF}" type="datetimeFigureOut">
              <a:rPr lang="en-GB"/>
              <a:pPr>
                <a:defRPr/>
              </a:pPr>
              <a:t>31/03/2025</a:t>
            </a:fld>
            <a:endParaRPr lang="en-GB"/>
          </a:p>
        </p:txBody>
      </p:sp>
      <p:sp>
        <p:nvSpPr>
          <p:cNvPr id="5" name="Footer Placeholder 4">
            <a:extLst>
              <a:ext uri="{FF2B5EF4-FFF2-40B4-BE49-F238E27FC236}">
                <a16:creationId xmlns:a16="http://schemas.microsoft.com/office/drawing/2014/main" id="{3B8008CE-515C-4FCD-8AD6-E9F6917C303B}"/>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C7592519-09C5-4129-B3CD-536ED5B9E365}"/>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C859E9B6-2911-4E2C-A728-EECE7677112D}" type="slidenum">
              <a:rPr lang="en-GB"/>
              <a:pPr>
                <a:defRPr/>
              </a:pPr>
              <a:t>‹#›</a:t>
            </a:fld>
            <a:endParaRPr lang="en-GB"/>
          </a:p>
        </p:txBody>
      </p:sp>
    </p:spTree>
    <p:extLst>
      <p:ext uri="{BB962C8B-B14F-4D97-AF65-F5344CB8AC3E}">
        <p14:creationId xmlns:p14="http://schemas.microsoft.com/office/powerpoint/2010/main" val="6509334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F81A60D-9082-47AB-86DB-8670D7429882}"/>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C3252EAD-36D9-4408-915C-32A92DF5C547}" type="datetimeFigureOut">
              <a:rPr lang="en-GB"/>
              <a:pPr>
                <a:defRPr/>
              </a:pPr>
              <a:t>31/03/2025</a:t>
            </a:fld>
            <a:endParaRPr lang="en-GB"/>
          </a:p>
        </p:txBody>
      </p:sp>
      <p:sp>
        <p:nvSpPr>
          <p:cNvPr id="5" name="Footer Placeholder 4">
            <a:extLst>
              <a:ext uri="{FF2B5EF4-FFF2-40B4-BE49-F238E27FC236}">
                <a16:creationId xmlns:a16="http://schemas.microsoft.com/office/drawing/2014/main" id="{C59256D0-0730-4F07-BF70-A7FD445DBB1B}"/>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FC5D8B4C-2BD9-496B-B2E0-9F4F3CEEFFC1}"/>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737C9FBC-ECEC-453E-9696-74B83A58B684}" type="slidenum">
              <a:rPr lang="en-GB"/>
              <a:pPr>
                <a:defRPr/>
              </a:pPr>
              <a:t>‹#›</a:t>
            </a:fld>
            <a:endParaRPr lang="en-GB"/>
          </a:p>
        </p:txBody>
      </p:sp>
    </p:spTree>
    <p:extLst>
      <p:ext uri="{BB962C8B-B14F-4D97-AF65-F5344CB8AC3E}">
        <p14:creationId xmlns:p14="http://schemas.microsoft.com/office/powerpoint/2010/main" val="8089333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63A4AEA3-2459-4D11-AA5B-EB4E3CE49ED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2700" y="0"/>
            <a:ext cx="122047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255940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47723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738058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D9FD2E9-708B-4C2F-98A8-63B5CEFBF293}"/>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F010D976-C23E-46F8-9E30-A61A7EF673C2}" type="datetimeFigureOut">
              <a:rPr lang="en-US"/>
              <a:pPr>
                <a:defRPr/>
              </a:pPr>
              <a:t>3/31/2025</a:t>
            </a:fld>
            <a:endParaRPr lang="en-US"/>
          </a:p>
        </p:txBody>
      </p:sp>
      <p:sp>
        <p:nvSpPr>
          <p:cNvPr id="6" name="Footer Placeholder 5">
            <a:extLst>
              <a:ext uri="{FF2B5EF4-FFF2-40B4-BE49-F238E27FC236}">
                <a16:creationId xmlns:a16="http://schemas.microsoft.com/office/drawing/2014/main" id="{4BC48D10-A3CC-4258-B62C-8E9258FDEDA7}"/>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681A0B5E-04CE-4F6A-8F35-9A7569A5E4C1}"/>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1CC546AD-95E3-4094-B9B7-E67A25464037}" type="slidenum">
              <a:rPr lang="en-US"/>
              <a:pPr>
                <a:defRPr/>
              </a:pPr>
              <a:t>‹#›</a:t>
            </a:fld>
            <a:endParaRPr lang="en-US"/>
          </a:p>
        </p:txBody>
      </p:sp>
    </p:spTree>
    <p:extLst>
      <p:ext uri="{BB962C8B-B14F-4D97-AF65-F5344CB8AC3E}">
        <p14:creationId xmlns:p14="http://schemas.microsoft.com/office/powerpoint/2010/main" val="25036286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B1DE9A3-D3C0-434A-810F-213EA346CE4A}"/>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8CCB807B-5337-4749-95AA-65C1CD069DE0}" type="datetimeFigureOut">
              <a:rPr lang="en-US"/>
              <a:pPr>
                <a:defRPr/>
              </a:pPr>
              <a:t>3/31/2025</a:t>
            </a:fld>
            <a:endParaRPr lang="en-US"/>
          </a:p>
        </p:txBody>
      </p:sp>
      <p:sp>
        <p:nvSpPr>
          <p:cNvPr id="8" name="Footer Placeholder 7">
            <a:extLst>
              <a:ext uri="{FF2B5EF4-FFF2-40B4-BE49-F238E27FC236}">
                <a16:creationId xmlns:a16="http://schemas.microsoft.com/office/drawing/2014/main" id="{3B98588D-754C-4192-9AB9-CD89DF84DF65}"/>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US"/>
          </a:p>
        </p:txBody>
      </p:sp>
      <p:sp>
        <p:nvSpPr>
          <p:cNvPr id="9" name="Slide Number Placeholder 8">
            <a:extLst>
              <a:ext uri="{FF2B5EF4-FFF2-40B4-BE49-F238E27FC236}">
                <a16:creationId xmlns:a16="http://schemas.microsoft.com/office/drawing/2014/main" id="{EEB8B7AF-F8DB-4B1B-A25D-64CD7E20F885}"/>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AE86B635-2A4F-4A0D-BD33-352C317C312C}" type="slidenum">
              <a:rPr lang="en-US"/>
              <a:pPr>
                <a:defRPr/>
              </a:pPr>
              <a:t>‹#›</a:t>
            </a:fld>
            <a:endParaRPr lang="en-US"/>
          </a:p>
        </p:txBody>
      </p:sp>
    </p:spTree>
    <p:extLst>
      <p:ext uri="{BB962C8B-B14F-4D97-AF65-F5344CB8AC3E}">
        <p14:creationId xmlns:p14="http://schemas.microsoft.com/office/powerpoint/2010/main" val="29807010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1C9864D6-D239-449F-A7B6-DC89FE957C95}"/>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F6EA2697-CD48-421D-B80D-031C6A136085}" type="datetimeFigureOut">
              <a:rPr lang="en-US"/>
              <a:pPr>
                <a:defRPr/>
              </a:pPr>
              <a:t>3/31/2025</a:t>
            </a:fld>
            <a:endParaRPr lang="en-US"/>
          </a:p>
        </p:txBody>
      </p:sp>
      <p:sp>
        <p:nvSpPr>
          <p:cNvPr id="4" name="Footer Placeholder 3">
            <a:extLst>
              <a:ext uri="{FF2B5EF4-FFF2-40B4-BE49-F238E27FC236}">
                <a16:creationId xmlns:a16="http://schemas.microsoft.com/office/drawing/2014/main" id="{1A600CE2-5E66-4D3E-B476-7F0AF8DBA434}"/>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US"/>
          </a:p>
        </p:txBody>
      </p:sp>
      <p:sp>
        <p:nvSpPr>
          <p:cNvPr id="5" name="Slide Number Placeholder 4">
            <a:extLst>
              <a:ext uri="{FF2B5EF4-FFF2-40B4-BE49-F238E27FC236}">
                <a16:creationId xmlns:a16="http://schemas.microsoft.com/office/drawing/2014/main" id="{C3087BC4-C829-46A9-9F5D-CA486FCCB175}"/>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DDA7F293-4C8B-42E2-870D-AB30FCB78E6C}" type="slidenum">
              <a:rPr lang="en-US"/>
              <a:pPr>
                <a:defRPr/>
              </a:pPr>
              <a:t>‹#›</a:t>
            </a:fld>
            <a:endParaRPr lang="en-US"/>
          </a:p>
        </p:txBody>
      </p:sp>
    </p:spTree>
    <p:extLst>
      <p:ext uri="{BB962C8B-B14F-4D97-AF65-F5344CB8AC3E}">
        <p14:creationId xmlns:p14="http://schemas.microsoft.com/office/powerpoint/2010/main" val="6223425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6D0930-6AD8-49CC-BB47-7E02EF9455A2}"/>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3142C352-C9CB-49D9-86D5-86A55F9A6C2E}" type="datetimeFigureOut">
              <a:rPr lang="en-US"/>
              <a:pPr>
                <a:defRPr/>
              </a:pPr>
              <a:t>3/31/2025</a:t>
            </a:fld>
            <a:endParaRPr lang="en-US"/>
          </a:p>
        </p:txBody>
      </p:sp>
      <p:sp>
        <p:nvSpPr>
          <p:cNvPr id="3" name="Footer Placeholder 2">
            <a:extLst>
              <a:ext uri="{FF2B5EF4-FFF2-40B4-BE49-F238E27FC236}">
                <a16:creationId xmlns:a16="http://schemas.microsoft.com/office/drawing/2014/main" id="{8D8BD916-15B1-4078-BD4B-5DB31F9C5172}"/>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US"/>
          </a:p>
        </p:txBody>
      </p:sp>
      <p:sp>
        <p:nvSpPr>
          <p:cNvPr id="4" name="Slide Number Placeholder 3">
            <a:extLst>
              <a:ext uri="{FF2B5EF4-FFF2-40B4-BE49-F238E27FC236}">
                <a16:creationId xmlns:a16="http://schemas.microsoft.com/office/drawing/2014/main" id="{62216852-348D-4168-8302-7EBA43BABB0A}"/>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D77A72A6-6987-4552-BB8F-392C83DE9D98}" type="slidenum">
              <a:rPr lang="en-US"/>
              <a:pPr>
                <a:defRPr/>
              </a:pPr>
              <a:t>‹#›</a:t>
            </a:fld>
            <a:endParaRPr lang="en-US"/>
          </a:p>
        </p:txBody>
      </p:sp>
    </p:spTree>
    <p:extLst>
      <p:ext uri="{BB962C8B-B14F-4D97-AF65-F5344CB8AC3E}">
        <p14:creationId xmlns:p14="http://schemas.microsoft.com/office/powerpoint/2010/main" val="22509477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DC47134-620D-474C-AA5C-7B3310DA4FB2}"/>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8E1BA872-BC67-4F1B-9C6C-46133F3D022F}" type="datetimeFigureOut">
              <a:rPr lang="en-US"/>
              <a:pPr>
                <a:defRPr/>
              </a:pPr>
              <a:t>3/31/2025</a:t>
            </a:fld>
            <a:endParaRPr lang="en-US"/>
          </a:p>
        </p:txBody>
      </p:sp>
      <p:sp>
        <p:nvSpPr>
          <p:cNvPr id="6" name="Footer Placeholder 5">
            <a:extLst>
              <a:ext uri="{FF2B5EF4-FFF2-40B4-BE49-F238E27FC236}">
                <a16:creationId xmlns:a16="http://schemas.microsoft.com/office/drawing/2014/main" id="{C66091C3-D5F5-4D66-AFB9-E2D28C99B475}"/>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77441814-49B7-44BA-8E22-53C6AE32D179}"/>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F41424D6-1604-4CFA-85CE-0988B0B38A65}" type="slidenum">
              <a:rPr lang="en-US"/>
              <a:pPr>
                <a:defRPr/>
              </a:pPr>
              <a:t>‹#›</a:t>
            </a:fld>
            <a:endParaRPr lang="en-US"/>
          </a:p>
        </p:txBody>
      </p:sp>
    </p:spTree>
    <p:extLst>
      <p:ext uri="{BB962C8B-B14F-4D97-AF65-F5344CB8AC3E}">
        <p14:creationId xmlns:p14="http://schemas.microsoft.com/office/powerpoint/2010/main" val="26580394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27C99D2-3B32-48B9-B6E7-F3BCA3CA4757}"/>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D2F5CCB4-C437-4F99-B852-6DAC98FE2D02}" type="datetimeFigureOut">
              <a:rPr lang="en-GB"/>
              <a:pPr>
                <a:defRPr/>
              </a:pPr>
              <a:t>31/03/2025</a:t>
            </a:fld>
            <a:endParaRPr lang="en-GB"/>
          </a:p>
        </p:txBody>
      </p:sp>
      <p:sp>
        <p:nvSpPr>
          <p:cNvPr id="5" name="Footer Placeholder 4">
            <a:extLst>
              <a:ext uri="{FF2B5EF4-FFF2-40B4-BE49-F238E27FC236}">
                <a16:creationId xmlns:a16="http://schemas.microsoft.com/office/drawing/2014/main" id="{3E49C8BF-775D-48EB-BDA0-08776730C0A9}"/>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9152BDCB-BB18-46E6-9413-22244DD4E13F}"/>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2B7F7B40-2CC2-4735-BF14-0A26110E4789}" type="slidenum">
              <a:rPr lang="en-GB"/>
              <a:pPr>
                <a:defRPr/>
              </a:pPr>
              <a:t>‹#›</a:t>
            </a:fld>
            <a:endParaRPr lang="en-GB"/>
          </a:p>
        </p:txBody>
      </p:sp>
    </p:spTree>
    <p:extLst>
      <p:ext uri="{BB962C8B-B14F-4D97-AF65-F5344CB8AC3E}">
        <p14:creationId xmlns:p14="http://schemas.microsoft.com/office/powerpoint/2010/main" val="41218065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5D2B2DC-09B0-4333-8836-AA90106B64B6}"/>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0AE8A4E2-F82E-4B7A-AB38-3D9672F5126F}" type="datetimeFigureOut">
              <a:rPr lang="en-US"/>
              <a:pPr>
                <a:defRPr/>
              </a:pPr>
              <a:t>3/31/2025</a:t>
            </a:fld>
            <a:endParaRPr lang="en-US"/>
          </a:p>
        </p:txBody>
      </p:sp>
      <p:sp>
        <p:nvSpPr>
          <p:cNvPr id="6" name="Footer Placeholder 5">
            <a:extLst>
              <a:ext uri="{FF2B5EF4-FFF2-40B4-BE49-F238E27FC236}">
                <a16:creationId xmlns:a16="http://schemas.microsoft.com/office/drawing/2014/main" id="{9883DCFF-53B1-4504-99F5-80D8EBEF11DA}"/>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EB3435F4-9F58-44D7-8AE2-C946383F8196}"/>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B7E0CF01-D928-4AED-A6CA-793DFA6403A3}" type="slidenum">
              <a:rPr lang="en-US"/>
              <a:pPr>
                <a:defRPr/>
              </a:pPr>
              <a:t>‹#›</a:t>
            </a:fld>
            <a:endParaRPr lang="en-US"/>
          </a:p>
        </p:txBody>
      </p:sp>
    </p:spTree>
    <p:extLst>
      <p:ext uri="{BB962C8B-B14F-4D97-AF65-F5344CB8AC3E}">
        <p14:creationId xmlns:p14="http://schemas.microsoft.com/office/powerpoint/2010/main" val="9955566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2A4799-8A6B-4CF1-9BFB-6EFA551AB50F}"/>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28608C5A-DBC8-4938-9F2A-BCF53BBE1AB0}" type="datetimeFigureOut">
              <a:rPr lang="en-US"/>
              <a:pPr>
                <a:defRPr/>
              </a:pPr>
              <a:t>3/31/2025</a:t>
            </a:fld>
            <a:endParaRPr lang="en-US"/>
          </a:p>
        </p:txBody>
      </p:sp>
      <p:sp>
        <p:nvSpPr>
          <p:cNvPr id="5" name="Footer Placeholder 4">
            <a:extLst>
              <a:ext uri="{FF2B5EF4-FFF2-40B4-BE49-F238E27FC236}">
                <a16:creationId xmlns:a16="http://schemas.microsoft.com/office/drawing/2014/main" id="{ED1D40A3-52D0-4BCC-862F-6ABDC0F9291B}"/>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6FE6327-F41C-4150-A297-8365B7AD53C6}"/>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139FCCC3-A85B-459A-AD24-519A58901F9B}" type="slidenum">
              <a:rPr lang="en-US"/>
              <a:pPr>
                <a:defRPr/>
              </a:pPr>
              <a:t>‹#›</a:t>
            </a:fld>
            <a:endParaRPr lang="en-US"/>
          </a:p>
        </p:txBody>
      </p:sp>
    </p:spTree>
    <p:extLst>
      <p:ext uri="{BB962C8B-B14F-4D97-AF65-F5344CB8AC3E}">
        <p14:creationId xmlns:p14="http://schemas.microsoft.com/office/powerpoint/2010/main" val="7521332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772BDD-D74D-4BA0-8741-7E389FCE0CEC}"/>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52A18E1B-EF3D-4229-80D8-27410D5009E4}" type="datetimeFigureOut">
              <a:rPr lang="en-US"/>
              <a:pPr>
                <a:defRPr/>
              </a:pPr>
              <a:t>3/31/2025</a:t>
            </a:fld>
            <a:endParaRPr lang="en-US"/>
          </a:p>
        </p:txBody>
      </p:sp>
      <p:sp>
        <p:nvSpPr>
          <p:cNvPr id="5" name="Footer Placeholder 4">
            <a:extLst>
              <a:ext uri="{FF2B5EF4-FFF2-40B4-BE49-F238E27FC236}">
                <a16:creationId xmlns:a16="http://schemas.microsoft.com/office/drawing/2014/main" id="{54D64522-6BD8-40D0-92C8-334BCE2B6767}"/>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4F97A59-81A4-4C6C-9AC8-BF04973379F4}"/>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DA87F7F2-7DF3-434A-9F6D-E2AB66A7610D}" type="slidenum">
              <a:rPr lang="en-US"/>
              <a:pPr>
                <a:defRPr/>
              </a:pPr>
              <a:t>‹#›</a:t>
            </a:fld>
            <a:endParaRPr lang="en-US"/>
          </a:p>
        </p:txBody>
      </p:sp>
    </p:spTree>
    <p:extLst>
      <p:ext uri="{BB962C8B-B14F-4D97-AF65-F5344CB8AC3E}">
        <p14:creationId xmlns:p14="http://schemas.microsoft.com/office/powerpoint/2010/main" val="18308059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3/31/2025</a:t>
            </a:fld>
            <a:endParaRPr lang="en-US"/>
          </a:p>
        </p:txBody>
      </p:sp>
      <p:sp>
        <p:nvSpPr>
          <p:cNvPr id="5" name="Footer Placeholder 4">
            <a:extLst>
              <a:ext uri="{FF2B5EF4-FFF2-40B4-BE49-F238E27FC236}">
                <a16:creationId xmlns:a16="http://schemas.microsoft.com/office/drawing/2014/main"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8911374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3/31/2025</a:t>
            </a:fld>
            <a:endParaRPr lang="en-US"/>
          </a:p>
        </p:txBody>
      </p:sp>
      <p:sp>
        <p:nvSpPr>
          <p:cNvPr id="5" name="Footer Placeholder 4">
            <a:extLst>
              <a:ext uri="{FF2B5EF4-FFF2-40B4-BE49-F238E27FC236}">
                <a16:creationId xmlns:a16="http://schemas.microsoft.com/office/drawing/2014/main"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6375489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3/31/2025</a:t>
            </a:fld>
            <a:endParaRPr lang="en-US"/>
          </a:p>
        </p:txBody>
      </p:sp>
      <p:sp>
        <p:nvSpPr>
          <p:cNvPr id="5" name="Footer Placeholder 4">
            <a:extLst>
              <a:ext uri="{FF2B5EF4-FFF2-40B4-BE49-F238E27FC236}">
                <a16:creationId xmlns:a16="http://schemas.microsoft.com/office/drawing/2014/main"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6863913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3/31/2025</a:t>
            </a:fld>
            <a:endParaRPr lang="en-US"/>
          </a:p>
        </p:txBody>
      </p:sp>
      <p:sp>
        <p:nvSpPr>
          <p:cNvPr id="6" name="Footer Placeholder 5">
            <a:extLst>
              <a:ext uri="{FF2B5EF4-FFF2-40B4-BE49-F238E27FC236}">
                <a16:creationId xmlns:a16="http://schemas.microsoft.com/office/drawing/2014/main"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4659399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3/31/2025</a:t>
            </a:fld>
            <a:endParaRPr lang="en-US"/>
          </a:p>
        </p:txBody>
      </p:sp>
      <p:sp>
        <p:nvSpPr>
          <p:cNvPr id="8" name="Footer Placeholder 7">
            <a:extLst>
              <a:ext uri="{FF2B5EF4-FFF2-40B4-BE49-F238E27FC236}">
                <a16:creationId xmlns:a16="http://schemas.microsoft.com/office/drawing/2014/main"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3254581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3/31/2025</a:t>
            </a:fld>
            <a:endParaRPr lang="en-US"/>
          </a:p>
        </p:txBody>
      </p:sp>
      <p:sp>
        <p:nvSpPr>
          <p:cNvPr id="4" name="Footer Placeholder 3">
            <a:extLst>
              <a:ext uri="{FF2B5EF4-FFF2-40B4-BE49-F238E27FC236}">
                <a16:creationId xmlns:a16="http://schemas.microsoft.com/office/drawing/2014/main"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9794238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3/31/2025</a:t>
            </a:fld>
            <a:endParaRPr lang="en-US"/>
          </a:p>
        </p:txBody>
      </p:sp>
      <p:sp>
        <p:nvSpPr>
          <p:cNvPr id="3" name="Footer Placeholder 2">
            <a:extLst>
              <a:ext uri="{FF2B5EF4-FFF2-40B4-BE49-F238E27FC236}">
                <a16:creationId xmlns:a16="http://schemas.microsoft.com/office/drawing/2014/main"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4612039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2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3CFE947-9B35-40C3-B7A6-5112797B5CCD}"/>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61ED2E99-C3C9-4FD0-9D98-76E402ED4A0F}" type="datetimeFigureOut">
              <a:rPr lang="en-GB"/>
              <a:pPr>
                <a:defRPr/>
              </a:pPr>
              <a:t>31/03/2025</a:t>
            </a:fld>
            <a:endParaRPr lang="en-GB"/>
          </a:p>
        </p:txBody>
      </p:sp>
      <p:sp>
        <p:nvSpPr>
          <p:cNvPr id="5" name="Footer Placeholder 4">
            <a:extLst>
              <a:ext uri="{FF2B5EF4-FFF2-40B4-BE49-F238E27FC236}">
                <a16:creationId xmlns:a16="http://schemas.microsoft.com/office/drawing/2014/main" id="{64C16589-5BD5-4DA5-8C23-353290CA26B5}"/>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C77649A1-0587-4254-A3D0-ED4B8A4C64B2}"/>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0E513293-C12D-455C-9669-D174DA540609}" type="slidenum">
              <a:rPr lang="en-GB"/>
              <a:pPr>
                <a:defRPr/>
              </a:pPr>
              <a:t>‹#›</a:t>
            </a:fld>
            <a:endParaRPr lang="en-GB"/>
          </a:p>
        </p:txBody>
      </p:sp>
    </p:spTree>
    <p:extLst>
      <p:ext uri="{BB962C8B-B14F-4D97-AF65-F5344CB8AC3E}">
        <p14:creationId xmlns:p14="http://schemas.microsoft.com/office/powerpoint/2010/main" val="24040530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3/31/2025</a:t>
            </a:fld>
            <a:endParaRPr lang="en-US"/>
          </a:p>
        </p:txBody>
      </p:sp>
      <p:sp>
        <p:nvSpPr>
          <p:cNvPr id="6" name="Footer Placeholder 5">
            <a:extLst>
              <a:ext uri="{FF2B5EF4-FFF2-40B4-BE49-F238E27FC236}">
                <a16:creationId xmlns:a16="http://schemas.microsoft.com/office/drawing/2014/main"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3918718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3/31/2025</a:t>
            </a:fld>
            <a:endParaRPr lang="en-US"/>
          </a:p>
        </p:txBody>
      </p:sp>
      <p:sp>
        <p:nvSpPr>
          <p:cNvPr id="6" name="Footer Placeholder 5">
            <a:extLst>
              <a:ext uri="{FF2B5EF4-FFF2-40B4-BE49-F238E27FC236}">
                <a16:creationId xmlns:a16="http://schemas.microsoft.com/office/drawing/2014/main"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081475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3/31/2025</a:t>
            </a:fld>
            <a:endParaRPr lang="en-US"/>
          </a:p>
        </p:txBody>
      </p:sp>
      <p:sp>
        <p:nvSpPr>
          <p:cNvPr id="5" name="Footer Placeholder 4">
            <a:extLst>
              <a:ext uri="{FF2B5EF4-FFF2-40B4-BE49-F238E27FC236}">
                <a16:creationId xmlns:a16="http://schemas.microsoft.com/office/drawing/2014/main"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4437434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3/31/2025</a:t>
            </a:fld>
            <a:endParaRPr lang="en-US"/>
          </a:p>
        </p:txBody>
      </p:sp>
      <p:sp>
        <p:nvSpPr>
          <p:cNvPr id="5" name="Footer Placeholder 4">
            <a:extLst>
              <a:ext uri="{FF2B5EF4-FFF2-40B4-BE49-F238E27FC236}">
                <a16:creationId xmlns:a16="http://schemas.microsoft.com/office/drawing/2014/main"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0571101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9688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9603E64-1198-4350-AE4E-0E6A375354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2025/3/31</a:t>
            </a:fld>
            <a:endParaRPr kumimoji="0" lang="zh-CN" altLang="en-US" sz="1200" b="0" i="0" u="none" strike="noStrike" kern="1200" cap="none" spc="0" normalizeH="0" baseline="0" noProof="0">
              <a:ln>
                <a:noFill/>
              </a:ln>
              <a:solidFill>
                <a:prstClr val="black">
                  <a:tint val="75000"/>
                </a:prstClr>
              </a:solidFill>
              <a:effectLst/>
              <a:uLnTx/>
              <a:uFillTx/>
              <a:latin typeface="微软雅黑"/>
              <a:ea typeface="微软雅黑"/>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a:ea typeface="微软雅黑"/>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2A8D4C-1946-442B-BA1B-548F02DF8252}"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a:ea typeface="微软雅黑"/>
              <a:cs typeface="+mn-cs"/>
            </a:endParaRPr>
          </a:p>
        </p:txBody>
      </p:sp>
    </p:spTree>
    <p:extLst>
      <p:ext uri="{BB962C8B-B14F-4D97-AF65-F5344CB8AC3E}">
        <p14:creationId xmlns:p14="http://schemas.microsoft.com/office/powerpoint/2010/main" val="336530205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9603E64-1198-4350-AE4E-0E6A375354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2025/3/31</a:t>
            </a:fld>
            <a:endParaRPr kumimoji="0" lang="zh-CN" altLang="en-US" sz="1200" b="0" i="0" u="none" strike="noStrike" kern="1200" cap="none" spc="0" normalizeH="0" baseline="0" noProof="0">
              <a:ln>
                <a:noFill/>
              </a:ln>
              <a:solidFill>
                <a:prstClr val="black">
                  <a:tint val="75000"/>
                </a:prstClr>
              </a:solidFill>
              <a:effectLst/>
              <a:uLnTx/>
              <a:uFillTx/>
              <a:latin typeface="微软雅黑"/>
              <a:ea typeface="微软雅黑"/>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a:ea typeface="微软雅黑"/>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2A8D4C-1946-442B-BA1B-548F02DF8252}"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a:ea typeface="微软雅黑"/>
              <a:cs typeface="+mn-cs"/>
            </a:endParaRPr>
          </a:p>
        </p:txBody>
      </p:sp>
    </p:spTree>
    <p:extLst>
      <p:ext uri="{BB962C8B-B14F-4D97-AF65-F5344CB8AC3E}">
        <p14:creationId xmlns:p14="http://schemas.microsoft.com/office/powerpoint/2010/main" val="95027419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9603E64-1198-4350-AE4E-0E6A375354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2025/3/31</a:t>
            </a:fld>
            <a:endParaRPr kumimoji="0" lang="zh-CN" altLang="en-US" sz="1200" b="0" i="0" u="none" strike="noStrike" kern="1200" cap="none" spc="0" normalizeH="0" baseline="0" noProof="0">
              <a:ln>
                <a:noFill/>
              </a:ln>
              <a:solidFill>
                <a:prstClr val="black">
                  <a:tint val="75000"/>
                </a:prstClr>
              </a:solidFill>
              <a:effectLst/>
              <a:uLnTx/>
              <a:uFillTx/>
              <a:latin typeface="微软雅黑"/>
              <a:ea typeface="微软雅黑"/>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a:ea typeface="微软雅黑"/>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2A8D4C-1946-442B-BA1B-548F02DF8252}"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a:ea typeface="微软雅黑"/>
              <a:cs typeface="+mn-cs"/>
            </a:endParaRPr>
          </a:p>
        </p:txBody>
      </p:sp>
    </p:spTree>
    <p:extLst>
      <p:ext uri="{BB962C8B-B14F-4D97-AF65-F5344CB8AC3E}">
        <p14:creationId xmlns:p14="http://schemas.microsoft.com/office/powerpoint/2010/main" val="383092861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9603E64-1198-4350-AE4E-0E6A375354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2025/3/31</a:t>
            </a:fld>
            <a:endParaRPr kumimoji="0" lang="zh-CN" altLang="en-US" sz="1200" b="0" i="0" u="none" strike="noStrike" kern="1200" cap="none" spc="0" normalizeH="0" baseline="0" noProof="0">
              <a:ln>
                <a:noFill/>
              </a:ln>
              <a:solidFill>
                <a:prstClr val="black">
                  <a:tint val="75000"/>
                </a:prstClr>
              </a:solidFill>
              <a:effectLst/>
              <a:uLnTx/>
              <a:uFillTx/>
              <a:latin typeface="微软雅黑"/>
              <a:ea typeface="微软雅黑"/>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a:ea typeface="微软雅黑"/>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2A8D4C-1946-442B-BA1B-548F02DF8252}"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a:ea typeface="微软雅黑"/>
              <a:cs typeface="+mn-cs"/>
            </a:endParaRPr>
          </a:p>
        </p:txBody>
      </p:sp>
    </p:spTree>
    <p:extLst>
      <p:ext uri="{BB962C8B-B14F-4D97-AF65-F5344CB8AC3E}">
        <p14:creationId xmlns:p14="http://schemas.microsoft.com/office/powerpoint/2010/main" val="348619095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9603E64-1198-4350-AE4E-0E6A375354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2025/3/31</a:t>
            </a:fld>
            <a:endParaRPr kumimoji="0" lang="zh-CN" altLang="en-US" sz="1200" b="0" i="0" u="none" strike="noStrike" kern="1200" cap="none" spc="0" normalizeH="0" baseline="0" noProof="0">
              <a:ln>
                <a:noFill/>
              </a:ln>
              <a:solidFill>
                <a:prstClr val="black">
                  <a:tint val="75000"/>
                </a:prstClr>
              </a:solidFill>
              <a:effectLst/>
              <a:uLnTx/>
              <a:uFillTx/>
              <a:latin typeface="微软雅黑"/>
              <a:ea typeface="微软雅黑"/>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a:ea typeface="微软雅黑"/>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2A8D4C-1946-442B-BA1B-548F02DF8252}"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a:ea typeface="微软雅黑"/>
              <a:cs typeface="+mn-cs"/>
            </a:endParaRPr>
          </a:p>
        </p:txBody>
      </p:sp>
    </p:spTree>
    <p:extLst>
      <p:ext uri="{BB962C8B-B14F-4D97-AF65-F5344CB8AC3E}">
        <p14:creationId xmlns:p14="http://schemas.microsoft.com/office/powerpoint/2010/main" val="27167419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2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B251516-9A20-439F-A84E-F68B068F9D32}"/>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3BC75F8F-812A-4605-A50B-C2D970FADE8A}" type="datetimeFigureOut">
              <a:rPr lang="en-GB"/>
              <a:pPr>
                <a:defRPr/>
              </a:pPr>
              <a:t>31/03/2025</a:t>
            </a:fld>
            <a:endParaRPr lang="en-GB"/>
          </a:p>
        </p:txBody>
      </p:sp>
      <p:sp>
        <p:nvSpPr>
          <p:cNvPr id="5" name="Footer Placeholder 4">
            <a:extLst>
              <a:ext uri="{FF2B5EF4-FFF2-40B4-BE49-F238E27FC236}">
                <a16:creationId xmlns:a16="http://schemas.microsoft.com/office/drawing/2014/main" id="{B130FAD5-237A-41C6-9CB6-C4B19172F41B}"/>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52558A5E-EF3B-41F0-967C-A2B3AF129E44}"/>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3079635A-DAB3-49E5-8CF9-AF871A9BC2C4}" type="slidenum">
              <a:rPr lang="en-GB"/>
              <a:pPr>
                <a:defRPr/>
              </a:pPr>
              <a:t>‹#›</a:t>
            </a:fld>
            <a:endParaRPr lang="en-GB"/>
          </a:p>
        </p:txBody>
      </p:sp>
    </p:spTree>
    <p:extLst>
      <p:ext uri="{BB962C8B-B14F-4D97-AF65-F5344CB8AC3E}">
        <p14:creationId xmlns:p14="http://schemas.microsoft.com/office/powerpoint/2010/main" val="6588816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9603E64-1198-4350-AE4E-0E6A375354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2025/3/31</a:t>
            </a:fld>
            <a:endParaRPr kumimoji="0" lang="zh-CN" altLang="en-US" sz="1200" b="0" i="0" u="none" strike="noStrike" kern="1200" cap="none" spc="0" normalizeH="0" baseline="0" noProof="0">
              <a:ln>
                <a:noFill/>
              </a:ln>
              <a:solidFill>
                <a:prstClr val="black">
                  <a:tint val="75000"/>
                </a:prstClr>
              </a:solidFill>
              <a:effectLst/>
              <a:uLnTx/>
              <a:uFillTx/>
              <a:latin typeface="微软雅黑"/>
              <a:ea typeface="微软雅黑"/>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a:ea typeface="微软雅黑"/>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2A8D4C-1946-442B-BA1B-548F02DF8252}"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a:ea typeface="微软雅黑"/>
              <a:cs typeface="+mn-cs"/>
            </a:endParaRPr>
          </a:p>
        </p:txBody>
      </p:sp>
    </p:spTree>
    <p:extLst>
      <p:ext uri="{BB962C8B-B14F-4D97-AF65-F5344CB8AC3E}">
        <p14:creationId xmlns:p14="http://schemas.microsoft.com/office/powerpoint/2010/main" val="366738490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9603E64-1198-4350-AE4E-0E6A375354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2025/3/31</a:t>
            </a:fld>
            <a:endParaRPr kumimoji="0" lang="zh-CN" altLang="en-US" sz="1200" b="0" i="0" u="none" strike="noStrike" kern="1200" cap="none" spc="0" normalizeH="0" baseline="0" noProof="0">
              <a:ln>
                <a:noFill/>
              </a:ln>
              <a:solidFill>
                <a:prstClr val="black">
                  <a:tint val="75000"/>
                </a:prstClr>
              </a:solidFill>
              <a:effectLst/>
              <a:uLnTx/>
              <a:uFillTx/>
              <a:latin typeface="微软雅黑"/>
              <a:ea typeface="微软雅黑"/>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a:ea typeface="微软雅黑"/>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2A8D4C-1946-442B-BA1B-548F02DF8252}"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a:ea typeface="微软雅黑"/>
              <a:cs typeface="+mn-cs"/>
            </a:endParaRPr>
          </a:p>
        </p:txBody>
      </p:sp>
    </p:spTree>
    <p:extLst>
      <p:ext uri="{BB962C8B-B14F-4D97-AF65-F5344CB8AC3E}">
        <p14:creationId xmlns:p14="http://schemas.microsoft.com/office/powerpoint/2010/main" val="15291575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9603E64-1198-4350-AE4E-0E6A375354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2025/3/31</a:t>
            </a:fld>
            <a:endParaRPr kumimoji="0" lang="zh-CN" altLang="en-US" sz="1200" b="0" i="0" u="none" strike="noStrike" kern="1200" cap="none" spc="0" normalizeH="0" baseline="0" noProof="0">
              <a:ln>
                <a:noFill/>
              </a:ln>
              <a:solidFill>
                <a:prstClr val="black">
                  <a:tint val="75000"/>
                </a:prstClr>
              </a:solidFill>
              <a:effectLst/>
              <a:uLnTx/>
              <a:uFillTx/>
              <a:latin typeface="微软雅黑"/>
              <a:ea typeface="微软雅黑"/>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a:ea typeface="微软雅黑"/>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2A8D4C-1946-442B-BA1B-548F02DF8252}"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a:ea typeface="微软雅黑"/>
              <a:cs typeface="+mn-cs"/>
            </a:endParaRPr>
          </a:p>
        </p:txBody>
      </p:sp>
    </p:spTree>
    <p:extLst>
      <p:ext uri="{BB962C8B-B14F-4D97-AF65-F5344CB8AC3E}">
        <p14:creationId xmlns:p14="http://schemas.microsoft.com/office/powerpoint/2010/main" val="379726694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9603E64-1198-4350-AE4E-0E6A375354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2025/3/31</a:t>
            </a:fld>
            <a:endParaRPr kumimoji="0" lang="zh-CN" altLang="en-US" sz="1200" b="0" i="0" u="none" strike="noStrike" kern="1200" cap="none" spc="0" normalizeH="0" baseline="0" noProof="0">
              <a:ln>
                <a:noFill/>
              </a:ln>
              <a:solidFill>
                <a:prstClr val="black">
                  <a:tint val="75000"/>
                </a:prstClr>
              </a:solidFill>
              <a:effectLst/>
              <a:uLnTx/>
              <a:uFillTx/>
              <a:latin typeface="微软雅黑"/>
              <a:ea typeface="微软雅黑"/>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a:ea typeface="微软雅黑"/>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2A8D4C-1946-442B-BA1B-548F02DF8252}"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a:ea typeface="微软雅黑"/>
              <a:cs typeface="+mn-cs"/>
            </a:endParaRPr>
          </a:p>
        </p:txBody>
      </p:sp>
    </p:spTree>
    <p:extLst>
      <p:ext uri="{BB962C8B-B14F-4D97-AF65-F5344CB8AC3E}">
        <p14:creationId xmlns:p14="http://schemas.microsoft.com/office/powerpoint/2010/main" val="267426714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9603E64-1198-4350-AE4E-0E6A375354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2025/3/31</a:t>
            </a:fld>
            <a:endParaRPr kumimoji="0" lang="zh-CN" altLang="en-US" sz="1200" b="0" i="0" u="none" strike="noStrike" kern="1200" cap="none" spc="0" normalizeH="0" baseline="0" noProof="0">
              <a:ln>
                <a:noFill/>
              </a:ln>
              <a:solidFill>
                <a:prstClr val="black">
                  <a:tint val="75000"/>
                </a:prstClr>
              </a:solidFill>
              <a:effectLst/>
              <a:uLnTx/>
              <a:uFillTx/>
              <a:latin typeface="微软雅黑"/>
              <a:ea typeface="微软雅黑"/>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a:ea typeface="微软雅黑"/>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2A8D4C-1946-442B-BA1B-548F02DF8252}"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a:ea typeface="微软雅黑"/>
              <a:cs typeface="+mn-cs"/>
            </a:endParaRPr>
          </a:p>
        </p:txBody>
      </p:sp>
    </p:spTree>
    <p:extLst>
      <p:ext uri="{BB962C8B-B14F-4D97-AF65-F5344CB8AC3E}">
        <p14:creationId xmlns:p14="http://schemas.microsoft.com/office/powerpoint/2010/main" val="412665345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9603E64-1198-4350-AE4E-0E6A375354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2025/3/31</a:t>
            </a:fld>
            <a:endParaRPr kumimoji="0" lang="zh-CN" altLang="en-US" sz="1200" b="0" i="0" u="none" strike="noStrike" kern="1200" cap="none" spc="0" normalizeH="0" baseline="0" noProof="0">
              <a:ln>
                <a:noFill/>
              </a:ln>
              <a:solidFill>
                <a:prstClr val="black">
                  <a:tint val="75000"/>
                </a:prstClr>
              </a:solidFill>
              <a:effectLst/>
              <a:uLnTx/>
              <a:uFillTx/>
              <a:latin typeface="微软雅黑"/>
              <a:ea typeface="微软雅黑"/>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a:ea typeface="微软雅黑"/>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2A8D4C-1946-442B-BA1B-548F02DF8252}"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a:ea typeface="微软雅黑"/>
              <a:cs typeface="+mn-cs"/>
            </a:endParaRPr>
          </a:p>
        </p:txBody>
      </p:sp>
    </p:spTree>
    <p:extLst>
      <p:ext uri="{BB962C8B-B14F-4D97-AF65-F5344CB8AC3E}">
        <p14:creationId xmlns:p14="http://schemas.microsoft.com/office/powerpoint/2010/main" val="408717127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80257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34EFB7D8-F8FE-4A6B-807E-96B9AB6410CB}"/>
              </a:ext>
            </a:extLst>
          </p:cNvPr>
          <p:cNvSpPr/>
          <p:nvPr userDrawn="1"/>
        </p:nvSpPr>
        <p:spPr>
          <a:xfrm>
            <a:off x="412282" y="440088"/>
            <a:ext cx="11495238" cy="6222732"/>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pic>
        <p:nvPicPr>
          <p:cNvPr id="9" name="图片 8">
            <a:extLst>
              <a:ext uri="{FF2B5EF4-FFF2-40B4-BE49-F238E27FC236}">
                <a16:creationId xmlns:a16="http://schemas.microsoft.com/office/drawing/2014/main" id="{8D2700CA-F649-4EEE-969D-4A4133F1A6E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 y="0"/>
            <a:ext cx="1917700" cy="1981200"/>
          </a:xfrm>
          <a:prstGeom prst="rect">
            <a:avLst/>
          </a:prstGeom>
        </p:spPr>
      </p:pic>
    </p:spTree>
    <p:extLst>
      <p:ext uri="{BB962C8B-B14F-4D97-AF65-F5344CB8AC3E}">
        <p14:creationId xmlns:p14="http://schemas.microsoft.com/office/powerpoint/2010/main" val="14256670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505FF91C-443D-4959-B3F6-4D3A6ABD3A6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66183" b="2192"/>
          <a:stretch/>
        </p:blipFill>
        <p:spPr>
          <a:xfrm>
            <a:off x="0" y="-1"/>
            <a:ext cx="12192000" cy="6858001"/>
          </a:xfrm>
          <a:prstGeom prst="rect">
            <a:avLst/>
          </a:prstGeom>
        </p:spPr>
      </p:pic>
      <p:pic>
        <p:nvPicPr>
          <p:cNvPr id="10" name="图片 9">
            <a:extLst>
              <a:ext uri="{FF2B5EF4-FFF2-40B4-BE49-F238E27FC236}">
                <a16:creationId xmlns:a16="http://schemas.microsoft.com/office/drawing/2014/main" id="{28E34E09-8FAE-4D8A-8A7E-9A6E64BBB47C}"/>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4874" t="46481" r="43412" b="7037"/>
          <a:stretch/>
        </p:blipFill>
        <p:spPr>
          <a:xfrm>
            <a:off x="570230" y="2533286"/>
            <a:ext cx="2705100" cy="4324714"/>
          </a:xfrm>
          <a:prstGeom prst="rect">
            <a:avLst/>
          </a:prstGeom>
        </p:spPr>
      </p:pic>
      <p:sp>
        <p:nvSpPr>
          <p:cNvPr id="16" name="矩形 15">
            <a:extLst>
              <a:ext uri="{FF2B5EF4-FFF2-40B4-BE49-F238E27FC236}">
                <a16:creationId xmlns:a16="http://schemas.microsoft.com/office/drawing/2014/main" id="{7395A29C-94E1-4251-8751-D6ABB0681002}"/>
              </a:ext>
            </a:extLst>
          </p:cNvPr>
          <p:cNvSpPr/>
          <p:nvPr userDrawn="1"/>
        </p:nvSpPr>
        <p:spPr>
          <a:xfrm>
            <a:off x="3845560" y="0"/>
            <a:ext cx="3195320" cy="6858000"/>
          </a:xfrm>
          <a:prstGeom prst="rect">
            <a:avLst/>
          </a:prstGeom>
          <a:solidFill>
            <a:srgbClr val="FDA0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
        <p:nvSpPr>
          <p:cNvPr id="17" name="椭圆 16">
            <a:extLst>
              <a:ext uri="{FF2B5EF4-FFF2-40B4-BE49-F238E27FC236}">
                <a16:creationId xmlns:a16="http://schemas.microsoft.com/office/drawing/2014/main" id="{3FC618AA-6C1F-408C-B788-D6D2B5219871}"/>
              </a:ext>
            </a:extLst>
          </p:cNvPr>
          <p:cNvSpPr/>
          <p:nvPr userDrawn="1"/>
        </p:nvSpPr>
        <p:spPr>
          <a:xfrm>
            <a:off x="3628390" y="2015126"/>
            <a:ext cx="3629660" cy="3629660"/>
          </a:xfrm>
          <a:prstGeom prst="ellipse">
            <a:avLst/>
          </a:prstGeom>
          <a:solidFill>
            <a:schemeClr val="bg1"/>
          </a:solidFill>
          <a:ln>
            <a:solidFill>
              <a:srgbClr val="FDA0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pic>
        <p:nvPicPr>
          <p:cNvPr id="18" name="图片 17">
            <a:extLst>
              <a:ext uri="{FF2B5EF4-FFF2-40B4-BE49-F238E27FC236}">
                <a16:creationId xmlns:a16="http://schemas.microsoft.com/office/drawing/2014/main" id="{33DCBCEE-5818-42F5-AF4A-BCFF85B3FF89}"/>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b="10842"/>
          <a:stretch/>
        </p:blipFill>
        <p:spPr>
          <a:xfrm>
            <a:off x="8458200" y="4456042"/>
            <a:ext cx="3022600" cy="2401958"/>
          </a:xfrm>
          <a:prstGeom prst="rect">
            <a:avLst/>
          </a:prstGeom>
        </p:spPr>
      </p:pic>
    </p:spTree>
    <p:extLst>
      <p:ext uri="{BB962C8B-B14F-4D97-AF65-F5344CB8AC3E}">
        <p14:creationId xmlns:p14="http://schemas.microsoft.com/office/powerpoint/2010/main" val="41783390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9" name="矩形 8">
            <a:extLst>
              <a:ext uri="{FF2B5EF4-FFF2-40B4-BE49-F238E27FC236}">
                <a16:creationId xmlns:a16="http://schemas.microsoft.com/office/drawing/2014/main" id="{85366578-62B3-43F0-BF15-42AAAE82056F}"/>
              </a:ext>
            </a:extLst>
          </p:cNvPr>
          <p:cNvSpPr/>
          <p:nvPr userDrawn="1"/>
        </p:nvSpPr>
        <p:spPr>
          <a:xfrm>
            <a:off x="412282" y="440088"/>
            <a:ext cx="11495238" cy="6222732"/>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pic>
        <p:nvPicPr>
          <p:cNvPr id="10" name="图片 9">
            <a:extLst>
              <a:ext uri="{FF2B5EF4-FFF2-40B4-BE49-F238E27FC236}">
                <a16:creationId xmlns:a16="http://schemas.microsoft.com/office/drawing/2014/main" id="{0A074D3B-6AF1-4152-8150-BFFC54279FF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6704"/>
          <a:stretch/>
        </p:blipFill>
        <p:spPr>
          <a:xfrm>
            <a:off x="776826" y="919407"/>
            <a:ext cx="907281" cy="923330"/>
          </a:xfrm>
          <a:prstGeom prst="rect">
            <a:avLst/>
          </a:prstGeom>
        </p:spPr>
      </p:pic>
    </p:spTree>
    <p:extLst>
      <p:ext uri="{BB962C8B-B14F-4D97-AF65-F5344CB8AC3E}">
        <p14:creationId xmlns:p14="http://schemas.microsoft.com/office/powerpoint/2010/main" val="1126115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2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22456DF-BA35-4CC8-8913-4E4D68842030}"/>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5C0986F0-FB9B-4577-891F-7249DF92DDFC}" type="datetimeFigureOut">
              <a:rPr lang="en-GB"/>
              <a:pPr>
                <a:defRPr/>
              </a:pPr>
              <a:t>31/03/2025</a:t>
            </a:fld>
            <a:endParaRPr lang="en-GB"/>
          </a:p>
        </p:txBody>
      </p:sp>
      <p:sp>
        <p:nvSpPr>
          <p:cNvPr id="5" name="Footer Placeholder 4">
            <a:extLst>
              <a:ext uri="{FF2B5EF4-FFF2-40B4-BE49-F238E27FC236}">
                <a16:creationId xmlns:a16="http://schemas.microsoft.com/office/drawing/2014/main" id="{A508E407-68FE-47A4-9CA5-AB234ACFA664}"/>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82D358A0-01EF-4F8A-94B4-267037C79E14}"/>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F4F816F0-C8DD-46F4-8A89-0DD86449AF2E}" type="slidenum">
              <a:rPr lang="en-GB"/>
              <a:pPr>
                <a:defRPr/>
              </a:pPr>
              <a:t>‹#›</a:t>
            </a:fld>
            <a:endParaRPr lang="en-GB"/>
          </a:p>
        </p:txBody>
      </p:sp>
    </p:spTree>
    <p:extLst>
      <p:ext uri="{BB962C8B-B14F-4D97-AF65-F5344CB8AC3E}">
        <p14:creationId xmlns:p14="http://schemas.microsoft.com/office/powerpoint/2010/main" val="18857194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9163F9-1640-22E0-2DFB-CCC0B6D42D13}"/>
              </a:ext>
            </a:extLst>
          </p:cNvPr>
          <p:cNvSpPr>
            <a:spLocks noGrp="1"/>
          </p:cNvSpPr>
          <p:nvPr>
            <p:ph type="title"/>
          </p:nvPr>
        </p:nvSpPr>
        <p:spPr>
          <a:xfrm>
            <a:off x="960000" y="711200"/>
            <a:ext cx="10281600" cy="645600"/>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5EE913B-DADE-00D2-9EE6-229E8AE0E5F8}"/>
              </a:ext>
            </a:extLst>
          </p:cNvPr>
          <p:cNvSpPr>
            <a:spLocks noGrp="1"/>
          </p:cNvSpPr>
          <p:nvPr>
            <p:ph idx="1"/>
          </p:nvPr>
        </p:nvSpPr>
        <p:spPr>
          <a:xfrm>
            <a:off x="960000" y="1536633"/>
            <a:ext cx="10281600" cy="4608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4DEE23-4B15-208A-C431-8A9104DD9DAA}"/>
              </a:ext>
            </a:extLst>
          </p:cNvPr>
          <p:cNvSpPr>
            <a:spLocks noGrp="1"/>
          </p:cNvSpPr>
          <p:nvPr>
            <p:ph type="dt" sz="half" idx="10"/>
          </p:nvPr>
        </p:nvSpPr>
        <p:spPr/>
        <p:txBody>
          <a:bodyPr/>
          <a:lstStyle/>
          <a:p>
            <a:fld id="{45CB04BA-638F-48EA-A6C1-2552E34252B4}" type="datetimeFigureOut">
              <a:rPr lang="en-US" smtClean="0"/>
              <a:t>3/31/2025</a:t>
            </a:fld>
            <a:endParaRPr lang="en-US"/>
          </a:p>
        </p:txBody>
      </p:sp>
      <p:sp>
        <p:nvSpPr>
          <p:cNvPr id="5" name="Footer Placeholder 4">
            <a:extLst>
              <a:ext uri="{FF2B5EF4-FFF2-40B4-BE49-F238E27FC236}">
                <a16:creationId xmlns:a16="http://schemas.microsoft.com/office/drawing/2014/main" id="{373CF679-25A0-AA86-A959-3F7292543A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45FEE8-B9CE-B650-E80B-DCF180A3E368}"/>
              </a:ext>
            </a:extLst>
          </p:cNvPr>
          <p:cNvSpPr>
            <a:spLocks noGrp="1"/>
          </p:cNvSpPr>
          <p:nvPr>
            <p:ph type="sldNum" sz="quarter" idx="12"/>
          </p:nvPr>
        </p:nvSpPr>
        <p:spPr/>
        <p:txBody>
          <a:bodyPr/>
          <a:lstStyle/>
          <a:p>
            <a:fld id="{B0E32A0A-668B-4BA3-A1D4-CAEC26AE557B}" type="slidenum">
              <a:rPr lang="en-US" smtClean="0"/>
              <a:t>‹#›</a:t>
            </a:fld>
            <a:endParaRPr lang="en-US"/>
          </a:p>
        </p:txBody>
      </p:sp>
    </p:spTree>
    <p:extLst>
      <p:ext uri="{BB962C8B-B14F-4D97-AF65-F5344CB8AC3E}">
        <p14:creationId xmlns:p14="http://schemas.microsoft.com/office/powerpoint/2010/main" val="32036512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2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D7EA627-CCB9-4205-98C1-029FCCDC95AA}"/>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4555BD31-9EF6-4613-B526-28618E76AA27}" type="datetimeFigureOut">
              <a:rPr lang="en-GB"/>
              <a:pPr>
                <a:defRPr/>
              </a:pPr>
              <a:t>31/03/2025</a:t>
            </a:fld>
            <a:endParaRPr lang="en-GB"/>
          </a:p>
        </p:txBody>
      </p:sp>
      <p:sp>
        <p:nvSpPr>
          <p:cNvPr id="5" name="Footer Placeholder 4">
            <a:extLst>
              <a:ext uri="{FF2B5EF4-FFF2-40B4-BE49-F238E27FC236}">
                <a16:creationId xmlns:a16="http://schemas.microsoft.com/office/drawing/2014/main" id="{54103A70-048E-4F1F-9C07-61F3E7595A57}"/>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80295E83-DE33-4F74-94DB-35650B452E6F}"/>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57D0206B-21E3-4926-9910-768FF9063D16}" type="slidenum">
              <a:rPr lang="en-GB"/>
              <a:pPr>
                <a:defRPr/>
              </a:pPr>
              <a:t>‹#›</a:t>
            </a:fld>
            <a:endParaRPr lang="en-GB"/>
          </a:p>
        </p:txBody>
      </p:sp>
    </p:spTree>
    <p:extLst>
      <p:ext uri="{BB962C8B-B14F-4D97-AF65-F5344CB8AC3E}">
        <p14:creationId xmlns:p14="http://schemas.microsoft.com/office/powerpoint/2010/main" val="25386059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15.xml"/><Relationship Id="rId18" Type="http://schemas.openxmlformats.org/officeDocument/2006/relationships/slideLayout" Target="../slideLayouts/slideLayout20.xml"/><Relationship Id="rId26" Type="http://schemas.openxmlformats.org/officeDocument/2006/relationships/slideLayout" Target="../slideLayouts/slideLayout28.xml"/><Relationship Id="rId39" Type="http://schemas.openxmlformats.org/officeDocument/2006/relationships/slideLayout" Target="../slideLayouts/slideLayout41.xml"/><Relationship Id="rId21" Type="http://schemas.openxmlformats.org/officeDocument/2006/relationships/slideLayout" Target="../slideLayouts/slideLayout23.xml"/><Relationship Id="rId34" Type="http://schemas.openxmlformats.org/officeDocument/2006/relationships/slideLayout" Target="../slideLayouts/slideLayout36.xml"/><Relationship Id="rId7" Type="http://schemas.openxmlformats.org/officeDocument/2006/relationships/slideLayout" Target="../slideLayouts/slideLayout9.xml"/><Relationship Id="rId12" Type="http://schemas.openxmlformats.org/officeDocument/2006/relationships/slideLayout" Target="../slideLayouts/slideLayout14.xml"/><Relationship Id="rId17" Type="http://schemas.openxmlformats.org/officeDocument/2006/relationships/slideLayout" Target="../slideLayouts/slideLayout19.xml"/><Relationship Id="rId25" Type="http://schemas.openxmlformats.org/officeDocument/2006/relationships/slideLayout" Target="../slideLayouts/slideLayout27.xml"/><Relationship Id="rId33" Type="http://schemas.openxmlformats.org/officeDocument/2006/relationships/slideLayout" Target="../slideLayouts/slideLayout35.xml"/><Relationship Id="rId38" Type="http://schemas.openxmlformats.org/officeDocument/2006/relationships/slideLayout" Target="../slideLayouts/slideLayout40.xml"/><Relationship Id="rId2" Type="http://schemas.openxmlformats.org/officeDocument/2006/relationships/slideLayout" Target="../slideLayouts/slideLayout4.xml"/><Relationship Id="rId16" Type="http://schemas.openxmlformats.org/officeDocument/2006/relationships/slideLayout" Target="../slideLayouts/slideLayout18.xml"/><Relationship Id="rId20" Type="http://schemas.openxmlformats.org/officeDocument/2006/relationships/slideLayout" Target="../slideLayouts/slideLayout22.xml"/><Relationship Id="rId29" Type="http://schemas.openxmlformats.org/officeDocument/2006/relationships/slideLayout" Target="../slideLayouts/slideLayout31.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24" Type="http://schemas.openxmlformats.org/officeDocument/2006/relationships/slideLayout" Target="../slideLayouts/slideLayout26.xml"/><Relationship Id="rId32" Type="http://schemas.openxmlformats.org/officeDocument/2006/relationships/slideLayout" Target="../slideLayouts/slideLayout34.xml"/><Relationship Id="rId37" Type="http://schemas.openxmlformats.org/officeDocument/2006/relationships/slideLayout" Target="../slideLayouts/slideLayout39.xml"/><Relationship Id="rId40" Type="http://schemas.openxmlformats.org/officeDocument/2006/relationships/theme" Target="../theme/theme2.xml"/><Relationship Id="rId5" Type="http://schemas.openxmlformats.org/officeDocument/2006/relationships/slideLayout" Target="../slideLayouts/slideLayout7.xml"/><Relationship Id="rId15" Type="http://schemas.openxmlformats.org/officeDocument/2006/relationships/slideLayout" Target="../slideLayouts/slideLayout17.xml"/><Relationship Id="rId23" Type="http://schemas.openxmlformats.org/officeDocument/2006/relationships/slideLayout" Target="../slideLayouts/slideLayout25.xml"/><Relationship Id="rId28" Type="http://schemas.openxmlformats.org/officeDocument/2006/relationships/slideLayout" Target="../slideLayouts/slideLayout30.xml"/><Relationship Id="rId36" Type="http://schemas.openxmlformats.org/officeDocument/2006/relationships/slideLayout" Target="../slideLayouts/slideLayout38.xml"/><Relationship Id="rId10" Type="http://schemas.openxmlformats.org/officeDocument/2006/relationships/slideLayout" Target="../slideLayouts/slideLayout12.xml"/><Relationship Id="rId19" Type="http://schemas.openxmlformats.org/officeDocument/2006/relationships/slideLayout" Target="../slideLayouts/slideLayout21.xml"/><Relationship Id="rId31" Type="http://schemas.openxmlformats.org/officeDocument/2006/relationships/slideLayout" Target="../slideLayouts/slideLayout33.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slideLayout" Target="../slideLayouts/slideLayout16.xml"/><Relationship Id="rId22" Type="http://schemas.openxmlformats.org/officeDocument/2006/relationships/slideLayout" Target="../slideLayouts/slideLayout24.xml"/><Relationship Id="rId27" Type="http://schemas.openxmlformats.org/officeDocument/2006/relationships/slideLayout" Target="../slideLayouts/slideLayout29.xml"/><Relationship Id="rId30" Type="http://schemas.openxmlformats.org/officeDocument/2006/relationships/slideLayout" Target="../slideLayouts/slideLayout32.xml"/><Relationship Id="rId35" Type="http://schemas.openxmlformats.org/officeDocument/2006/relationships/slideLayout" Target="../slideLayouts/slideLayout37.xml"/><Relationship Id="rId8" Type="http://schemas.openxmlformats.org/officeDocument/2006/relationships/slideLayout" Target="../slideLayouts/slideLayout10.xml"/><Relationship Id="rId3" Type="http://schemas.openxmlformats.org/officeDocument/2006/relationships/slideLayout" Target="../slideLayouts/slideLayout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3.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theme" Target="../theme/theme4.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image" Target="../media/image2.png"/><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theme" Target="../theme/theme5.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78.xml"/><Relationship Id="rId7" Type="http://schemas.openxmlformats.org/officeDocument/2006/relationships/image" Target="../media/image3.png"/><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theme" Target="../theme/theme6.xml"/><Relationship Id="rId5" Type="http://schemas.openxmlformats.org/officeDocument/2006/relationships/slideLayout" Target="../slideLayouts/slideLayout80.xml"/><Relationship Id="rId4" Type="http://schemas.openxmlformats.org/officeDocument/2006/relationships/slideLayout" Target="../slideLayouts/slideLayout79.xml"/><Relationship Id="rId9"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567280E-3606-4F07-B48E-BEBC6301C5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0680368-EC8F-20F5-7D78-3E38AE9E2C18}"/>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A5E17B-B4A5-0DA1-A35A-8EF9DA95965F}"/>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CB04BA-638F-48EA-A6C1-2552E34252B4}" type="datetimeFigureOut">
              <a:rPr lang="en-US" smtClean="0"/>
              <a:t>3/31/2025</a:t>
            </a:fld>
            <a:endParaRPr lang="en-US"/>
          </a:p>
        </p:txBody>
      </p:sp>
      <p:sp>
        <p:nvSpPr>
          <p:cNvPr id="5" name="Footer Placeholder 4">
            <a:extLst>
              <a:ext uri="{FF2B5EF4-FFF2-40B4-BE49-F238E27FC236}">
                <a16:creationId xmlns:a16="http://schemas.microsoft.com/office/drawing/2014/main" id="{EE7A89D5-2D57-CF0E-2ECF-99F706F3E6ED}"/>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869F354-1532-5625-8002-6B51A7165358}"/>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E32A0A-668B-4BA3-A1D4-CAEC26AE557B}" type="slidenum">
              <a:rPr lang="en-US" smtClean="0"/>
              <a:t>‹#›</a:t>
            </a:fld>
            <a:endParaRPr lang="en-US"/>
          </a:p>
        </p:txBody>
      </p:sp>
    </p:spTree>
    <p:extLst>
      <p:ext uri="{BB962C8B-B14F-4D97-AF65-F5344CB8AC3E}">
        <p14:creationId xmlns:p14="http://schemas.microsoft.com/office/powerpoint/2010/main" val="893524059"/>
      </p:ext>
    </p:extLst>
  </p:cSld>
  <p:clrMap bg1="lt1" tx1="dk1" bg2="lt2" tx2="dk2" accent1="accent1" accent2="accent2" accent3="accent3" accent4="accent4" accent5="accent5" accent6="accent6" hlink="hlink" folHlink="folHlink"/>
  <p:sldLayoutIdLst>
    <p:sldLayoutId id="2147483663" r:id="rId1"/>
    <p:sldLayoutId id="2147483755" r:id="rId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9Slide.vn - 2019">
            <a:extLst>
              <a:ext uri="{FF2B5EF4-FFF2-40B4-BE49-F238E27FC236}">
                <a16:creationId xmlns:a16="http://schemas.microsoft.com/office/drawing/2014/main" id="{B3095B5C-4B10-4DDA-992D-746B2726FB75}"/>
              </a:ext>
            </a:extLst>
          </p:cNvPr>
          <p:cNvSpPr txBox="1">
            <a:spLocks noChangeArrowheads="1"/>
          </p:cNvSpPr>
          <p:nvPr userDrawn="1"/>
        </p:nvSpPr>
        <p:spPr bwMode="auto">
          <a:xfrm>
            <a:off x="0" y="-1604963"/>
            <a:ext cx="12192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400">
                <a:solidFill>
                  <a:srgbClr val="CFCFCF"/>
                </a:solidFill>
              </a:rPr>
              <a:t>www.9slide.vn</a:t>
            </a:r>
          </a:p>
        </p:txBody>
      </p:sp>
    </p:spTree>
    <p:extLst>
      <p:ext uri="{BB962C8B-B14F-4D97-AF65-F5344CB8AC3E}">
        <p14:creationId xmlns:p14="http://schemas.microsoft.com/office/powerpoint/2010/main" val="133269990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 id="2147483695" r:id="rId23"/>
    <p:sldLayoutId id="2147483696" r:id="rId24"/>
    <p:sldLayoutId id="2147483697" r:id="rId25"/>
    <p:sldLayoutId id="2147483698" r:id="rId26"/>
    <p:sldLayoutId id="2147483699" r:id="rId27"/>
    <p:sldLayoutId id="2147483700" r:id="rId28"/>
    <p:sldLayoutId id="2147483701" r:id="rId29"/>
    <p:sldLayoutId id="2147483702" r:id="rId30"/>
    <p:sldLayoutId id="2147483703" r:id="rId31"/>
    <p:sldLayoutId id="2147483704" r:id="rId32"/>
    <p:sldLayoutId id="2147483705" r:id="rId33"/>
    <p:sldLayoutId id="2147483706" r:id="rId34"/>
    <p:sldLayoutId id="2147483707" r:id="rId35"/>
    <p:sldLayoutId id="2147483708" r:id="rId36"/>
    <p:sldLayoutId id="2147483709" r:id="rId37"/>
    <p:sldLayoutId id="2147483710" r:id="rId38"/>
    <p:sldLayoutId id="2147483711" r:id="rId39"/>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9Slide.vn - 2019">
            <a:extLst>
              <a:ext uri="{FF2B5EF4-FFF2-40B4-BE49-F238E27FC236}">
                <a16:creationId xmlns:a16="http://schemas.microsoft.com/office/drawing/2014/main" id="{F5E8A47C-89F5-4A6B-9DD5-B595B5908EBC}"/>
              </a:ext>
            </a:extLst>
          </p:cNvPr>
          <p:cNvSpPr txBox="1">
            <a:spLocks noChangeArrowheads="1"/>
          </p:cNvSpPr>
          <p:nvPr userDrawn="1"/>
        </p:nvSpPr>
        <p:spPr bwMode="auto">
          <a:xfrm>
            <a:off x="0" y="-1604963"/>
            <a:ext cx="12192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400">
                <a:solidFill>
                  <a:srgbClr val="CFCFCF"/>
                </a:solidFill>
              </a:rPr>
              <a:t>www.9slide.vn</a:t>
            </a:r>
          </a:p>
        </p:txBody>
      </p:sp>
    </p:spTree>
    <p:extLst>
      <p:ext uri="{BB962C8B-B14F-4D97-AF65-F5344CB8AC3E}">
        <p14:creationId xmlns:p14="http://schemas.microsoft.com/office/powerpoint/2010/main" val="2486600253"/>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0945912"/>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56"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9603E64-1198-4350-AE4E-0E6A375354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2025/3/31</a:t>
            </a:fld>
            <a:endParaRPr kumimoji="0" lang="zh-CN" altLang="en-US" sz="1200" b="0" i="0" u="none" strike="noStrike" kern="1200" cap="none" spc="0" normalizeH="0" baseline="0" noProof="0">
              <a:ln>
                <a:noFill/>
              </a:ln>
              <a:solidFill>
                <a:prstClr val="black">
                  <a:tint val="75000"/>
                </a:prstClr>
              </a:solidFill>
              <a:effectLst/>
              <a:uLnTx/>
              <a:uFillTx/>
              <a:latin typeface="微软雅黑"/>
              <a:ea typeface="微软雅黑"/>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a:ea typeface="微软雅黑"/>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62A8D4C-1946-442B-BA1B-548F02DF8252}"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a:ea typeface="微软雅黑"/>
              <a:cs typeface="+mn-cs"/>
            </a:endParaRPr>
          </a:p>
        </p:txBody>
      </p:sp>
      <p:pic>
        <p:nvPicPr>
          <p:cNvPr id="7" name="Picture 6" descr="Shape&#10;&#10;Description automatically generated with medium confidence">
            <a:extLst>
              <a:ext uri="{FF2B5EF4-FFF2-40B4-BE49-F238E27FC236}">
                <a16:creationId xmlns:a16="http://schemas.microsoft.com/office/drawing/2014/main" id="{27F89151-D2E2-4375-8FED-3578A6DB3808}"/>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333499" y="509588"/>
            <a:ext cx="1181100" cy="1181100"/>
          </a:xfrm>
          <a:prstGeom prst="rect">
            <a:avLst/>
          </a:prstGeom>
        </p:spPr>
      </p:pic>
    </p:spTree>
    <p:extLst>
      <p:ext uri="{BB962C8B-B14F-4D97-AF65-F5344CB8AC3E}">
        <p14:creationId xmlns:p14="http://schemas.microsoft.com/office/powerpoint/2010/main" val="1732640282"/>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0072758B-CE18-4BCA-9722-6B279218B12F}"/>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图片 9">
            <a:extLst>
              <a:ext uri="{FF2B5EF4-FFF2-40B4-BE49-F238E27FC236}">
                <a16:creationId xmlns:a16="http://schemas.microsoft.com/office/drawing/2014/main" id="{71BA9C6C-57FD-49B0-B3FD-C4927E506B23}"/>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t="66183" b="2192"/>
          <a:stretch/>
        </p:blipFill>
        <p:spPr>
          <a:xfrm>
            <a:off x="0" y="-1"/>
            <a:ext cx="12192000" cy="6858001"/>
          </a:xfrm>
          <a:prstGeom prst="rect">
            <a:avLst/>
          </a:prstGeom>
        </p:spPr>
      </p:pic>
      <p:pic>
        <p:nvPicPr>
          <p:cNvPr id="12" name="图片 11">
            <a:extLst>
              <a:ext uri="{FF2B5EF4-FFF2-40B4-BE49-F238E27FC236}">
                <a16:creationId xmlns:a16="http://schemas.microsoft.com/office/drawing/2014/main" id="{E7EA2DAA-D5FA-4F17-9198-A2921ECC453D}"/>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l="57246" t="2592" b="79630"/>
          <a:stretch/>
        </p:blipFill>
        <p:spPr>
          <a:xfrm>
            <a:off x="5970276" y="520700"/>
            <a:ext cx="1648448" cy="1219200"/>
          </a:xfrm>
          <a:prstGeom prst="rect">
            <a:avLst/>
          </a:prstGeom>
        </p:spPr>
      </p:pic>
    </p:spTree>
    <p:extLst>
      <p:ext uri="{BB962C8B-B14F-4D97-AF65-F5344CB8AC3E}">
        <p14:creationId xmlns:p14="http://schemas.microsoft.com/office/powerpoint/2010/main" val="60543788"/>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4" r:id="rId5"/>
  </p:sldLayoutIdLst>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5.svg"/><Relationship Id="rId5" Type="http://schemas.openxmlformats.org/officeDocument/2006/relationships/image" Target="../media/image12.png"/><Relationship Id="rId4" Type="http://schemas.openxmlformats.org/officeDocument/2006/relationships/image" Target="../media/image13.sv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9.pn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0.png"/><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g"/><Relationship Id="rId1" Type="http://schemas.openxmlformats.org/officeDocument/2006/relationships/slideLayout" Target="../slideLayouts/slideLayout59.xml"/><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54.xml"/><Relationship Id="rId5" Type="http://schemas.openxmlformats.org/officeDocument/2006/relationships/image" Target="../media/image33.png"/><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g"/><Relationship Id="rId1" Type="http://schemas.openxmlformats.org/officeDocument/2006/relationships/slideLayout" Target="../slideLayouts/slideLayout59.xml"/><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4.xml"/></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37.xml"/><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7.jpeg"/><Relationship Id="rId7" Type="http://schemas.openxmlformats.org/officeDocument/2006/relationships/slide" Target="slide5.xml"/><Relationship Id="rId2" Type="http://schemas.openxmlformats.org/officeDocument/2006/relationships/notesSlide" Target="../notesSlides/notesSlide1.xml"/><Relationship Id="rId1" Type="http://schemas.openxmlformats.org/officeDocument/2006/relationships/slideLayout" Target="../slideLayouts/slideLayout37.xml"/><Relationship Id="rId6" Type="http://schemas.openxmlformats.org/officeDocument/2006/relationships/image" Target="../media/image18.png"/><Relationship Id="rId5" Type="http://schemas.openxmlformats.org/officeDocument/2006/relationships/slide" Target="slide4.xml"/><Relationship Id="rId10" Type="http://schemas.openxmlformats.org/officeDocument/2006/relationships/slide" Target="slide7.xml"/><Relationship Id="rId4" Type="http://schemas.openxmlformats.org/officeDocument/2006/relationships/image" Target="../media/image15.png"/><Relationship Id="rId9"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20.png"/><Relationship Id="rId1" Type="http://schemas.openxmlformats.org/officeDocument/2006/relationships/slideLayout" Target="../slideLayouts/slideLayout42.xml"/><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20.png"/><Relationship Id="rId1" Type="http://schemas.openxmlformats.org/officeDocument/2006/relationships/slideLayout" Target="../slideLayouts/slideLayout42.xml"/><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5.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22.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5.svg"/><Relationship Id="rId5" Type="http://schemas.openxmlformats.org/officeDocument/2006/relationships/image" Target="../media/image12.png"/><Relationship Id="rId4" Type="http://schemas.openxmlformats.org/officeDocument/2006/relationships/image" Target="../media/image13.sv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80.xml"/><Relationship Id="rId5" Type="http://schemas.openxmlformats.org/officeDocument/2006/relationships/image" Target="../media/image24.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6.emf"/><Relationship Id="rId5" Type="http://schemas.openxmlformats.org/officeDocument/2006/relationships/image" Target="../media/image25.emf"/><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014FD14-C4C1-70BF-D09E-6B0E6FACB389}"/>
              </a:ext>
            </a:extLst>
          </p:cNvPr>
          <p:cNvPicPr>
            <a:picLocks noChangeAspect="1"/>
          </p:cNvPicPr>
          <p:nvPr/>
        </p:nvPicPr>
        <p:blipFill>
          <a:blip r:embed="rId2"/>
          <a:stretch>
            <a:fillRect/>
          </a:stretch>
        </p:blipFill>
        <p:spPr>
          <a:xfrm>
            <a:off x="1" y="0"/>
            <a:ext cx="12192000" cy="6858000"/>
          </a:xfrm>
          <a:prstGeom prst="rect">
            <a:avLst/>
          </a:prstGeom>
        </p:spPr>
      </p:pic>
      <p:pic>
        <p:nvPicPr>
          <p:cNvPr id="324" name="Graphic 323">
            <a:extLst>
              <a:ext uri="{FF2B5EF4-FFF2-40B4-BE49-F238E27FC236}">
                <a16:creationId xmlns:a16="http://schemas.microsoft.com/office/drawing/2014/main" id="{2D11F085-7E93-E490-C862-3D6001065F8D}"/>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rot="20465813">
            <a:off x="3064254" y="3617813"/>
            <a:ext cx="3167199" cy="3409003"/>
          </a:xfrm>
          <a:prstGeom prst="rect">
            <a:avLst/>
          </a:prstGeom>
          <a:effectLst>
            <a:outerShdw blurRad="50800" dist="38100" dir="16200000" rotWithShape="0">
              <a:prstClr val="black">
                <a:alpha val="40000"/>
              </a:prstClr>
            </a:outerShdw>
          </a:effectLst>
        </p:spPr>
      </p:pic>
      <p:pic>
        <p:nvPicPr>
          <p:cNvPr id="326" name="Graphic 325">
            <a:extLst>
              <a:ext uri="{FF2B5EF4-FFF2-40B4-BE49-F238E27FC236}">
                <a16:creationId xmlns:a16="http://schemas.microsoft.com/office/drawing/2014/main" id="{720ACE1C-4CD4-2F8C-2A01-E2DFD9566E88}"/>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6617316" y="3425362"/>
            <a:ext cx="2355185" cy="3057441"/>
          </a:xfrm>
          <a:prstGeom prst="rect">
            <a:avLst/>
          </a:prstGeom>
          <a:effectLst>
            <a:outerShdw blurRad="50800" dist="38100" dir="16200000" rotWithShape="0">
              <a:prstClr val="black">
                <a:alpha val="40000"/>
              </a:prstClr>
            </a:outerShdw>
          </a:effectLst>
        </p:spPr>
      </p:pic>
      <p:pic>
        <p:nvPicPr>
          <p:cNvPr id="2" name="Picture 1">
            <a:extLst>
              <a:ext uri="{FF2B5EF4-FFF2-40B4-BE49-F238E27FC236}">
                <a16:creationId xmlns:a16="http://schemas.microsoft.com/office/drawing/2014/main" id="{45AC6656-CA70-44C6-B9CA-D9FDEF0B5C13}"/>
              </a:ext>
            </a:extLst>
          </p:cNvPr>
          <p:cNvPicPr>
            <a:picLocks noChangeAspect="1"/>
          </p:cNvPicPr>
          <p:nvPr/>
        </p:nvPicPr>
        <p:blipFill>
          <a:blip r:embed="rId7"/>
          <a:stretch>
            <a:fillRect/>
          </a:stretch>
        </p:blipFill>
        <p:spPr>
          <a:xfrm>
            <a:off x="876036" y="1506411"/>
            <a:ext cx="6096528" cy="1444877"/>
          </a:xfrm>
          <a:prstGeom prst="rect">
            <a:avLst/>
          </a:prstGeom>
        </p:spPr>
      </p:pic>
    </p:spTree>
    <p:extLst>
      <p:ext uri="{BB962C8B-B14F-4D97-AF65-F5344CB8AC3E}">
        <p14:creationId xmlns:p14="http://schemas.microsoft.com/office/powerpoint/2010/main" val="10906894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4BF741D-8F54-0CD9-9687-277F804A7769}"/>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10000"/>
                    </a14:imgEffect>
                    <a14:imgEffect>
                      <a14:saturation sat="150000"/>
                    </a14:imgEffect>
                  </a14:imgLayer>
                </a14:imgProps>
              </a:ext>
            </a:extLst>
          </a:blip>
          <a:srcRect t="804" r="236"/>
          <a:stretch/>
        </p:blipFill>
        <p:spPr>
          <a:xfrm>
            <a:off x="20" y="0"/>
            <a:ext cx="12188952" cy="6858000"/>
          </a:xfrm>
          <a:prstGeom prst="rect">
            <a:avLst/>
          </a:prstGeom>
        </p:spPr>
      </p:pic>
      <p:sp>
        <p:nvSpPr>
          <p:cNvPr id="2" name="Rectangle: Rounded Corners 1">
            <a:extLst>
              <a:ext uri="{FF2B5EF4-FFF2-40B4-BE49-F238E27FC236}">
                <a16:creationId xmlns:a16="http://schemas.microsoft.com/office/drawing/2014/main" id="{594C3DDE-98DA-208A-E2A8-6CF8FD4687B3}"/>
              </a:ext>
            </a:extLst>
          </p:cNvPr>
          <p:cNvSpPr/>
          <p:nvPr/>
        </p:nvSpPr>
        <p:spPr>
          <a:xfrm>
            <a:off x="292007" y="152401"/>
            <a:ext cx="11582400" cy="6541911"/>
          </a:xfrm>
          <a:prstGeom prst="roundRect">
            <a:avLst>
              <a:gd name="adj" fmla="val 8716"/>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400" kern="0">
              <a:solidFill>
                <a:srgbClr val="FFFFFF"/>
              </a:solidFill>
              <a:latin typeface="Arial"/>
              <a:sym typeface="Arial"/>
            </a:endParaRPr>
          </a:p>
        </p:txBody>
      </p:sp>
      <p:sp>
        <p:nvSpPr>
          <p:cNvPr id="17" name="Rectangle: Rounded Corners 16">
            <a:extLst>
              <a:ext uri="{FF2B5EF4-FFF2-40B4-BE49-F238E27FC236}">
                <a16:creationId xmlns:a16="http://schemas.microsoft.com/office/drawing/2014/main" id="{DE51C91E-8259-8593-D4B5-F8C2EAAD531C}"/>
              </a:ext>
            </a:extLst>
          </p:cNvPr>
          <p:cNvSpPr/>
          <p:nvPr/>
        </p:nvSpPr>
        <p:spPr>
          <a:xfrm>
            <a:off x="820201" y="408328"/>
            <a:ext cx="10787269" cy="844723"/>
          </a:xfrm>
          <a:custGeom>
            <a:avLst/>
            <a:gdLst>
              <a:gd name="connsiteX0" fmla="*/ 0 w 10787269"/>
              <a:gd name="connsiteY0" fmla="*/ 422362 h 844723"/>
              <a:gd name="connsiteX1" fmla="*/ 422362 w 10787269"/>
              <a:gd name="connsiteY1" fmla="*/ 0 h 844723"/>
              <a:gd name="connsiteX2" fmla="*/ 1284049 w 10787269"/>
              <a:gd name="connsiteY2" fmla="*/ 0 h 844723"/>
              <a:gd name="connsiteX3" fmla="*/ 1847460 w 10787269"/>
              <a:gd name="connsiteY3" fmla="*/ 0 h 844723"/>
              <a:gd name="connsiteX4" fmla="*/ 2609722 w 10787269"/>
              <a:gd name="connsiteY4" fmla="*/ 0 h 844723"/>
              <a:gd name="connsiteX5" fmla="*/ 3073708 w 10787269"/>
              <a:gd name="connsiteY5" fmla="*/ 0 h 844723"/>
              <a:gd name="connsiteX6" fmla="*/ 3736544 w 10787269"/>
              <a:gd name="connsiteY6" fmla="*/ 0 h 844723"/>
              <a:gd name="connsiteX7" fmla="*/ 4498806 w 10787269"/>
              <a:gd name="connsiteY7" fmla="*/ 0 h 844723"/>
              <a:gd name="connsiteX8" fmla="*/ 5062217 w 10787269"/>
              <a:gd name="connsiteY8" fmla="*/ 0 h 844723"/>
              <a:gd name="connsiteX9" fmla="*/ 5625628 w 10787269"/>
              <a:gd name="connsiteY9" fmla="*/ 0 h 844723"/>
              <a:gd name="connsiteX10" fmla="*/ 6189039 w 10787269"/>
              <a:gd name="connsiteY10" fmla="*/ 0 h 844723"/>
              <a:gd name="connsiteX11" fmla="*/ 6851875 w 10787269"/>
              <a:gd name="connsiteY11" fmla="*/ 0 h 844723"/>
              <a:gd name="connsiteX12" fmla="*/ 7315861 w 10787269"/>
              <a:gd name="connsiteY12" fmla="*/ 0 h 844723"/>
              <a:gd name="connsiteX13" fmla="*/ 8078122 w 10787269"/>
              <a:gd name="connsiteY13" fmla="*/ 0 h 844723"/>
              <a:gd name="connsiteX14" fmla="*/ 8740959 w 10787269"/>
              <a:gd name="connsiteY14" fmla="*/ 0 h 844723"/>
              <a:gd name="connsiteX15" fmla="*/ 9602646 w 10787269"/>
              <a:gd name="connsiteY15" fmla="*/ 0 h 844723"/>
              <a:gd name="connsiteX16" fmla="*/ 10364908 w 10787269"/>
              <a:gd name="connsiteY16" fmla="*/ 0 h 844723"/>
              <a:gd name="connsiteX17" fmla="*/ 10787270 w 10787269"/>
              <a:gd name="connsiteY17" fmla="*/ 422362 h 844723"/>
              <a:gd name="connsiteX18" fmla="*/ 10787269 w 10787269"/>
              <a:gd name="connsiteY18" fmla="*/ 422362 h 844723"/>
              <a:gd name="connsiteX19" fmla="*/ 10364907 w 10787269"/>
              <a:gd name="connsiteY19" fmla="*/ 844724 h 844723"/>
              <a:gd name="connsiteX20" fmla="*/ 9702071 w 10787269"/>
              <a:gd name="connsiteY20" fmla="*/ 844724 h 844723"/>
              <a:gd name="connsiteX21" fmla="*/ 9238085 w 10787269"/>
              <a:gd name="connsiteY21" fmla="*/ 844724 h 844723"/>
              <a:gd name="connsiteX22" fmla="*/ 8674674 w 10787269"/>
              <a:gd name="connsiteY22" fmla="*/ 844724 h 844723"/>
              <a:gd name="connsiteX23" fmla="*/ 8210689 w 10787269"/>
              <a:gd name="connsiteY23" fmla="*/ 844724 h 844723"/>
              <a:gd name="connsiteX24" fmla="*/ 7746703 w 10787269"/>
              <a:gd name="connsiteY24" fmla="*/ 844724 h 844723"/>
              <a:gd name="connsiteX25" fmla="*/ 6984442 w 10787269"/>
              <a:gd name="connsiteY25" fmla="*/ 844724 h 844723"/>
              <a:gd name="connsiteX26" fmla="*/ 6122754 w 10787269"/>
              <a:gd name="connsiteY26" fmla="*/ 844724 h 844723"/>
              <a:gd name="connsiteX27" fmla="*/ 5360493 w 10787269"/>
              <a:gd name="connsiteY27" fmla="*/ 844723 h 844723"/>
              <a:gd name="connsiteX28" fmla="*/ 4498805 w 10787269"/>
              <a:gd name="connsiteY28" fmla="*/ 844723 h 844723"/>
              <a:gd name="connsiteX29" fmla="*/ 3835969 w 10787269"/>
              <a:gd name="connsiteY29" fmla="*/ 844723 h 844723"/>
              <a:gd name="connsiteX30" fmla="*/ 3272558 w 10787269"/>
              <a:gd name="connsiteY30" fmla="*/ 844723 h 844723"/>
              <a:gd name="connsiteX31" fmla="*/ 2510296 w 10787269"/>
              <a:gd name="connsiteY31" fmla="*/ 844723 h 844723"/>
              <a:gd name="connsiteX32" fmla="*/ 1648609 w 10787269"/>
              <a:gd name="connsiteY32" fmla="*/ 844723 h 844723"/>
              <a:gd name="connsiteX33" fmla="*/ 422362 w 10787269"/>
              <a:gd name="connsiteY33" fmla="*/ 844723 h 844723"/>
              <a:gd name="connsiteX34" fmla="*/ 0 w 10787269"/>
              <a:gd name="connsiteY34" fmla="*/ 422361 h 844723"/>
              <a:gd name="connsiteX35" fmla="*/ 0 w 10787269"/>
              <a:gd name="connsiteY35" fmla="*/ 422362 h 844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787269" h="844723" fill="none" extrusionOk="0">
                <a:moveTo>
                  <a:pt x="0" y="422362"/>
                </a:moveTo>
                <a:cubicBezTo>
                  <a:pt x="28891" y="180890"/>
                  <a:pt x="193261" y="48241"/>
                  <a:pt x="422362" y="0"/>
                </a:cubicBezTo>
                <a:cubicBezTo>
                  <a:pt x="629216" y="5923"/>
                  <a:pt x="1026284" y="-36871"/>
                  <a:pt x="1284049" y="0"/>
                </a:cubicBezTo>
                <a:cubicBezTo>
                  <a:pt x="1541814" y="36871"/>
                  <a:pt x="1732070" y="-28110"/>
                  <a:pt x="1847460" y="0"/>
                </a:cubicBezTo>
                <a:cubicBezTo>
                  <a:pt x="1962850" y="28110"/>
                  <a:pt x="2306294" y="-27298"/>
                  <a:pt x="2609722" y="0"/>
                </a:cubicBezTo>
                <a:cubicBezTo>
                  <a:pt x="2913150" y="27298"/>
                  <a:pt x="2844568" y="-18979"/>
                  <a:pt x="3073708" y="0"/>
                </a:cubicBezTo>
                <a:cubicBezTo>
                  <a:pt x="3302848" y="18979"/>
                  <a:pt x="3584423" y="33053"/>
                  <a:pt x="3736544" y="0"/>
                </a:cubicBezTo>
                <a:cubicBezTo>
                  <a:pt x="3888665" y="-33053"/>
                  <a:pt x="4168314" y="-8227"/>
                  <a:pt x="4498806" y="0"/>
                </a:cubicBezTo>
                <a:cubicBezTo>
                  <a:pt x="4829298" y="8227"/>
                  <a:pt x="4793623" y="-20532"/>
                  <a:pt x="5062217" y="0"/>
                </a:cubicBezTo>
                <a:cubicBezTo>
                  <a:pt x="5330811" y="20532"/>
                  <a:pt x="5431203" y="25654"/>
                  <a:pt x="5625628" y="0"/>
                </a:cubicBezTo>
                <a:cubicBezTo>
                  <a:pt x="5820053" y="-25654"/>
                  <a:pt x="6050929" y="-27441"/>
                  <a:pt x="6189039" y="0"/>
                </a:cubicBezTo>
                <a:cubicBezTo>
                  <a:pt x="6327149" y="27441"/>
                  <a:pt x="6674687" y="-26752"/>
                  <a:pt x="6851875" y="0"/>
                </a:cubicBezTo>
                <a:cubicBezTo>
                  <a:pt x="7029063" y="26752"/>
                  <a:pt x="7178804" y="14184"/>
                  <a:pt x="7315861" y="0"/>
                </a:cubicBezTo>
                <a:cubicBezTo>
                  <a:pt x="7452918" y="-14184"/>
                  <a:pt x="7830463" y="-26443"/>
                  <a:pt x="8078122" y="0"/>
                </a:cubicBezTo>
                <a:cubicBezTo>
                  <a:pt x="8325781" y="26443"/>
                  <a:pt x="8427976" y="-25010"/>
                  <a:pt x="8740959" y="0"/>
                </a:cubicBezTo>
                <a:cubicBezTo>
                  <a:pt x="9053942" y="25010"/>
                  <a:pt x="9176279" y="-31588"/>
                  <a:pt x="9602646" y="0"/>
                </a:cubicBezTo>
                <a:cubicBezTo>
                  <a:pt x="10029013" y="31588"/>
                  <a:pt x="10188863" y="35329"/>
                  <a:pt x="10364908" y="0"/>
                </a:cubicBezTo>
                <a:cubicBezTo>
                  <a:pt x="10590242" y="1241"/>
                  <a:pt x="10771180" y="169190"/>
                  <a:pt x="10787270" y="422362"/>
                </a:cubicBezTo>
                <a:lnTo>
                  <a:pt x="10787269" y="422362"/>
                </a:lnTo>
                <a:cubicBezTo>
                  <a:pt x="10781476" y="638205"/>
                  <a:pt x="10614804" y="865073"/>
                  <a:pt x="10364907" y="844724"/>
                </a:cubicBezTo>
                <a:cubicBezTo>
                  <a:pt x="10178177" y="863890"/>
                  <a:pt x="9987492" y="825896"/>
                  <a:pt x="9702071" y="844724"/>
                </a:cubicBezTo>
                <a:cubicBezTo>
                  <a:pt x="9416650" y="863552"/>
                  <a:pt x="9379817" y="864733"/>
                  <a:pt x="9238085" y="844724"/>
                </a:cubicBezTo>
                <a:cubicBezTo>
                  <a:pt x="9096353" y="824715"/>
                  <a:pt x="8931545" y="862372"/>
                  <a:pt x="8674674" y="844724"/>
                </a:cubicBezTo>
                <a:cubicBezTo>
                  <a:pt x="8417803" y="827076"/>
                  <a:pt x="8367384" y="834847"/>
                  <a:pt x="8210689" y="844724"/>
                </a:cubicBezTo>
                <a:cubicBezTo>
                  <a:pt x="8053995" y="854601"/>
                  <a:pt x="7879866" y="838652"/>
                  <a:pt x="7746703" y="844724"/>
                </a:cubicBezTo>
                <a:cubicBezTo>
                  <a:pt x="7613540" y="850796"/>
                  <a:pt x="7309176" y="806891"/>
                  <a:pt x="6984442" y="844724"/>
                </a:cubicBezTo>
                <a:cubicBezTo>
                  <a:pt x="6659708" y="882557"/>
                  <a:pt x="6398967" y="801851"/>
                  <a:pt x="6122754" y="844724"/>
                </a:cubicBezTo>
                <a:cubicBezTo>
                  <a:pt x="5846541" y="887596"/>
                  <a:pt x="5632773" y="843604"/>
                  <a:pt x="5360493" y="844723"/>
                </a:cubicBezTo>
                <a:cubicBezTo>
                  <a:pt x="5088213" y="845842"/>
                  <a:pt x="4870465" y="872930"/>
                  <a:pt x="4498805" y="844723"/>
                </a:cubicBezTo>
                <a:cubicBezTo>
                  <a:pt x="4127145" y="816516"/>
                  <a:pt x="4057990" y="843767"/>
                  <a:pt x="3835969" y="844723"/>
                </a:cubicBezTo>
                <a:cubicBezTo>
                  <a:pt x="3613948" y="845679"/>
                  <a:pt x="3418071" y="857196"/>
                  <a:pt x="3272558" y="844723"/>
                </a:cubicBezTo>
                <a:cubicBezTo>
                  <a:pt x="3127045" y="832250"/>
                  <a:pt x="2817930" y="814354"/>
                  <a:pt x="2510296" y="844723"/>
                </a:cubicBezTo>
                <a:cubicBezTo>
                  <a:pt x="2202662" y="875092"/>
                  <a:pt x="1836124" y="870917"/>
                  <a:pt x="1648609" y="844723"/>
                </a:cubicBezTo>
                <a:cubicBezTo>
                  <a:pt x="1461094" y="818529"/>
                  <a:pt x="688169" y="891628"/>
                  <a:pt x="422362" y="844723"/>
                </a:cubicBezTo>
                <a:cubicBezTo>
                  <a:pt x="225284" y="881333"/>
                  <a:pt x="13709" y="599823"/>
                  <a:pt x="0" y="422361"/>
                </a:cubicBezTo>
                <a:lnTo>
                  <a:pt x="0" y="422362"/>
                </a:lnTo>
                <a:close/>
              </a:path>
              <a:path w="10787269" h="844723" stroke="0" extrusionOk="0">
                <a:moveTo>
                  <a:pt x="0" y="422362"/>
                </a:moveTo>
                <a:cubicBezTo>
                  <a:pt x="-37759" y="228728"/>
                  <a:pt x="199995" y="46098"/>
                  <a:pt x="422362" y="0"/>
                </a:cubicBezTo>
                <a:cubicBezTo>
                  <a:pt x="545476" y="-19070"/>
                  <a:pt x="749730" y="2601"/>
                  <a:pt x="886347" y="0"/>
                </a:cubicBezTo>
                <a:cubicBezTo>
                  <a:pt x="1022965" y="-2601"/>
                  <a:pt x="1330113" y="-4712"/>
                  <a:pt x="1449758" y="0"/>
                </a:cubicBezTo>
                <a:cubicBezTo>
                  <a:pt x="1569403" y="4712"/>
                  <a:pt x="1715000" y="-7039"/>
                  <a:pt x="1814318" y="0"/>
                </a:cubicBezTo>
                <a:cubicBezTo>
                  <a:pt x="1913636" y="7039"/>
                  <a:pt x="2250003" y="-37293"/>
                  <a:pt x="2576580" y="0"/>
                </a:cubicBezTo>
                <a:cubicBezTo>
                  <a:pt x="2903157" y="37293"/>
                  <a:pt x="2845268" y="-10312"/>
                  <a:pt x="2941140" y="0"/>
                </a:cubicBezTo>
                <a:cubicBezTo>
                  <a:pt x="3037012" y="10312"/>
                  <a:pt x="3470077" y="17745"/>
                  <a:pt x="3603977" y="0"/>
                </a:cubicBezTo>
                <a:cubicBezTo>
                  <a:pt x="3737877" y="-17745"/>
                  <a:pt x="3867670" y="-17736"/>
                  <a:pt x="4067962" y="0"/>
                </a:cubicBezTo>
                <a:cubicBezTo>
                  <a:pt x="4268254" y="17736"/>
                  <a:pt x="4409986" y="-20747"/>
                  <a:pt x="4531948" y="0"/>
                </a:cubicBezTo>
                <a:cubicBezTo>
                  <a:pt x="4653910" y="20747"/>
                  <a:pt x="4745079" y="-15147"/>
                  <a:pt x="4896508" y="0"/>
                </a:cubicBezTo>
                <a:cubicBezTo>
                  <a:pt x="5047937" y="15147"/>
                  <a:pt x="5154615" y="11132"/>
                  <a:pt x="5261068" y="0"/>
                </a:cubicBezTo>
                <a:cubicBezTo>
                  <a:pt x="5367521" y="-11132"/>
                  <a:pt x="5616641" y="-18002"/>
                  <a:pt x="5725053" y="0"/>
                </a:cubicBezTo>
                <a:cubicBezTo>
                  <a:pt x="5833465" y="18002"/>
                  <a:pt x="6106651" y="16889"/>
                  <a:pt x="6288464" y="0"/>
                </a:cubicBezTo>
                <a:cubicBezTo>
                  <a:pt x="6470277" y="-16889"/>
                  <a:pt x="6843527" y="21986"/>
                  <a:pt x="7050726" y="0"/>
                </a:cubicBezTo>
                <a:cubicBezTo>
                  <a:pt x="7257925" y="-21986"/>
                  <a:pt x="7414222" y="12933"/>
                  <a:pt x="7713562" y="0"/>
                </a:cubicBezTo>
                <a:cubicBezTo>
                  <a:pt x="8012902" y="-12933"/>
                  <a:pt x="8150476" y="-431"/>
                  <a:pt x="8276973" y="0"/>
                </a:cubicBezTo>
                <a:cubicBezTo>
                  <a:pt x="8403470" y="431"/>
                  <a:pt x="8593672" y="13920"/>
                  <a:pt x="8840384" y="0"/>
                </a:cubicBezTo>
                <a:cubicBezTo>
                  <a:pt x="9087096" y="-13920"/>
                  <a:pt x="9083624" y="10023"/>
                  <a:pt x="9304370" y="0"/>
                </a:cubicBezTo>
                <a:cubicBezTo>
                  <a:pt x="9525116" y="-10023"/>
                  <a:pt x="9872356" y="-51463"/>
                  <a:pt x="10364908" y="0"/>
                </a:cubicBezTo>
                <a:cubicBezTo>
                  <a:pt x="10562557" y="19311"/>
                  <a:pt x="10821681" y="186904"/>
                  <a:pt x="10787270" y="422362"/>
                </a:cubicBezTo>
                <a:lnTo>
                  <a:pt x="10787269" y="422362"/>
                </a:lnTo>
                <a:cubicBezTo>
                  <a:pt x="10777193" y="652384"/>
                  <a:pt x="10625548" y="892251"/>
                  <a:pt x="10364907" y="844724"/>
                </a:cubicBezTo>
                <a:cubicBezTo>
                  <a:pt x="9989428" y="851363"/>
                  <a:pt x="9796799" y="833534"/>
                  <a:pt x="9602645" y="844724"/>
                </a:cubicBezTo>
                <a:cubicBezTo>
                  <a:pt x="9408491" y="855914"/>
                  <a:pt x="9166192" y="845337"/>
                  <a:pt x="8939809" y="844724"/>
                </a:cubicBezTo>
                <a:cubicBezTo>
                  <a:pt x="8713426" y="844111"/>
                  <a:pt x="8289468" y="839511"/>
                  <a:pt x="8078122" y="844724"/>
                </a:cubicBezTo>
                <a:cubicBezTo>
                  <a:pt x="7866776" y="849937"/>
                  <a:pt x="7839570" y="864073"/>
                  <a:pt x="7614136" y="844724"/>
                </a:cubicBezTo>
                <a:cubicBezTo>
                  <a:pt x="7388702" y="825375"/>
                  <a:pt x="7187232" y="839376"/>
                  <a:pt x="7050725" y="844724"/>
                </a:cubicBezTo>
                <a:cubicBezTo>
                  <a:pt x="6914218" y="850072"/>
                  <a:pt x="6460066" y="879436"/>
                  <a:pt x="6288464" y="844724"/>
                </a:cubicBezTo>
                <a:cubicBezTo>
                  <a:pt x="6116862" y="810012"/>
                  <a:pt x="5764848" y="875419"/>
                  <a:pt x="5526202" y="844724"/>
                </a:cubicBezTo>
                <a:cubicBezTo>
                  <a:pt x="5287556" y="814029"/>
                  <a:pt x="5136759" y="857970"/>
                  <a:pt x="4863365" y="844723"/>
                </a:cubicBezTo>
                <a:cubicBezTo>
                  <a:pt x="4589970" y="831476"/>
                  <a:pt x="4575994" y="857116"/>
                  <a:pt x="4498805" y="844723"/>
                </a:cubicBezTo>
                <a:cubicBezTo>
                  <a:pt x="4421616" y="832330"/>
                  <a:pt x="4210734" y="836909"/>
                  <a:pt x="3935395" y="844723"/>
                </a:cubicBezTo>
                <a:cubicBezTo>
                  <a:pt x="3660056" y="852538"/>
                  <a:pt x="3511837" y="826407"/>
                  <a:pt x="3173133" y="844723"/>
                </a:cubicBezTo>
                <a:cubicBezTo>
                  <a:pt x="2834429" y="863039"/>
                  <a:pt x="2727161" y="871802"/>
                  <a:pt x="2609722" y="844723"/>
                </a:cubicBezTo>
                <a:cubicBezTo>
                  <a:pt x="2492283" y="817644"/>
                  <a:pt x="1980872" y="881350"/>
                  <a:pt x="1748035" y="844723"/>
                </a:cubicBezTo>
                <a:cubicBezTo>
                  <a:pt x="1515198" y="808096"/>
                  <a:pt x="1332514" y="876632"/>
                  <a:pt x="1085198" y="844723"/>
                </a:cubicBezTo>
                <a:cubicBezTo>
                  <a:pt x="837882" y="812814"/>
                  <a:pt x="640915" y="828004"/>
                  <a:pt x="422362" y="844723"/>
                </a:cubicBezTo>
                <a:cubicBezTo>
                  <a:pt x="179270" y="832371"/>
                  <a:pt x="56425" y="666308"/>
                  <a:pt x="0" y="422361"/>
                </a:cubicBezTo>
                <a:lnTo>
                  <a:pt x="0" y="422362"/>
                </a:lnTo>
                <a:close/>
              </a:path>
            </a:pathLst>
          </a:custGeom>
          <a:solidFill>
            <a:srgbClr val="CCFFFF"/>
          </a:solidFill>
          <a:ln w="38100">
            <a:solidFill>
              <a:srgbClr val="002060"/>
            </a:solidFill>
            <a:extLst>
              <a:ext uri="{C807C97D-BFC1-408E-A445-0C87EB9F89A2}">
                <ask:lineSketchStyleProps xmln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733" b="1" kern="0" dirty="0">
                <a:solidFill>
                  <a:srgbClr val="000000"/>
                </a:solidFill>
                <a:latin typeface="Calibri" panose="020F0502020204030204" pitchFamily="34" charset="0"/>
                <a:cs typeface="Calibri" panose="020F0502020204030204" pitchFamily="34" charset="0"/>
                <a:sym typeface="Arial"/>
              </a:rPr>
              <a:t>2. </a:t>
            </a:r>
            <a:r>
              <a:rPr lang="en-US" sz="3733" b="1" kern="0" dirty="0" err="1">
                <a:solidFill>
                  <a:srgbClr val="000000"/>
                </a:solidFill>
                <a:latin typeface="Calibri" panose="020F0502020204030204" pitchFamily="34" charset="0"/>
                <a:cs typeface="Calibri" panose="020F0502020204030204" pitchFamily="34" charset="0"/>
                <a:sym typeface="Arial"/>
              </a:rPr>
              <a:t>Ghép</a:t>
            </a:r>
            <a:r>
              <a:rPr lang="en-US" sz="3733" b="1" kern="0" dirty="0">
                <a:solidFill>
                  <a:srgbClr val="000000"/>
                </a:solidFill>
                <a:latin typeface="Calibri" panose="020F0502020204030204" pitchFamily="34" charset="0"/>
                <a:cs typeface="Calibri" panose="020F0502020204030204" pitchFamily="34" charset="0"/>
                <a:sym typeface="Arial"/>
              </a:rPr>
              <a:t> ý ở </a:t>
            </a:r>
            <a:r>
              <a:rPr lang="en-US" sz="3733" b="1" kern="0" dirty="0" err="1">
                <a:solidFill>
                  <a:srgbClr val="000000"/>
                </a:solidFill>
                <a:latin typeface="Calibri" panose="020F0502020204030204" pitchFamily="34" charset="0"/>
                <a:cs typeface="Calibri" panose="020F0502020204030204" pitchFamily="34" charset="0"/>
                <a:sym typeface="Arial"/>
              </a:rPr>
              <a:t>cột</a:t>
            </a:r>
            <a:r>
              <a:rPr lang="en-US" sz="3733" b="1" kern="0" dirty="0">
                <a:solidFill>
                  <a:srgbClr val="000000"/>
                </a:solidFill>
                <a:latin typeface="Calibri" panose="020F0502020204030204" pitchFamily="34" charset="0"/>
                <a:cs typeface="Calibri" panose="020F0502020204030204" pitchFamily="34" charset="0"/>
                <a:sym typeface="Arial"/>
              </a:rPr>
              <a:t> A </a:t>
            </a:r>
            <a:r>
              <a:rPr lang="en-US" sz="3733" b="1" kern="0" dirty="0" err="1">
                <a:solidFill>
                  <a:srgbClr val="000000"/>
                </a:solidFill>
                <a:latin typeface="Calibri" panose="020F0502020204030204" pitchFamily="34" charset="0"/>
                <a:cs typeface="Calibri" panose="020F0502020204030204" pitchFamily="34" charset="0"/>
                <a:sym typeface="Arial"/>
              </a:rPr>
              <a:t>với</a:t>
            </a:r>
            <a:r>
              <a:rPr lang="en-US" sz="3733" b="1" kern="0" dirty="0">
                <a:solidFill>
                  <a:srgbClr val="000000"/>
                </a:solidFill>
                <a:latin typeface="Calibri" panose="020F0502020204030204" pitchFamily="34" charset="0"/>
                <a:cs typeface="Calibri" panose="020F0502020204030204" pitchFamily="34" charset="0"/>
                <a:sym typeface="Arial"/>
              </a:rPr>
              <a:t> ý </a:t>
            </a:r>
            <a:r>
              <a:rPr lang="en-US" sz="3733" b="1" kern="0" dirty="0" err="1">
                <a:solidFill>
                  <a:srgbClr val="000000"/>
                </a:solidFill>
                <a:latin typeface="Calibri" panose="020F0502020204030204" pitchFamily="34" charset="0"/>
                <a:cs typeface="Calibri" panose="020F0502020204030204" pitchFamily="34" charset="0"/>
                <a:sym typeface="Arial"/>
              </a:rPr>
              <a:t>phù</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hợp</a:t>
            </a:r>
            <a:r>
              <a:rPr lang="en-US" sz="3733" b="1" kern="0" dirty="0">
                <a:solidFill>
                  <a:srgbClr val="000000"/>
                </a:solidFill>
                <a:latin typeface="Calibri" panose="020F0502020204030204" pitchFamily="34" charset="0"/>
                <a:cs typeface="Calibri" panose="020F0502020204030204" pitchFamily="34" charset="0"/>
                <a:sym typeface="Arial"/>
              </a:rPr>
              <a:t> ở </a:t>
            </a:r>
            <a:r>
              <a:rPr lang="en-US" sz="3733" b="1" kern="0" dirty="0" err="1">
                <a:solidFill>
                  <a:srgbClr val="000000"/>
                </a:solidFill>
                <a:latin typeface="Calibri" panose="020F0502020204030204" pitchFamily="34" charset="0"/>
                <a:cs typeface="Calibri" panose="020F0502020204030204" pitchFamily="34" charset="0"/>
                <a:sym typeface="Arial"/>
              </a:rPr>
              <a:t>cột</a:t>
            </a:r>
            <a:r>
              <a:rPr lang="en-US" sz="3733" b="1" kern="0" dirty="0">
                <a:solidFill>
                  <a:srgbClr val="000000"/>
                </a:solidFill>
                <a:latin typeface="Calibri" panose="020F0502020204030204" pitchFamily="34" charset="0"/>
                <a:cs typeface="Calibri" panose="020F0502020204030204" pitchFamily="34" charset="0"/>
                <a:sym typeface="Arial"/>
              </a:rPr>
              <a:t> B </a:t>
            </a:r>
            <a:r>
              <a:rPr lang="en-US" sz="3733" b="1" kern="0" dirty="0" err="1">
                <a:solidFill>
                  <a:srgbClr val="000000"/>
                </a:solidFill>
                <a:latin typeface="Calibri" panose="020F0502020204030204" pitchFamily="34" charset="0"/>
                <a:cs typeface="Calibri" panose="020F0502020204030204" pitchFamily="34" charset="0"/>
                <a:sym typeface="Arial"/>
              </a:rPr>
              <a:t>để</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tạo</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câu</a:t>
            </a:r>
            <a:r>
              <a:rPr lang="en-US" sz="3733" b="1" kern="0" dirty="0">
                <a:solidFill>
                  <a:srgbClr val="000000"/>
                </a:solidFill>
                <a:latin typeface="Calibri" panose="020F0502020204030204" pitchFamily="34" charset="0"/>
                <a:cs typeface="Calibri" panose="020F0502020204030204" pitchFamily="34" charset="0"/>
                <a:sym typeface="Arial"/>
              </a:rPr>
              <a:t>.</a:t>
            </a:r>
          </a:p>
        </p:txBody>
      </p:sp>
      <p:pic>
        <p:nvPicPr>
          <p:cNvPr id="4" name="Picture 3">
            <a:extLst>
              <a:ext uri="{FF2B5EF4-FFF2-40B4-BE49-F238E27FC236}">
                <a16:creationId xmlns:a16="http://schemas.microsoft.com/office/drawing/2014/main" id="{8ED2C2A5-5AE3-48D5-9782-E437608CB4EA}"/>
              </a:ext>
            </a:extLst>
          </p:cNvPr>
          <p:cNvPicPr>
            <a:picLocks noChangeAspect="1"/>
          </p:cNvPicPr>
          <p:nvPr/>
        </p:nvPicPr>
        <p:blipFill>
          <a:blip r:embed="rId5"/>
          <a:stretch>
            <a:fillRect/>
          </a:stretch>
        </p:blipFill>
        <p:spPr>
          <a:xfrm>
            <a:off x="957201" y="1505073"/>
            <a:ext cx="10175290" cy="2936298"/>
          </a:xfrm>
          <a:prstGeom prst="rect">
            <a:avLst/>
          </a:prstGeom>
        </p:spPr>
      </p:pic>
      <p:pic>
        <p:nvPicPr>
          <p:cNvPr id="6" name="Picture 5">
            <a:extLst>
              <a:ext uri="{FF2B5EF4-FFF2-40B4-BE49-F238E27FC236}">
                <a16:creationId xmlns:a16="http://schemas.microsoft.com/office/drawing/2014/main" id="{78C8ECB5-D3B5-4BC6-8A30-3B995CA6064E}"/>
              </a:ext>
            </a:extLst>
          </p:cNvPr>
          <p:cNvPicPr>
            <a:picLocks noChangeAspect="1"/>
          </p:cNvPicPr>
          <p:nvPr/>
        </p:nvPicPr>
        <p:blipFill>
          <a:blip r:embed="rId6"/>
          <a:stretch>
            <a:fillRect/>
          </a:stretch>
        </p:blipFill>
        <p:spPr>
          <a:xfrm>
            <a:off x="4690754" y="3962332"/>
            <a:ext cx="2980706" cy="2627063"/>
          </a:xfrm>
          <a:prstGeom prst="rect">
            <a:avLst/>
          </a:prstGeom>
        </p:spPr>
      </p:pic>
      <p:cxnSp>
        <p:nvCxnSpPr>
          <p:cNvPr id="8" name="Straight Arrow Connector 7">
            <a:extLst>
              <a:ext uri="{FF2B5EF4-FFF2-40B4-BE49-F238E27FC236}">
                <a16:creationId xmlns:a16="http://schemas.microsoft.com/office/drawing/2014/main" id="{AB58E562-5442-4094-9F5F-4B6C11B2BF73}"/>
              </a:ext>
            </a:extLst>
          </p:cNvPr>
          <p:cNvCxnSpPr>
            <a:cxnSpLocks/>
          </p:cNvCxnSpPr>
          <p:nvPr/>
        </p:nvCxnSpPr>
        <p:spPr>
          <a:xfrm>
            <a:off x="6828312" y="2755075"/>
            <a:ext cx="1056904" cy="131816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94A237F9-D125-4EB2-859C-D2AB40414CAF}"/>
              </a:ext>
            </a:extLst>
          </p:cNvPr>
          <p:cNvCxnSpPr>
            <a:cxnSpLocks/>
          </p:cNvCxnSpPr>
          <p:nvPr/>
        </p:nvCxnSpPr>
        <p:spPr>
          <a:xfrm flipV="1">
            <a:off x="6852063" y="2683823"/>
            <a:ext cx="1068779" cy="74814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E977E4F1-E61D-4F30-B40E-F05D708D966B}"/>
              </a:ext>
            </a:extLst>
          </p:cNvPr>
          <p:cNvCxnSpPr>
            <a:cxnSpLocks/>
          </p:cNvCxnSpPr>
          <p:nvPr/>
        </p:nvCxnSpPr>
        <p:spPr>
          <a:xfrm flipV="1">
            <a:off x="6840188" y="3253839"/>
            <a:ext cx="1068779" cy="74814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80495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6"/>
                                        </p:tgtEl>
                                      </p:cBhvr>
                                    </p:animEffect>
                                    <p:set>
                                      <p:cBhvr>
                                        <p:cTn id="25" dur="1" fill="hold">
                                          <p:stCondLst>
                                            <p:cond delay="499"/>
                                          </p:stCondLst>
                                        </p:cTn>
                                        <p:tgtEl>
                                          <p:spTgt spid="6"/>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left)">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wipe(left)">
                                      <p:cBhvr>
                                        <p:cTn id="35" dur="500"/>
                                        <p:tgtEl>
                                          <p:spTgt spid="20"/>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wipe(left)">
                                      <p:cBhvr>
                                        <p:cTn id="4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4BF741D-8F54-0CD9-9687-277F804A7769}"/>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10000"/>
                    </a14:imgEffect>
                    <a14:imgEffect>
                      <a14:saturation sat="150000"/>
                    </a14:imgEffect>
                  </a14:imgLayer>
                </a14:imgProps>
              </a:ext>
            </a:extLst>
          </a:blip>
          <a:srcRect t="804" r="236"/>
          <a:stretch/>
        </p:blipFill>
        <p:spPr>
          <a:xfrm>
            <a:off x="20" y="0"/>
            <a:ext cx="12188952" cy="6858000"/>
          </a:xfrm>
          <a:prstGeom prst="rect">
            <a:avLst/>
          </a:prstGeom>
        </p:spPr>
      </p:pic>
      <p:sp>
        <p:nvSpPr>
          <p:cNvPr id="2" name="Rectangle: Rounded Corners 1">
            <a:extLst>
              <a:ext uri="{FF2B5EF4-FFF2-40B4-BE49-F238E27FC236}">
                <a16:creationId xmlns:a16="http://schemas.microsoft.com/office/drawing/2014/main" id="{594C3DDE-98DA-208A-E2A8-6CF8FD4687B3}"/>
              </a:ext>
            </a:extLst>
          </p:cNvPr>
          <p:cNvSpPr/>
          <p:nvPr/>
        </p:nvSpPr>
        <p:spPr>
          <a:xfrm>
            <a:off x="292007" y="152401"/>
            <a:ext cx="11582400" cy="6541911"/>
          </a:xfrm>
          <a:prstGeom prst="roundRect">
            <a:avLst>
              <a:gd name="adj" fmla="val 8716"/>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400" kern="0">
              <a:solidFill>
                <a:srgbClr val="FFFFFF"/>
              </a:solidFill>
              <a:latin typeface="Arial"/>
              <a:sym typeface="Arial"/>
            </a:endParaRPr>
          </a:p>
        </p:txBody>
      </p:sp>
      <p:sp>
        <p:nvSpPr>
          <p:cNvPr id="12" name="Rectangle: Rounded Corners 11">
            <a:extLst>
              <a:ext uri="{FF2B5EF4-FFF2-40B4-BE49-F238E27FC236}">
                <a16:creationId xmlns:a16="http://schemas.microsoft.com/office/drawing/2014/main" id="{CF2B91AD-2C94-4A5C-B995-18333AE3D115}"/>
              </a:ext>
            </a:extLst>
          </p:cNvPr>
          <p:cNvSpPr/>
          <p:nvPr/>
        </p:nvSpPr>
        <p:spPr>
          <a:xfrm>
            <a:off x="535193" y="419999"/>
            <a:ext cx="10787269" cy="844723"/>
          </a:xfrm>
          <a:custGeom>
            <a:avLst/>
            <a:gdLst>
              <a:gd name="connsiteX0" fmla="*/ 0 w 10787269"/>
              <a:gd name="connsiteY0" fmla="*/ 422362 h 844723"/>
              <a:gd name="connsiteX1" fmla="*/ 422362 w 10787269"/>
              <a:gd name="connsiteY1" fmla="*/ 0 h 844723"/>
              <a:gd name="connsiteX2" fmla="*/ 1284049 w 10787269"/>
              <a:gd name="connsiteY2" fmla="*/ 0 h 844723"/>
              <a:gd name="connsiteX3" fmla="*/ 1847460 w 10787269"/>
              <a:gd name="connsiteY3" fmla="*/ 0 h 844723"/>
              <a:gd name="connsiteX4" fmla="*/ 2609722 w 10787269"/>
              <a:gd name="connsiteY4" fmla="*/ 0 h 844723"/>
              <a:gd name="connsiteX5" fmla="*/ 3073708 w 10787269"/>
              <a:gd name="connsiteY5" fmla="*/ 0 h 844723"/>
              <a:gd name="connsiteX6" fmla="*/ 3736544 w 10787269"/>
              <a:gd name="connsiteY6" fmla="*/ 0 h 844723"/>
              <a:gd name="connsiteX7" fmla="*/ 4498806 w 10787269"/>
              <a:gd name="connsiteY7" fmla="*/ 0 h 844723"/>
              <a:gd name="connsiteX8" fmla="*/ 5062217 w 10787269"/>
              <a:gd name="connsiteY8" fmla="*/ 0 h 844723"/>
              <a:gd name="connsiteX9" fmla="*/ 5625628 w 10787269"/>
              <a:gd name="connsiteY9" fmla="*/ 0 h 844723"/>
              <a:gd name="connsiteX10" fmla="*/ 6189039 w 10787269"/>
              <a:gd name="connsiteY10" fmla="*/ 0 h 844723"/>
              <a:gd name="connsiteX11" fmla="*/ 6851875 w 10787269"/>
              <a:gd name="connsiteY11" fmla="*/ 0 h 844723"/>
              <a:gd name="connsiteX12" fmla="*/ 7315861 w 10787269"/>
              <a:gd name="connsiteY12" fmla="*/ 0 h 844723"/>
              <a:gd name="connsiteX13" fmla="*/ 8078122 w 10787269"/>
              <a:gd name="connsiteY13" fmla="*/ 0 h 844723"/>
              <a:gd name="connsiteX14" fmla="*/ 8740959 w 10787269"/>
              <a:gd name="connsiteY14" fmla="*/ 0 h 844723"/>
              <a:gd name="connsiteX15" fmla="*/ 9602646 w 10787269"/>
              <a:gd name="connsiteY15" fmla="*/ 0 h 844723"/>
              <a:gd name="connsiteX16" fmla="*/ 10364908 w 10787269"/>
              <a:gd name="connsiteY16" fmla="*/ 0 h 844723"/>
              <a:gd name="connsiteX17" fmla="*/ 10787270 w 10787269"/>
              <a:gd name="connsiteY17" fmla="*/ 422362 h 844723"/>
              <a:gd name="connsiteX18" fmla="*/ 10787269 w 10787269"/>
              <a:gd name="connsiteY18" fmla="*/ 422362 h 844723"/>
              <a:gd name="connsiteX19" fmla="*/ 10364907 w 10787269"/>
              <a:gd name="connsiteY19" fmla="*/ 844724 h 844723"/>
              <a:gd name="connsiteX20" fmla="*/ 9702071 w 10787269"/>
              <a:gd name="connsiteY20" fmla="*/ 844724 h 844723"/>
              <a:gd name="connsiteX21" fmla="*/ 9238085 w 10787269"/>
              <a:gd name="connsiteY21" fmla="*/ 844724 h 844723"/>
              <a:gd name="connsiteX22" fmla="*/ 8674674 w 10787269"/>
              <a:gd name="connsiteY22" fmla="*/ 844724 h 844723"/>
              <a:gd name="connsiteX23" fmla="*/ 8210689 w 10787269"/>
              <a:gd name="connsiteY23" fmla="*/ 844724 h 844723"/>
              <a:gd name="connsiteX24" fmla="*/ 7746703 w 10787269"/>
              <a:gd name="connsiteY24" fmla="*/ 844724 h 844723"/>
              <a:gd name="connsiteX25" fmla="*/ 6984442 w 10787269"/>
              <a:gd name="connsiteY25" fmla="*/ 844724 h 844723"/>
              <a:gd name="connsiteX26" fmla="*/ 6122754 w 10787269"/>
              <a:gd name="connsiteY26" fmla="*/ 844724 h 844723"/>
              <a:gd name="connsiteX27" fmla="*/ 5360493 w 10787269"/>
              <a:gd name="connsiteY27" fmla="*/ 844723 h 844723"/>
              <a:gd name="connsiteX28" fmla="*/ 4498805 w 10787269"/>
              <a:gd name="connsiteY28" fmla="*/ 844723 h 844723"/>
              <a:gd name="connsiteX29" fmla="*/ 3835969 w 10787269"/>
              <a:gd name="connsiteY29" fmla="*/ 844723 h 844723"/>
              <a:gd name="connsiteX30" fmla="*/ 3272558 w 10787269"/>
              <a:gd name="connsiteY30" fmla="*/ 844723 h 844723"/>
              <a:gd name="connsiteX31" fmla="*/ 2510296 w 10787269"/>
              <a:gd name="connsiteY31" fmla="*/ 844723 h 844723"/>
              <a:gd name="connsiteX32" fmla="*/ 1648609 w 10787269"/>
              <a:gd name="connsiteY32" fmla="*/ 844723 h 844723"/>
              <a:gd name="connsiteX33" fmla="*/ 422362 w 10787269"/>
              <a:gd name="connsiteY33" fmla="*/ 844723 h 844723"/>
              <a:gd name="connsiteX34" fmla="*/ 0 w 10787269"/>
              <a:gd name="connsiteY34" fmla="*/ 422361 h 844723"/>
              <a:gd name="connsiteX35" fmla="*/ 0 w 10787269"/>
              <a:gd name="connsiteY35" fmla="*/ 422362 h 844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787269" h="844723" fill="none" extrusionOk="0">
                <a:moveTo>
                  <a:pt x="0" y="422362"/>
                </a:moveTo>
                <a:cubicBezTo>
                  <a:pt x="28891" y="180890"/>
                  <a:pt x="193261" y="48241"/>
                  <a:pt x="422362" y="0"/>
                </a:cubicBezTo>
                <a:cubicBezTo>
                  <a:pt x="629216" y="5923"/>
                  <a:pt x="1026284" y="-36871"/>
                  <a:pt x="1284049" y="0"/>
                </a:cubicBezTo>
                <a:cubicBezTo>
                  <a:pt x="1541814" y="36871"/>
                  <a:pt x="1732070" y="-28110"/>
                  <a:pt x="1847460" y="0"/>
                </a:cubicBezTo>
                <a:cubicBezTo>
                  <a:pt x="1962850" y="28110"/>
                  <a:pt x="2306294" y="-27298"/>
                  <a:pt x="2609722" y="0"/>
                </a:cubicBezTo>
                <a:cubicBezTo>
                  <a:pt x="2913150" y="27298"/>
                  <a:pt x="2844568" y="-18979"/>
                  <a:pt x="3073708" y="0"/>
                </a:cubicBezTo>
                <a:cubicBezTo>
                  <a:pt x="3302848" y="18979"/>
                  <a:pt x="3584423" y="33053"/>
                  <a:pt x="3736544" y="0"/>
                </a:cubicBezTo>
                <a:cubicBezTo>
                  <a:pt x="3888665" y="-33053"/>
                  <a:pt x="4168314" y="-8227"/>
                  <a:pt x="4498806" y="0"/>
                </a:cubicBezTo>
                <a:cubicBezTo>
                  <a:pt x="4829298" y="8227"/>
                  <a:pt x="4793623" y="-20532"/>
                  <a:pt x="5062217" y="0"/>
                </a:cubicBezTo>
                <a:cubicBezTo>
                  <a:pt x="5330811" y="20532"/>
                  <a:pt x="5431203" y="25654"/>
                  <a:pt x="5625628" y="0"/>
                </a:cubicBezTo>
                <a:cubicBezTo>
                  <a:pt x="5820053" y="-25654"/>
                  <a:pt x="6050929" y="-27441"/>
                  <a:pt x="6189039" y="0"/>
                </a:cubicBezTo>
                <a:cubicBezTo>
                  <a:pt x="6327149" y="27441"/>
                  <a:pt x="6674687" y="-26752"/>
                  <a:pt x="6851875" y="0"/>
                </a:cubicBezTo>
                <a:cubicBezTo>
                  <a:pt x="7029063" y="26752"/>
                  <a:pt x="7178804" y="14184"/>
                  <a:pt x="7315861" y="0"/>
                </a:cubicBezTo>
                <a:cubicBezTo>
                  <a:pt x="7452918" y="-14184"/>
                  <a:pt x="7830463" y="-26443"/>
                  <a:pt x="8078122" y="0"/>
                </a:cubicBezTo>
                <a:cubicBezTo>
                  <a:pt x="8325781" y="26443"/>
                  <a:pt x="8427976" y="-25010"/>
                  <a:pt x="8740959" y="0"/>
                </a:cubicBezTo>
                <a:cubicBezTo>
                  <a:pt x="9053942" y="25010"/>
                  <a:pt x="9176279" y="-31588"/>
                  <a:pt x="9602646" y="0"/>
                </a:cubicBezTo>
                <a:cubicBezTo>
                  <a:pt x="10029013" y="31588"/>
                  <a:pt x="10188863" y="35329"/>
                  <a:pt x="10364908" y="0"/>
                </a:cubicBezTo>
                <a:cubicBezTo>
                  <a:pt x="10590242" y="1241"/>
                  <a:pt x="10771180" y="169190"/>
                  <a:pt x="10787270" y="422362"/>
                </a:cubicBezTo>
                <a:lnTo>
                  <a:pt x="10787269" y="422362"/>
                </a:lnTo>
                <a:cubicBezTo>
                  <a:pt x="10781476" y="638205"/>
                  <a:pt x="10614804" y="865073"/>
                  <a:pt x="10364907" y="844724"/>
                </a:cubicBezTo>
                <a:cubicBezTo>
                  <a:pt x="10178177" y="863890"/>
                  <a:pt x="9987492" y="825896"/>
                  <a:pt x="9702071" y="844724"/>
                </a:cubicBezTo>
                <a:cubicBezTo>
                  <a:pt x="9416650" y="863552"/>
                  <a:pt x="9379817" y="864733"/>
                  <a:pt x="9238085" y="844724"/>
                </a:cubicBezTo>
                <a:cubicBezTo>
                  <a:pt x="9096353" y="824715"/>
                  <a:pt x="8931545" y="862372"/>
                  <a:pt x="8674674" y="844724"/>
                </a:cubicBezTo>
                <a:cubicBezTo>
                  <a:pt x="8417803" y="827076"/>
                  <a:pt x="8367384" y="834847"/>
                  <a:pt x="8210689" y="844724"/>
                </a:cubicBezTo>
                <a:cubicBezTo>
                  <a:pt x="8053995" y="854601"/>
                  <a:pt x="7879866" y="838652"/>
                  <a:pt x="7746703" y="844724"/>
                </a:cubicBezTo>
                <a:cubicBezTo>
                  <a:pt x="7613540" y="850796"/>
                  <a:pt x="7309176" y="806891"/>
                  <a:pt x="6984442" y="844724"/>
                </a:cubicBezTo>
                <a:cubicBezTo>
                  <a:pt x="6659708" y="882557"/>
                  <a:pt x="6398967" y="801851"/>
                  <a:pt x="6122754" y="844724"/>
                </a:cubicBezTo>
                <a:cubicBezTo>
                  <a:pt x="5846541" y="887596"/>
                  <a:pt x="5632773" y="843604"/>
                  <a:pt x="5360493" y="844723"/>
                </a:cubicBezTo>
                <a:cubicBezTo>
                  <a:pt x="5088213" y="845842"/>
                  <a:pt x="4870465" y="872930"/>
                  <a:pt x="4498805" y="844723"/>
                </a:cubicBezTo>
                <a:cubicBezTo>
                  <a:pt x="4127145" y="816516"/>
                  <a:pt x="4057990" y="843767"/>
                  <a:pt x="3835969" y="844723"/>
                </a:cubicBezTo>
                <a:cubicBezTo>
                  <a:pt x="3613948" y="845679"/>
                  <a:pt x="3418071" y="857196"/>
                  <a:pt x="3272558" y="844723"/>
                </a:cubicBezTo>
                <a:cubicBezTo>
                  <a:pt x="3127045" y="832250"/>
                  <a:pt x="2817930" y="814354"/>
                  <a:pt x="2510296" y="844723"/>
                </a:cubicBezTo>
                <a:cubicBezTo>
                  <a:pt x="2202662" y="875092"/>
                  <a:pt x="1836124" y="870917"/>
                  <a:pt x="1648609" y="844723"/>
                </a:cubicBezTo>
                <a:cubicBezTo>
                  <a:pt x="1461094" y="818529"/>
                  <a:pt x="688169" y="891628"/>
                  <a:pt x="422362" y="844723"/>
                </a:cubicBezTo>
                <a:cubicBezTo>
                  <a:pt x="225284" y="881333"/>
                  <a:pt x="13709" y="599823"/>
                  <a:pt x="0" y="422361"/>
                </a:cubicBezTo>
                <a:lnTo>
                  <a:pt x="0" y="422362"/>
                </a:lnTo>
                <a:close/>
              </a:path>
              <a:path w="10787269" h="844723" stroke="0" extrusionOk="0">
                <a:moveTo>
                  <a:pt x="0" y="422362"/>
                </a:moveTo>
                <a:cubicBezTo>
                  <a:pt x="-37759" y="228728"/>
                  <a:pt x="199995" y="46098"/>
                  <a:pt x="422362" y="0"/>
                </a:cubicBezTo>
                <a:cubicBezTo>
                  <a:pt x="545476" y="-19070"/>
                  <a:pt x="749730" y="2601"/>
                  <a:pt x="886347" y="0"/>
                </a:cubicBezTo>
                <a:cubicBezTo>
                  <a:pt x="1022965" y="-2601"/>
                  <a:pt x="1330113" y="-4712"/>
                  <a:pt x="1449758" y="0"/>
                </a:cubicBezTo>
                <a:cubicBezTo>
                  <a:pt x="1569403" y="4712"/>
                  <a:pt x="1715000" y="-7039"/>
                  <a:pt x="1814318" y="0"/>
                </a:cubicBezTo>
                <a:cubicBezTo>
                  <a:pt x="1913636" y="7039"/>
                  <a:pt x="2250003" y="-37293"/>
                  <a:pt x="2576580" y="0"/>
                </a:cubicBezTo>
                <a:cubicBezTo>
                  <a:pt x="2903157" y="37293"/>
                  <a:pt x="2845268" y="-10312"/>
                  <a:pt x="2941140" y="0"/>
                </a:cubicBezTo>
                <a:cubicBezTo>
                  <a:pt x="3037012" y="10312"/>
                  <a:pt x="3470077" y="17745"/>
                  <a:pt x="3603977" y="0"/>
                </a:cubicBezTo>
                <a:cubicBezTo>
                  <a:pt x="3737877" y="-17745"/>
                  <a:pt x="3867670" y="-17736"/>
                  <a:pt x="4067962" y="0"/>
                </a:cubicBezTo>
                <a:cubicBezTo>
                  <a:pt x="4268254" y="17736"/>
                  <a:pt x="4409986" y="-20747"/>
                  <a:pt x="4531948" y="0"/>
                </a:cubicBezTo>
                <a:cubicBezTo>
                  <a:pt x="4653910" y="20747"/>
                  <a:pt x="4745079" y="-15147"/>
                  <a:pt x="4896508" y="0"/>
                </a:cubicBezTo>
                <a:cubicBezTo>
                  <a:pt x="5047937" y="15147"/>
                  <a:pt x="5154615" y="11132"/>
                  <a:pt x="5261068" y="0"/>
                </a:cubicBezTo>
                <a:cubicBezTo>
                  <a:pt x="5367521" y="-11132"/>
                  <a:pt x="5616641" y="-18002"/>
                  <a:pt x="5725053" y="0"/>
                </a:cubicBezTo>
                <a:cubicBezTo>
                  <a:pt x="5833465" y="18002"/>
                  <a:pt x="6106651" y="16889"/>
                  <a:pt x="6288464" y="0"/>
                </a:cubicBezTo>
                <a:cubicBezTo>
                  <a:pt x="6470277" y="-16889"/>
                  <a:pt x="6843527" y="21986"/>
                  <a:pt x="7050726" y="0"/>
                </a:cubicBezTo>
                <a:cubicBezTo>
                  <a:pt x="7257925" y="-21986"/>
                  <a:pt x="7414222" y="12933"/>
                  <a:pt x="7713562" y="0"/>
                </a:cubicBezTo>
                <a:cubicBezTo>
                  <a:pt x="8012902" y="-12933"/>
                  <a:pt x="8150476" y="-431"/>
                  <a:pt x="8276973" y="0"/>
                </a:cubicBezTo>
                <a:cubicBezTo>
                  <a:pt x="8403470" y="431"/>
                  <a:pt x="8593672" y="13920"/>
                  <a:pt x="8840384" y="0"/>
                </a:cubicBezTo>
                <a:cubicBezTo>
                  <a:pt x="9087096" y="-13920"/>
                  <a:pt x="9083624" y="10023"/>
                  <a:pt x="9304370" y="0"/>
                </a:cubicBezTo>
                <a:cubicBezTo>
                  <a:pt x="9525116" y="-10023"/>
                  <a:pt x="9872356" y="-51463"/>
                  <a:pt x="10364908" y="0"/>
                </a:cubicBezTo>
                <a:cubicBezTo>
                  <a:pt x="10562557" y="19311"/>
                  <a:pt x="10821681" y="186904"/>
                  <a:pt x="10787270" y="422362"/>
                </a:cubicBezTo>
                <a:lnTo>
                  <a:pt x="10787269" y="422362"/>
                </a:lnTo>
                <a:cubicBezTo>
                  <a:pt x="10777193" y="652384"/>
                  <a:pt x="10625548" y="892251"/>
                  <a:pt x="10364907" y="844724"/>
                </a:cubicBezTo>
                <a:cubicBezTo>
                  <a:pt x="9989428" y="851363"/>
                  <a:pt x="9796799" y="833534"/>
                  <a:pt x="9602645" y="844724"/>
                </a:cubicBezTo>
                <a:cubicBezTo>
                  <a:pt x="9408491" y="855914"/>
                  <a:pt x="9166192" y="845337"/>
                  <a:pt x="8939809" y="844724"/>
                </a:cubicBezTo>
                <a:cubicBezTo>
                  <a:pt x="8713426" y="844111"/>
                  <a:pt x="8289468" y="839511"/>
                  <a:pt x="8078122" y="844724"/>
                </a:cubicBezTo>
                <a:cubicBezTo>
                  <a:pt x="7866776" y="849937"/>
                  <a:pt x="7839570" y="864073"/>
                  <a:pt x="7614136" y="844724"/>
                </a:cubicBezTo>
                <a:cubicBezTo>
                  <a:pt x="7388702" y="825375"/>
                  <a:pt x="7187232" y="839376"/>
                  <a:pt x="7050725" y="844724"/>
                </a:cubicBezTo>
                <a:cubicBezTo>
                  <a:pt x="6914218" y="850072"/>
                  <a:pt x="6460066" y="879436"/>
                  <a:pt x="6288464" y="844724"/>
                </a:cubicBezTo>
                <a:cubicBezTo>
                  <a:pt x="6116862" y="810012"/>
                  <a:pt x="5764848" y="875419"/>
                  <a:pt x="5526202" y="844724"/>
                </a:cubicBezTo>
                <a:cubicBezTo>
                  <a:pt x="5287556" y="814029"/>
                  <a:pt x="5136759" y="857970"/>
                  <a:pt x="4863365" y="844723"/>
                </a:cubicBezTo>
                <a:cubicBezTo>
                  <a:pt x="4589970" y="831476"/>
                  <a:pt x="4575994" y="857116"/>
                  <a:pt x="4498805" y="844723"/>
                </a:cubicBezTo>
                <a:cubicBezTo>
                  <a:pt x="4421616" y="832330"/>
                  <a:pt x="4210734" y="836909"/>
                  <a:pt x="3935395" y="844723"/>
                </a:cubicBezTo>
                <a:cubicBezTo>
                  <a:pt x="3660056" y="852538"/>
                  <a:pt x="3511837" y="826407"/>
                  <a:pt x="3173133" y="844723"/>
                </a:cubicBezTo>
                <a:cubicBezTo>
                  <a:pt x="2834429" y="863039"/>
                  <a:pt x="2727161" y="871802"/>
                  <a:pt x="2609722" y="844723"/>
                </a:cubicBezTo>
                <a:cubicBezTo>
                  <a:pt x="2492283" y="817644"/>
                  <a:pt x="1980872" y="881350"/>
                  <a:pt x="1748035" y="844723"/>
                </a:cubicBezTo>
                <a:cubicBezTo>
                  <a:pt x="1515198" y="808096"/>
                  <a:pt x="1332514" y="876632"/>
                  <a:pt x="1085198" y="844723"/>
                </a:cubicBezTo>
                <a:cubicBezTo>
                  <a:pt x="837882" y="812814"/>
                  <a:pt x="640915" y="828004"/>
                  <a:pt x="422362" y="844723"/>
                </a:cubicBezTo>
                <a:cubicBezTo>
                  <a:pt x="179270" y="832371"/>
                  <a:pt x="56425" y="666308"/>
                  <a:pt x="0" y="422361"/>
                </a:cubicBezTo>
                <a:lnTo>
                  <a:pt x="0" y="422362"/>
                </a:lnTo>
                <a:close/>
              </a:path>
            </a:pathLst>
          </a:custGeom>
          <a:solidFill>
            <a:srgbClr val="CCFFFF"/>
          </a:solidFill>
          <a:ln w="38100">
            <a:solidFill>
              <a:srgbClr val="002060"/>
            </a:solidFill>
            <a:extLst>
              <a:ext uri="{C807C97D-BFC1-408E-A445-0C87EB9F89A2}">
                <ask:lineSketchStyleProps xmln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733" b="1" kern="0" dirty="0">
                <a:solidFill>
                  <a:srgbClr val="000000"/>
                </a:solidFill>
                <a:latin typeface="Calibri" panose="020F0502020204030204" pitchFamily="34" charset="0"/>
                <a:cs typeface="Calibri" panose="020F0502020204030204" pitchFamily="34" charset="0"/>
                <a:sym typeface="Arial"/>
              </a:rPr>
              <a:t>3. </a:t>
            </a:r>
            <a:r>
              <a:rPr lang="en-US" sz="3733" b="1" kern="0" dirty="0" err="1">
                <a:solidFill>
                  <a:srgbClr val="000000"/>
                </a:solidFill>
                <a:latin typeface="Calibri" panose="020F0502020204030204" pitchFamily="34" charset="0"/>
                <a:cs typeface="Calibri" panose="020F0502020204030204" pitchFamily="34" charset="0"/>
                <a:sym typeface="Arial"/>
              </a:rPr>
              <a:t>Dựa</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vào</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tranh</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đặt</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và</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trả</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lời</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câu</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hỏi</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Bằng</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gì</a:t>
            </a:r>
            <a:r>
              <a:rPr lang="en-US" sz="3733" b="1" kern="0" dirty="0">
                <a:solidFill>
                  <a:srgbClr val="000000"/>
                </a:solidFill>
                <a:latin typeface="Calibri" panose="020F0502020204030204" pitchFamily="34" charset="0"/>
                <a:cs typeface="Calibri" panose="020F0502020204030204" pitchFamily="34" charset="0"/>
                <a:sym typeface="Arial"/>
              </a:rPr>
              <a:t>?</a:t>
            </a:r>
          </a:p>
        </p:txBody>
      </p:sp>
      <p:pic>
        <p:nvPicPr>
          <p:cNvPr id="6" name="Picture 5">
            <a:extLst>
              <a:ext uri="{FF2B5EF4-FFF2-40B4-BE49-F238E27FC236}">
                <a16:creationId xmlns:a16="http://schemas.microsoft.com/office/drawing/2014/main" id="{6C14C567-89C0-417F-AB52-81DB9ECDE11B}"/>
              </a:ext>
            </a:extLst>
          </p:cNvPr>
          <p:cNvPicPr>
            <a:picLocks noChangeAspect="1"/>
          </p:cNvPicPr>
          <p:nvPr/>
        </p:nvPicPr>
        <p:blipFill>
          <a:blip r:embed="rId5"/>
          <a:stretch>
            <a:fillRect/>
          </a:stretch>
        </p:blipFill>
        <p:spPr>
          <a:xfrm>
            <a:off x="1211963" y="3296515"/>
            <a:ext cx="9392701" cy="2170886"/>
          </a:xfrm>
          <a:prstGeom prst="rect">
            <a:avLst/>
          </a:prstGeom>
        </p:spPr>
      </p:pic>
      <p:sp>
        <p:nvSpPr>
          <p:cNvPr id="13" name="Rectangle: Rounded Corners 12">
            <a:extLst>
              <a:ext uri="{FF2B5EF4-FFF2-40B4-BE49-F238E27FC236}">
                <a16:creationId xmlns:a16="http://schemas.microsoft.com/office/drawing/2014/main" id="{580EF06F-22F6-4D07-95E4-C3E08BD291F9}"/>
              </a:ext>
            </a:extLst>
          </p:cNvPr>
          <p:cNvSpPr/>
          <p:nvPr/>
        </p:nvSpPr>
        <p:spPr>
          <a:xfrm>
            <a:off x="1330036" y="1543792"/>
            <a:ext cx="9785267" cy="1425039"/>
          </a:xfrm>
          <a:prstGeom prst="roundRect">
            <a:avLst>
              <a:gd name="adj" fmla="val 30842"/>
            </a:avLst>
          </a:prstGeom>
          <a:solidFill>
            <a:srgbClr val="FFFF66">
              <a:alpha val="82000"/>
            </a:srgb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buClr>
                <a:srgbClr val="000000"/>
              </a:buClr>
            </a:pPr>
            <a:r>
              <a:rPr lang="vi-VN" sz="2800" b="1" kern="0" dirty="0">
                <a:solidFill>
                  <a:srgbClr val="FF0000"/>
                </a:solidFill>
                <a:latin typeface="Calibri" panose="020F0502020204030204" pitchFamily="34" charset="0"/>
                <a:cs typeface="Calibri" panose="020F0502020204030204" pitchFamily="34" charset="0"/>
                <a:sym typeface="Arial"/>
              </a:rPr>
              <a:t>a. Về chất liệu.</a:t>
            </a:r>
          </a:p>
          <a:p>
            <a:pPr algn="ctr" defTabSz="1219170">
              <a:buClr>
                <a:srgbClr val="000000"/>
              </a:buClr>
            </a:pPr>
            <a:r>
              <a:rPr lang="vi-VN" sz="2800" b="1" kern="0" dirty="0">
                <a:solidFill>
                  <a:srgbClr val="FF0000"/>
                </a:solidFill>
                <a:latin typeface="Calibri" panose="020F0502020204030204" pitchFamily="34" charset="0"/>
                <a:cs typeface="Calibri" panose="020F0502020204030204" pitchFamily="34" charset="0"/>
                <a:sym typeface="Arial"/>
              </a:rPr>
              <a:t>M: - Cái túi được làm bằng gì?</a:t>
            </a:r>
            <a:endParaRPr lang="en-US" sz="2800" b="1" kern="0" dirty="0">
              <a:solidFill>
                <a:srgbClr val="FF0000"/>
              </a:solidFill>
              <a:latin typeface="Calibri" panose="020F0502020204030204" pitchFamily="34" charset="0"/>
              <a:cs typeface="Calibri" panose="020F0502020204030204" pitchFamily="34" charset="0"/>
              <a:sym typeface="Arial"/>
            </a:endParaRPr>
          </a:p>
          <a:p>
            <a:pPr algn="ctr" defTabSz="1219170">
              <a:buClr>
                <a:srgbClr val="000000"/>
              </a:buClr>
            </a:pPr>
            <a:r>
              <a:rPr lang="en-US" sz="2800" b="1" dirty="0">
                <a:solidFill>
                  <a:srgbClr val="FF0000"/>
                </a:solidFill>
                <a:latin typeface="Calibri" panose="020F0502020204030204" pitchFamily="34" charset="0"/>
                <a:cs typeface="Calibri" panose="020F0502020204030204" pitchFamily="34" charset="0"/>
              </a:rPr>
              <a:t>         </a:t>
            </a:r>
            <a:r>
              <a:rPr lang="vi-VN" sz="2800" b="1" dirty="0">
                <a:solidFill>
                  <a:srgbClr val="FF0000"/>
                </a:solidFill>
                <a:latin typeface="Calibri" panose="020F0502020204030204" pitchFamily="34" charset="0"/>
                <a:cs typeface="Calibri" panose="020F0502020204030204" pitchFamily="34" charset="0"/>
              </a:rPr>
              <a:t>- Cái túi được làm bằng giấy.</a:t>
            </a:r>
            <a:endParaRPr lang="vi-VN" sz="2800" b="1" kern="0" dirty="0">
              <a:solidFill>
                <a:srgbClr val="FF0000"/>
              </a:solidFill>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22640492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4BF741D-8F54-0CD9-9687-277F804A7769}"/>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10000"/>
                    </a14:imgEffect>
                    <a14:imgEffect>
                      <a14:saturation sat="150000"/>
                    </a14:imgEffect>
                  </a14:imgLayer>
                </a14:imgProps>
              </a:ext>
            </a:extLst>
          </a:blip>
          <a:srcRect t="804" r="236"/>
          <a:stretch/>
        </p:blipFill>
        <p:spPr>
          <a:xfrm>
            <a:off x="20" y="0"/>
            <a:ext cx="12188952" cy="6858000"/>
          </a:xfrm>
          <a:prstGeom prst="rect">
            <a:avLst/>
          </a:prstGeom>
        </p:spPr>
      </p:pic>
      <p:sp>
        <p:nvSpPr>
          <p:cNvPr id="2" name="Rectangle: Rounded Corners 1">
            <a:extLst>
              <a:ext uri="{FF2B5EF4-FFF2-40B4-BE49-F238E27FC236}">
                <a16:creationId xmlns:a16="http://schemas.microsoft.com/office/drawing/2014/main" id="{594C3DDE-98DA-208A-E2A8-6CF8FD4687B3}"/>
              </a:ext>
            </a:extLst>
          </p:cNvPr>
          <p:cNvSpPr/>
          <p:nvPr/>
        </p:nvSpPr>
        <p:spPr>
          <a:xfrm>
            <a:off x="292007" y="152401"/>
            <a:ext cx="11582400" cy="6541911"/>
          </a:xfrm>
          <a:prstGeom prst="roundRect">
            <a:avLst>
              <a:gd name="adj" fmla="val 8716"/>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400" kern="0">
              <a:solidFill>
                <a:srgbClr val="FFFFFF"/>
              </a:solidFill>
              <a:latin typeface="Arial"/>
              <a:sym typeface="Arial"/>
            </a:endParaRPr>
          </a:p>
        </p:txBody>
      </p:sp>
      <p:pic>
        <p:nvPicPr>
          <p:cNvPr id="3" name="Picture 2">
            <a:extLst>
              <a:ext uri="{FF2B5EF4-FFF2-40B4-BE49-F238E27FC236}">
                <a16:creationId xmlns:a16="http://schemas.microsoft.com/office/drawing/2014/main" id="{1E0C7E6F-4FE3-4C5F-95F8-032E3AEFD142}"/>
              </a:ext>
            </a:extLst>
          </p:cNvPr>
          <p:cNvPicPr>
            <a:picLocks noChangeAspect="1"/>
          </p:cNvPicPr>
          <p:nvPr/>
        </p:nvPicPr>
        <p:blipFill>
          <a:blip r:embed="rId5"/>
          <a:stretch>
            <a:fillRect/>
          </a:stretch>
        </p:blipFill>
        <p:spPr>
          <a:xfrm>
            <a:off x="2945080" y="391258"/>
            <a:ext cx="5931057" cy="6272636"/>
          </a:xfrm>
          <a:prstGeom prst="rect">
            <a:avLst/>
          </a:prstGeom>
        </p:spPr>
      </p:pic>
    </p:spTree>
    <p:extLst>
      <p:ext uri="{BB962C8B-B14F-4D97-AF65-F5344CB8AC3E}">
        <p14:creationId xmlns:p14="http://schemas.microsoft.com/office/powerpoint/2010/main" val="13330188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17000"/>
          </a:stretch>
        </a:blipFill>
        <a:effectLst/>
      </p:bgPr>
    </p:bg>
    <p:spTree>
      <p:nvGrpSpPr>
        <p:cNvPr id="1" name=""/>
        <p:cNvGrpSpPr/>
        <p:nvPr/>
      </p:nvGrpSpPr>
      <p:grpSpPr>
        <a:xfrm>
          <a:off x="0" y="0"/>
          <a:ext cx="0" cy="0"/>
          <a:chOff x="0" y="0"/>
          <a:chExt cx="0" cy="0"/>
        </a:xfrm>
      </p:grpSpPr>
      <p:pic>
        <p:nvPicPr>
          <p:cNvPr id="7" name="Picture 4" descr="40,615 Cartoon Classroom Stock Vector Illustration and Royalty Free Cartoon  Classroom Clipart">
            <a:extLst>
              <a:ext uri="{FF2B5EF4-FFF2-40B4-BE49-F238E27FC236}">
                <a16:creationId xmlns:a16="http://schemas.microsoft.com/office/drawing/2014/main" id="{32DDFDD4-F4CE-4C31-93DE-E1762F6A86B9}"/>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4000" r="93111">
                        <a14:foregroundMark x1="8222" y1="73056" x2="8222" y2="73056"/>
                        <a14:foregroundMark x1="4000" y1="75556" x2="4000" y2="75556"/>
                        <a14:foregroundMark x1="60889" y1="29444" x2="62222" y2="49444"/>
                        <a14:foregroundMark x1="67778" y1="25000" x2="67778" y2="25000"/>
                        <a14:foregroundMark x1="69111" y1="21667" x2="69111" y2="21667"/>
                        <a14:foregroundMark x1="93111" y1="76667" x2="93111" y2="76667"/>
                        <a14:foregroundMark x1="39778" y1="71389" x2="41111" y2="65278"/>
                        <a14:foregroundMark x1="63778" y1="25556" x2="74000" y2="33889"/>
                        <a14:foregroundMark x1="74000" y1="33889" x2="73778" y2="34167"/>
                      </a14:backgroundRemoval>
                    </a14:imgEffect>
                  </a14:imgLayer>
                </a14:imgProps>
              </a:ext>
              <a:ext uri="{28A0092B-C50C-407E-A947-70E740481C1C}">
                <a14:useLocalDpi xmlns:a14="http://schemas.microsoft.com/office/drawing/2010/main" val="0"/>
              </a:ext>
            </a:extLst>
          </a:blip>
          <a:srcRect l="48785"/>
          <a:stretch/>
        </p:blipFill>
        <p:spPr bwMode="auto">
          <a:xfrm>
            <a:off x="7631342" y="3123210"/>
            <a:ext cx="2661808" cy="4101117"/>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67D12AC2-5B34-4F75-8E7B-1F7DEB24CA3A}"/>
              </a:ext>
            </a:extLst>
          </p:cNvPr>
          <p:cNvGrpSpPr/>
          <p:nvPr/>
        </p:nvGrpSpPr>
        <p:grpSpPr>
          <a:xfrm>
            <a:off x="674723" y="1965666"/>
            <a:ext cx="4254695" cy="1556692"/>
            <a:chOff x="986397" y="1380650"/>
            <a:chExt cx="3563197" cy="1832561"/>
          </a:xfrm>
        </p:grpSpPr>
        <p:sp>
          <p:nvSpPr>
            <p:cNvPr id="11" name="Speech Bubble: Oval 4">
              <a:extLst>
                <a:ext uri="{FF2B5EF4-FFF2-40B4-BE49-F238E27FC236}">
                  <a16:creationId xmlns:a16="http://schemas.microsoft.com/office/drawing/2014/main" id="{44B5AEF7-2C86-4029-8638-91C043687F17}"/>
                </a:ext>
              </a:extLst>
            </p:cNvPr>
            <p:cNvSpPr/>
            <p:nvPr/>
          </p:nvSpPr>
          <p:spPr>
            <a:xfrm>
              <a:off x="1064952" y="1459825"/>
              <a:ext cx="3398013" cy="1753386"/>
            </a:xfrm>
            <a:prstGeom prst="wedgeRoundRectCallout">
              <a:avLst>
                <a:gd name="adj1" fmla="val 19850"/>
                <a:gd name="adj2" fmla="val 72865"/>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4000" b="1">
                <a:solidFill>
                  <a:srgbClr val="FF0000"/>
                </a:solidFill>
              </a:endParaRPr>
            </a:p>
          </p:txBody>
        </p:sp>
        <p:sp>
          <p:nvSpPr>
            <p:cNvPr id="12" name="TextBox 11">
              <a:extLst>
                <a:ext uri="{FF2B5EF4-FFF2-40B4-BE49-F238E27FC236}">
                  <a16:creationId xmlns:a16="http://schemas.microsoft.com/office/drawing/2014/main" id="{5246EA26-E732-4493-A721-C1E3BC02AE23}"/>
                </a:ext>
              </a:extLst>
            </p:cNvPr>
            <p:cNvSpPr txBox="1"/>
            <p:nvPr/>
          </p:nvSpPr>
          <p:spPr>
            <a:xfrm>
              <a:off x="986397" y="1380650"/>
              <a:ext cx="3563197" cy="1723715"/>
            </a:xfrm>
            <a:prstGeom prst="wedgeRoundRectCallout">
              <a:avLst>
                <a:gd name="adj1" fmla="val 27732"/>
                <a:gd name="adj2" fmla="val 74125"/>
                <a:gd name="adj3" fmla="val 16667"/>
              </a:avLst>
            </a:prstGeom>
            <a:noFill/>
          </p:spPr>
          <p:txBody>
            <a:bodyPr wrap="square" rtlCol="0">
              <a:spAutoFit/>
            </a:bodyPr>
            <a:lstStyle/>
            <a:p>
              <a:pPr algn="ctr"/>
              <a:r>
                <a:rPr lang="nl-NL" sz="4000" b="1" dirty="0">
                  <a:solidFill>
                    <a:srgbClr val="FF0000"/>
                  </a:solidFill>
                  <a:effectLst/>
                  <a:ea typeface="Times New Roman" panose="02020603050405020304" pitchFamily="18" charset="0"/>
                </a:rPr>
                <a:t>Cái khăn được làm bằng gì?</a:t>
              </a:r>
              <a:endParaRPr lang="en-US" sz="4000" b="1" dirty="0">
                <a:solidFill>
                  <a:srgbClr val="FF0000"/>
                </a:solidFill>
                <a:cs typeface="Calibri" panose="020F0502020204030204" pitchFamily="34" charset="0"/>
              </a:endParaRPr>
            </a:p>
          </p:txBody>
        </p:sp>
      </p:grpSp>
      <p:pic>
        <p:nvPicPr>
          <p:cNvPr id="14" name="Picture 4" descr="40,615 Cartoon Classroom Stock Vector Illustration and Royalty Free Cartoon  Classroom Clipart">
            <a:extLst>
              <a:ext uri="{FF2B5EF4-FFF2-40B4-BE49-F238E27FC236}">
                <a16:creationId xmlns:a16="http://schemas.microsoft.com/office/drawing/2014/main" id="{2E1113B1-2375-43BA-9906-DC58BD2E648E}"/>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4000" r="93111">
                        <a14:foregroundMark x1="8222" y1="73056" x2="8222" y2="73056"/>
                        <a14:foregroundMark x1="4000" y1="75556" x2="4000" y2="75556"/>
                        <a14:foregroundMark x1="60889" y1="29444" x2="62222" y2="49444"/>
                        <a14:foregroundMark x1="67778" y1="25000" x2="67778" y2="25000"/>
                        <a14:foregroundMark x1="69111" y1="21667" x2="69111" y2="21667"/>
                        <a14:foregroundMark x1="93111" y1="76667" x2="93111" y2="76667"/>
                        <a14:foregroundMark x1="39778" y1="71389" x2="41111" y2="65278"/>
                        <a14:foregroundMark x1="63778" y1="25556" x2="74000" y2="33889"/>
                        <a14:foregroundMark x1="74000" y1="33889" x2="73778" y2="34167"/>
                      </a14:backgroundRemoval>
                    </a14:imgEffect>
                  </a14:imgLayer>
                </a14:imgProps>
              </a:ext>
              <a:ext uri="{28A0092B-C50C-407E-A947-70E740481C1C}">
                <a14:useLocalDpi xmlns:a14="http://schemas.microsoft.com/office/drawing/2010/main" val="0"/>
              </a:ext>
            </a:extLst>
          </a:blip>
          <a:srcRect l="-1" r="50195"/>
          <a:stretch/>
        </p:blipFill>
        <p:spPr bwMode="auto">
          <a:xfrm>
            <a:off x="2433177" y="3325091"/>
            <a:ext cx="2536446" cy="3839859"/>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283D74D9-3569-4EEE-9958-62B790322778}"/>
              </a:ext>
            </a:extLst>
          </p:cNvPr>
          <p:cNvGrpSpPr/>
          <p:nvPr/>
        </p:nvGrpSpPr>
        <p:grpSpPr>
          <a:xfrm>
            <a:off x="5923616" y="2025042"/>
            <a:ext cx="4254695" cy="1556692"/>
            <a:chOff x="986397" y="1380650"/>
            <a:chExt cx="3563197" cy="1832561"/>
          </a:xfrm>
        </p:grpSpPr>
        <p:sp>
          <p:nvSpPr>
            <p:cNvPr id="18" name="Speech Bubble: Oval 4">
              <a:extLst>
                <a:ext uri="{FF2B5EF4-FFF2-40B4-BE49-F238E27FC236}">
                  <a16:creationId xmlns:a16="http://schemas.microsoft.com/office/drawing/2014/main" id="{CF6432E5-5A4E-4DE0-BAD3-96193066F463}"/>
                </a:ext>
              </a:extLst>
            </p:cNvPr>
            <p:cNvSpPr/>
            <p:nvPr/>
          </p:nvSpPr>
          <p:spPr>
            <a:xfrm>
              <a:off x="1064952" y="1459825"/>
              <a:ext cx="3398013" cy="1753386"/>
            </a:xfrm>
            <a:prstGeom prst="wedgeRoundRectCallout">
              <a:avLst>
                <a:gd name="adj1" fmla="val 19850"/>
                <a:gd name="adj2" fmla="val 72865"/>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4000" b="1">
                <a:solidFill>
                  <a:srgbClr val="FF0000"/>
                </a:solidFill>
              </a:endParaRPr>
            </a:p>
          </p:txBody>
        </p:sp>
        <p:sp>
          <p:nvSpPr>
            <p:cNvPr id="19" name="TextBox 18">
              <a:extLst>
                <a:ext uri="{FF2B5EF4-FFF2-40B4-BE49-F238E27FC236}">
                  <a16:creationId xmlns:a16="http://schemas.microsoft.com/office/drawing/2014/main" id="{48DD2DF4-A28E-4908-863D-BE7AC6E801D7}"/>
                </a:ext>
              </a:extLst>
            </p:cNvPr>
            <p:cNvSpPr txBox="1"/>
            <p:nvPr/>
          </p:nvSpPr>
          <p:spPr>
            <a:xfrm>
              <a:off x="986397" y="1380650"/>
              <a:ext cx="3563197" cy="1723714"/>
            </a:xfrm>
            <a:prstGeom prst="wedgeRoundRectCallout">
              <a:avLst>
                <a:gd name="adj1" fmla="val 27732"/>
                <a:gd name="adj2" fmla="val 74125"/>
                <a:gd name="adj3" fmla="val 16667"/>
              </a:avLst>
            </a:prstGeom>
            <a:noFill/>
          </p:spPr>
          <p:txBody>
            <a:bodyPr wrap="square" rtlCol="0">
              <a:spAutoFit/>
            </a:bodyPr>
            <a:lstStyle/>
            <a:p>
              <a:pPr marL="0" marR="0" algn="ctr">
                <a:spcBef>
                  <a:spcPts val="0"/>
                </a:spcBef>
                <a:spcAft>
                  <a:spcPts val="0"/>
                </a:spcAft>
              </a:pPr>
              <a:r>
                <a:rPr lang="nl-NL" sz="4000" b="1" dirty="0">
                  <a:solidFill>
                    <a:srgbClr val="FF0000"/>
                  </a:solidFill>
                  <a:effectLst/>
                  <a:ea typeface="Times New Roman" panose="02020603050405020304" pitchFamily="18" charset="0"/>
                </a:rPr>
                <a:t>Cái khăn được làm bằng len.</a:t>
              </a:r>
              <a:endParaRPr lang="en-US" sz="4000" b="1" dirty="0">
                <a:solidFill>
                  <a:srgbClr val="FF0000"/>
                </a:solidFill>
                <a:effectLst/>
                <a:ea typeface="Times New Roman" panose="02020603050405020304" pitchFamily="18" charset="0"/>
              </a:endParaRPr>
            </a:p>
          </p:txBody>
        </p:sp>
      </p:grpSp>
    </p:spTree>
    <p:extLst>
      <p:ext uri="{BB962C8B-B14F-4D97-AF65-F5344CB8AC3E}">
        <p14:creationId xmlns:p14="http://schemas.microsoft.com/office/powerpoint/2010/main" val="17949703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4BF741D-8F54-0CD9-9687-277F804A7769}"/>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10000"/>
                    </a14:imgEffect>
                    <a14:imgEffect>
                      <a14:saturation sat="150000"/>
                    </a14:imgEffect>
                  </a14:imgLayer>
                </a14:imgProps>
              </a:ext>
            </a:extLst>
          </a:blip>
          <a:srcRect t="804" r="236"/>
          <a:stretch/>
        </p:blipFill>
        <p:spPr>
          <a:xfrm>
            <a:off x="20" y="0"/>
            <a:ext cx="12188952" cy="6858000"/>
          </a:xfrm>
          <a:prstGeom prst="rect">
            <a:avLst/>
          </a:prstGeom>
        </p:spPr>
      </p:pic>
      <p:sp>
        <p:nvSpPr>
          <p:cNvPr id="2" name="Rectangle: Rounded Corners 1">
            <a:extLst>
              <a:ext uri="{FF2B5EF4-FFF2-40B4-BE49-F238E27FC236}">
                <a16:creationId xmlns:a16="http://schemas.microsoft.com/office/drawing/2014/main" id="{594C3DDE-98DA-208A-E2A8-6CF8FD4687B3}"/>
              </a:ext>
            </a:extLst>
          </p:cNvPr>
          <p:cNvSpPr/>
          <p:nvPr/>
        </p:nvSpPr>
        <p:spPr>
          <a:xfrm>
            <a:off x="292007" y="152401"/>
            <a:ext cx="11582400" cy="6541911"/>
          </a:xfrm>
          <a:prstGeom prst="roundRect">
            <a:avLst>
              <a:gd name="adj" fmla="val 8716"/>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2" name="Rectangle: Rounded Corners 11">
            <a:extLst>
              <a:ext uri="{FF2B5EF4-FFF2-40B4-BE49-F238E27FC236}">
                <a16:creationId xmlns:a16="http://schemas.microsoft.com/office/drawing/2014/main" id="{CF2B91AD-2C94-4A5C-B995-18333AE3D115}"/>
              </a:ext>
            </a:extLst>
          </p:cNvPr>
          <p:cNvSpPr/>
          <p:nvPr/>
        </p:nvSpPr>
        <p:spPr>
          <a:xfrm>
            <a:off x="535193" y="419999"/>
            <a:ext cx="10787269" cy="844723"/>
          </a:xfrm>
          <a:custGeom>
            <a:avLst/>
            <a:gdLst>
              <a:gd name="connsiteX0" fmla="*/ 0 w 10787269"/>
              <a:gd name="connsiteY0" fmla="*/ 422362 h 844723"/>
              <a:gd name="connsiteX1" fmla="*/ 422362 w 10787269"/>
              <a:gd name="connsiteY1" fmla="*/ 0 h 844723"/>
              <a:gd name="connsiteX2" fmla="*/ 1284049 w 10787269"/>
              <a:gd name="connsiteY2" fmla="*/ 0 h 844723"/>
              <a:gd name="connsiteX3" fmla="*/ 1847460 w 10787269"/>
              <a:gd name="connsiteY3" fmla="*/ 0 h 844723"/>
              <a:gd name="connsiteX4" fmla="*/ 2609722 w 10787269"/>
              <a:gd name="connsiteY4" fmla="*/ 0 h 844723"/>
              <a:gd name="connsiteX5" fmla="*/ 3073708 w 10787269"/>
              <a:gd name="connsiteY5" fmla="*/ 0 h 844723"/>
              <a:gd name="connsiteX6" fmla="*/ 3736544 w 10787269"/>
              <a:gd name="connsiteY6" fmla="*/ 0 h 844723"/>
              <a:gd name="connsiteX7" fmla="*/ 4498806 w 10787269"/>
              <a:gd name="connsiteY7" fmla="*/ 0 h 844723"/>
              <a:gd name="connsiteX8" fmla="*/ 5062217 w 10787269"/>
              <a:gd name="connsiteY8" fmla="*/ 0 h 844723"/>
              <a:gd name="connsiteX9" fmla="*/ 5625628 w 10787269"/>
              <a:gd name="connsiteY9" fmla="*/ 0 h 844723"/>
              <a:gd name="connsiteX10" fmla="*/ 6189039 w 10787269"/>
              <a:gd name="connsiteY10" fmla="*/ 0 h 844723"/>
              <a:gd name="connsiteX11" fmla="*/ 6851875 w 10787269"/>
              <a:gd name="connsiteY11" fmla="*/ 0 h 844723"/>
              <a:gd name="connsiteX12" fmla="*/ 7315861 w 10787269"/>
              <a:gd name="connsiteY12" fmla="*/ 0 h 844723"/>
              <a:gd name="connsiteX13" fmla="*/ 8078122 w 10787269"/>
              <a:gd name="connsiteY13" fmla="*/ 0 h 844723"/>
              <a:gd name="connsiteX14" fmla="*/ 8740959 w 10787269"/>
              <a:gd name="connsiteY14" fmla="*/ 0 h 844723"/>
              <a:gd name="connsiteX15" fmla="*/ 9602646 w 10787269"/>
              <a:gd name="connsiteY15" fmla="*/ 0 h 844723"/>
              <a:gd name="connsiteX16" fmla="*/ 10364908 w 10787269"/>
              <a:gd name="connsiteY16" fmla="*/ 0 h 844723"/>
              <a:gd name="connsiteX17" fmla="*/ 10787270 w 10787269"/>
              <a:gd name="connsiteY17" fmla="*/ 422362 h 844723"/>
              <a:gd name="connsiteX18" fmla="*/ 10787269 w 10787269"/>
              <a:gd name="connsiteY18" fmla="*/ 422362 h 844723"/>
              <a:gd name="connsiteX19" fmla="*/ 10364907 w 10787269"/>
              <a:gd name="connsiteY19" fmla="*/ 844724 h 844723"/>
              <a:gd name="connsiteX20" fmla="*/ 9702071 w 10787269"/>
              <a:gd name="connsiteY20" fmla="*/ 844724 h 844723"/>
              <a:gd name="connsiteX21" fmla="*/ 9238085 w 10787269"/>
              <a:gd name="connsiteY21" fmla="*/ 844724 h 844723"/>
              <a:gd name="connsiteX22" fmla="*/ 8674674 w 10787269"/>
              <a:gd name="connsiteY22" fmla="*/ 844724 h 844723"/>
              <a:gd name="connsiteX23" fmla="*/ 8210689 w 10787269"/>
              <a:gd name="connsiteY23" fmla="*/ 844724 h 844723"/>
              <a:gd name="connsiteX24" fmla="*/ 7746703 w 10787269"/>
              <a:gd name="connsiteY24" fmla="*/ 844724 h 844723"/>
              <a:gd name="connsiteX25" fmla="*/ 6984442 w 10787269"/>
              <a:gd name="connsiteY25" fmla="*/ 844724 h 844723"/>
              <a:gd name="connsiteX26" fmla="*/ 6122754 w 10787269"/>
              <a:gd name="connsiteY26" fmla="*/ 844724 h 844723"/>
              <a:gd name="connsiteX27" fmla="*/ 5360493 w 10787269"/>
              <a:gd name="connsiteY27" fmla="*/ 844723 h 844723"/>
              <a:gd name="connsiteX28" fmla="*/ 4498805 w 10787269"/>
              <a:gd name="connsiteY28" fmla="*/ 844723 h 844723"/>
              <a:gd name="connsiteX29" fmla="*/ 3835969 w 10787269"/>
              <a:gd name="connsiteY29" fmla="*/ 844723 h 844723"/>
              <a:gd name="connsiteX30" fmla="*/ 3272558 w 10787269"/>
              <a:gd name="connsiteY30" fmla="*/ 844723 h 844723"/>
              <a:gd name="connsiteX31" fmla="*/ 2510296 w 10787269"/>
              <a:gd name="connsiteY31" fmla="*/ 844723 h 844723"/>
              <a:gd name="connsiteX32" fmla="*/ 1648609 w 10787269"/>
              <a:gd name="connsiteY32" fmla="*/ 844723 h 844723"/>
              <a:gd name="connsiteX33" fmla="*/ 422362 w 10787269"/>
              <a:gd name="connsiteY33" fmla="*/ 844723 h 844723"/>
              <a:gd name="connsiteX34" fmla="*/ 0 w 10787269"/>
              <a:gd name="connsiteY34" fmla="*/ 422361 h 844723"/>
              <a:gd name="connsiteX35" fmla="*/ 0 w 10787269"/>
              <a:gd name="connsiteY35" fmla="*/ 422362 h 844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787269" h="844723" fill="none" extrusionOk="0">
                <a:moveTo>
                  <a:pt x="0" y="422362"/>
                </a:moveTo>
                <a:cubicBezTo>
                  <a:pt x="28891" y="180890"/>
                  <a:pt x="193261" y="48241"/>
                  <a:pt x="422362" y="0"/>
                </a:cubicBezTo>
                <a:cubicBezTo>
                  <a:pt x="629216" y="5923"/>
                  <a:pt x="1026284" y="-36871"/>
                  <a:pt x="1284049" y="0"/>
                </a:cubicBezTo>
                <a:cubicBezTo>
                  <a:pt x="1541814" y="36871"/>
                  <a:pt x="1732070" y="-28110"/>
                  <a:pt x="1847460" y="0"/>
                </a:cubicBezTo>
                <a:cubicBezTo>
                  <a:pt x="1962850" y="28110"/>
                  <a:pt x="2306294" y="-27298"/>
                  <a:pt x="2609722" y="0"/>
                </a:cubicBezTo>
                <a:cubicBezTo>
                  <a:pt x="2913150" y="27298"/>
                  <a:pt x="2844568" y="-18979"/>
                  <a:pt x="3073708" y="0"/>
                </a:cubicBezTo>
                <a:cubicBezTo>
                  <a:pt x="3302848" y="18979"/>
                  <a:pt x="3584423" y="33053"/>
                  <a:pt x="3736544" y="0"/>
                </a:cubicBezTo>
                <a:cubicBezTo>
                  <a:pt x="3888665" y="-33053"/>
                  <a:pt x="4168314" y="-8227"/>
                  <a:pt x="4498806" y="0"/>
                </a:cubicBezTo>
                <a:cubicBezTo>
                  <a:pt x="4829298" y="8227"/>
                  <a:pt x="4793623" y="-20532"/>
                  <a:pt x="5062217" y="0"/>
                </a:cubicBezTo>
                <a:cubicBezTo>
                  <a:pt x="5330811" y="20532"/>
                  <a:pt x="5431203" y="25654"/>
                  <a:pt x="5625628" y="0"/>
                </a:cubicBezTo>
                <a:cubicBezTo>
                  <a:pt x="5820053" y="-25654"/>
                  <a:pt x="6050929" y="-27441"/>
                  <a:pt x="6189039" y="0"/>
                </a:cubicBezTo>
                <a:cubicBezTo>
                  <a:pt x="6327149" y="27441"/>
                  <a:pt x="6674687" y="-26752"/>
                  <a:pt x="6851875" y="0"/>
                </a:cubicBezTo>
                <a:cubicBezTo>
                  <a:pt x="7029063" y="26752"/>
                  <a:pt x="7178804" y="14184"/>
                  <a:pt x="7315861" y="0"/>
                </a:cubicBezTo>
                <a:cubicBezTo>
                  <a:pt x="7452918" y="-14184"/>
                  <a:pt x="7830463" y="-26443"/>
                  <a:pt x="8078122" y="0"/>
                </a:cubicBezTo>
                <a:cubicBezTo>
                  <a:pt x="8325781" y="26443"/>
                  <a:pt x="8427976" y="-25010"/>
                  <a:pt x="8740959" y="0"/>
                </a:cubicBezTo>
                <a:cubicBezTo>
                  <a:pt x="9053942" y="25010"/>
                  <a:pt x="9176279" y="-31588"/>
                  <a:pt x="9602646" y="0"/>
                </a:cubicBezTo>
                <a:cubicBezTo>
                  <a:pt x="10029013" y="31588"/>
                  <a:pt x="10188863" y="35329"/>
                  <a:pt x="10364908" y="0"/>
                </a:cubicBezTo>
                <a:cubicBezTo>
                  <a:pt x="10590242" y="1241"/>
                  <a:pt x="10771180" y="169190"/>
                  <a:pt x="10787270" y="422362"/>
                </a:cubicBezTo>
                <a:lnTo>
                  <a:pt x="10787269" y="422362"/>
                </a:lnTo>
                <a:cubicBezTo>
                  <a:pt x="10781476" y="638205"/>
                  <a:pt x="10614804" y="865073"/>
                  <a:pt x="10364907" y="844724"/>
                </a:cubicBezTo>
                <a:cubicBezTo>
                  <a:pt x="10178177" y="863890"/>
                  <a:pt x="9987492" y="825896"/>
                  <a:pt x="9702071" y="844724"/>
                </a:cubicBezTo>
                <a:cubicBezTo>
                  <a:pt x="9416650" y="863552"/>
                  <a:pt x="9379817" y="864733"/>
                  <a:pt x="9238085" y="844724"/>
                </a:cubicBezTo>
                <a:cubicBezTo>
                  <a:pt x="9096353" y="824715"/>
                  <a:pt x="8931545" y="862372"/>
                  <a:pt x="8674674" y="844724"/>
                </a:cubicBezTo>
                <a:cubicBezTo>
                  <a:pt x="8417803" y="827076"/>
                  <a:pt x="8367384" y="834847"/>
                  <a:pt x="8210689" y="844724"/>
                </a:cubicBezTo>
                <a:cubicBezTo>
                  <a:pt x="8053995" y="854601"/>
                  <a:pt x="7879866" y="838652"/>
                  <a:pt x="7746703" y="844724"/>
                </a:cubicBezTo>
                <a:cubicBezTo>
                  <a:pt x="7613540" y="850796"/>
                  <a:pt x="7309176" y="806891"/>
                  <a:pt x="6984442" y="844724"/>
                </a:cubicBezTo>
                <a:cubicBezTo>
                  <a:pt x="6659708" y="882557"/>
                  <a:pt x="6398967" y="801851"/>
                  <a:pt x="6122754" y="844724"/>
                </a:cubicBezTo>
                <a:cubicBezTo>
                  <a:pt x="5846541" y="887596"/>
                  <a:pt x="5632773" y="843604"/>
                  <a:pt x="5360493" y="844723"/>
                </a:cubicBezTo>
                <a:cubicBezTo>
                  <a:pt x="5088213" y="845842"/>
                  <a:pt x="4870465" y="872930"/>
                  <a:pt x="4498805" y="844723"/>
                </a:cubicBezTo>
                <a:cubicBezTo>
                  <a:pt x="4127145" y="816516"/>
                  <a:pt x="4057990" y="843767"/>
                  <a:pt x="3835969" y="844723"/>
                </a:cubicBezTo>
                <a:cubicBezTo>
                  <a:pt x="3613948" y="845679"/>
                  <a:pt x="3418071" y="857196"/>
                  <a:pt x="3272558" y="844723"/>
                </a:cubicBezTo>
                <a:cubicBezTo>
                  <a:pt x="3127045" y="832250"/>
                  <a:pt x="2817930" y="814354"/>
                  <a:pt x="2510296" y="844723"/>
                </a:cubicBezTo>
                <a:cubicBezTo>
                  <a:pt x="2202662" y="875092"/>
                  <a:pt x="1836124" y="870917"/>
                  <a:pt x="1648609" y="844723"/>
                </a:cubicBezTo>
                <a:cubicBezTo>
                  <a:pt x="1461094" y="818529"/>
                  <a:pt x="688169" y="891628"/>
                  <a:pt x="422362" y="844723"/>
                </a:cubicBezTo>
                <a:cubicBezTo>
                  <a:pt x="225284" y="881333"/>
                  <a:pt x="13709" y="599823"/>
                  <a:pt x="0" y="422361"/>
                </a:cubicBezTo>
                <a:lnTo>
                  <a:pt x="0" y="422362"/>
                </a:lnTo>
                <a:close/>
              </a:path>
              <a:path w="10787269" h="844723" stroke="0" extrusionOk="0">
                <a:moveTo>
                  <a:pt x="0" y="422362"/>
                </a:moveTo>
                <a:cubicBezTo>
                  <a:pt x="-37759" y="228728"/>
                  <a:pt x="199995" y="46098"/>
                  <a:pt x="422362" y="0"/>
                </a:cubicBezTo>
                <a:cubicBezTo>
                  <a:pt x="545476" y="-19070"/>
                  <a:pt x="749730" y="2601"/>
                  <a:pt x="886347" y="0"/>
                </a:cubicBezTo>
                <a:cubicBezTo>
                  <a:pt x="1022965" y="-2601"/>
                  <a:pt x="1330113" y="-4712"/>
                  <a:pt x="1449758" y="0"/>
                </a:cubicBezTo>
                <a:cubicBezTo>
                  <a:pt x="1569403" y="4712"/>
                  <a:pt x="1715000" y="-7039"/>
                  <a:pt x="1814318" y="0"/>
                </a:cubicBezTo>
                <a:cubicBezTo>
                  <a:pt x="1913636" y="7039"/>
                  <a:pt x="2250003" y="-37293"/>
                  <a:pt x="2576580" y="0"/>
                </a:cubicBezTo>
                <a:cubicBezTo>
                  <a:pt x="2903157" y="37293"/>
                  <a:pt x="2845268" y="-10312"/>
                  <a:pt x="2941140" y="0"/>
                </a:cubicBezTo>
                <a:cubicBezTo>
                  <a:pt x="3037012" y="10312"/>
                  <a:pt x="3470077" y="17745"/>
                  <a:pt x="3603977" y="0"/>
                </a:cubicBezTo>
                <a:cubicBezTo>
                  <a:pt x="3737877" y="-17745"/>
                  <a:pt x="3867670" y="-17736"/>
                  <a:pt x="4067962" y="0"/>
                </a:cubicBezTo>
                <a:cubicBezTo>
                  <a:pt x="4268254" y="17736"/>
                  <a:pt x="4409986" y="-20747"/>
                  <a:pt x="4531948" y="0"/>
                </a:cubicBezTo>
                <a:cubicBezTo>
                  <a:pt x="4653910" y="20747"/>
                  <a:pt x="4745079" y="-15147"/>
                  <a:pt x="4896508" y="0"/>
                </a:cubicBezTo>
                <a:cubicBezTo>
                  <a:pt x="5047937" y="15147"/>
                  <a:pt x="5154615" y="11132"/>
                  <a:pt x="5261068" y="0"/>
                </a:cubicBezTo>
                <a:cubicBezTo>
                  <a:pt x="5367521" y="-11132"/>
                  <a:pt x="5616641" y="-18002"/>
                  <a:pt x="5725053" y="0"/>
                </a:cubicBezTo>
                <a:cubicBezTo>
                  <a:pt x="5833465" y="18002"/>
                  <a:pt x="6106651" y="16889"/>
                  <a:pt x="6288464" y="0"/>
                </a:cubicBezTo>
                <a:cubicBezTo>
                  <a:pt x="6470277" y="-16889"/>
                  <a:pt x="6843527" y="21986"/>
                  <a:pt x="7050726" y="0"/>
                </a:cubicBezTo>
                <a:cubicBezTo>
                  <a:pt x="7257925" y="-21986"/>
                  <a:pt x="7414222" y="12933"/>
                  <a:pt x="7713562" y="0"/>
                </a:cubicBezTo>
                <a:cubicBezTo>
                  <a:pt x="8012902" y="-12933"/>
                  <a:pt x="8150476" y="-431"/>
                  <a:pt x="8276973" y="0"/>
                </a:cubicBezTo>
                <a:cubicBezTo>
                  <a:pt x="8403470" y="431"/>
                  <a:pt x="8593672" y="13920"/>
                  <a:pt x="8840384" y="0"/>
                </a:cubicBezTo>
                <a:cubicBezTo>
                  <a:pt x="9087096" y="-13920"/>
                  <a:pt x="9083624" y="10023"/>
                  <a:pt x="9304370" y="0"/>
                </a:cubicBezTo>
                <a:cubicBezTo>
                  <a:pt x="9525116" y="-10023"/>
                  <a:pt x="9872356" y="-51463"/>
                  <a:pt x="10364908" y="0"/>
                </a:cubicBezTo>
                <a:cubicBezTo>
                  <a:pt x="10562557" y="19311"/>
                  <a:pt x="10821681" y="186904"/>
                  <a:pt x="10787270" y="422362"/>
                </a:cubicBezTo>
                <a:lnTo>
                  <a:pt x="10787269" y="422362"/>
                </a:lnTo>
                <a:cubicBezTo>
                  <a:pt x="10777193" y="652384"/>
                  <a:pt x="10625548" y="892251"/>
                  <a:pt x="10364907" y="844724"/>
                </a:cubicBezTo>
                <a:cubicBezTo>
                  <a:pt x="9989428" y="851363"/>
                  <a:pt x="9796799" y="833534"/>
                  <a:pt x="9602645" y="844724"/>
                </a:cubicBezTo>
                <a:cubicBezTo>
                  <a:pt x="9408491" y="855914"/>
                  <a:pt x="9166192" y="845337"/>
                  <a:pt x="8939809" y="844724"/>
                </a:cubicBezTo>
                <a:cubicBezTo>
                  <a:pt x="8713426" y="844111"/>
                  <a:pt x="8289468" y="839511"/>
                  <a:pt x="8078122" y="844724"/>
                </a:cubicBezTo>
                <a:cubicBezTo>
                  <a:pt x="7866776" y="849937"/>
                  <a:pt x="7839570" y="864073"/>
                  <a:pt x="7614136" y="844724"/>
                </a:cubicBezTo>
                <a:cubicBezTo>
                  <a:pt x="7388702" y="825375"/>
                  <a:pt x="7187232" y="839376"/>
                  <a:pt x="7050725" y="844724"/>
                </a:cubicBezTo>
                <a:cubicBezTo>
                  <a:pt x="6914218" y="850072"/>
                  <a:pt x="6460066" y="879436"/>
                  <a:pt x="6288464" y="844724"/>
                </a:cubicBezTo>
                <a:cubicBezTo>
                  <a:pt x="6116862" y="810012"/>
                  <a:pt x="5764848" y="875419"/>
                  <a:pt x="5526202" y="844724"/>
                </a:cubicBezTo>
                <a:cubicBezTo>
                  <a:pt x="5287556" y="814029"/>
                  <a:pt x="5136759" y="857970"/>
                  <a:pt x="4863365" y="844723"/>
                </a:cubicBezTo>
                <a:cubicBezTo>
                  <a:pt x="4589970" y="831476"/>
                  <a:pt x="4575994" y="857116"/>
                  <a:pt x="4498805" y="844723"/>
                </a:cubicBezTo>
                <a:cubicBezTo>
                  <a:pt x="4421616" y="832330"/>
                  <a:pt x="4210734" y="836909"/>
                  <a:pt x="3935395" y="844723"/>
                </a:cubicBezTo>
                <a:cubicBezTo>
                  <a:pt x="3660056" y="852538"/>
                  <a:pt x="3511837" y="826407"/>
                  <a:pt x="3173133" y="844723"/>
                </a:cubicBezTo>
                <a:cubicBezTo>
                  <a:pt x="2834429" y="863039"/>
                  <a:pt x="2727161" y="871802"/>
                  <a:pt x="2609722" y="844723"/>
                </a:cubicBezTo>
                <a:cubicBezTo>
                  <a:pt x="2492283" y="817644"/>
                  <a:pt x="1980872" y="881350"/>
                  <a:pt x="1748035" y="844723"/>
                </a:cubicBezTo>
                <a:cubicBezTo>
                  <a:pt x="1515198" y="808096"/>
                  <a:pt x="1332514" y="876632"/>
                  <a:pt x="1085198" y="844723"/>
                </a:cubicBezTo>
                <a:cubicBezTo>
                  <a:pt x="837882" y="812814"/>
                  <a:pt x="640915" y="828004"/>
                  <a:pt x="422362" y="844723"/>
                </a:cubicBezTo>
                <a:cubicBezTo>
                  <a:pt x="179270" y="832371"/>
                  <a:pt x="56425" y="666308"/>
                  <a:pt x="0" y="422361"/>
                </a:cubicBezTo>
                <a:lnTo>
                  <a:pt x="0" y="422362"/>
                </a:lnTo>
                <a:close/>
              </a:path>
            </a:pathLst>
          </a:custGeom>
          <a:solidFill>
            <a:srgbClr val="CCFFFF"/>
          </a:solidFill>
          <a:ln w="38100">
            <a:solidFill>
              <a:srgbClr val="002060"/>
            </a:solidFill>
            <a:extLst>
              <a:ext uri="{C807C97D-BFC1-408E-A445-0C87EB9F89A2}">
                <ask:lineSketchStyleProps xmln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3.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Dựa</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vào</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tranh</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đặt</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và</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trả</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lời</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câu</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hỏi</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Bằng</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gì</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a:t>
            </a:r>
          </a:p>
        </p:txBody>
      </p:sp>
      <p:sp>
        <p:nvSpPr>
          <p:cNvPr id="13" name="Rectangle: Rounded Corners 12">
            <a:extLst>
              <a:ext uri="{FF2B5EF4-FFF2-40B4-BE49-F238E27FC236}">
                <a16:creationId xmlns:a16="http://schemas.microsoft.com/office/drawing/2014/main" id="{580EF06F-22F6-4D07-95E4-C3E08BD291F9}"/>
              </a:ext>
            </a:extLst>
          </p:cNvPr>
          <p:cNvSpPr/>
          <p:nvPr/>
        </p:nvSpPr>
        <p:spPr>
          <a:xfrm>
            <a:off x="1330036" y="1543792"/>
            <a:ext cx="9785267" cy="1425039"/>
          </a:xfrm>
          <a:prstGeom prst="roundRect">
            <a:avLst>
              <a:gd name="adj" fmla="val 30842"/>
            </a:avLst>
          </a:prstGeom>
          <a:solidFill>
            <a:srgbClr val="FFFF66">
              <a:alpha val="82000"/>
            </a:srgb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l" defTabSz="1219170" rtl="0" eaLnBrk="1" fontAlgn="auto" latinLnBrk="0" hangingPunct="1">
              <a:lnSpc>
                <a:spcPct val="100000"/>
              </a:lnSpc>
              <a:spcBef>
                <a:spcPts val="0"/>
              </a:spcBef>
              <a:spcAft>
                <a:spcPts val="0"/>
              </a:spcAft>
              <a:buClr>
                <a:srgbClr val="000000"/>
              </a:buClr>
              <a:buSzTx/>
              <a:tabLst/>
              <a:defRPr/>
            </a:pPr>
            <a:r>
              <a:rPr lang="vi-VN" sz="2800" b="1" kern="0" dirty="0">
                <a:solidFill>
                  <a:srgbClr val="FF0000"/>
                </a:solidFill>
                <a:latin typeface="Calibri" panose="020F0502020204030204" pitchFamily="34" charset="0"/>
                <a:cs typeface="Calibri" panose="020F0502020204030204" pitchFamily="34" charset="0"/>
                <a:sym typeface="Arial"/>
              </a:rPr>
              <a:t>b. Về công cụ.</a:t>
            </a:r>
          </a:p>
          <a:p>
            <a:pPr lvl="0" algn="ctr" defTabSz="1219170">
              <a:buClr>
                <a:srgbClr val="000000"/>
              </a:buClr>
            </a:pPr>
            <a:r>
              <a:rPr lang="vi-VN" sz="2800" b="1" kern="0" dirty="0">
                <a:solidFill>
                  <a:srgbClr val="FF0000"/>
                </a:solidFill>
                <a:latin typeface="Calibri" panose="020F0502020204030204" pitchFamily="34" charset="0"/>
                <a:cs typeface="Calibri" panose="020F0502020204030204" pitchFamily="34" charset="0"/>
                <a:sym typeface="Arial"/>
              </a:rPr>
              <a:t>M: - Bạn nhỏ đánh răng bằng gì?</a:t>
            </a:r>
          </a:p>
          <a:p>
            <a:pPr lvl="0" algn="ctr" defTabSz="1219170">
              <a:buClr>
                <a:srgbClr val="000000"/>
              </a:buClr>
            </a:pPr>
            <a:r>
              <a:rPr lang="vi-VN" sz="2800" b="1" kern="0" dirty="0">
                <a:solidFill>
                  <a:srgbClr val="FF0000"/>
                </a:solidFill>
                <a:latin typeface="Calibri" panose="020F0502020204030204" pitchFamily="34" charset="0"/>
                <a:cs typeface="Calibri" panose="020F0502020204030204" pitchFamily="34" charset="0"/>
                <a:sym typeface="Arial"/>
              </a:rPr>
              <a:t>     - Bạn nhỏ đánh răng bằng bàn chải.</a:t>
            </a:r>
          </a:p>
        </p:txBody>
      </p:sp>
      <p:pic>
        <p:nvPicPr>
          <p:cNvPr id="4" name="Picture 3">
            <a:extLst>
              <a:ext uri="{FF2B5EF4-FFF2-40B4-BE49-F238E27FC236}">
                <a16:creationId xmlns:a16="http://schemas.microsoft.com/office/drawing/2014/main" id="{DB71FA9A-8094-4E85-9369-C4441DB0FDD0}"/>
              </a:ext>
            </a:extLst>
          </p:cNvPr>
          <p:cNvPicPr>
            <a:picLocks noChangeAspect="1"/>
          </p:cNvPicPr>
          <p:nvPr/>
        </p:nvPicPr>
        <p:blipFill>
          <a:blip r:embed="rId5"/>
          <a:stretch>
            <a:fillRect/>
          </a:stretch>
        </p:blipFill>
        <p:spPr>
          <a:xfrm>
            <a:off x="1696501" y="3795217"/>
            <a:ext cx="9193172" cy="2202383"/>
          </a:xfrm>
          <a:prstGeom prst="rect">
            <a:avLst/>
          </a:prstGeom>
        </p:spPr>
      </p:pic>
    </p:spTree>
    <p:extLst>
      <p:ext uri="{BB962C8B-B14F-4D97-AF65-F5344CB8AC3E}">
        <p14:creationId xmlns:p14="http://schemas.microsoft.com/office/powerpoint/2010/main" val="17900848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17000"/>
          </a:stretch>
        </a:blipFill>
        <a:effectLst/>
      </p:bgPr>
    </p:bg>
    <p:spTree>
      <p:nvGrpSpPr>
        <p:cNvPr id="1" name=""/>
        <p:cNvGrpSpPr/>
        <p:nvPr/>
      </p:nvGrpSpPr>
      <p:grpSpPr>
        <a:xfrm>
          <a:off x="0" y="0"/>
          <a:ext cx="0" cy="0"/>
          <a:chOff x="0" y="0"/>
          <a:chExt cx="0" cy="0"/>
        </a:xfrm>
      </p:grpSpPr>
      <p:pic>
        <p:nvPicPr>
          <p:cNvPr id="7" name="Picture 4" descr="40,615 Cartoon Classroom Stock Vector Illustration and Royalty Free Cartoon  Classroom Clipart">
            <a:extLst>
              <a:ext uri="{FF2B5EF4-FFF2-40B4-BE49-F238E27FC236}">
                <a16:creationId xmlns:a16="http://schemas.microsoft.com/office/drawing/2014/main" id="{32DDFDD4-F4CE-4C31-93DE-E1762F6A86B9}"/>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4000" r="93111">
                        <a14:foregroundMark x1="8222" y1="73056" x2="8222" y2="73056"/>
                        <a14:foregroundMark x1="4000" y1="75556" x2="4000" y2="75556"/>
                        <a14:foregroundMark x1="60889" y1="29444" x2="62222" y2="49444"/>
                        <a14:foregroundMark x1="67778" y1="25000" x2="67778" y2="25000"/>
                        <a14:foregroundMark x1="69111" y1="21667" x2="69111" y2="21667"/>
                        <a14:foregroundMark x1="93111" y1="76667" x2="93111" y2="76667"/>
                        <a14:foregroundMark x1="39778" y1="71389" x2="41111" y2="65278"/>
                        <a14:foregroundMark x1="63778" y1="25556" x2="74000" y2="33889"/>
                        <a14:foregroundMark x1="74000" y1="33889" x2="73778" y2="34167"/>
                      </a14:backgroundRemoval>
                    </a14:imgEffect>
                  </a14:imgLayer>
                </a14:imgProps>
              </a:ext>
              <a:ext uri="{28A0092B-C50C-407E-A947-70E740481C1C}">
                <a14:useLocalDpi xmlns:a14="http://schemas.microsoft.com/office/drawing/2010/main" val="0"/>
              </a:ext>
            </a:extLst>
          </a:blip>
          <a:srcRect l="48785"/>
          <a:stretch/>
        </p:blipFill>
        <p:spPr bwMode="auto">
          <a:xfrm>
            <a:off x="7631342" y="3123210"/>
            <a:ext cx="2661808" cy="4101117"/>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67D12AC2-5B34-4F75-8E7B-1F7DEB24CA3A}"/>
              </a:ext>
            </a:extLst>
          </p:cNvPr>
          <p:cNvGrpSpPr/>
          <p:nvPr/>
        </p:nvGrpSpPr>
        <p:grpSpPr>
          <a:xfrm>
            <a:off x="674723" y="1965666"/>
            <a:ext cx="4254695" cy="1556692"/>
            <a:chOff x="986397" y="1380650"/>
            <a:chExt cx="3563197" cy="1832561"/>
          </a:xfrm>
        </p:grpSpPr>
        <p:sp>
          <p:nvSpPr>
            <p:cNvPr id="11" name="Speech Bubble: Oval 4">
              <a:extLst>
                <a:ext uri="{FF2B5EF4-FFF2-40B4-BE49-F238E27FC236}">
                  <a16:creationId xmlns:a16="http://schemas.microsoft.com/office/drawing/2014/main" id="{44B5AEF7-2C86-4029-8638-91C043687F17}"/>
                </a:ext>
              </a:extLst>
            </p:cNvPr>
            <p:cNvSpPr/>
            <p:nvPr/>
          </p:nvSpPr>
          <p:spPr>
            <a:xfrm>
              <a:off x="1064952" y="1459825"/>
              <a:ext cx="3398013" cy="1753386"/>
            </a:xfrm>
            <a:prstGeom prst="wedgeRoundRectCallout">
              <a:avLst>
                <a:gd name="adj1" fmla="val 19850"/>
                <a:gd name="adj2" fmla="val 72865"/>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5246EA26-E732-4493-A721-C1E3BC02AE23}"/>
                </a:ext>
              </a:extLst>
            </p:cNvPr>
            <p:cNvSpPr txBox="1"/>
            <p:nvPr/>
          </p:nvSpPr>
          <p:spPr>
            <a:xfrm>
              <a:off x="986397" y="1380650"/>
              <a:ext cx="3563197" cy="1723715"/>
            </a:xfrm>
            <a:prstGeom prst="wedgeRoundRectCallout">
              <a:avLst>
                <a:gd name="adj1" fmla="val 27732"/>
                <a:gd name="adj2" fmla="val 74125"/>
                <a:gd name="adj3" fmla="val 16667"/>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dirty="0">
                  <a:ln>
                    <a:noFill/>
                  </a:ln>
                  <a:solidFill>
                    <a:srgbClr val="FF0000"/>
                  </a:solidFill>
                  <a:effectLst/>
                  <a:uLnTx/>
                  <a:uFillTx/>
                  <a:latin typeface="Calibri" panose="020F0502020204030204"/>
                  <a:ea typeface="Times New Roman" panose="02020603050405020304" pitchFamily="18" charset="0"/>
                  <a:cs typeface="+mn-cs"/>
                </a:rPr>
                <a:t>Bạn nhỏ viết bảng bằng gì?</a:t>
              </a:r>
              <a:endPar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Calibri" panose="020F0502020204030204" pitchFamily="34" charset="0"/>
              </a:endParaRPr>
            </a:p>
          </p:txBody>
        </p:sp>
      </p:grpSp>
      <p:pic>
        <p:nvPicPr>
          <p:cNvPr id="14" name="Picture 4" descr="40,615 Cartoon Classroom Stock Vector Illustration and Royalty Free Cartoon  Classroom Clipart">
            <a:extLst>
              <a:ext uri="{FF2B5EF4-FFF2-40B4-BE49-F238E27FC236}">
                <a16:creationId xmlns:a16="http://schemas.microsoft.com/office/drawing/2014/main" id="{2E1113B1-2375-43BA-9906-DC58BD2E648E}"/>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4000" r="93111">
                        <a14:foregroundMark x1="8222" y1="73056" x2="8222" y2="73056"/>
                        <a14:foregroundMark x1="4000" y1="75556" x2="4000" y2="75556"/>
                        <a14:foregroundMark x1="60889" y1="29444" x2="62222" y2="49444"/>
                        <a14:foregroundMark x1="67778" y1="25000" x2="67778" y2="25000"/>
                        <a14:foregroundMark x1="69111" y1="21667" x2="69111" y2="21667"/>
                        <a14:foregroundMark x1="93111" y1="76667" x2="93111" y2="76667"/>
                        <a14:foregroundMark x1="39778" y1="71389" x2="41111" y2="65278"/>
                        <a14:foregroundMark x1="63778" y1="25556" x2="74000" y2="33889"/>
                        <a14:foregroundMark x1="74000" y1="33889" x2="73778" y2="34167"/>
                      </a14:backgroundRemoval>
                    </a14:imgEffect>
                  </a14:imgLayer>
                </a14:imgProps>
              </a:ext>
              <a:ext uri="{28A0092B-C50C-407E-A947-70E740481C1C}">
                <a14:useLocalDpi xmlns:a14="http://schemas.microsoft.com/office/drawing/2010/main" val="0"/>
              </a:ext>
            </a:extLst>
          </a:blip>
          <a:srcRect l="-1" r="50195"/>
          <a:stretch/>
        </p:blipFill>
        <p:spPr bwMode="auto">
          <a:xfrm>
            <a:off x="2433177" y="3325091"/>
            <a:ext cx="2536446" cy="3839859"/>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283D74D9-3569-4EEE-9958-62B790322778}"/>
              </a:ext>
            </a:extLst>
          </p:cNvPr>
          <p:cNvGrpSpPr/>
          <p:nvPr/>
        </p:nvGrpSpPr>
        <p:grpSpPr>
          <a:xfrm>
            <a:off x="5923616" y="2025042"/>
            <a:ext cx="4254695" cy="1556692"/>
            <a:chOff x="986397" y="1380650"/>
            <a:chExt cx="3563197" cy="1832561"/>
          </a:xfrm>
        </p:grpSpPr>
        <p:sp>
          <p:nvSpPr>
            <p:cNvPr id="18" name="Speech Bubble: Oval 4">
              <a:extLst>
                <a:ext uri="{FF2B5EF4-FFF2-40B4-BE49-F238E27FC236}">
                  <a16:creationId xmlns:a16="http://schemas.microsoft.com/office/drawing/2014/main" id="{CF6432E5-5A4E-4DE0-BAD3-96193066F463}"/>
                </a:ext>
              </a:extLst>
            </p:cNvPr>
            <p:cNvSpPr/>
            <p:nvPr/>
          </p:nvSpPr>
          <p:spPr>
            <a:xfrm>
              <a:off x="1064952" y="1459825"/>
              <a:ext cx="3398013" cy="1753386"/>
            </a:xfrm>
            <a:prstGeom prst="wedgeRoundRectCallout">
              <a:avLst>
                <a:gd name="adj1" fmla="val 19850"/>
                <a:gd name="adj2" fmla="val 72865"/>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48DD2DF4-A28E-4908-863D-BE7AC6E801D7}"/>
                </a:ext>
              </a:extLst>
            </p:cNvPr>
            <p:cNvSpPr txBox="1"/>
            <p:nvPr/>
          </p:nvSpPr>
          <p:spPr>
            <a:xfrm>
              <a:off x="986397" y="1380650"/>
              <a:ext cx="3563197" cy="1723714"/>
            </a:xfrm>
            <a:prstGeom prst="wedgeRoundRectCallout">
              <a:avLst>
                <a:gd name="adj1" fmla="val 27732"/>
                <a:gd name="adj2" fmla="val 74125"/>
                <a:gd name="adj3" fmla="val 16667"/>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dirty="0">
                  <a:ln>
                    <a:noFill/>
                  </a:ln>
                  <a:solidFill>
                    <a:srgbClr val="FF0000"/>
                  </a:solidFill>
                  <a:effectLst/>
                  <a:uLnTx/>
                  <a:uFillTx/>
                  <a:latin typeface="Calibri" panose="020F0502020204030204"/>
                  <a:ea typeface="Times New Roman" panose="02020603050405020304" pitchFamily="18" charset="0"/>
                  <a:cs typeface="+mn-cs"/>
                </a:rPr>
                <a:t>Bạn nhỏ viết bảng bằng phấn.</a:t>
              </a:r>
              <a:endParaRPr kumimoji="0" lang="en-US" sz="4000" b="1" i="0" u="none" strike="noStrike" kern="1200" cap="none" spc="0" normalizeH="0" baseline="0" noProof="0" dirty="0">
                <a:ln>
                  <a:noFill/>
                </a:ln>
                <a:solidFill>
                  <a:srgbClr val="FF0000"/>
                </a:solidFill>
                <a:effectLst/>
                <a:uLnTx/>
                <a:uFillTx/>
                <a:latin typeface="Calibri" panose="020F0502020204030204"/>
                <a:ea typeface="Times New Roman" panose="02020603050405020304" pitchFamily="18" charset="0"/>
                <a:cs typeface="+mn-cs"/>
              </a:endParaRPr>
            </a:p>
          </p:txBody>
        </p:sp>
      </p:grpSp>
    </p:spTree>
    <p:extLst>
      <p:ext uri="{BB962C8B-B14F-4D97-AF65-F5344CB8AC3E}">
        <p14:creationId xmlns:p14="http://schemas.microsoft.com/office/powerpoint/2010/main" val="38512731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40D4EFFC-2558-42ED-BD01-09E688C22B42}"/>
              </a:ext>
            </a:extLst>
          </p:cNvPr>
          <p:cNvSpPr/>
          <p:nvPr/>
        </p:nvSpPr>
        <p:spPr>
          <a:xfrm>
            <a:off x="1727200" y="1249680"/>
            <a:ext cx="8940800" cy="4358640"/>
          </a:xfrm>
          <a:prstGeom prst="ellipse">
            <a:avLst/>
          </a:prstGeom>
          <a:ln w="3810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pic>
        <p:nvPicPr>
          <p:cNvPr id="9" name="Picture 8">
            <a:extLst>
              <a:ext uri="{FF2B5EF4-FFF2-40B4-BE49-F238E27FC236}">
                <a16:creationId xmlns:a16="http://schemas.microsoft.com/office/drawing/2014/main" id="{334B6FCE-4268-4266-B950-ADE023857C83}"/>
              </a:ext>
            </a:extLst>
          </p:cNvPr>
          <p:cNvPicPr>
            <a:picLocks noChangeAspect="1"/>
          </p:cNvPicPr>
          <p:nvPr/>
        </p:nvPicPr>
        <p:blipFill>
          <a:blip r:embed="rId2"/>
          <a:stretch>
            <a:fillRect/>
          </a:stretch>
        </p:blipFill>
        <p:spPr>
          <a:xfrm>
            <a:off x="2305987" y="2145654"/>
            <a:ext cx="7681626" cy="3176291"/>
          </a:xfrm>
          <a:prstGeom prst="rect">
            <a:avLst/>
          </a:prstGeom>
        </p:spPr>
      </p:pic>
    </p:spTree>
    <p:extLst>
      <p:ext uri="{BB962C8B-B14F-4D97-AF65-F5344CB8AC3E}">
        <p14:creationId xmlns:p14="http://schemas.microsoft.com/office/powerpoint/2010/main" val="7964473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64514" name="Picture 6">
            <a:extLst>
              <a:ext uri="{FF2B5EF4-FFF2-40B4-BE49-F238E27FC236}">
                <a16:creationId xmlns:a16="http://schemas.microsoft.com/office/drawing/2014/main" id="{CE27334D-A288-44CF-A819-D16BF02000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263" y="2771775"/>
            <a:ext cx="4197351"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ounded Rectangle 7">
            <a:extLst>
              <a:ext uri="{FF2B5EF4-FFF2-40B4-BE49-F238E27FC236}">
                <a16:creationId xmlns:a16="http://schemas.microsoft.com/office/drawing/2014/main" id="{BA9272CE-0A66-4511-8F06-25F95B776C31}"/>
              </a:ext>
            </a:extLst>
          </p:cNvPr>
          <p:cNvSpPr/>
          <p:nvPr/>
        </p:nvSpPr>
        <p:spPr>
          <a:xfrm>
            <a:off x="3543300" y="2286000"/>
            <a:ext cx="7766050" cy="3800475"/>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GB" altLang="en-US" sz="4000" b="0" i="0" u="none" strike="noStrike" kern="1200" cap="none" spc="0" normalizeH="0" baseline="0" noProof="0">
                <a:ln>
                  <a:noFill/>
                </a:ln>
                <a:solidFill>
                  <a:srgbClr val="203864"/>
                </a:solidFill>
                <a:effectLst/>
                <a:uLnTx/>
                <a:uFillTx/>
                <a:latin typeface="Cambria" panose="02040503050406030204" pitchFamily="18" charset="0"/>
                <a:ea typeface="Cambria" panose="02040503050406030204" pitchFamily="18" charset="0"/>
                <a:cs typeface="Cambria" panose="02040503050406030204" pitchFamily="18" charset="0"/>
              </a:rPr>
              <a:t>	Mai và Bảo đang đi đến trường, nhưng các bạn gặp rất nhiều chướng ngại vật. Em hãy giúp các bạn vượt qua những chướng ngại vật đó và đến trường an toàn nhé!</a:t>
            </a:r>
          </a:p>
        </p:txBody>
      </p:sp>
      <p:grpSp>
        <p:nvGrpSpPr>
          <p:cNvPr id="2" name="Group 1">
            <a:extLst>
              <a:ext uri="{FF2B5EF4-FFF2-40B4-BE49-F238E27FC236}">
                <a16:creationId xmlns:a16="http://schemas.microsoft.com/office/drawing/2014/main" id="{918A5B12-9627-4A08-A071-041EB538494F}"/>
              </a:ext>
            </a:extLst>
          </p:cNvPr>
          <p:cNvGrpSpPr>
            <a:grpSpLocks/>
          </p:cNvGrpSpPr>
          <p:nvPr/>
        </p:nvGrpSpPr>
        <p:grpSpPr bwMode="auto">
          <a:xfrm>
            <a:off x="1066800" y="304800"/>
            <a:ext cx="10628313" cy="1814513"/>
            <a:chOff x="1085848" y="242890"/>
            <a:chExt cx="10628644" cy="1814514"/>
          </a:xfrm>
        </p:grpSpPr>
        <p:sp>
          <p:nvSpPr>
            <p:cNvPr id="4" name="Rounded Rectangle 3">
              <a:extLst>
                <a:ext uri="{FF2B5EF4-FFF2-40B4-BE49-F238E27FC236}">
                  <a16:creationId xmlns:a16="http://schemas.microsoft.com/office/drawing/2014/main" id="{828FB438-FCB5-4526-85CE-5987DD545877}"/>
                </a:ext>
              </a:extLst>
            </p:cNvPr>
            <p:cNvSpPr/>
            <p:nvPr/>
          </p:nvSpPr>
          <p:spPr>
            <a:xfrm>
              <a:off x="1085848" y="242890"/>
              <a:ext cx="10373048" cy="1814514"/>
            </a:xfrm>
            <a:prstGeom prst="roundRect">
              <a:avLst/>
            </a:prstGeom>
            <a:solidFill>
              <a:schemeClr val="accent1">
                <a:alpha val="49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4518" name="Picture 9">
              <a:extLst>
                <a:ext uri="{FF2B5EF4-FFF2-40B4-BE49-F238E27FC236}">
                  <a16:creationId xmlns:a16="http://schemas.microsoft.com/office/drawing/2014/main" id="{A91099BA-A7A0-44A7-81DF-A8962ED745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1884" y="402735"/>
              <a:ext cx="10522608" cy="1341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56" presetClass="path" presetSubtype="0" accel="50000" decel="50000" fill="hold" grpId="0" nodeType="withEffect">
                                  <p:stCondLst>
                                    <p:cond delay="0"/>
                                  </p:stCondLst>
                                  <p:childTnLst>
                                    <p:animMotion origin="layout" path="M -0.81966 0.79398 L -1.875E-6 -4.81481E-6 " pathEditMode="relative" rAng="0" ptsTypes="AA">
                                      <p:cBhvr>
                                        <p:cTn id="9" dur="2000" fill="hold"/>
                                        <p:tgtEl>
                                          <p:spTgt spid="8"/>
                                        </p:tgtEl>
                                        <p:attrNameLst>
                                          <p:attrName>ppt_x</p:attrName>
                                          <p:attrName>ppt_y</p:attrName>
                                        </p:attrNameLst>
                                      </p:cBhvr>
                                      <p:rCtr x="40586" y="-3979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85EC5A1-2046-4BA7-988A-5311D668EE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8138" y="3535363"/>
            <a:ext cx="4197351" cy="331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hlinkClick r:id="rId5" action="ppaction://hlinksldjump"/>
            <a:extLst>
              <a:ext uri="{FF2B5EF4-FFF2-40B4-BE49-F238E27FC236}">
                <a16:creationId xmlns:a16="http://schemas.microsoft.com/office/drawing/2014/main" id="{2AD5CC7B-8FD3-4C2F-A50E-0AA75BC9A50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40100" y="5192713"/>
            <a:ext cx="1511300" cy="105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hlinkClick r:id="rId7" action="ppaction://hlinksldjump"/>
            <a:extLst>
              <a:ext uri="{FF2B5EF4-FFF2-40B4-BE49-F238E27FC236}">
                <a16:creationId xmlns:a16="http://schemas.microsoft.com/office/drawing/2014/main" id="{68C1B73C-41C5-4A77-9F8D-0865CA41932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t="24883" r="5875" b="27934"/>
          <a:stretch>
            <a:fillRect/>
          </a:stretch>
        </p:blipFill>
        <p:spPr bwMode="auto">
          <a:xfrm rot="-2345825">
            <a:off x="8234363" y="4902200"/>
            <a:ext cx="1670050" cy="133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7">
            <a:extLst>
              <a:ext uri="{FF2B5EF4-FFF2-40B4-BE49-F238E27FC236}">
                <a16:creationId xmlns:a16="http://schemas.microsoft.com/office/drawing/2014/main" id="{ECE997FC-EF6E-4BDD-84A1-D66D9E090D03}"/>
              </a:ext>
            </a:extLst>
          </p:cNvPr>
          <p:cNvGrpSpPr>
            <a:grpSpLocks/>
          </p:cNvGrpSpPr>
          <p:nvPr/>
        </p:nvGrpSpPr>
        <p:grpSpPr bwMode="auto">
          <a:xfrm>
            <a:off x="1085850" y="242888"/>
            <a:ext cx="10628313" cy="1814512"/>
            <a:chOff x="1085848" y="242890"/>
            <a:chExt cx="10628644" cy="1814514"/>
          </a:xfrm>
        </p:grpSpPr>
        <p:sp>
          <p:nvSpPr>
            <p:cNvPr id="9" name="Rounded Rectangle 8">
              <a:extLst>
                <a:ext uri="{FF2B5EF4-FFF2-40B4-BE49-F238E27FC236}">
                  <a16:creationId xmlns:a16="http://schemas.microsoft.com/office/drawing/2014/main" id="{C949BBF3-A540-451B-97CF-CE9733EA256C}"/>
                </a:ext>
              </a:extLst>
            </p:cNvPr>
            <p:cNvSpPr/>
            <p:nvPr/>
          </p:nvSpPr>
          <p:spPr>
            <a:xfrm>
              <a:off x="1085848" y="242890"/>
              <a:ext cx="10373048" cy="1814514"/>
            </a:xfrm>
            <a:prstGeom prst="roundRect">
              <a:avLst/>
            </a:prstGeom>
            <a:solidFill>
              <a:schemeClr val="accent1">
                <a:alpha val="49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5543" name="Picture 10">
              <a:hlinkClick r:id="" action="ppaction://noaction"/>
              <a:extLst>
                <a:ext uri="{FF2B5EF4-FFF2-40B4-BE49-F238E27FC236}">
                  <a16:creationId xmlns:a16="http://schemas.microsoft.com/office/drawing/2014/main" id="{9EDE859F-805F-4E23-BBED-6B122FFA430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91884" y="402735"/>
              <a:ext cx="10522608" cy="1341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Rectangle: Rounded Corners 2">
            <a:hlinkClick r:id="rId10" action="ppaction://hlinksldjump"/>
            <a:extLst>
              <a:ext uri="{FF2B5EF4-FFF2-40B4-BE49-F238E27FC236}">
                <a16:creationId xmlns:a16="http://schemas.microsoft.com/office/drawing/2014/main" id="{1CC8B358-A8AA-4DFA-8814-894068B72CFB}"/>
              </a:ext>
            </a:extLst>
          </p:cNvPr>
          <p:cNvSpPr/>
          <p:nvPr/>
        </p:nvSpPr>
        <p:spPr>
          <a:xfrm>
            <a:off x="10854047" y="2268187"/>
            <a:ext cx="1211283" cy="57001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Next</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3" presetClass="path" presetSubtype="0" accel="50000" decel="50000" fill="hold" nodeType="withEffect">
                                  <p:stCondLst>
                                    <p:cond delay="0"/>
                                  </p:stCondLst>
                                  <p:childTnLst>
                                    <p:animMotion origin="layout" path="M -1.04167E-6 4.07407E-6 L 0.06484 4.07407E-6 " pathEditMode="relative" rAng="0" ptsTypes="AA">
                                      <p:cBhvr>
                                        <p:cTn id="6" dur="2000" fill="hold"/>
                                        <p:tgtEl>
                                          <p:spTgt spid="7"/>
                                        </p:tgtEl>
                                        <p:attrNameLst>
                                          <p:attrName>ppt_x</p:attrName>
                                          <p:attrName>ppt_y</p:attrName>
                                        </p:attrNameLst>
                                      </p:cBhvr>
                                      <p:rCtr x="3242" y="0"/>
                                    </p:animMotion>
                                  </p:childTnLst>
                                </p:cTn>
                              </p:par>
                              <p:par>
                                <p:cTn id="7" presetID="16" presetClass="entr" presetSubtype="21" fill="hold"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barn(inVertical)">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6"/>
                    </p:tgtEl>
                  </p:cond>
                </p:stCondLst>
                <p:endSync evt="end" delay="0">
                  <p:rtn val="all"/>
                </p:endSync>
                <p:childTnLst>
                  <p:par>
                    <p:cTn id="11" fill="hold" nodeType="clickPar">
                      <p:stCondLst>
                        <p:cond delay="0"/>
                      </p:stCondLst>
                      <p:childTnLst>
                        <p:par>
                          <p:cTn id="12" fill="hold" nodeType="withGroup">
                            <p:stCondLst>
                              <p:cond delay="0"/>
                            </p:stCondLst>
                            <p:childTnLst>
                              <p:par>
                                <p:cTn id="13" presetID="26" presetClass="exit" presetSubtype="0" fill="hold" nodeType="clickEffect">
                                  <p:stCondLst>
                                    <p:cond delay="0"/>
                                  </p:stCondLst>
                                  <p:childTnLst>
                                    <p:animEffect transition="out" filter="wipe(down)">
                                      <p:cBhvr>
                                        <p:cTn id="14" dur="180" accel="50000">
                                          <p:stCondLst>
                                            <p:cond delay="1820"/>
                                          </p:stCondLst>
                                        </p:cTn>
                                        <p:tgtEl>
                                          <p:spTgt spid="6"/>
                                        </p:tgtEl>
                                      </p:cBhvr>
                                    </p:animEffect>
                                    <p:anim calcmode="lin" valueType="num">
                                      <p:cBhvr>
                                        <p:cTn id="15" dur="1822" tmFilter="0,0; 0.14,0.31; 0.43,0.73; 0.71,0.91; 1.0,1.0">
                                          <p:stCondLst>
                                            <p:cond delay="0"/>
                                          </p:stCondLst>
                                        </p:cTn>
                                        <p:tgtEl>
                                          <p:spTgt spid="6"/>
                                        </p:tgtEl>
                                        <p:attrNameLst>
                                          <p:attrName>ppt_x</p:attrName>
                                        </p:attrNameLst>
                                      </p:cBhvr>
                                      <p:tavLst>
                                        <p:tav tm="0">
                                          <p:val>
                                            <p:strVal val="ppt_x"/>
                                          </p:val>
                                        </p:tav>
                                        <p:tav tm="100000">
                                          <p:val>
                                            <p:strVal val="#ppt_x+0.25"/>
                                          </p:val>
                                        </p:tav>
                                      </p:tavLst>
                                    </p:anim>
                                    <p:anim calcmode="lin" valueType="num">
                                      <p:cBhvr>
                                        <p:cTn id="16" dur="178">
                                          <p:stCondLst>
                                            <p:cond delay="1822"/>
                                          </p:stCondLst>
                                        </p:cTn>
                                        <p:tgtEl>
                                          <p:spTgt spid="6"/>
                                        </p:tgtEl>
                                        <p:attrNameLst>
                                          <p:attrName>ppt_x</p:attrName>
                                        </p:attrNameLst>
                                      </p:cBhvr>
                                      <p:tavLst>
                                        <p:tav tm="0">
                                          <p:val>
                                            <p:strVal val="ppt_x"/>
                                          </p:val>
                                        </p:tav>
                                        <p:tav tm="100000">
                                          <p:val>
                                            <p:strVal val="ppt_x"/>
                                          </p:val>
                                        </p:tav>
                                      </p:tavLst>
                                    </p:anim>
                                    <p:anim calcmode="lin" valueType="num">
                                      <p:cBhvr>
                                        <p:cTn id="17" dur="664" tmFilter="0.0,0.0;0.25,0.07;0.50,0.2;0.75,0.467;1.0,1.0">
                                          <p:stCondLst>
                                            <p:cond delay="0"/>
                                          </p:stCondLst>
                                        </p:cTn>
                                        <p:tgtEl>
                                          <p:spTgt spid="6"/>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18" dur="664" tmFilter="0, 0; 0.125,0.2665; 0.25,0.4; 0.375,0.465; 0.5,0.5;  0.625,0.535; 0.75,0.6; 0.875,0.7335; 1,1">
                                          <p:stCondLst>
                                            <p:cond delay="664"/>
                                          </p:stCondLst>
                                        </p:cTn>
                                        <p:tgtEl>
                                          <p:spTgt spid="6"/>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19" dur="332" tmFilter="0, 0; 0.125,0.2665; 0.25,0.4; 0.375,0.465; 0.5,0.5;  0.625,0.535; 0.75,0.6; 0.875,0.7335; 1,1">
                                          <p:stCondLst>
                                            <p:cond delay="1324"/>
                                          </p:stCondLst>
                                        </p:cTn>
                                        <p:tgtEl>
                                          <p:spTgt spid="6"/>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20" dur="164" tmFilter="0, 0; 0.125,0.2665; 0.25,0.4; 0.375,0.465; 0.5,0.5;  0.625,0.535; 0.75,0.6; 0.875,0.7335; 1,1">
                                          <p:stCondLst>
                                            <p:cond delay="1656"/>
                                          </p:stCondLst>
                                        </p:cTn>
                                        <p:tgtEl>
                                          <p:spTgt spid="6"/>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21" dur="180" accel="50000">
                                          <p:stCondLst>
                                            <p:cond delay="1820"/>
                                          </p:stCondLst>
                                        </p:cTn>
                                        <p:tgtEl>
                                          <p:spTgt spid="6"/>
                                        </p:tgtEl>
                                        <p:attrNameLst>
                                          <p:attrName>ppt_y</p:attrName>
                                        </p:attrNameLst>
                                      </p:cBhvr>
                                      <p:tavLst>
                                        <p:tav tm="0">
                                          <p:val>
                                            <p:strVal val="ppt_y"/>
                                          </p:val>
                                        </p:tav>
                                        <p:tav tm="100000">
                                          <p:val>
                                            <p:strVal val="ppt_y+ppt_h"/>
                                          </p:val>
                                        </p:tav>
                                      </p:tavLst>
                                    </p:anim>
                                    <p:animScale>
                                      <p:cBhvr>
                                        <p:cTn id="22" dur="26">
                                          <p:stCondLst>
                                            <p:cond delay="620"/>
                                          </p:stCondLst>
                                        </p:cTn>
                                        <p:tgtEl>
                                          <p:spTgt spid="6"/>
                                        </p:tgtEl>
                                      </p:cBhvr>
                                      <p:to x="100000" y="60000"/>
                                    </p:animScale>
                                    <p:animScale>
                                      <p:cBhvr>
                                        <p:cTn id="23" dur="166" decel="50000">
                                          <p:stCondLst>
                                            <p:cond delay="646"/>
                                          </p:stCondLst>
                                        </p:cTn>
                                        <p:tgtEl>
                                          <p:spTgt spid="6"/>
                                        </p:tgtEl>
                                      </p:cBhvr>
                                      <p:to x="100000" y="100000"/>
                                    </p:animScale>
                                    <p:animScale>
                                      <p:cBhvr>
                                        <p:cTn id="24" dur="26">
                                          <p:stCondLst>
                                            <p:cond delay="1312"/>
                                          </p:stCondLst>
                                        </p:cTn>
                                        <p:tgtEl>
                                          <p:spTgt spid="6"/>
                                        </p:tgtEl>
                                      </p:cBhvr>
                                      <p:to x="100000" y="80000"/>
                                    </p:animScale>
                                    <p:animScale>
                                      <p:cBhvr>
                                        <p:cTn id="25" dur="166" decel="50000">
                                          <p:stCondLst>
                                            <p:cond delay="1338"/>
                                          </p:stCondLst>
                                        </p:cTn>
                                        <p:tgtEl>
                                          <p:spTgt spid="6"/>
                                        </p:tgtEl>
                                      </p:cBhvr>
                                      <p:to x="100000" y="100000"/>
                                    </p:animScale>
                                    <p:animScale>
                                      <p:cBhvr>
                                        <p:cTn id="26" dur="26">
                                          <p:stCondLst>
                                            <p:cond delay="1642"/>
                                          </p:stCondLst>
                                        </p:cTn>
                                        <p:tgtEl>
                                          <p:spTgt spid="6"/>
                                        </p:tgtEl>
                                      </p:cBhvr>
                                      <p:to x="100000" y="90000"/>
                                    </p:animScale>
                                    <p:animScale>
                                      <p:cBhvr>
                                        <p:cTn id="27" dur="166" decel="50000">
                                          <p:stCondLst>
                                            <p:cond delay="1668"/>
                                          </p:stCondLst>
                                        </p:cTn>
                                        <p:tgtEl>
                                          <p:spTgt spid="6"/>
                                        </p:tgtEl>
                                      </p:cBhvr>
                                      <p:to x="100000" y="100000"/>
                                    </p:animScale>
                                    <p:animScale>
                                      <p:cBhvr>
                                        <p:cTn id="28" dur="26">
                                          <p:stCondLst>
                                            <p:cond delay="1808"/>
                                          </p:stCondLst>
                                        </p:cTn>
                                        <p:tgtEl>
                                          <p:spTgt spid="6"/>
                                        </p:tgtEl>
                                      </p:cBhvr>
                                      <p:to x="100000" y="95000"/>
                                    </p:animScale>
                                    <p:animScale>
                                      <p:cBhvr>
                                        <p:cTn id="29" dur="166" decel="50000">
                                          <p:stCondLst>
                                            <p:cond delay="1834"/>
                                          </p:stCondLst>
                                        </p:cTn>
                                        <p:tgtEl>
                                          <p:spTgt spid="6"/>
                                        </p:tgtEl>
                                      </p:cBhvr>
                                      <p:to x="100000" y="100000"/>
                                    </p:animScale>
                                    <p:set>
                                      <p:cBhvr>
                                        <p:cTn id="30" dur="1" fill="hold">
                                          <p:stCondLst>
                                            <p:cond delay="1999"/>
                                          </p:stCondLst>
                                        </p:cTn>
                                        <p:tgtEl>
                                          <p:spTgt spid="6"/>
                                        </p:tgtEl>
                                        <p:attrNameLst>
                                          <p:attrName>style.visibility</p:attrName>
                                        </p:attrNameLst>
                                      </p:cBhvr>
                                      <p:to>
                                        <p:strVal val="hidden"/>
                                      </p:to>
                                    </p:set>
                                  </p:childTnLst>
                                </p:cTn>
                              </p:par>
                            </p:childTnLst>
                          </p:cTn>
                        </p:par>
                        <p:par>
                          <p:cTn id="31" fill="hold" nodeType="afterGroup">
                            <p:stCondLst>
                              <p:cond delay="2000"/>
                            </p:stCondLst>
                            <p:childTnLst>
                              <p:par>
                                <p:cTn id="32" presetID="63" presetClass="path" presetSubtype="0" accel="50000" decel="50000" fill="hold" nodeType="afterEffect">
                                  <p:stCondLst>
                                    <p:cond delay="0"/>
                                  </p:stCondLst>
                                  <p:childTnLst>
                                    <p:animMotion origin="layout" path="M 0.43685 -0.01273 L 0.94935 0.03171 " pathEditMode="relative" rAng="0" ptsTypes="AA">
                                      <p:cBhvr>
                                        <p:cTn id="33" dur="2000" fill="hold"/>
                                        <p:tgtEl>
                                          <p:spTgt spid="7"/>
                                        </p:tgtEl>
                                        <p:attrNameLst>
                                          <p:attrName>ppt_x</p:attrName>
                                          <p:attrName>ppt_y</p:attrName>
                                        </p:attrNameLst>
                                      </p:cBhvr>
                                      <p:rCtr x="26250" y="2153"/>
                                    </p:animMotion>
                                  </p:childTnLst>
                                </p:cTn>
                              </p:par>
                            </p:childTnLst>
                          </p:cTn>
                        </p:par>
                      </p:childTnLst>
                    </p:cTn>
                  </p:par>
                </p:childTnLst>
              </p:cTn>
              <p:nextCondLst>
                <p:cond evt="onClick" delay="0">
                  <p:tgtEl>
                    <p:spTgt spid="6"/>
                  </p:tgtEl>
                </p:cond>
              </p:nextCondLst>
            </p:seq>
            <p:seq concurrent="1" nextAc="seek">
              <p:cTn id="34" restart="whenNotActive" fill="hold" evtFilter="cancelBubble" nodeType="interactiveSeq">
                <p:stCondLst>
                  <p:cond evt="onClick" delay="0">
                    <p:tgtEl>
                      <p:spTgt spid="2"/>
                    </p:tgtEl>
                  </p:cond>
                </p:stCondLst>
                <p:endSync evt="end" delay="0">
                  <p:rtn val="all"/>
                </p:endSync>
                <p:childTnLst>
                  <p:par>
                    <p:cTn id="35" fill="hold" nodeType="clickPar">
                      <p:stCondLst>
                        <p:cond delay="0"/>
                      </p:stCondLst>
                      <p:childTnLst>
                        <p:par>
                          <p:cTn id="36" fill="hold" nodeType="withGroup">
                            <p:stCondLst>
                              <p:cond delay="0"/>
                            </p:stCondLst>
                            <p:childTnLst>
                              <p:par>
                                <p:cTn id="37" presetID="26" presetClass="exit" presetSubtype="0" fill="hold" nodeType="clickEffect">
                                  <p:stCondLst>
                                    <p:cond delay="0"/>
                                  </p:stCondLst>
                                  <p:childTnLst>
                                    <p:animEffect transition="out" filter="wipe(down)">
                                      <p:cBhvr>
                                        <p:cTn id="38" dur="180" accel="50000">
                                          <p:stCondLst>
                                            <p:cond delay="1820"/>
                                          </p:stCondLst>
                                        </p:cTn>
                                        <p:tgtEl>
                                          <p:spTgt spid="2"/>
                                        </p:tgtEl>
                                      </p:cBhvr>
                                    </p:animEffect>
                                    <p:anim calcmode="lin" valueType="num">
                                      <p:cBhvr>
                                        <p:cTn id="39" dur="1822" tmFilter="0,0; 0.14,0.31; 0.43,0.73; 0.71,0.91; 1.0,1.0">
                                          <p:stCondLst>
                                            <p:cond delay="0"/>
                                          </p:stCondLst>
                                        </p:cTn>
                                        <p:tgtEl>
                                          <p:spTgt spid="2"/>
                                        </p:tgtEl>
                                        <p:attrNameLst>
                                          <p:attrName>ppt_x</p:attrName>
                                        </p:attrNameLst>
                                      </p:cBhvr>
                                      <p:tavLst>
                                        <p:tav tm="0">
                                          <p:val>
                                            <p:strVal val="ppt_x"/>
                                          </p:val>
                                        </p:tav>
                                        <p:tav tm="100000">
                                          <p:val>
                                            <p:strVal val="#ppt_x+0.25"/>
                                          </p:val>
                                        </p:tav>
                                      </p:tavLst>
                                    </p:anim>
                                    <p:anim calcmode="lin" valueType="num">
                                      <p:cBhvr>
                                        <p:cTn id="40" dur="178">
                                          <p:stCondLst>
                                            <p:cond delay="1822"/>
                                          </p:stCondLst>
                                        </p:cTn>
                                        <p:tgtEl>
                                          <p:spTgt spid="2"/>
                                        </p:tgtEl>
                                        <p:attrNameLst>
                                          <p:attrName>ppt_x</p:attrName>
                                        </p:attrNameLst>
                                      </p:cBhvr>
                                      <p:tavLst>
                                        <p:tav tm="0">
                                          <p:val>
                                            <p:strVal val="ppt_x"/>
                                          </p:val>
                                        </p:tav>
                                        <p:tav tm="100000">
                                          <p:val>
                                            <p:strVal val="ppt_x"/>
                                          </p:val>
                                        </p:tav>
                                      </p:tavLst>
                                    </p:anim>
                                    <p:anim calcmode="lin" valueType="num">
                                      <p:cBhvr>
                                        <p:cTn id="41" dur="664" tmFilter="0.0,0.0;0.25,0.07;0.50,0.2;0.75,0.467;1.0,1.0">
                                          <p:stCondLst>
                                            <p:cond delay="0"/>
                                          </p:stCondLst>
                                        </p:cTn>
                                        <p:tgtEl>
                                          <p:spTgt spid="2"/>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42" dur="664" tmFilter="0, 0; 0.125,0.2665; 0.25,0.4; 0.375,0.465; 0.5,0.5;  0.625,0.535; 0.75,0.6; 0.875,0.7335; 1,1">
                                          <p:stCondLst>
                                            <p:cond delay="664"/>
                                          </p:stCondLst>
                                        </p:cTn>
                                        <p:tgtEl>
                                          <p:spTgt spid="2"/>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43" dur="332" tmFilter="0, 0; 0.125,0.2665; 0.25,0.4; 0.375,0.465; 0.5,0.5;  0.625,0.535; 0.75,0.6; 0.875,0.7335; 1,1">
                                          <p:stCondLst>
                                            <p:cond delay="1324"/>
                                          </p:stCondLst>
                                        </p:cTn>
                                        <p:tgtEl>
                                          <p:spTgt spid="2"/>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44" dur="164" tmFilter="0, 0; 0.125,0.2665; 0.25,0.4; 0.375,0.465; 0.5,0.5;  0.625,0.535; 0.75,0.6; 0.875,0.7335; 1,1">
                                          <p:stCondLst>
                                            <p:cond delay="1656"/>
                                          </p:stCondLst>
                                        </p:cTn>
                                        <p:tgtEl>
                                          <p:spTgt spid="2"/>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45" dur="180" accel="50000">
                                          <p:stCondLst>
                                            <p:cond delay="1820"/>
                                          </p:stCondLst>
                                        </p:cTn>
                                        <p:tgtEl>
                                          <p:spTgt spid="2"/>
                                        </p:tgtEl>
                                        <p:attrNameLst>
                                          <p:attrName>ppt_y</p:attrName>
                                        </p:attrNameLst>
                                      </p:cBhvr>
                                      <p:tavLst>
                                        <p:tav tm="0">
                                          <p:val>
                                            <p:strVal val="ppt_y"/>
                                          </p:val>
                                        </p:tav>
                                        <p:tav tm="100000">
                                          <p:val>
                                            <p:strVal val="ppt_y+ppt_h"/>
                                          </p:val>
                                        </p:tav>
                                      </p:tavLst>
                                    </p:anim>
                                    <p:animScale>
                                      <p:cBhvr>
                                        <p:cTn id="46" dur="26">
                                          <p:stCondLst>
                                            <p:cond delay="620"/>
                                          </p:stCondLst>
                                        </p:cTn>
                                        <p:tgtEl>
                                          <p:spTgt spid="2"/>
                                        </p:tgtEl>
                                      </p:cBhvr>
                                      <p:to x="100000" y="60000"/>
                                    </p:animScale>
                                    <p:animScale>
                                      <p:cBhvr>
                                        <p:cTn id="47" dur="166" decel="50000">
                                          <p:stCondLst>
                                            <p:cond delay="646"/>
                                          </p:stCondLst>
                                        </p:cTn>
                                        <p:tgtEl>
                                          <p:spTgt spid="2"/>
                                        </p:tgtEl>
                                      </p:cBhvr>
                                      <p:to x="100000" y="100000"/>
                                    </p:animScale>
                                    <p:animScale>
                                      <p:cBhvr>
                                        <p:cTn id="48" dur="26">
                                          <p:stCondLst>
                                            <p:cond delay="1312"/>
                                          </p:stCondLst>
                                        </p:cTn>
                                        <p:tgtEl>
                                          <p:spTgt spid="2"/>
                                        </p:tgtEl>
                                      </p:cBhvr>
                                      <p:to x="100000" y="80000"/>
                                    </p:animScale>
                                    <p:animScale>
                                      <p:cBhvr>
                                        <p:cTn id="49" dur="166" decel="50000">
                                          <p:stCondLst>
                                            <p:cond delay="1338"/>
                                          </p:stCondLst>
                                        </p:cTn>
                                        <p:tgtEl>
                                          <p:spTgt spid="2"/>
                                        </p:tgtEl>
                                      </p:cBhvr>
                                      <p:to x="100000" y="100000"/>
                                    </p:animScale>
                                    <p:animScale>
                                      <p:cBhvr>
                                        <p:cTn id="50" dur="26">
                                          <p:stCondLst>
                                            <p:cond delay="1642"/>
                                          </p:stCondLst>
                                        </p:cTn>
                                        <p:tgtEl>
                                          <p:spTgt spid="2"/>
                                        </p:tgtEl>
                                      </p:cBhvr>
                                      <p:to x="100000" y="90000"/>
                                    </p:animScale>
                                    <p:animScale>
                                      <p:cBhvr>
                                        <p:cTn id="51" dur="166" decel="50000">
                                          <p:stCondLst>
                                            <p:cond delay="1668"/>
                                          </p:stCondLst>
                                        </p:cTn>
                                        <p:tgtEl>
                                          <p:spTgt spid="2"/>
                                        </p:tgtEl>
                                      </p:cBhvr>
                                      <p:to x="100000" y="100000"/>
                                    </p:animScale>
                                    <p:animScale>
                                      <p:cBhvr>
                                        <p:cTn id="52" dur="26">
                                          <p:stCondLst>
                                            <p:cond delay="1808"/>
                                          </p:stCondLst>
                                        </p:cTn>
                                        <p:tgtEl>
                                          <p:spTgt spid="2"/>
                                        </p:tgtEl>
                                      </p:cBhvr>
                                      <p:to x="100000" y="95000"/>
                                    </p:animScale>
                                    <p:animScale>
                                      <p:cBhvr>
                                        <p:cTn id="53" dur="166" decel="50000">
                                          <p:stCondLst>
                                            <p:cond delay="1834"/>
                                          </p:stCondLst>
                                        </p:cTn>
                                        <p:tgtEl>
                                          <p:spTgt spid="2"/>
                                        </p:tgtEl>
                                      </p:cBhvr>
                                      <p:to x="100000" y="100000"/>
                                    </p:animScale>
                                    <p:set>
                                      <p:cBhvr>
                                        <p:cTn id="54" dur="1" fill="hold">
                                          <p:stCondLst>
                                            <p:cond delay="1999"/>
                                          </p:stCondLst>
                                        </p:cTn>
                                        <p:tgtEl>
                                          <p:spTgt spid="2"/>
                                        </p:tgtEl>
                                        <p:attrNameLst>
                                          <p:attrName>style.visibility</p:attrName>
                                        </p:attrNameLst>
                                      </p:cBhvr>
                                      <p:to>
                                        <p:strVal val="hidden"/>
                                      </p:to>
                                    </p:set>
                                  </p:childTnLst>
                                </p:cTn>
                              </p:par>
                            </p:childTnLst>
                          </p:cTn>
                        </p:par>
                        <p:par>
                          <p:cTn id="55" fill="hold" nodeType="afterGroup">
                            <p:stCondLst>
                              <p:cond delay="2000"/>
                            </p:stCondLst>
                            <p:childTnLst>
                              <p:par>
                                <p:cTn id="56" presetID="63" presetClass="path" presetSubtype="0" accel="50000" decel="50000" fill="hold" nodeType="afterEffect">
                                  <p:stCondLst>
                                    <p:cond delay="0"/>
                                  </p:stCondLst>
                                  <p:childTnLst>
                                    <p:animMotion origin="layout" path="M 0.10703 4.07407E-6 L 0.43685 -0.01274 " pathEditMode="relative" rAng="0" ptsTypes="AA">
                                      <p:cBhvr>
                                        <p:cTn id="57" dur="2000" fill="hold"/>
                                        <p:tgtEl>
                                          <p:spTgt spid="7"/>
                                        </p:tgtEl>
                                        <p:attrNameLst>
                                          <p:attrName>ppt_x</p:attrName>
                                          <p:attrName>ppt_y</p:attrName>
                                        </p:attrNameLst>
                                      </p:cBhvr>
                                      <p:rCtr x="16484" y="-648"/>
                                    </p:animMotion>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7586" name="Group 7">
            <a:extLst>
              <a:ext uri="{FF2B5EF4-FFF2-40B4-BE49-F238E27FC236}">
                <a16:creationId xmlns:a16="http://schemas.microsoft.com/office/drawing/2014/main" id="{4F16F0E4-0F60-46EC-A535-BF8D0870FFB0}"/>
              </a:ext>
            </a:extLst>
          </p:cNvPr>
          <p:cNvGrpSpPr>
            <a:grpSpLocks/>
          </p:cNvGrpSpPr>
          <p:nvPr/>
        </p:nvGrpSpPr>
        <p:grpSpPr bwMode="auto">
          <a:xfrm>
            <a:off x="238125" y="117475"/>
            <a:ext cx="11603038" cy="6797675"/>
            <a:chOff x="191727" y="339213"/>
            <a:chExt cx="11813459" cy="6797978"/>
          </a:xfrm>
        </p:grpSpPr>
        <p:sp>
          <p:nvSpPr>
            <p:cNvPr id="10" name="Rounded Rectangle 3">
              <a:extLst>
                <a:ext uri="{FF2B5EF4-FFF2-40B4-BE49-F238E27FC236}">
                  <a16:creationId xmlns:a16="http://schemas.microsoft.com/office/drawing/2014/main" id="{8F5CAA77-BE73-47B6-8246-C2154BB8EEBF}"/>
                </a:ext>
              </a:extLst>
            </p:cNvPr>
            <p:cNvSpPr/>
            <p:nvPr/>
          </p:nvSpPr>
          <p:spPr>
            <a:xfrm>
              <a:off x="191727" y="501145"/>
              <a:ext cx="11813459" cy="6356633"/>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ounded Rectangle 3">
              <a:extLst>
                <a:ext uri="{FF2B5EF4-FFF2-40B4-BE49-F238E27FC236}">
                  <a16:creationId xmlns:a16="http://schemas.microsoft.com/office/drawing/2014/main" id="{5D14D5AE-530F-4B55-AE5C-9377A93C0F61}"/>
                </a:ext>
              </a:extLst>
            </p:cNvPr>
            <p:cNvSpPr/>
            <p:nvPr/>
          </p:nvSpPr>
          <p:spPr>
            <a:xfrm>
              <a:off x="191727" y="780558"/>
              <a:ext cx="11389991" cy="6356633"/>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ounded Rectangle 3">
              <a:extLst>
                <a:ext uri="{FF2B5EF4-FFF2-40B4-BE49-F238E27FC236}">
                  <a16:creationId xmlns:a16="http://schemas.microsoft.com/office/drawing/2014/main" id="{A7688DC3-DEE9-4071-9D30-B28788B818F4}"/>
                </a:ext>
              </a:extLst>
            </p:cNvPr>
            <p:cNvSpPr/>
            <p:nvPr/>
          </p:nvSpPr>
          <p:spPr>
            <a:xfrm>
              <a:off x="191727" y="339213"/>
              <a:ext cx="11695469" cy="6755114"/>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 name="Group 1">
            <a:extLst>
              <a:ext uri="{FF2B5EF4-FFF2-40B4-BE49-F238E27FC236}">
                <a16:creationId xmlns:a16="http://schemas.microsoft.com/office/drawing/2014/main" id="{2FDA05BD-4BFA-490D-9F43-DEEEF4A363D4}"/>
              </a:ext>
            </a:extLst>
          </p:cNvPr>
          <p:cNvGrpSpPr>
            <a:grpSpLocks/>
          </p:cNvGrpSpPr>
          <p:nvPr/>
        </p:nvGrpSpPr>
        <p:grpSpPr bwMode="auto">
          <a:xfrm>
            <a:off x="998537" y="222250"/>
            <a:ext cx="11019291" cy="2498725"/>
            <a:chOff x="1042988" y="0"/>
            <a:chExt cx="10344150" cy="2498302"/>
          </a:xfrm>
        </p:grpSpPr>
        <p:pic>
          <p:nvPicPr>
            <p:cNvPr id="67591" name="Picture 3">
              <a:extLst>
                <a:ext uri="{FF2B5EF4-FFF2-40B4-BE49-F238E27FC236}">
                  <a16:creationId xmlns:a16="http://schemas.microsoft.com/office/drawing/2014/main" id="{109591DA-B0A6-4F89-86BE-DF7475A672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56688" r="43164"/>
            <a:stretch>
              <a:fillRect/>
            </a:stretch>
          </p:blipFill>
          <p:spPr bwMode="auto">
            <a:xfrm>
              <a:off x="1042988" y="0"/>
              <a:ext cx="10344150" cy="2498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92" name="TextBox 4">
              <a:extLst>
                <a:ext uri="{FF2B5EF4-FFF2-40B4-BE49-F238E27FC236}">
                  <a16:creationId xmlns:a16="http://schemas.microsoft.com/office/drawing/2014/main" id="{18A3CDA4-EE20-4FF9-8F34-2143EE32D6C7}"/>
                </a:ext>
              </a:extLst>
            </p:cNvPr>
            <p:cNvSpPr txBox="1">
              <a:spLocks noChangeArrowheads="1"/>
            </p:cNvSpPr>
            <p:nvPr/>
          </p:nvSpPr>
          <p:spPr bwMode="auto">
            <a:xfrm>
              <a:off x="2335177" y="715849"/>
              <a:ext cx="7537378" cy="1234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algn="ctr">
                <a:lnSpc>
                  <a:spcPct val="120000"/>
                </a:lnSpc>
                <a:spcBef>
                  <a:spcPts val="0"/>
                </a:spcBef>
                <a:spcAft>
                  <a:spcPts val="0"/>
                </a:spcAft>
              </a:pPr>
              <a:r>
                <a:rPr lang="nl-NL" sz="3200" b="1" dirty="0">
                  <a:solidFill>
                    <a:srgbClr val="FF0000"/>
                  </a:solidFill>
                  <a:effectLst/>
                  <a:latin typeface="+mn-lt"/>
                  <a:ea typeface="Times New Roman" panose="02020603050405020304" pitchFamily="18" charset="0"/>
                  <a:cs typeface="Times New Roman" panose="02020603050405020304" pitchFamily="18" charset="0"/>
                </a:rPr>
                <a:t>Đọc 2 đoạn đầu bài “Tay trái và tay phải” trả lời câu hỏi: </a:t>
              </a:r>
              <a:r>
                <a:rPr lang="nl-NL" sz="3200" b="1" i="1" dirty="0">
                  <a:solidFill>
                    <a:srgbClr val="FF0000"/>
                  </a:solidFill>
                  <a:effectLst/>
                  <a:latin typeface="+mn-lt"/>
                  <a:ea typeface="Times New Roman" panose="02020603050405020304" pitchFamily="18" charset="0"/>
                  <a:cs typeface="Times New Roman" panose="02020603050405020304" pitchFamily="18" charset="0"/>
                </a:rPr>
                <a:t>Tay phải trách tay trái chuyện gì?</a:t>
              </a:r>
              <a:endParaRPr lang="en-US" sz="3200" b="1" dirty="0">
                <a:solidFill>
                  <a:srgbClr val="FF0000"/>
                </a:solidFill>
                <a:effectLst/>
                <a:latin typeface="+mn-lt"/>
                <a:ea typeface="Times New Roman" panose="02020603050405020304" pitchFamily="18" charset="0"/>
                <a:cs typeface="Times New Roman" panose="02020603050405020304" pitchFamily="18" charset="0"/>
              </a:endParaRPr>
            </a:p>
          </p:txBody>
        </p:sp>
      </p:grpSp>
      <p:pic>
        <p:nvPicPr>
          <p:cNvPr id="67588" name="Picture 5">
            <a:hlinkClick r:id="rId3" action="ppaction://hlinksldjump"/>
            <a:extLst>
              <a:ext uri="{FF2B5EF4-FFF2-40B4-BE49-F238E27FC236}">
                <a16:creationId xmlns:a16="http://schemas.microsoft.com/office/drawing/2014/main" id="{B3375437-ED15-4C64-9140-3EECC905CB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5175" y="1181100"/>
            <a:ext cx="1512888" cy="10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33C79406-E2D3-4699-A557-1338724CC21A}"/>
              </a:ext>
            </a:extLst>
          </p:cNvPr>
          <p:cNvSpPr txBox="1"/>
          <p:nvPr/>
        </p:nvSpPr>
        <p:spPr>
          <a:xfrm>
            <a:off x="878774" y="2790701"/>
            <a:ext cx="10497787" cy="3539430"/>
          </a:xfrm>
          <a:prstGeom prst="rect">
            <a:avLst/>
          </a:prstGeom>
          <a:noFill/>
        </p:spPr>
        <p:txBody>
          <a:bodyPr wrap="square" rtlCol="0">
            <a:spAutoFit/>
          </a:bodyPr>
          <a:lstStyle/>
          <a:p>
            <a:r>
              <a:rPr lang="vi-VN" sz="3200" dirty="0">
                <a:latin typeface="Calibri" panose="020F0502020204030204" pitchFamily="34" charset="0"/>
                <a:cs typeface="Calibri" panose="020F0502020204030204" pitchFamily="34" charset="0"/>
              </a:rPr>
              <a:t>Tay phải trách tay trái</a:t>
            </a:r>
            <a:r>
              <a:rPr lang="en-US" sz="3200" dirty="0">
                <a:latin typeface="Calibri" panose="020F0502020204030204" pitchFamily="34" charset="0"/>
                <a:cs typeface="Calibri" panose="020F0502020204030204" pitchFamily="34" charset="0"/>
              </a:rPr>
              <a:t>:</a:t>
            </a:r>
            <a:endParaRPr lang="vi-VN" sz="3200" dirty="0">
              <a:latin typeface="Calibri" panose="020F0502020204030204" pitchFamily="34" charset="0"/>
              <a:cs typeface="Calibri" panose="020F0502020204030204" pitchFamily="34" charset="0"/>
            </a:endParaRPr>
          </a:p>
          <a:p>
            <a:r>
              <a:rPr lang="vi-VN"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Vì</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chuyện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tay</a:t>
            </a:r>
            <a:r>
              <a:rPr lang="en-US" sz="3200" dirty="0">
                <a:latin typeface="Calibri" panose="020F0502020204030204" pitchFamily="34" charset="0"/>
                <a:cs typeface="Calibri" panose="020F0502020204030204" pitchFamily="34" charset="0"/>
              </a:rPr>
              <a:t> </a:t>
            </a:r>
            <a:r>
              <a:rPr lang="vi-VN" sz="3200" dirty="0">
                <a:latin typeface="Calibri" panose="020F0502020204030204" pitchFamily="34" charset="0"/>
                <a:cs typeface="Calibri" panose="020F0502020204030204" pitchFamily="34" charset="0"/>
              </a:rPr>
              <a:t>trái sung sướng chảng phải làm việc nặng nhọc.</a:t>
            </a:r>
          </a:p>
          <a:p>
            <a:r>
              <a:rPr lang="vi-VN" sz="3200" dirty="0">
                <a:latin typeface="Calibri" panose="020F0502020204030204" pitchFamily="34" charset="0"/>
                <a:cs typeface="Calibri" panose="020F0502020204030204" pitchFamily="34" charset="0"/>
              </a:rPr>
              <a:t>* Vì chuyện việc gì nó cũng phải làm: từ xúc cơm, cầm bút rồi quét nhà....</a:t>
            </a:r>
          </a:p>
          <a:p>
            <a:r>
              <a:rPr lang="vi-VN" sz="3200" dirty="0">
                <a:latin typeface="Calibri" panose="020F0502020204030204" pitchFamily="34" charset="0"/>
                <a:cs typeface="Calibri" panose="020F0502020204030204" pitchFamily="34" charset="0"/>
              </a:rPr>
              <a:t>* Vì tay trái chảng phải làm gì, trong khi nó phải làm hết mọi việc,...</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8610" name="Group 7">
            <a:extLst>
              <a:ext uri="{FF2B5EF4-FFF2-40B4-BE49-F238E27FC236}">
                <a16:creationId xmlns:a16="http://schemas.microsoft.com/office/drawing/2014/main" id="{184A2263-2F11-4FF1-8F7E-75861C154A96}"/>
              </a:ext>
            </a:extLst>
          </p:cNvPr>
          <p:cNvGrpSpPr>
            <a:grpSpLocks/>
          </p:cNvGrpSpPr>
          <p:nvPr/>
        </p:nvGrpSpPr>
        <p:grpSpPr bwMode="auto">
          <a:xfrm>
            <a:off x="257175" y="60325"/>
            <a:ext cx="11603038" cy="6797675"/>
            <a:chOff x="191727" y="339213"/>
            <a:chExt cx="11813459" cy="6797978"/>
          </a:xfrm>
        </p:grpSpPr>
        <p:sp>
          <p:nvSpPr>
            <p:cNvPr id="10" name="Rounded Rectangle 3">
              <a:extLst>
                <a:ext uri="{FF2B5EF4-FFF2-40B4-BE49-F238E27FC236}">
                  <a16:creationId xmlns:a16="http://schemas.microsoft.com/office/drawing/2014/main" id="{5259DCCD-AFC0-4C57-9425-DD8A589AE1B5}"/>
                </a:ext>
              </a:extLst>
            </p:cNvPr>
            <p:cNvSpPr/>
            <p:nvPr/>
          </p:nvSpPr>
          <p:spPr>
            <a:xfrm>
              <a:off x="191727" y="501145"/>
              <a:ext cx="11813459" cy="6356633"/>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ounded Rectangle 3">
              <a:extLst>
                <a:ext uri="{FF2B5EF4-FFF2-40B4-BE49-F238E27FC236}">
                  <a16:creationId xmlns:a16="http://schemas.microsoft.com/office/drawing/2014/main" id="{AF643A28-69B7-4645-B377-B5B8E8B20752}"/>
                </a:ext>
              </a:extLst>
            </p:cNvPr>
            <p:cNvSpPr/>
            <p:nvPr/>
          </p:nvSpPr>
          <p:spPr>
            <a:xfrm>
              <a:off x="191727" y="780558"/>
              <a:ext cx="11389991" cy="6356633"/>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ounded Rectangle 3">
              <a:extLst>
                <a:ext uri="{FF2B5EF4-FFF2-40B4-BE49-F238E27FC236}">
                  <a16:creationId xmlns:a16="http://schemas.microsoft.com/office/drawing/2014/main" id="{1C78A88A-D672-4864-B555-DE73B621B0C9}"/>
                </a:ext>
              </a:extLst>
            </p:cNvPr>
            <p:cNvSpPr/>
            <p:nvPr/>
          </p:nvSpPr>
          <p:spPr>
            <a:xfrm>
              <a:off x="191727" y="339213"/>
              <a:ext cx="11695469" cy="6755114"/>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 name="Group 2">
            <a:extLst>
              <a:ext uri="{FF2B5EF4-FFF2-40B4-BE49-F238E27FC236}">
                <a16:creationId xmlns:a16="http://schemas.microsoft.com/office/drawing/2014/main" id="{7E4AF748-F3C4-4D60-854B-212A0CD13FB0}"/>
              </a:ext>
            </a:extLst>
          </p:cNvPr>
          <p:cNvGrpSpPr>
            <a:grpSpLocks/>
          </p:cNvGrpSpPr>
          <p:nvPr/>
        </p:nvGrpSpPr>
        <p:grpSpPr bwMode="auto">
          <a:xfrm>
            <a:off x="1131888" y="-15875"/>
            <a:ext cx="10344150" cy="2497138"/>
            <a:chOff x="1131479" y="-16274"/>
            <a:chExt cx="10344150" cy="2498302"/>
          </a:xfrm>
        </p:grpSpPr>
        <p:pic>
          <p:nvPicPr>
            <p:cNvPr id="68614" name="Picture 6">
              <a:extLst>
                <a:ext uri="{FF2B5EF4-FFF2-40B4-BE49-F238E27FC236}">
                  <a16:creationId xmlns:a16="http://schemas.microsoft.com/office/drawing/2014/main" id="{E9246EDA-A021-4CEC-8F63-F84A594469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56688" r="43164"/>
            <a:stretch>
              <a:fillRect/>
            </a:stretch>
          </p:blipFill>
          <p:spPr bwMode="auto">
            <a:xfrm>
              <a:off x="1131479" y="-16274"/>
              <a:ext cx="10344150" cy="2498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5" name="TextBox 8">
              <a:extLst>
                <a:ext uri="{FF2B5EF4-FFF2-40B4-BE49-F238E27FC236}">
                  <a16:creationId xmlns:a16="http://schemas.microsoft.com/office/drawing/2014/main" id="{23C4236C-E3E9-4673-BD58-04F299B028CD}"/>
                </a:ext>
              </a:extLst>
            </p:cNvPr>
            <p:cNvSpPr txBox="1">
              <a:spLocks noChangeArrowheads="1"/>
            </p:cNvSpPr>
            <p:nvPr/>
          </p:nvSpPr>
          <p:spPr bwMode="auto">
            <a:xfrm>
              <a:off x="2279653" y="906063"/>
              <a:ext cx="7363946" cy="954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algn="ctr">
                <a:spcBef>
                  <a:spcPts val="0"/>
                </a:spcBef>
                <a:spcAft>
                  <a:spcPts val="0"/>
                </a:spcAft>
              </a:pPr>
              <a:r>
                <a:rPr lang="nl-NL" sz="2800" b="1" dirty="0">
                  <a:solidFill>
                    <a:srgbClr val="FF0000"/>
                  </a:solidFill>
                  <a:effectLst/>
                  <a:latin typeface="+mn-lt"/>
                  <a:ea typeface="Times New Roman" panose="02020603050405020304" pitchFamily="18" charset="0"/>
                  <a:cs typeface="Times New Roman" panose="02020603050405020304" pitchFamily="18" charset="0"/>
                </a:rPr>
                <a:t>Đọc 2 đoạn cuối bài “Tay trái và tay phải” trả lời câu hỏi: </a:t>
              </a:r>
              <a:r>
                <a:rPr lang="nl-NL" sz="2800" b="1" i="1" dirty="0">
                  <a:solidFill>
                    <a:srgbClr val="FF0000"/>
                  </a:solidFill>
                  <a:effectLst/>
                  <a:latin typeface="+mn-lt"/>
                  <a:ea typeface="Times New Roman" panose="02020603050405020304" pitchFamily="18" charset="0"/>
                  <a:cs typeface="Times New Roman" panose="02020603050405020304" pitchFamily="18" charset="0"/>
                </a:rPr>
                <a:t>Câu chuyện nói với chúng ta điều gì?</a:t>
              </a:r>
              <a:endParaRPr lang="en-US" sz="2800" b="1" dirty="0">
                <a:solidFill>
                  <a:srgbClr val="FF0000"/>
                </a:solidFill>
                <a:effectLst/>
                <a:latin typeface="+mn-lt"/>
                <a:ea typeface="Times New Roman" panose="02020603050405020304" pitchFamily="18" charset="0"/>
                <a:cs typeface="Times New Roman" panose="02020603050405020304" pitchFamily="18" charset="0"/>
              </a:endParaRPr>
            </a:p>
          </p:txBody>
        </p:sp>
      </p:grpSp>
      <p:pic>
        <p:nvPicPr>
          <p:cNvPr id="68612" name="Picture 13">
            <a:hlinkClick r:id="rId3" action="ppaction://hlinksldjump"/>
            <a:extLst>
              <a:ext uri="{FF2B5EF4-FFF2-40B4-BE49-F238E27FC236}">
                <a16:creationId xmlns:a16="http://schemas.microsoft.com/office/drawing/2014/main" id="{F98CDB8F-1FA4-4A37-A633-32CE7124E1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4883" r="5875" b="27934"/>
          <a:stretch>
            <a:fillRect/>
          </a:stretch>
        </p:blipFill>
        <p:spPr bwMode="auto">
          <a:xfrm rot="-3450646">
            <a:off x="1013888" y="554831"/>
            <a:ext cx="1670050" cy="1335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44819189-9986-472E-ABE1-A485249E5F64}"/>
              </a:ext>
            </a:extLst>
          </p:cNvPr>
          <p:cNvSpPr>
            <a:spLocks noChangeArrowheads="1"/>
          </p:cNvSpPr>
          <p:nvPr/>
        </p:nvSpPr>
        <p:spPr bwMode="auto">
          <a:xfrm>
            <a:off x="1079252" y="2687927"/>
            <a:ext cx="10591800" cy="1668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eaLnBrk="0" fontAlgn="base" hangingPunct="0">
              <a:lnSpc>
                <a:spcPct val="150000"/>
              </a:lnSpc>
              <a:spcBef>
                <a:spcPct val="0"/>
              </a:spcBef>
              <a:spcAft>
                <a:spcPct val="0"/>
              </a:spcAft>
            </a:pPr>
            <a:r>
              <a:rPr lang="vi-VN" altLang="en-US" sz="3600" dirty="0">
                <a:solidFill>
                  <a:srgbClr val="0432FF"/>
                </a:solidFill>
                <a:latin typeface="Calibri" panose="020F0502020204030204" pitchFamily="34" charset="0"/>
                <a:cs typeface="Calibri" panose="020F0502020204030204" pitchFamily="34" charset="0"/>
              </a:rPr>
              <a:t>Nói về sự gắn bó giữa tay trái với tay phải là để nói về sự gắn bó giữa người với người.</a:t>
            </a:r>
            <a:endParaRPr kumimoji="0" lang="vi-VN" altLang="en-US" sz="3600" b="0" i="0" u="none" strike="noStrike" kern="1200" cap="none" spc="0" normalizeH="0" baseline="0" noProof="0" dirty="0">
              <a:ln>
                <a:noFill/>
              </a:ln>
              <a:solidFill>
                <a:srgbClr val="0432FF"/>
              </a:solidFill>
              <a:effectLst/>
              <a:uLnTx/>
              <a:uFillTx/>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5"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fltVal val="0"/>
                                          </p:val>
                                        </p:tav>
                                        <p:tav tm="100000">
                                          <p:val>
                                            <p:strVal val="#ppt_w"/>
                                          </p:val>
                                        </p:tav>
                                      </p:tavLst>
                                    </p:anim>
                                    <p:anim calcmode="lin" valueType="num">
                                      <p:cBhvr>
                                        <p:cTn id="13" dur="1000" fill="hold"/>
                                        <p:tgtEl>
                                          <p:spTgt spid="2"/>
                                        </p:tgtEl>
                                        <p:attrNameLst>
                                          <p:attrName>ppt_h</p:attrName>
                                        </p:attrNameLst>
                                      </p:cBhvr>
                                      <p:tavLst>
                                        <p:tav tm="0">
                                          <p:val>
                                            <p:fltVal val="0"/>
                                          </p:val>
                                        </p:tav>
                                        <p:tav tm="100000">
                                          <p:val>
                                            <p:strVal val="#ppt_h"/>
                                          </p:val>
                                        </p:tav>
                                      </p:tavLst>
                                    </p:anim>
                                    <p:anim calcmode="lin" valueType="num">
                                      <p:cBhvr>
                                        <p:cTn id="14"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4"/>
          <p:cNvPicPr>
            <a:picLocks noChangeAspect="1" noChangeArrowheads="1"/>
          </p:cNvPicPr>
          <p:nvPr/>
        </p:nvPicPr>
        <p:blipFill>
          <a:blip r:embed="rId2"/>
          <a:srcRect/>
          <a:stretch>
            <a:fillRect/>
          </a:stretch>
        </p:blipFill>
        <p:spPr bwMode="auto">
          <a:xfrm>
            <a:off x="40217" y="9525"/>
            <a:ext cx="12192000" cy="6958013"/>
          </a:xfrm>
          <a:prstGeom prst="rect">
            <a:avLst/>
          </a:prstGeom>
          <a:noFill/>
          <a:ln w="9525">
            <a:noFill/>
            <a:miter lim="800000"/>
            <a:headEnd/>
            <a:tailEnd/>
          </a:ln>
        </p:spPr>
      </p:pic>
      <p:sp>
        <p:nvSpPr>
          <p:cNvPr id="5123" name="TextBox 5"/>
          <p:cNvSpPr txBox="1">
            <a:spLocks noChangeArrowheads="1"/>
          </p:cNvSpPr>
          <p:nvPr/>
        </p:nvSpPr>
        <p:spPr bwMode="auto">
          <a:xfrm>
            <a:off x="1117600" y="522289"/>
            <a:ext cx="10464800" cy="1538287"/>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3200" b="0" i="0" u="none" strike="noStrike" kern="1200" cap="none" spc="0" normalizeH="0" baseline="0" noProof="0" dirty="0">
              <a:ln>
                <a:noFill/>
              </a:ln>
              <a:solidFill>
                <a:prstClr val="white"/>
              </a:solidFill>
              <a:effectLst/>
              <a:uLnTx/>
              <a:uFillTx/>
              <a:latin typeface="HP001 4 hàng" pitchFamily="34" charset="0"/>
              <a:ea typeface="微软雅黑"/>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dirty="0" smtClean="0">
                <a:ln>
                  <a:noFill/>
                </a:ln>
                <a:solidFill>
                  <a:prstClr val="white"/>
                </a:solidFill>
                <a:effectLst/>
                <a:uLnTx/>
                <a:uFillTx/>
                <a:latin typeface="HP001 4 hàng" pitchFamily="34" charset="0"/>
                <a:ea typeface="微软雅黑"/>
                <a:cs typeface="Times New Roman" pitchFamily="18" charset="0"/>
              </a:rPr>
              <a:t>       </a:t>
            </a:r>
            <a:r>
              <a:rPr kumimoji="0" lang="en-US" altLang="en-US" sz="3200" b="1" i="0" u="none" strike="noStrike" kern="1200" cap="none" spc="0" normalizeH="0" baseline="0" noProof="0" dirty="0" err="1" smtClean="0">
                <a:ln>
                  <a:noFill/>
                </a:ln>
                <a:solidFill>
                  <a:prstClr val="white"/>
                </a:solidFill>
                <a:effectLst/>
                <a:uLnTx/>
                <a:uFillTx/>
                <a:latin typeface="HP001 4 hàng" pitchFamily="34" charset="0"/>
                <a:ea typeface="微软雅黑"/>
                <a:cs typeface="Times New Roman" pitchFamily="18" charset="0"/>
              </a:rPr>
              <a:t>Thứ</a:t>
            </a:r>
            <a:r>
              <a:rPr kumimoji="0" lang="en-US" altLang="en-US" sz="3200" b="1" i="0" u="none" strike="noStrike" kern="1200" cap="none" spc="0" normalizeH="0" baseline="0" noProof="0" dirty="0" smtClean="0">
                <a:ln>
                  <a:noFill/>
                </a:ln>
                <a:solidFill>
                  <a:prstClr val="white"/>
                </a:solidFill>
                <a:effectLst/>
                <a:uLnTx/>
                <a:uFillTx/>
                <a:latin typeface="HP001 4 hàng" pitchFamily="34" charset="0"/>
                <a:ea typeface="微软雅黑"/>
                <a:cs typeface="Times New Roman" pitchFamily="18" charset="0"/>
              </a:rPr>
              <a:t> </a:t>
            </a:r>
            <a:r>
              <a:rPr kumimoji="0" lang="en-US" altLang="en-US" sz="3200" b="1" i="0" u="none" strike="noStrike" kern="1200" cap="none" spc="0" normalizeH="0" baseline="0" noProof="0" dirty="0" err="1" smtClean="0">
                <a:ln>
                  <a:noFill/>
                </a:ln>
                <a:solidFill>
                  <a:prstClr val="white"/>
                </a:solidFill>
                <a:effectLst/>
                <a:uLnTx/>
                <a:uFillTx/>
                <a:latin typeface="HP001 4 hàng" pitchFamily="34" charset="0"/>
                <a:ea typeface="微软雅黑"/>
                <a:cs typeface="Times New Roman" pitchFamily="18" charset="0"/>
              </a:rPr>
              <a:t>Năm</a:t>
            </a:r>
            <a:r>
              <a:rPr kumimoji="0" lang="en-US" altLang="en-US" sz="3200" b="1" i="0" u="none" strike="noStrike" kern="1200" cap="none" spc="0" normalizeH="0" baseline="0" noProof="0" dirty="0" smtClean="0">
                <a:ln>
                  <a:noFill/>
                </a:ln>
                <a:solidFill>
                  <a:prstClr val="white"/>
                </a:solidFill>
                <a:effectLst/>
                <a:uLnTx/>
                <a:uFillTx/>
                <a:latin typeface="HP001 4 hàng" pitchFamily="34" charset="0"/>
                <a:ea typeface="微软雅黑"/>
                <a:cs typeface="Times New Roman" pitchFamily="18" charset="0"/>
              </a:rPr>
              <a:t> </a:t>
            </a:r>
            <a:r>
              <a:rPr kumimoji="0" lang="en-US" altLang="en-US" sz="3200" b="1" i="0" u="none" strike="noStrike" kern="1200" cap="none" spc="0" normalizeH="0" baseline="0" noProof="0" dirty="0" err="1">
                <a:ln>
                  <a:noFill/>
                </a:ln>
                <a:solidFill>
                  <a:prstClr val="white"/>
                </a:solidFill>
                <a:effectLst/>
                <a:uLnTx/>
                <a:uFillTx/>
                <a:latin typeface="HP001 4 hàng" pitchFamily="34" charset="0"/>
                <a:ea typeface="微软雅黑"/>
                <a:cs typeface="Times New Roman" pitchFamily="18" charset="0"/>
              </a:rPr>
              <a:t>ngày</a:t>
            </a:r>
            <a:r>
              <a:rPr kumimoji="0" lang="en-US" altLang="en-US" sz="3200" b="1" i="0" u="none" strike="noStrike" kern="1200" cap="none" spc="0" normalizeH="0" baseline="0" noProof="0" dirty="0">
                <a:ln>
                  <a:noFill/>
                </a:ln>
                <a:solidFill>
                  <a:prstClr val="white"/>
                </a:solidFill>
                <a:effectLst/>
                <a:uLnTx/>
                <a:uFillTx/>
                <a:latin typeface="HP001 4 hàng" pitchFamily="34" charset="0"/>
                <a:ea typeface="微软雅黑"/>
                <a:cs typeface="Times New Roman" pitchFamily="18" charset="0"/>
              </a:rPr>
              <a:t> </a:t>
            </a:r>
            <a:r>
              <a:rPr kumimoji="0" lang="en-US" altLang="en-US" sz="3200" b="1" i="0" u="none" strike="noStrike" kern="1200" cap="none" spc="0" normalizeH="0" baseline="0" noProof="0" dirty="0" smtClean="0">
                <a:ln>
                  <a:noFill/>
                </a:ln>
                <a:solidFill>
                  <a:prstClr val="white"/>
                </a:solidFill>
                <a:effectLst/>
                <a:uLnTx/>
                <a:uFillTx/>
                <a:latin typeface="HP001 4 hàng" pitchFamily="34" charset="0"/>
                <a:ea typeface="微软雅黑"/>
                <a:cs typeface="Times New Roman" pitchFamily="18" charset="0"/>
              </a:rPr>
              <a:t>13 </a:t>
            </a:r>
            <a:r>
              <a:rPr kumimoji="0" lang="en-US" altLang="en-US" sz="3200" b="1" i="0" u="none" strike="noStrike" kern="1200" cap="none" spc="0" normalizeH="0" baseline="0" noProof="0" dirty="0" err="1">
                <a:ln>
                  <a:noFill/>
                </a:ln>
                <a:solidFill>
                  <a:prstClr val="white"/>
                </a:solidFill>
                <a:effectLst/>
                <a:uLnTx/>
                <a:uFillTx/>
                <a:latin typeface="HP001 4 hàng" pitchFamily="34" charset="0"/>
                <a:ea typeface="微软雅黑"/>
                <a:cs typeface="Times New Roman" pitchFamily="18" charset="0"/>
              </a:rPr>
              <a:t>tháng</a:t>
            </a:r>
            <a:r>
              <a:rPr kumimoji="0" lang="en-US" altLang="en-US" sz="3200" b="1" i="0" u="none" strike="noStrike" kern="1200" cap="none" spc="0" normalizeH="0" baseline="0" noProof="0" dirty="0">
                <a:ln>
                  <a:noFill/>
                </a:ln>
                <a:solidFill>
                  <a:prstClr val="white"/>
                </a:solidFill>
                <a:effectLst/>
                <a:uLnTx/>
                <a:uFillTx/>
                <a:latin typeface="HP001 4 hàng" pitchFamily="34" charset="0"/>
                <a:ea typeface="微软雅黑"/>
                <a:cs typeface="Times New Roman" pitchFamily="18" charset="0"/>
              </a:rPr>
              <a:t> 3</a:t>
            </a:r>
            <a:r>
              <a:rPr kumimoji="0" lang="en-US" altLang="en-US" sz="3200" b="1" i="0" u="none" strike="noStrike" kern="1200" cap="none" spc="0" normalizeH="0" baseline="0" noProof="0" dirty="0" smtClean="0">
                <a:ln>
                  <a:noFill/>
                </a:ln>
                <a:solidFill>
                  <a:prstClr val="white"/>
                </a:solidFill>
                <a:effectLst/>
                <a:uLnTx/>
                <a:uFillTx/>
                <a:latin typeface="HP001 4 hàng" pitchFamily="34" charset="0"/>
                <a:ea typeface="微软雅黑"/>
                <a:cs typeface="Times New Roman" pitchFamily="18" charset="0"/>
              </a:rPr>
              <a:t> </a:t>
            </a:r>
            <a:r>
              <a:rPr kumimoji="0" lang="en-US" altLang="en-US" sz="3200" b="1" i="0" u="none" strike="noStrike" kern="1200" cap="none" spc="0" normalizeH="0" baseline="0" noProof="0" dirty="0" err="1">
                <a:ln>
                  <a:noFill/>
                </a:ln>
                <a:solidFill>
                  <a:prstClr val="white"/>
                </a:solidFill>
                <a:effectLst/>
                <a:uLnTx/>
                <a:uFillTx/>
                <a:latin typeface="HP001 4 hàng" pitchFamily="34" charset="0"/>
                <a:ea typeface="微软雅黑"/>
                <a:cs typeface="Times New Roman" pitchFamily="18" charset="0"/>
              </a:rPr>
              <a:t>năm</a:t>
            </a:r>
            <a:r>
              <a:rPr kumimoji="0" lang="en-US" altLang="en-US" sz="3200" b="1" i="0" u="none" strike="noStrike" kern="1200" cap="none" spc="0" normalizeH="0" baseline="0" noProof="0" dirty="0">
                <a:ln>
                  <a:noFill/>
                </a:ln>
                <a:solidFill>
                  <a:prstClr val="white"/>
                </a:solidFill>
                <a:effectLst/>
                <a:uLnTx/>
                <a:uFillTx/>
                <a:latin typeface="HP001 4 hàng" pitchFamily="34" charset="0"/>
                <a:ea typeface="微软雅黑"/>
                <a:cs typeface="Times New Roman" pitchFamily="18" charset="0"/>
              </a:rPr>
              <a:t> </a:t>
            </a:r>
            <a:r>
              <a:rPr kumimoji="0" lang="en-US" altLang="en-US" sz="3200" b="1" i="0" u="none" strike="noStrike" kern="1200" cap="none" spc="0" normalizeH="0" baseline="0" noProof="0" dirty="0" smtClean="0">
                <a:ln>
                  <a:noFill/>
                </a:ln>
                <a:solidFill>
                  <a:prstClr val="white"/>
                </a:solidFill>
                <a:effectLst/>
                <a:uLnTx/>
                <a:uFillTx/>
                <a:latin typeface="HP001 4 hàng" pitchFamily="34" charset="0"/>
                <a:ea typeface="微软雅黑"/>
                <a:cs typeface="Times New Roman" pitchFamily="18" charset="0"/>
              </a:rPr>
              <a:t>2025</a:t>
            </a:r>
            <a:endParaRPr kumimoji="0" lang="en-US" altLang="en-US" sz="3200" b="1" i="0" u="none" strike="noStrike" kern="1200" cap="none" spc="0" normalizeH="0" baseline="0" noProof="0" dirty="0">
              <a:ln>
                <a:noFill/>
              </a:ln>
              <a:solidFill>
                <a:prstClr val="white"/>
              </a:solidFill>
              <a:effectLst/>
              <a:uLnTx/>
              <a:uFillTx/>
              <a:latin typeface="HP001 4 hàng" pitchFamily="34" charset="0"/>
              <a:ea typeface="微软雅黑"/>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1" i="0" u="none" strike="noStrike" kern="1200" cap="none" spc="0" normalizeH="0" baseline="0" noProof="0" dirty="0">
              <a:ln>
                <a:noFill/>
              </a:ln>
              <a:solidFill>
                <a:prstClr val="white"/>
              </a:solidFill>
              <a:effectLst/>
              <a:uLnTx/>
              <a:uFillTx/>
              <a:latin typeface="HP001 4 hàng" pitchFamily="34" charset="0"/>
              <a:ea typeface="微软雅黑"/>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1200" b="1" i="0" u="sng" strike="noStrike" kern="1200" cap="none" spc="0" normalizeH="0" baseline="0" noProof="0" dirty="0">
              <a:ln>
                <a:noFill/>
              </a:ln>
              <a:solidFill>
                <a:prstClr val="white"/>
              </a:solidFill>
              <a:effectLst/>
              <a:uLnTx/>
              <a:uFillTx/>
              <a:latin typeface="HP001 4 hàng" pitchFamily="34" charset="0"/>
              <a:ea typeface="微软雅黑"/>
              <a:cs typeface="Times New Roman" pitchFamily="18" charset="0"/>
            </a:endParaRPr>
          </a:p>
        </p:txBody>
      </p:sp>
      <p:sp>
        <p:nvSpPr>
          <p:cNvPr id="5124" name="TextBox 4"/>
          <p:cNvSpPr txBox="1">
            <a:spLocks noChangeArrowheads="1"/>
          </p:cNvSpPr>
          <p:nvPr/>
        </p:nvSpPr>
        <p:spPr bwMode="auto">
          <a:xfrm>
            <a:off x="2336801" y="1679575"/>
            <a:ext cx="6227233" cy="584200"/>
          </a:xfrm>
          <a:prstGeom prst="rect">
            <a:avLst/>
          </a:prstGeom>
          <a:noFill/>
          <a:ln w="9525">
            <a:noFill/>
            <a:miter lim="800000"/>
            <a:headEnd/>
            <a:tailEnd/>
          </a:ln>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dirty="0" smtClean="0">
                <a:ln>
                  <a:noFill/>
                </a:ln>
                <a:solidFill>
                  <a:prstClr val="white"/>
                </a:solidFill>
                <a:effectLst/>
                <a:uLnTx/>
                <a:uFillTx/>
                <a:latin typeface="HP001 4 hàng" pitchFamily="34" charset="0"/>
                <a:ea typeface="微软雅黑"/>
                <a:cs typeface="Times New Roman" pitchFamily="18" charset="0"/>
              </a:rPr>
              <a:t>     </a:t>
            </a:r>
            <a:r>
              <a:rPr kumimoji="0" lang="en-US" altLang="en-US" sz="3200" b="1" i="0" u="sng" strike="noStrike" kern="1200" cap="none" spc="0" normalizeH="0" baseline="0" noProof="0" dirty="0" err="1" smtClean="0">
                <a:ln>
                  <a:noFill/>
                </a:ln>
                <a:solidFill>
                  <a:prstClr val="white"/>
                </a:solidFill>
                <a:effectLst/>
                <a:uLnTx/>
                <a:uFillTx/>
                <a:latin typeface="HP001 4 hàng" pitchFamily="34" charset="0"/>
                <a:ea typeface="微软雅黑"/>
                <a:cs typeface="Times New Roman" pitchFamily="18" charset="0"/>
              </a:rPr>
              <a:t>Tiếng</a:t>
            </a:r>
            <a:r>
              <a:rPr kumimoji="0" lang="en-US" altLang="en-US" sz="3200" b="1" i="0" u="sng" strike="noStrike" kern="1200" cap="none" spc="0" normalizeH="0" baseline="0" noProof="0" dirty="0" smtClean="0">
                <a:ln>
                  <a:noFill/>
                </a:ln>
                <a:solidFill>
                  <a:prstClr val="white"/>
                </a:solidFill>
                <a:effectLst/>
                <a:uLnTx/>
                <a:uFillTx/>
                <a:latin typeface="HP001 4 hàng" pitchFamily="34" charset="0"/>
                <a:ea typeface="微软雅黑"/>
                <a:cs typeface="Times New Roman" pitchFamily="18" charset="0"/>
              </a:rPr>
              <a:t> </a:t>
            </a:r>
            <a:r>
              <a:rPr kumimoji="0" lang="en-US" altLang="en-US" sz="3200" b="1" i="0" u="sng" strike="noStrike" kern="1200" cap="none" spc="0" normalizeH="0" baseline="0" noProof="0" dirty="0" err="1" smtClean="0">
                <a:ln>
                  <a:noFill/>
                </a:ln>
                <a:solidFill>
                  <a:prstClr val="white"/>
                </a:solidFill>
                <a:effectLst/>
                <a:uLnTx/>
                <a:uFillTx/>
                <a:latin typeface="HP001 4 hàng" pitchFamily="34" charset="0"/>
                <a:ea typeface="微软雅黑"/>
                <a:cs typeface="Times New Roman" pitchFamily="18" charset="0"/>
              </a:rPr>
              <a:t>Việt</a:t>
            </a:r>
            <a:r>
              <a:rPr kumimoji="0" lang="en-US" altLang="en-US" sz="3200" b="1" i="0" u="sng" strike="noStrike" kern="1200" cap="none" spc="0" normalizeH="0" baseline="0" noProof="0" dirty="0" smtClean="0">
                <a:ln>
                  <a:noFill/>
                </a:ln>
                <a:solidFill>
                  <a:prstClr val="white"/>
                </a:solidFill>
                <a:effectLst/>
                <a:uLnTx/>
                <a:uFillTx/>
                <a:latin typeface="HP001 4 hàng" pitchFamily="34" charset="0"/>
                <a:ea typeface="微软雅黑"/>
                <a:cs typeface="Times New Roman" pitchFamily="18" charset="0"/>
              </a:rPr>
              <a:t> </a:t>
            </a:r>
            <a:endParaRPr kumimoji="0" lang="en-US" altLang="en-US" sz="3200" b="1" i="0" u="sng" strike="noStrike" kern="1200" cap="none" spc="0" normalizeH="0" baseline="0" noProof="0" dirty="0">
              <a:ln>
                <a:noFill/>
              </a:ln>
              <a:solidFill>
                <a:prstClr val="white"/>
              </a:solidFill>
              <a:effectLst/>
              <a:uLnTx/>
              <a:uFillTx/>
              <a:latin typeface="HP001 4 hàng" pitchFamily="34" charset="0"/>
              <a:ea typeface="微软雅黑"/>
              <a:cs typeface="Times New Roman" pitchFamily="18" charset="0"/>
            </a:endParaRPr>
          </a:p>
        </p:txBody>
      </p:sp>
      <p:sp>
        <p:nvSpPr>
          <p:cNvPr id="5125" name="TextBox 6"/>
          <p:cNvSpPr txBox="1">
            <a:spLocks noChangeArrowheads="1"/>
          </p:cNvSpPr>
          <p:nvPr/>
        </p:nvSpPr>
        <p:spPr bwMode="auto">
          <a:xfrm>
            <a:off x="2118510" y="2370138"/>
            <a:ext cx="7164827" cy="646331"/>
          </a:xfrm>
          <a:prstGeom prst="rect">
            <a:avLst/>
          </a:prstGeom>
          <a:noFill/>
          <a:ln w="9525">
            <a:noFill/>
            <a:miter lim="800000"/>
            <a:headEnd/>
            <a:tailEnd/>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600" b="1" i="0" u="none" strike="noStrike" kern="1200" cap="none" spc="0" normalizeH="0" baseline="0" noProof="0" dirty="0" err="1" smtClean="0">
                <a:ln>
                  <a:noFill/>
                </a:ln>
                <a:solidFill>
                  <a:prstClr val="white"/>
                </a:solidFill>
                <a:effectLst/>
                <a:uLnTx/>
                <a:uFillTx/>
                <a:latin typeface="HP001 4 hàng" pitchFamily="34" charset="0"/>
                <a:ea typeface="微软雅黑"/>
                <a:cs typeface="Times New Roman" pitchFamily="18" charset="0"/>
              </a:rPr>
              <a:t>Bài</a:t>
            </a:r>
            <a:r>
              <a:rPr kumimoji="0" lang="en-US" altLang="en-US" sz="3600" b="1" i="0" u="none" strike="noStrike" kern="1200" cap="none" spc="0" normalizeH="0" baseline="0" noProof="0" smtClean="0">
                <a:ln>
                  <a:noFill/>
                </a:ln>
                <a:solidFill>
                  <a:prstClr val="white"/>
                </a:solidFill>
                <a:effectLst/>
                <a:uLnTx/>
                <a:uFillTx/>
                <a:latin typeface="HP001 4 hàng" pitchFamily="34" charset="0"/>
                <a:ea typeface="微软雅黑"/>
                <a:cs typeface="Times New Roman" pitchFamily="18" charset="0"/>
              </a:rPr>
              <a:t> 12: </a:t>
            </a:r>
            <a:r>
              <a:rPr kumimoji="0" lang="en-US" altLang="en-US" sz="3600" b="1" i="0" u="none" strike="noStrike" kern="1200" cap="none" spc="0" normalizeH="0" baseline="0" noProof="0" dirty="0" err="1" smtClean="0">
                <a:ln>
                  <a:noFill/>
                </a:ln>
                <a:solidFill>
                  <a:prstClr val="white"/>
                </a:solidFill>
                <a:effectLst/>
                <a:uLnTx/>
                <a:uFillTx/>
                <a:latin typeface="HP001 4 hàng" pitchFamily="34" charset="0"/>
                <a:ea typeface="微软雅黑"/>
                <a:cs typeface="Times New Roman" pitchFamily="18" charset="0"/>
              </a:rPr>
              <a:t>Luyện</a:t>
            </a:r>
            <a:r>
              <a:rPr kumimoji="0" lang="en-US" altLang="en-US" sz="3600" b="1" i="0" u="none" strike="noStrike" kern="1200" cap="none" spc="0" normalizeH="0" baseline="0" noProof="0" dirty="0" smtClean="0">
                <a:ln>
                  <a:noFill/>
                </a:ln>
                <a:solidFill>
                  <a:prstClr val="white"/>
                </a:solidFill>
                <a:effectLst/>
                <a:uLnTx/>
                <a:uFillTx/>
                <a:latin typeface="HP001 4 hàng" pitchFamily="34" charset="0"/>
                <a:ea typeface="微软雅黑"/>
                <a:cs typeface="Times New Roman" pitchFamily="18" charset="0"/>
              </a:rPr>
              <a:t> </a:t>
            </a:r>
            <a:r>
              <a:rPr kumimoji="0" lang="en-US" altLang="en-US" sz="3600" b="1" i="0" u="none" strike="noStrike" kern="1200" cap="none" spc="0" normalizeH="0" baseline="0" noProof="0" dirty="0" err="1" smtClean="0">
                <a:ln>
                  <a:noFill/>
                </a:ln>
                <a:solidFill>
                  <a:prstClr val="white"/>
                </a:solidFill>
                <a:effectLst/>
                <a:uLnTx/>
                <a:uFillTx/>
                <a:latin typeface="HP001 4 hàng" pitchFamily="34" charset="0"/>
                <a:ea typeface="微软雅黑"/>
                <a:cs typeface="Times New Roman" pitchFamily="18" charset="0"/>
              </a:rPr>
              <a:t>tập</a:t>
            </a:r>
            <a:endParaRPr kumimoji="0" lang="en-US" altLang="en-US" sz="3600" b="1" i="0" u="none" strike="noStrike" kern="1200" cap="none" spc="0" normalizeH="0" baseline="0" noProof="0" dirty="0">
              <a:ln>
                <a:noFill/>
              </a:ln>
              <a:solidFill>
                <a:prstClr val="white"/>
              </a:solidFill>
              <a:effectLst/>
              <a:uLnTx/>
              <a:uFillTx/>
              <a:latin typeface="HP001 4 hàng" pitchFamily="34" charset="0"/>
              <a:ea typeface="微软雅黑"/>
              <a:cs typeface="Times New Roman" pitchFamily="18" charset="0"/>
            </a:endParaRPr>
          </a:p>
        </p:txBody>
      </p:sp>
    </p:spTree>
    <p:extLst>
      <p:ext uri="{BB962C8B-B14F-4D97-AF65-F5344CB8AC3E}">
        <p14:creationId xmlns:p14="http://schemas.microsoft.com/office/powerpoint/2010/main" val="61819004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014FD14-C4C1-70BF-D09E-6B0E6FACB389}"/>
              </a:ext>
            </a:extLst>
          </p:cNvPr>
          <p:cNvPicPr>
            <a:picLocks noChangeAspect="1"/>
          </p:cNvPicPr>
          <p:nvPr/>
        </p:nvPicPr>
        <p:blipFill>
          <a:blip r:embed="rId2"/>
          <a:stretch>
            <a:fillRect/>
          </a:stretch>
        </p:blipFill>
        <p:spPr>
          <a:xfrm>
            <a:off x="1" y="0"/>
            <a:ext cx="12192000" cy="6858000"/>
          </a:xfrm>
          <a:prstGeom prst="rect">
            <a:avLst/>
          </a:prstGeom>
        </p:spPr>
      </p:pic>
      <p:pic>
        <p:nvPicPr>
          <p:cNvPr id="324" name="Graphic 323">
            <a:extLst>
              <a:ext uri="{FF2B5EF4-FFF2-40B4-BE49-F238E27FC236}">
                <a16:creationId xmlns:a16="http://schemas.microsoft.com/office/drawing/2014/main" id="{2D11F085-7E93-E490-C862-3D6001065F8D}"/>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rot="20465813">
            <a:off x="3064254" y="3617813"/>
            <a:ext cx="3167199" cy="3409003"/>
          </a:xfrm>
          <a:prstGeom prst="rect">
            <a:avLst/>
          </a:prstGeom>
          <a:effectLst>
            <a:outerShdw blurRad="50800" dist="38100" dir="16200000" rotWithShape="0">
              <a:prstClr val="black">
                <a:alpha val="40000"/>
              </a:prstClr>
            </a:outerShdw>
          </a:effectLst>
        </p:spPr>
      </p:pic>
      <p:pic>
        <p:nvPicPr>
          <p:cNvPr id="326" name="Graphic 325">
            <a:extLst>
              <a:ext uri="{FF2B5EF4-FFF2-40B4-BE49-F238E27FC236}">
                <a16:creationId xmlns:a16="http://schemas.microsoft.com/office/drawing/2014/main" id="{720ACE1C-4CD4-2F8C-2A01-E2DFD9566E88}"/>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6617316" y="3425362"/>
            <a:ext cx="2355185" cy="3057441"/>
          </a:xfrm>
          <a:prstGeom prst="rect">
            <a:avLst/>
          </a:prstGeom>
          <a:effectLst>
            <a:outerShdw blurRad="50800" dist="38100" dir="16200000" rotWithShape="0">
              <a:prstClr val="black">
                <a:alpha val="40000"/>
              </a:prstClr>
            </a:outerShdw>
          </a:effectLst>
        </p:spPr>
      </p:pic>
      <p:pic>
        <p:nvPicPr>
          <p:cNvPr id="2" name="Picture 1">
            <a:extLst>
              <a:ext uri="{FF2B5EF4-FFF2-40B4-BE49-F238E27FC236}">
                <a16:creationId xmlns:a16="http://schemas.microsoft.com/office/drawing/2014/main" id="{4E3D7E6A-3FBC-449F-8959-B79F4542B451}"/>
              </a:ext>
            </a:extLst>
          </p:cNvPr>
          <p:cNvPicPr>
            <a:picLocks noChangeAspect="1"/>
          </p:cNvPicPr>
          <p:nvPr/>
        </p:nvPicPr>
        <p:blipFill>
          <a:blip r:embed="rId7"/>
          <a:stretch>
            <a:fillRect/>
          </a:stretch>
        </p:blipFill>
        <p:spPr>
          <a:xfrm>
            <a:off x="669682" y="1401864"/>
            <a:ext cx="6553768" cy="1322947"/>
          </a:xfrm>
          <a:prstGeom prst="rect">
            <a:avLst/>
          </a:prstGeom>
        </p:spPr>
      </p:pic>
    </p:spTree>
    <p:extLst>
      <p:ext uri="{BB962C8B-B14F-4D97-AF65-F5344CB8AC3E}">
        <p14:creationId xmlns:p14="http://schemas.microsoft.com/office/powerpoint/2010/main" val="28975163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4BF741D-8F54-0CD9-9687-277F804A7769}"/>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10000"/>
                    </a14:imgEffect>
                    <a14:imgEffect>
                      <a14:saturation sat="150000"/>
                    </a14:imgEffect>
                  </a14:imgLayer>
                </a14:imgProps>
              </a:ext>
            </a:extLst>
          </a:blip>
          <a:srcRect t="804" r="236"/>
          <a:stretch/>
        </p:blipFill>
        <p:spPr>
          <a:xfrm>
            <a:off x="20" y="0"/>
            <a:ext cx="12188952" cy="6858000"/>
          </a:xfrm>
          <a:prstGeom prst="rect">
            <a:avLst/>
          </a:prstGeom>
        </p:spPr>
      </p:pic>
      <p:sp>
        <p:nvSpPr>
          <p:cNvPr id="2" name="Rectangle: Rounded Corners 1">
            <a:extLst>
              <a:ext uri="{FF2B5EF4-FFF2-40B4-BE49-F238E27FC236}">
                <a16:creationId xmlns:a16="http://schemas.microsoft.com/office/drawing/2014/main" id="{594C3DDE-98DA-208A-E2A8-6CF8FD4687B3}"/>
              </a:ext>
            </a:extLst>
          </p:cNvPr>
          <p:cNvSpPr/>
          <p:nvPr/>
        </p:nvSpPr>
        <p:spPr>
          <a:xfrm>
            <a:off x="292007" y="152401"/>
            <a:ext cx="11582400" cy="6541911"/>
          </a:xfrm>
          <a:prstGeom prst="roundRect">
            <a:avLst>
              <a:gd name="adj" fmla="val 8716"/>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400" kern="0">
              <a:solidFill>
                <a:srgbClr val="FFFFFF"/>
              </a:solidFill>
              <a:latin typeface="Arial"/>
              <a:sym typeface="Arial"/>
            </a:endParaRPr>
          </a:p>
        </p:txBody>
      </p:sp>
      <p:sp>
        <p:nvSpPr>
          <p:cNvPr id="17" name="Rectangle: Rounded Corners 16">
            <a:extLst>
              <a:ext uri="{FF2B5EF4-FFF2-40B4-BE49-F238E27FC236}">
                <a16:creationId xmlns:a16="http://schemas.microsoft.com/office/drawing/2014/main" id="{DE51C91E-8259-8593-D4B5-F8C2EAAD531C}"/>
              </a:ext>
            </a:extLst>
          </p:cNvPr>
          <p:cNvSpPr/>
          <p:nvPr/>
        </p:nvSpPr>
        <p:spPr>
          <a:xfrm>
            <a:off x="618320" y="411709"/>
            <a:ext cx="10787269" cy="1262712"/>
          </a:xfrm>
          <a:custGeom>
            <a:avLst/>
            <a:gdLst>
              <a:gd name="connsiteX0" fmla="*/ 0 w 10787269"/>
              <a:gd name="connsiteY0" fmla="*/ 631356 h 1262712"/>
              <a:gd name="connsiteX1" fmla="*/ 631356 w 10787269"/>
              <a:gd name="connsiteY1" fmla="*/ 0 h 1262712"/>
              <a:gd name="connsiteX2" fmla="*/ 1216436 w 10787269"/>
              <a:gd name="connsiteY2" fmla="*/ 0 h 1262712"/>
              <a:gd name="connsiteX3" fmla="*/ 1611025 w 10787269"/>
              <a:gd name="connsiteY3" fmla="*/ 0 h 1262712"/>
              <a:gd name="connsiteX4" fmla="*/ 2386596 w 10787269"/>
              <a:gd name="connsiteY4" fmla="*/ 0 h 1262712"/>
              <a:gd name="connsiteX5" fmla="*/ 2971676 w 10787269"/>
              <a:gd name="connsiteY5" fmla="*/ 0 h 1262712"/>
              <a:gd name="connsiteX6" fmla="*/ 3747247 w 10787269"/>
              <a:gd name="connsiteY6" fmla="*/ 0 h 1262712"/>
              <a:gd name="connsiteX7" fmla="*/ 4237081 w 10787269"/>
              <a:gd name="connsiteY7" fmla="*/ 0 h 1262712"/>
              <a:gd name="connsiteX8" fmla="*/ 4917407 w 10787269"/>
              <a:gd name="connsiteY8" fmla="*/ 0 h 1262712"/>
              <a:gd name="connsiteX9" fmla="*/ 5692978 w 10787269"/>
              <a:gd name="connsiteY9" fmla="*/ 0 h 1262712"/>
              <a:gd name="connsiteX10" fmla="*/ 6278058 w 10787269"/>
              <a:gd name="connsiteY10" fmla="*/ 0 h 1262712"/>
              <a:gd name="connsiteX11" fmla="*/ 6863138 w 10787269"/>
              <a:gd name="connsiteY11" fmla="*/ 0 h 1262712"/>
              <a:gd name="connsiteX12" fmla="*/ 7448218 w 10787269"/>
              <a:gd name="connsiteY12" fmla="*/ 0 h 1262712"/>
              <a:gd name="connsiteX13" fmla="*/ 8128543 w 10787269"/>
              <a:gd name="connsiteY13" fmla="*/ 0 h 1262712"/>
              <a:gd name="connsiteX14" fmla="*/ 8618377 w 10787269"/>
              <a:gd name="connsiteY14" fmla="*/ 0 h 1262712"/>
              <a:gd name="connsiteX15" fmla="*/ 9393948 w 10787269"/>
              <a:gd name="connsiteY15" fmla="*/ 0 h 1262712"/>
              <a:gd name="connsiteX16" fmla="*/ 10155913 w 10787269"/>
              <a:gd name="connsiteY16" fmla="*/ 0 h 1262712"/>
              <a:gd name="connsiteX17" fmla="*/ 10787269 w 10787269"/>
              <a:gd name="connsiteY17" fmla="*/ 631356 h 1262712"/>
              <a:gd name="connsiteX18" fmla="*/ 10787269 w 10787269"/>
              <a:gd name="connsiteY18" fmla="*/ 631356 h 1262712"/>
              <a:gd name="connsiteX19" fmla="*/ 10155913 w 10787269"/>
              <a:gd name="connsiteY19" fmla="*/ 1262712 h 1262712"/>
              <a:gd name="connsiteX20" fmla="*/ 9285096 w 10787269"/>
              <a:gd name="connsiteY20" fmla="*/ 1262712 h 1262712"/>
              <a:gd name="connsiteX21" fmla="*/ 8700016 w 10787269"/>
              <a:gd name="connsiteY21" fmla="*/ 1262712 h 1262712"/>
              <a:gd name="connsiteX22" fmla="*/ 8019691 w 10787269"/>
              <a:gd name="connsiteY22" fmla="*/ 1262712 h 1262712"/>
              <a:gd name="connsiteX23" fmla="*/ 7529857 w 10787269"/>
              <a:gd name="connsiteY23" fmla="*/ 1262712 h 1262712"/>
              <a:gd name="connsiteX24" fmla="*/ 6944777 w 10787269"/>
              <a:gd name="connsiteY24" fmla="*/ 1262712 h 1262712"/>
              <a:gd name="connsiteX25" fmla="*/ 6454942 w 10787269"/>
              <a:gd name="connsiteY25" fmla="*/ 1262712 h 1262712"/>
              <a:gd name="connsiteX26" fmla="*/ 5965108 w 10787269"/>
              <a:gd name="connsiteY26" fmla="*/ 1262712 h 1262712"/>
              <a:gd name="connsiteX27" fmla="*/ 5189537 w 10787269"/>
              <a:gd name="connsiteY27" fmla="*/ 1262712 h 1262712"/>
              <a:gd name="connsiteX28" fmla="*/ 4318720 w 10787269"/>
              <a:gd name="connsiteY28" fmla="*/ 1262712 h 1262712"/>
              <a:gd name="connsiteX29" fmla="*/ 3543149 w 10787269"/>
              <a:gd name="connsiteY29" fmla="*/ 1262712 h 1262712"/>
              <a:gd name="connsiteX30" fmla="*/ 2672333 w 10787269"/>
              <a:gd name="connsiteY30" fmla="*/ 1262712 h 1262712"/>
              <a:gd name="connsiteX31" fmla="*/ 1992007 w 10787269"/>
              <a:gd name="connsiteY31" fmla="*/ 1262712 h 1262712"/>
              <a:gd name="connsiteX32" fmla="*/ 1406927 w 10787269"/>
              <a:gd name="connsiteY32" fmla="*/ 1262712 h 1262712"/>
              <a:gd name="connsiteX33" fmla="*/ 631356 w 10787269"/>
              <a:gd name="connsiteY33" fmla="*/ 1262712 h 1262712"/>
              <a:gd name="connsiteX34" fmla="*/ 0 w 10787269"/>
              <a:gd name="connsiteY34" fmla="*/ 631356 h 1262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787269" h="1262712" fill="none" extrusionOk="0">
                <a:moveTo>
                  <a:pt x="0" y="631356"/>
                </a:moveTo>
                <a:cubicBezTo>
                  <a:pt x="20287" y="286838"/>
                  <a:pt x="276416" y="-7857"/>
                  <a:pt x="631356" y="0"/>
                </a:cubicBezTo>
                <a:cubicBezTo>
                  <a:pt x="767130" y="27843"/>
                  <a:pt x="928063" y="28291"/>
                  <a:pt x="1216436" y="0"/>
                </a:cubicBezTo>
                <a:cubicBezTo>
                  <a:pt x="1504809" y="-28291"/>
                  <a:pt x="1513773" y="2698"/>
                  <a:pt x="1611025" y="0"/>
                </a:cubicBezTo>
                <a:cubicBezTo>
                  <a:pt x="1708277" y="-2698"/>
                  <a:pt x="2222210" y="38406"/>
                  <a:pt x="2386596" y="0"/>
                </a:cubicBezTo>
                <a:cubicBezTo>
                  <a:pt x="2550982" y="-38406"/>
                  <a:pt x="2768315" y="-24236"/>
                  <a:pt x="2971676" y="0"/>
                </a:cubicBezTo>
                <a:cubicBezTo>
                  <a:pt x="3175037" y="24236"/>
                  <a:pt x="3479198" y="22491"/>
                  <a:pt x="3747247" y="0"/>
                </a:cubicBezTo>
                <a:cubicBezTo>
                  <a:pt x="4015296" y="-22491"/>
                  <a:pt x="4058904" y="15810"/>
                  <a:pt x="4237081" y="0"/>
                </a:cubicBezTo>
                <a:cubicBezTo>
                  <a:pt x="4415258" y="-15810"/>
                  <a:pt x="4770061" y="-12910"/>
                  <a:pt x="4917407" y="0"/>
                </a:cubicBezTo>
                <a:cubicBezTo>
                  <a:pt x="5064753" y="12910"/>
                  <a:pt x="5394090" y="-18046"/>
                  <a:pt x="5692978" y="0"/>
                </a:cubicBezTo>
                <a:cubicBezTo>
                  <a:pt x="5991866" y="18046"/>
                  <a:pt x="6008320" y="-23471"/>
                  <a:pt x="6278058" y="0"/>
                </a:cubicBezTo>
                <a:cubicBezTo>
                  <a:pt x="6547796" y="23471"/>
                  <a:pt x="6593732" y="-17555"/>
                  <a:pt x="6863138" y="0"/>
                </a:cubicBezTo>
                <a:cubicBezTo>
                  <a:pt x="7132544" y="17555"/>
                  <a:pt x="7290573" y="-12118"/>
                  <a:pt x="7448218" y="0"/>
                </a:cubicBezTo>
                <a:cubicBezTo>
                  <a:pt x="7605863" y="12118"/>
                  <a:pt x="7956317" y="-23413"/>
                  <a:pt x="8128543" y="0"/>
                </a:cubicBezTo>
                <a:cubicBezTo>
                  <a:pt x="8300770" y="23413"/>
                  <a:pt x="8387483" y="-12400"/>
                  <a:pt x="8618377" y="0"/>
                </a:cubicBezTo>
                <a:cubicBezTo>
                  <a:pt x="8849271" y="12400"/>
                  <a:pt x="9168160" y="13495"/>
                  <a:pt x="9393948" y="0"/>
                </a:cubicBezTo>
                <a:cubicBezTo>
                  <a:pt x="9619736" y="-13495"/>
                  <a:pt x="9917617" y="21236"/>
                  <a:pt x="10155913" y="0"/>
                </a:cubicBezTo>
                <a:cubicBezTo>
                  <a:pt x="10482838" y="63804"/>
                  <a:pt x="10730479" y="310226"/>
                  <a:pt x="10787269" y="631356"/>
                </a:cubicBezTo>
                <a:lnTo>
                  <a:pt x="10787269" y="631356"/>
                </a:lnTo>
                <a:cubicBezTo>
                  <a:pt x="10809927" y="899198"/>
                  <a:pt x="10438184" y="1273105"/>
                  <a:pt x="10155913" y="1262712"/>
                </a:cubicBezTo>
                <a:cubicBezTo>
                  <a:pt x="9774200" y="1224581"/>
                  <a:pt x="9539386" y="1255463"/>
                  <a:pt x="9285096" y="1262712"/>
                </a:cubicBezTo>
                <a:cubicBezTo>
                  <a:pt x="9030806" y="1269961"/>
                  <a:pt x="8897398" y="1279173"/>
                  <a:pt x="8700016" y="1262712"/>
                </a:cubicBezTo>
                <a:cubicBezTo>
                  <a:pt x="8502634" y="1246251"/>
                  <a:pt x="8217865" y="1229127"/>
                  <a:pt x="8019691" y="1262712"/>
                </a:cubicBezTo>
                <a:cubicBezTo>
                  <a:pt x="7821517" y="1296297"/>
                  <a:pt x="7699567" y="1285778"/>
                  <a:pt x="7529857" y="1262712"/>
                </a:cubicBezTo>
                <a:cubicBezTo>
                  <a:pt x="7360147" y="1239646"/>
                  <a:pt x="7146066" y="1275100"/>
                  <a:pt x="6944777" y="1262712"/>
                </a:cubicBezTo>
                <a:cubicBezTo>
                  <a:pt x="6743488" y="1250324"/>
                  <a:pt x="6659238" y="1279279"/>
                  <a:pt x="6454942" y="1262712"/>
                </a:cubicBezTo>
                <a:cubicBezTo>
                  <a:pt x="6250646" y="1246145"/>
                  <a:pt x="6160661" y="1256736"/>
                  <a:pt x="5965108" y="1262712"/>
                </a:cubicBezTo>
                <a:cubicBezTo>
                  <a:pt x="5769555" y="1268688"/>
                  <a:pt x="5570927" y="1270275"/>
                  <a:pt x="5189537" y="1262712"/>
                </a:cubicBezTo>
                <a:cubicBezTo>
                  <a:pt x="4808147" y="1255149"/>
                  <a:pt x="4592399" y="1277879"/>
                  <a:pt x="4318720" y="1262712"/>
                </a:cubicBezTo>
                <a:cubicBezTo>
                  <a:pt x="4045041" y="1247545"/>
                  <a:pt x="3860328" y="1251400"/>
                  <a:pt x="3543149" y="1262712"/>
                </a:cubicBezTo>
                <a:cubicBezTo>
                  <a:pt x="3225970" y="1274024"/>
                  <a:pt x="3048313" y="1293700"/>
                  <a:pt x="2672333" y="1262712"/>
                </a:cubicBezTo>
                <a:cubicBezTo>
                  <a:pt x="2296353" y="1231724"/>
                  <a:pt x="2212375" y="1230498"/>
                  <a:pt x="1992007" y="1262712"/>
                </a:cubicBezTo>
                <a:cubicBezTo>
                  <a:pt x="1771639" y="1294926"/>
                  <a:pt x="1565280" y="1234505"/>
                  <a:pt x="1406927" y="1262712"/>
                </a:cubicBezTo>
                <a:cubicBezTo>
                  <a:pt x="1248574" y="1290919"/>
                  <a:pt x="900348" y="1299671"/>
                  <a:pt x="631356" y="1262712"/>
                </a:cubicBezTo>
                <a:cubicBezTo>
                  <a:pt x="327703" y="1235061"/>
                  <a:pt x="43958" y="991924"/>
                  <a:pt x="0" y="631356"/>
                </a:cubicBezTo>
                <a:close/>
              </a:path>
              <a:path w="10787269" h="1262712" stroke="0" extrusionOk="0">
                <a:moveTo>
                  <a:pt x="0" y="631356"/>
                </a:moveTo>
                <a:cubicBezTo>
                  <a:pt x="-26167" y="310132"/>
                  <a:pt x="288496" y="24655"/>
                  <a:pt x="631356" y="0"/>
                </a:cubicBezTo>
                <a:cubicBezTo>
                  <a:pt x="862531" y="-12865"/>
                  <a:pt x="1003268" y="-23046"/>
                  <a:pt x="1121190" y="0"/>
                </a:cubicBezTo>
                <a:cubicBezTo>
                  <a:pt x="1239112" y="23046"/>
                  <a:pt x="1457853" y="18588"/>
                  <a:pt x="1706270" y="0"/>
                </a:cubicBezTo>
                <a:cubicBezTo>
                  <a:pt x="1954687" y="-18588"/>
                  <a:pt x="1980686" y="7477"/>
                  <a:pt x="2100859" y="0"/>
                </a:cubicBezTo>
                <a:cubicBezTo>
                  <a:pt x="2221032" y="-7477"/>
                  <a:pt x="2557334" y="-26116"/>
                  <a:pt x="2876430" y="0"/>
                </a:cubicBezTo>
                <a:cubicBezTo>
                  <a:pt x="3195526" y="26116"/>
                  <a:pt x="3177544" y="18648"/>
                  <a:pt x="3271019" y="0"/>
                </a:cubicBezTo>
                <a:cubicBezTo>
                  <a:pt x="3364494" y="-18648"/>
                  <a:pt x="3627619" y="-20900"/>
                  <a:pt x="3951344" y="0"/>
                </a:cubicBezTo>
                <a:cubicBezTo>
                  <a:pt x="4275070" y="20900"/>
                  <a:pt x="4289756" y="11108"/>
                  <a:pt x="4441179" y="0"/>
                </a:cubicBezTo>
                <a:cubicBezTo>
                  <a:pt x="4592603" y="-11108"/>
                  <a:pt x="4780395" y="7875"/>
                  <a:pt x="4931013" y="0"/>
                </a:cubicBezTo>
                <a:cubicBezTo>
                  <a:pt x="5081631" y="-7875"/>
                  <a:pt x="5224186" y="-11517"/>
                  <a:pt x="5325602" y="0"/>
                </a:cubicBezTo>
                <a:cubicBezTo>
                  <a:pt x="5427018" y="11517"/>
                  <a:pt x="5621236" y="1865"/>
                  <a:pt x="5720191" y="0"/>
                </a:cubicBezTo>
                <a:cubicBezTo>
                  <a:pt x="5819146" y="-1865"/>
                  <a:pt x="6075824" y="-16407"/>
                  <a:pt x="6210025" y="0"/>
                </a:cubicBezTo>
                <a:cubicBezTo>
                  <a:pt x="6344226" y="16407"/>
                  <a:pt x="6597433" y="21379"/>
                  <a:pt x="6795105" y="0"/>
                </a:cubicBezTo>
                <a:cubicBezTo>
                  <a:pt x="6992777" y="-21379"/>
                  <a:pt x="7248171" y="23540"/>
                  <a:pt x="7570676" y="0"/>
                </a:cubicBezTo>
                <a:cubicBezTo>
                  <a:pt x="7893181" y="-23540"/>
                  <a:pt x="7957292" y="-9861"/>
                  <a:pt x="8251002" y="0"/>
                </a:cubicBezTo>
                <a:cubicBezTo>
                  <a:pt x="8544712" y="9861"/>
                  <a:pt x="8625073" y="20078"/>
                  <a:pt x="8836082" y="0"/>
                </a:cubicBezTo>
                <a:cubicBezTo>
                  <a:pt x="9047091" y="-20078"/>
                  <a:pt x="9254505" y="-18018"/>
                  <a:pt x="9421161" y="0"/>
                </a:cubicBezTo>
                <a:cubicBezTo>
                  <a:pt x="9587817" y="18018"/>
                  <a:pt x="9902588" y="-26501"/>
                  <a:pt x="10155913" y="0"/>
                </a:cubicBezTo>
                <a:cubicBezTo>
                  <a:pt x="10493843" y="5126"/>
                  <a:pt x="10789995" y="264606"/>
                  <a:pt x="10787269" y="631356"/>
                </a:cubicBezTo>
                <a:lnTo>
                  <a:pt x="10787269" y="631356"/>
                </a:lnTo>
                <a:cubicBezTo>
                  <a:pt x="10740242" y="991906"/>
                  <a:pt x="10574795" y="1290057"/>
                  <a:pt x="10155913" y="1262712"/>
                </a:cubicBezTo>
                <a:cubicBezTo>
                  <a:pt x="9766271" y="1255677"/>
                  <a:pt x="9690164" y="1274021"/>
                  <a:pt x="9285096" y="1262712"/>
                </a:cubicBezTo>
                <a:cubicBezTo>
                  <a:pt x="8880028" y="1251403"/>
                  <a:pt x="8671776" y="1239717"/>
                  <a:pt x="8414280" y="1262712"/>
                </a:cubicBezTo>
                <a:cubicBezTo>
                  <a:pt x="8156784" y="1285707"/>
                  <a:pt x="7943773" y="1291403"/>
                  <a:pt x="7733954" y="1262712"/>
                </a:cubicBezTo>
                <a:cubicBezTo>
                  <a:pt x="7524135" y="1234021"/>
                  <a:pt x="7245421" y="1282454"/>
                  <a:pt x="6863138" y="1262712"/>
                </a:cubicBezTo>
                <a:cubicBezTo>
                  <a:pt x="6480855" y="1242970"/>
                  <a:pt x="6560150" y="1283872"/>
                  <a:pt x="6373303" y="1262712"/>
                </a:cubicBezTo>
                <a:cubicBezTo>
                  <a:pt x="6186456" y="1241552"/>
                  <a:pt x="6038270" y="1291812"/>
                  <a:pt x="5788223" y="1262712"/>
                </a:cubicBezTo>
                <a:cubicBezTo>
                  <a:pt x="5538176" y="1233612"/>
                  <a:pt x="5225899" y="1231151"/>
                  <a:pt x="5012652" y="1262712"/>
                </a:cubicBezTo>
                <a:cubicBezTo>
                  <a:pt x="4799405" y="1294273"/>
                  <a:pt x="4452998" y="1268626"/>
                  <a:pt x="4237081" y="1262712"/>
                </a:cubicBezTo>
                <a:cubicBezTo>
                  <a:pt x="4021164" y="1256798"/>
                  <a:pt x="3842347" y="1247658"/>
                  <a:pt x="3556756" y="1262712"/>
                </a:cubicBezTo>
                <a:cubicBezTo>
                  <a:pt x="3271166" y="1277766"/>
                  <a:pt x="3280445" y="1266798"/>
                  <a:pt x="3162167" y="1262712"/>
                </a:cubicBezTo>
                <a:cubicBezTo>
                  <a:pt x="3043889" y="1258626"/>
                  <a:pt x="2714110" y="1270176"/>
                  <a:pt x="2577087" y="1262712"/>
                </a:cubicBezTo>
                <a:cubicBezTo>
                  <a:pt x="2440064" y="1255248"/>
                  <a:pt x="2095462" y="1289664"/>
                  <a:pt x="1801516" y="1262712"/>
                </a:cubicBezTo>
                <a:cubicBezTo>
                  <a:pt x="1507570" y="1235760"/>
                  <a:pt x="1411246" y="1274939"/>
                  <a:pt x="1216436" y="1262712"/>
                </a:cubicBezTo>
                <a:cubicBezTo>
                  <a:pt x="1021626" y="1250485"/>
                  <a:pt x="758266" y="1254893"/>
                  <a:pt x="631356" y="1262712"/>
                </a:cubicBezTo>
                <a:cubicBezTo>
                  <a:pt x="265044" y="1246931"/>
                  <a:pt x="-15135" y="1062320"/>
                  <a:pt x="0" y="631356"/>
                </a:cubicBezTo>
                <a:close/>
              </a:path>
            </a:pathLst>
          </a:custGeom>
          <a:solidFill>
            <a:srgbClr val="CCFFFF"/>
          </a:solidFill>
          <a:ln w="38100">
            <a:solidFill>
              <a:srgbClr val="002060"/>
            </a:solidFill>
            <a:extLst>
              <a:ext uri="{C807C97D-BFC1-408E-A445-0C87EB9F89A2}">
                <ask:lineSketchStyleProps xmln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vi-VN" sz="3733" b="1" kern="0" dirty="0">
                <a:solidFill>
                  <a:srgbClr val="002060"/>
                </a:solidFill>
                <a:latin typeface="Calibri" panose="020F0502020204030204" pitchFamily="34" charset="0"/>
                <a:cs typeface="Calibri" panose="020F0502020204030204" pitchFamily="34" charset="0"/>
                <a:sym typeface="Arial"/>
              </a:rPr>
              <a:t> </a:t>
            </a:r>
            <a:r>
              <a:rPr lang="en-US" sz="3733" b="1" kern="0" dirty="0">
                <a:solidFill>
                  <a:srgbClr val="002060"/>
                </a:solidFill>
                <a:latin typeface="Calibri" panose="020F0502020204030204" pitchFamily="34" charset="0"/>
                <a:cs typeface="Calibri" panose="020F0502020204030204" pitchFamily="34" charset="0"/>
                <a:sym typeface="Arial"/>
              </a:rPr>
              <a:t>1. </a:t>
            </a:r>
            <a:r>
              <a:rPr lang="vi-VN" sz="3733" b="1" kern="0" dirty="0">
                <a:solidFill>
                  <a:srgbClr val="002060"/>
                </a:solidFill>
                <a:latin typeface="Calibri" panose="020F0502020204030204" pitchFamily="34" charset="0"/>
                <a:cs typeface="Calibri" panose="020F0502020204030204" pitchFamily="34" charset="0"/>
                <a:sym typeface="Arial"/>
              </a:rPr>
              <a:t>Dấu câu nào dùng để đánh dấu đối thoại của các nhân vật trong đoạn văn dưới đây?</a:t>
            </a:r>
            <a:endParaRPr lang="en-US" sz="3733" b="1" kern="0" dirty="0">
              <a:solidFill>
                <a:srgbClr val="002060"/>
              </a:solidFill>
              <a:latin typeface="Calibri" panose="020F0502020204030204" pitchFamily="34" charset="0"/>
              <a:cs typeface="Calibri" panose="020F0502020204030204" pitchFamily="34" charset="0"/>
              <a:sym typeface="Arial"/>
            </a:endParaRPr>
          </a:p>
        </p:txBody>
      </p:sp>
      <p:sp>
        <p:nvSpPr>
          <p:cNvPr id="4" name="TextBox 3">
            <a:extLst>
              <a:ext uri="{FF2B5EF4-FFF2-40B4-BE49-F238E27FC236}">
                <a16:creationId xmlns:a16="http://schemas.microsoft.com/office/drawing/2014/main" id="{300F9EA4-CD33-4E70-9DEB-C95192FE9EC5}"/>
              </a:ext>
            </a:extLst>
          </p:cNvPr>
          <p:cNvSpPr txBox="1"/>
          <p:nvPr/>
        </p:nvSpPr>
        <p:spPr>
          <a:xfrm>
            <a:off x="570016" y="2101932"/>
            <a:ext cx="7398327" cy="4031873"/>
          </a:xfrm>
          <a:prstGeom prst="rect">
            <a:avLst/>
          </a:prstGeom>
          <a:noFill/>
        </p:spPr>
        <p:txBody>
          <a:bodyPr wrap="square" rtlCol="0">
            <a:spAutoFit/>
          </a:bodyPr>
          <a:lstStyle/>
          <a:p>
            <a:pPr algn="just"/>
            <a:r>
              <a:rPr lang="vi-VN" sz="3200" b="1" dirty="0">
                <a:solidFill>
                  <a:srgbClr val="002060"/>
                </a:solidFill>
                <a:latin typeface="Calibri" panose="020F0502020204030204" pitchFamily="34" charset="0"/>
                <a:cs typeface="Calibri" panose="020F0502020204030204" pitchFamily="34" charset="0"/>
              </a:rPr>
              <a:t>Gần trưa, ông ngoại về đến nhà. Ông khoe với Diệp: “Hôm nay, ông đăng kí học lớp tiếng Anh rồi nhé!”. Diệp trong mắt: “Ông nhiều tuổi sao còn học ạ?”. Ông bảo: “Trẻ, già đều cần học cháu ạ!”. Diệp thắc mắc: “Thế nếu phải họp phụ huynh thì ai sẽ đi họp cho ông ạ?”.</a:t>
            </a:r>
            <a:endParaRPr lang="en-US" sz="3200" b="1" dirty="0">
              <a:solidFill>
                <a:srgbClr val="002060"/>
              </a:solidFill>
              <a:latin typeface="Calibri" panose="020F0502020204030204" pitchFamily="34" charset="0"/>
              <a:cs typeface="Calibri" panose="020F0502020204030204" pitchFamily="34" charset="0"/>
            </a:endParaRPr>
          </a:p>
          <a:p>
            <a:pPr algn="r"/>
            <a:r>
              <a:rPr lang="en-US" sz="3200" b="1" dirty="0">
                <a:solidFill>
                  <a:srgbClr val="002060"/>
                </a:solidFill>
                <a:latin typeface="Calibri" panose="020F0502020204030204" pitchFamily="34" charset="0"/>
                <a:cs typeface="Calibri" panose="020F0502020204030204" pitchFamily="34" charset="0"/>
              </a:rPr>
              <a:t>(Theo </a:t>
            </a:r>
            <a:r>
              <a:rPr lang="en-US" sz="3200" b="1" dirty="0" err="1">
                <a:solidFill>
                  <a:srgbClr val="002060"/>
                </a:solidFill>
                <a:latin typeface="Calibri" panose="020F0502020204030204" pitchFamily="34" charset="0"/>
                <a:cs typeface="Calibri" panose="020F0502020204030204" pitchFamily="34" charset="0"/>
              </a:rPr>
              <a:t>Khánh</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Toàn</a:t>
            </a:r>
            <a:r>
              <a:rPr lang="en-US" sz="3200" b="1" dirty="0">
                <a:solidFill>
                  <a:srgbClr val="002060"/>
                </a:solidFill>
                <a:latin typeface="Calibri" panose="020F0502020204030204" pitchFamily="34" charset="0"/>
                <a:cs typeface="Calibri" panose="020F0502020204030204" pitchFamily="34" charset="0"/>
              </a:rPr>
              <a:t>)</a:t>
            </a:r>
            <a:endParaRPr lang="vi-VN" sz="3200" b="1" dirty="0">
              <a:solidFill>
                <a:srgbClr val="002060"/>
              </a:solidFill>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8932DA46-9E5D-4D66-8861-69B40FA11C1E}"/>
              </a:ext>
            </a:extLst>
          </p:cNvPr>
          <p:cNvPicPr>
            <a:picLocks noChangeAspect="1"/>
          </p:cNvPicPr>
          <p:nvPr/>
        </p:nvPicPr>
        <p:blipFill>
          <a:blip r:embed="rId5"/>
          <a:stretch>
            <a:fillRect/>
          </a:stretch>
        </p:blipFill>
        <p:spPr>
          <a:xfrm>
            <a:off x="8116351" y="2340366"/>
            <a:ext cx="3310475" cy="3336039"/>
          </a:xfrm>
          <a:prstGeom prst="rect">
            <a:avLst/>
          </a:prstGeom>
        </p:spPr>
      </p:pic>
    </p:spTree>
    <p:extLst>
      <p:ext uri="{BB962C8B-B14F-4D97-AF65-F5344CB8AC3E}">
        <p14:creationId xmlns:p14="http://schemas.microsoft.com/office/powerpoint/2010/main" val="24652648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4BF741D-8F54-0CD9-9687-277F804A7769}"/>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10000"/>
                    </a14:imgEffect>
                    <a14:imgEffect>
                      <a14:saturation sat="150000"/>
                    </a14:imgEffect>
                  </a14:imgLayer>
                </a14:imgProps>
              </a:ext>
            </a:extLst>
          </a:blip>
          <a:srcRect t="804" r="236"/>
          <a:stretch/>
        </p:blipFill>
        <p:spPr>
          <a:xfrm>
            <a:off x="20" y="0"/>
            <a:ext cx="12188952" cy="6858000"/>
          </a:xfrm>
          <a:prstGeom prst="rect">
            <a:avLst/>
          </a:prstGeom>
        </p:spPr>
      </p:pic>
      <p:sp>
        <p:nvSpPr>
          <p:cNvPr id="2" name="Rectangle: Rounded Corners 1">
            <a:extLst>
              <a:ext uri="{FF2B5EF4-FFF2-40B4-BE49-F238E27FC236}">
                <a16:creationId xmlns:a16="http://schemas.microsoft.com/office/drawing/2014/main" id="{594C3DDE-98DA-208A-E2A8-6CF8FD4687B3}"/>
              </a:ext>
            </a:extLst>
          </p:cNvPr>
          <p:cNvSpPr/>
          <p:nvPr/>
        </p:nvSpPr>
        <p:spPr>
          <a:xfrm>
            <a:off x="292007" y="152401"/>
            <a:ext cx="11582400" cy="6541911"/>
          </a:xfrm>
          <a:prstGeom prst="roundRect">
            <a:avLst>
              <a:gd name="adj" fmla="val 8716"/>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400" kern="0">
              <a:solidFill>
                <a:srgbClr val="FFFFFF"/>
              </a:solidFill>
              <a:latin typeface="Arial"/>
              <a:sym typeface="Arial"/>
            </a:endParaRPr>
          </a:p>
        </p:txBody>
      </p:sp>
      <p:sp>
        <p:nvSpPr>
          <p:cNvPr id="17" name="Rectangle: Rounded Corners 16">
            <a:extLst>
              <a:ext uri="{FF2B5EF4-FFF2-40B4-BE49-F238E27FC236}">
                <a16:creationId xmlns:a16="http://schemas.microsoft.com/office/drawing/2014/main" id="{DE51C91E-8259-8593-D4B5-F8C2EAAD531C}"/>
              </a:ext>
            </a:extLst>
          </p:cNvPr>
          <p:cNvSpPr/>
          <p:nvPr/>
        </p:nvSpPr>
        <p:spPr>
          <a:xfrm>
            <a:off x="391887" y="823964"/>
            <a:ext cx="7267698" cy="4650562"/>
          </a:xfrm>
          <a:custGeom>
            <a:avLst/>
            <a:gdLst>
              <a:gd name="connsiteX0" fmla="*/ 0 w 7267698"/>
              <a:gd name="connsiteY0" fmla="*/ 1099858 h 4650562"/>
              <a:gd name="connsiteX1" fmla="*/ 1099858 w 7267698"/>
              <a:gd name="connsiteY1" fmla="*/ 0 h 4650562"/>
              <a:gd name="connsiteX2" fmla="*/ 1784036 w 7267698"/>
              <a:gd name="connsiteY2" fmla="*/ 0 h 4650562"/>
              <a:gd name="connsiteX3" fmla="*/ 2316174 w 7267698"/>
              <a:gd name="connsiteY3" fmla="*/ 0 h 4650562"/>
              <a:gd name="connsiteX4" fmla="*/ 2949671 w 7267698"/>
              <a:gd name="connsiteY4" fmla="*/ 0 h 4650562"/>
              <a:gd name="connsiteX5" fmla="*/ 3532489 w 7267698"/>
              <a:gd name="connsiteY5" fmla="*/ 0 h 4650562"/>
              <a:gd name="connsiteX6" fmla="*/ 4115307 w 7267698"/>
              <a:gd name="connsiteY6" fmla="*/ 0 h 4650562"/>
              <a:gd name="connsiteX7" fmla="*/ 4698125 w 7267698"/>
              <a:gd name="connsiteY7" fmla="*/ 0 h 4650562"/>
              <a:gd name="connsiteX8" fmla="*/ 5331623 w 7267698"/>
              <a:gd name="connsiteY8" fmla="*/ 0 h 4650562"/>
              <a:gd name="connsiteX9" fmla="*/ 6167840 w 7267698"/>
              <a:gd name="connsiteY9" fmla="*/ 0 h 4650562"/>
              <a:gd name="connsiteX10" fmla="*/ 7267698 w 7267698"/>
              <a:gd name="connsiteY10" fmla="*/ 1099858 h 4650562"/>
              <a:gd name="connsiteX11" fmla="*/ 7267698 w 7267698"/>
              <a:gd name="connsiteY11" fmla="*/ 1688061 h 4650562"/>
              <a:gd name="connsiteX12" fmla="*/ 7267698 w 7267698"/>
              <a:gd name="connsiteY12" fmla="*/ 2349789 h 4650562"/>
              <a:gd name="connsiteX13" fmla="*/ 7267698 w 7267698"/>
              <a:gd name="connsiteY13" fmla="*/ 2913484 h 4650562"/>
              <a:gd name="connsiteX14" fmla="*/ 7267698 w 7267698"/>
              <a:gd name="connsiteY14" fmla="*/ 3550704 h 4650562"/>
              <a:gd name="connsiteX15" fmla="*/ 6167840 w 7267698"/>
              <a:gd name="connsiteY15" fmla="*/ 4650562 h 4650562"/>
              <a:gd name="connsiteX16" fmla="*/ 5635702 w 7267698"/>
              <a:gd name="connsiteY16" fmla="*/ 4650562 h 4650562"/>
              <a:gd name="connsiteX17" fmla="*/ 4951524 w 7267698"/>
              <a:gd name="connsiteY17" fmla="*/ 4650562 h 4650562"/>
              <a:gd name="connsiteX18" fmla="*/ 4318027 w 7267698"/>
              <a:gd name="connsiteY18" fmla="*/ 4650562 h 4650562"/>
              <a:gd name="connsiteX19" fmla="*/ 3836568 w 7267698"/>
              <a:gd name="connsiteY19" fmla="*/ 4650562 h 4650562"/>
              <a:gd name="connsiteX20" fmla="*/ 3203071 w 7267698"/>
              <a:gd name="connsiteY20" fmla="*/ 4650562 h 4650562"/>
              <a:gd name="connsiteX21" fmla="*/ 2569573 w 7267698"/>
              <a:gd name="connsiteY21" fmla="*/ 4650562 h 4650562"/>
              <a:gd name="connsiteX22" fmla="*/ 1936075 w 7267698"/>
              <a:gd name="connsiteY22" fmla="*/ 4650562 h 4650562"/>
              <a:gd name="connsiteX23" fmla="*/ 1099858 w 7267698"/>
              <a:gd name="connsiteY23" fmla="*/ 4650562 h 4650562"/>
              <a:gd name="connsiteX24" fmla="*/ 0 w 7267698"/>
              <a:gd name="connsiteY24" fmla="*/ 3550704 h 4650562"/>
              <a:gd name="connsiteX25" fmla="*/ 0 w 7267698"/>
              <a:gd name="connsiteY25" fmla="*/ 2937993 h 4650562"/>
              <a:gd name="connsiteX26" fmla="*/ 0 w 7267698"/>
              <a:gd name="connsiteY26" fmla="*/ 2374298 h 4650562"/>
              <a:gd name="connsiteX27" fmla="*/ 0 w 7267698"/>
              <a:gd name="connsiteY27" fmla="*/ 1786095 h 4650562"/>
              <a:gd name="connsiteX28" fmla="*/ 0 w 7267698"/>
              <a:gd name="connsiteY28" fmla="*/ 1099858 h 4650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267698" h="4650562" fill="none" extrusionOk="0">
                <a:moveTo>
                  <a:pt x="0" y="1099858"/>
                </a:moveTo>
                <a:cubicBezTo>
                  <a:pt x="-23447" y="521581"/>
                  <a:pt x="514489" y="-58843"/>
                  <a:pt x="1099858" y="0"/>
                </a:cubicBezTo>
                <a:cubicBezTo>
                  <a:pt x="1289107" y="8039"/>
                  <a:pt x="1602231" y="-11932"/>
                  <a:pt x="1784036" y="0"/>
                </a:cubicBezTo>
                <a:cubicBezTo>
                  <a:pt x="1965841" y="11932"/>
                  <a:pt x="2093806" y="13741"/>
                  <a:pt x="2316174" y="0"/>
                </a:cubicBezTo>
                <a:cubicBezTo>
                  <a:pt x="2538542" y="-13741"/>
                  <a:pt x="2737566" y="-14410"/>
                  <a:pt x="2949671" y="0"/>
                </a:cubicBezTo>
                <a:cubicBezTo>
                  <a:pt x="3161776" y="14410"/>
                  <a:pt x="3268501" y="-19001"/>
                  <a:pt x="3532489" y="0"/>
                </a:cubicBezTo>
                <a:cubicBezTo>
                  <a:pt x="3796477" y="19001"/>
                  <a:pt x="3945286" y="11921"/>
                  <a:pt x="4115307" y="0"/>
                </a:cubicBezTo>
                <a:cubicBezTo>
                  <a:pt x="4285328" y="-11921"/>
                  <a:pt x="4488073" y="-24716"/>
                  <a:pt x="4698125" y="0"/>
                </a:cubicBezTo>
                <a:cubicBezTo>
                  <a:pt x="4908177" y="24716"/>
                  <a:pt x="5036937" y="-21390"/>
                  <a:pt x="5331623" y="0"/>
                </a:cubicBezTo>
                <a:cubicBezTo>
                  <a:pt x="5626309" y="21390"/>
                  <a:pt x="5832668" y="26001"/>
                  <a:pt x="6167840" y="0"/>
                </a:cubicBezTo>
                <a:cubicBezTo>
                  <a:pt x="6712495" y="9013"/>
                  <a:pt x="7192383" y="468362"/>
                  <a:pt x="7267698" y="1099858"/>
                </a:cubicBezTo>
                <a:cubicBezTo>
                  <a:pt x="7259667" y="1331936"/>
                  <a:pt x="7250236" y="1489828"/>
                  <a:pt x="7267698" y="1688061"/>
                </a:cubicBezTo>
                <a:cubicBezTo>
                  <a:pt x="7285160" y="1886294"/>
                  <a:pt x="7297948" y="2189429"/>
                  <a:pt x="7267698" y="2349789"/>
                </a:cubicBezTo>
                <a:cubicBezTo>
                  <a:pt x="7237448" y="2510149"/>
                  <a:pt x="7283933" y="2766998"/>
                  <a:pt x="7267698" y="2913484"/>
                </a:cubicBezTo>
                <a:cubicBezTo>
                  <a:pt x="7251463" y="3059971"/>
                  <a:pt x="7296873" y="3290289"/>
                  <a:pt x="7267698" y="3550704"/>
                </a:cubicBezTo>
                <a:cubicBezTo>
                  <a:pt x="7221169" y="4109070"/>
                  <a:pt x="6813732" y="4624828"/>
                  <a:pt x="6167840" y="4650562"/>
                </a:cubicBezTo>
                <a:cubicBezTo>
                  <a:pt x="5963336" y="4656460"/>
                  <a:pt x="5871621" y="4627460"/>
                  <a:pt x="5635702" y="4650562"/>
                </a:cubicBezTo>
                <a:cubicBezTo>
                  <a:pt x="5399783" y="4673664"/>
                  <a:pt x="5169134" y="4625979"/>
                  <a:pt x="4951524" y="4650562"/>
                </a:cubicBezTo>
                <a:cubicBezTo>
                  <a:pt x="4733914" y="4675145"/>
                  <a:pt x="4464914" y="4653517"/>
                  <a:pt x="4318027" y="4650562"/>
                </a:cubicBezTo>
                <a:cubicBezTo>
                  <a:pt x="4171140" y="4647607"/>
                  <a:pt x="4008665" y="4659231"/>
                  <a:pt x="3836568" y="4650562"/>
                </a:cubicBezTo>
                <a:cubicBezTo>
                  <a:pt x="3664471" y="4641893"/>
                  <a:pt x="3350829" y="4657903"/>
                  <a:pt x="3203071" y="4650562"/>
                </a:cubicBezTo>
                <a:cubicBezTo>
                  <a:pt x="3055313" y="4643221"/>
                  <a:pt x="2709804" y="4661497"/>
                  <a:pt x="2569573" y="4650562"/>
                </a:cubicBezTo>
                <a:cubicBezTo>
                  <a:pt x="2429342" y="4639627"/>
                  <a:pt x="2180660" y="4673403"/>
                  <a:pt x="1936075" y="4650562"/>
                </a:cubicBezTo>
                <a:cubicBezTo>
                  <a:pt x="1691490" y="4627721"/>
                  <a:pt x="1485157" y="4625899"/>
                  <a:pt x="1099858" y="4650562"/>
                </a:cubicBezTo>
                <a:cubicBezTo>
                  <a:pt x="478351" y="4608240"/>
                  <a:pt x="20826" y="4183618"/>
                  <a:pt x="0" y="3550704"/>
                </a:cubicBezTo>
                <a:cubicBezTo>
                  <a:pt x="11917" y="3330003"/>
                  <a:pt x="21182" y="3084130"/>
                  <a:pt x="0" y="2937993"/>
                </a:cubicBezTo>
                <a:cubicBezTo>
                  <a:pt x="-21182" y="2791856"/>
                  <a:pt x="-8219" y="2570527"/>
                  <a:pt x="0" y="2374298"/>
                </a:cubicBezTo>
                <a:cubicBezTo>
                  <a:pt x="8219" y="2178069"/>
                  <a:pt x="-22499" y="1959817"/>
                  <a:pt x="0" y="1786095"/>
                </a:cubicBezTo>
                <a:cubicBezTo>
                  <a:pt x="22499" y="1612373"/>
                  <a:pt x="-14957" y="1248983"/>
                  <a:pt x="0" y="1099858"/>
                </a:cubicBezTo>
                <a:close/>
              </a:path>
              <a:path w="7267698" h="4650562" stroke="0" extrusionOk="0">
                <a:moveTo>
                  <a:pt x="0" y="1099858"/>
                </a:moveTo>
                <a:cubicBezTo>
                  <a:pt x="-21499" y="514988"/>
                  <a:pt x="507255" y="62741"/>
                  <a:pt x="1099858" y="0"/>
                </a:cubicBezTo>
                <a:cubicBezTo>
                  <a:pt x="1223046" y="-6726"/>
                  <a:pt x="1369665" y="-5138"/>
                  <a:pt x="1631996" y="0"/>
                </a:cubicBezTo>
                <a:cubicBezTo>
                  <a:pt x="1894327" y="5138"/>
                  <a:pt x="2020803" y="25346"/>
                  <a:pt x="2214814" y="0"/>
                </a:cubicBezTo>
                <a:cubicBezTo>
                  <a:pt x="2408825" y="-25346"/>
                  <a:pt x="2529591" y="14739"/>
                  <a:pt x="2696272" y="0"/>
                </a:cubicBezTo>
                <a:cubicBezTo>
                  <a:pt x="2862953" y="-14739"/>
                  <a:pt x="3148561" y="-26081"/>
                  <a:pt x="3380450" y="0"/>
                </a:cubicBezTo>
                <a:cubicBezTo>
                  <a:pt x="3612339" y="26081"/>
                  <a:pt x="3680902" y="-6292"/>
                  <a:pt x="3861908" y="0"/>
                </a:cubicBezTo>
                <a:cubicBezTo>
                  <a:pt x="4042914" y="6292"/>
                  <a:pt x="4195230" y="13098"/>
                  <a:pt x="4495406" y="0"/>
                </a:cubicBezTo>
                <a:cubicBezTo>
                  <a:pt x="4795582" y="-13098"/>
                  <a:pt x="4823041" y="26594"/>
                  <a:pt x="5027544" y="0"/>
                </a:cubicBezTo>
                <a:cubicBezTo>
                  <a:pt x="5232047" y="-26594"/>
                  <a:pt x="5335935" y="2180"/>
                  <a:pt x="5559682" y="0"/>
                </a:cubicBezTo>
                <a:cubicBezTo>
                  <a:pt x="5783429" y="-2180"/>
                  <a:pt x="5882633" y="-30012"/>
                  <a:pt x="6167840" y="0"/>
                </a:cubicBezTo>
                <a:cubicBezTo>
                  <a:pt x="6764593" y="-28116"/>
                  <a:pt x="7337124" y="512704"/>
                  <a:pt x="7267698" y="1099858"/>
                </a:cubicBezTo>
                <a:cubicBezTo>
                  <a:pt x="7274848" y="1301683"/>
                  <a:pt x="7290336" y="1405957"/>
                  <a:pt x="7267698" y="1639044"/>
                </a:cubicBezTo>
                <a:cubicBezTo>
                  <a:pt x="7245060" y="1872131"/>
                  <a:pt x="7258441" y="2061094"/>
                  <a:pt x="7267698" y="2276264"/>
                </a:cubicBezTo>
                <a:cubicBezTo>
                  <a:pt x="7276955" y="2491434"/>
                  <a:pt x="7258796" y="2617909"/>
                  <a:pt x="7267698" y="2888976"/>
                </a:cubicBezTo>
                <a:cubicBezTo>
                  <a:pt x="7276600" y="3160043"/>
                  <a:pt x="7256361" y="3380330"/>
                  <a:pt x="7267698" y="3550704"/>
                </a:cubicBezTo>
                <a:cubicBezTo>
                  <a:pt x="7200655" y="4140133"/>
                  <a:pt x="6822516" y="4652812"/>
                  <a:pt x="6167840" y="4650562"/>
                </a:cubicBezTo>
                <a:cubicBezTo>
                  <a:pt x="5898982" y="4651517"/>
                  <a:pt x="5671237" y="4629700"/>
                  <a:pt x="5483662" y="4650562"/>
                </a:cubicBezTo>
                <a:cubicBezTo>
                  <a:pt x="5296087" y="4671424"/>
                  <a:pt x="4953950" y="4666132"/>
                  <a:pt x="4799485" y="4650562"/>
                </a:cubicBezTo>
                <a:cubicBezTo>
                  <a:pt x="4645020" y="4634992"/>
                  <a:pt x="4487162" y="4642896"/>
                  <a:pt x="4267347" y="4650562"/>
                </a:cubicBezTo>
                <a:cubicBezTo>
                  <a:pt x="4047532" y="4658228"/>
                  <a:pt x="3680360" y="4667519"/>
                  <a:pt x="3532489" y="4650562"/>
                </a:cubicBezTo>
                <a:cubicBezTo>
                  <a:pt x="3384618" y="4633605"/>
                  <a:pt x="3095801" y="4672279"/>
                  <a:pt x="2898992" y="4650562"/>
                </a:cubicBezTo>
                <a:cubicBezTo>
                  <a:pt x="2702183" y="4628845"/>
                  <a:pt x="2618012" y="4671087"/>
                  <a:pt x="2366854" y="4650562"/>
                </a:cubicBezTo>
                <a:cubicBezTo>
                  <a:pt x="2115696" y="4630037"/>
                  <a:pt x="1612024" y="4691103"/>
                  <a:pt x="1099858" y="4650562"/>
                </a:cubicBezTo>
                <a:cubicBezTo>
                  <a:pt x="531857" y="4584181"/>
                  <a:pt x="24988" y="4130651"/>
                  <a:pt x="0" y="3550704"/>
                </a:cubicBezTo>
                <a:cubicBezTo>
                  <a:pt x="22828" y="3324615"/>
                  <a:pt x="-23663" y="3090212"/>
                  <a:pt x="0" y="2962501"/>
                </a:cubicBezTo>
                <a:cubicBezTo>
                  <a:pt x="23663" y="2834790"/>
                  <a:pt x="-24967" y="2668135"/>
                  <a:pt x="0" y="2398806"/>
                </a:cubicBezTo>
                <a:cubicBezTo>
                  <a:pt x="24967" y="2129478"/>
                  <a:pt x="-3780" y="2009550"/>
                  <a:pt x="0" y="1859620"/>
                </a:cubicBezTo>
                <a:cubicBezTo>
                  <a:pt x="3780" y="1709690"/>
                  <a:pt x="-16219" y="1283374"/>
                  <a:pt x="0" y="1099858"/>
                </a:cubicBezTo>
                <a:close/>
              </a:path>
            </a:pathLst>
          </a:custGeom>
          <a:solidFill>
            <a:srgbClr val="CCFFFF"/>
          </a:solidFill>
          <a:ln w="38100">
            <a:solidFill>
              <a:srgbClr val="002060"/>
            </a:solidFill>
            <a:extLst>
              <a:ext uri="{C807C97D-BFC1-408E-A445-0C87EB9F89A2}">
                <ask:lineSketchStyleProps xmlns="" xmlns:ask="http://schemas.microsoft.com/office/drawing/2018/sketchyshapes" sd="2475911327">
                  <a:prstGeom prst="roundRect">
                    <a:avLst>
                      <a:gd name="adj" fmla="val 2365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just" defTabSz="1219170">
              <a:buClr>
                <a:srgbClr val="000000"/>
              </a:buClr>
              <a:buFont typeface="Wingdings" panose="05000000000000000000" pitchFamily="2" charset="2"/>
              <a:buChar char="ü"/>
            </a:pPr>
            <a:r>
              <a:rPr lang="en-US" sz="3500" b="1" kern="0" dirty="0" err="1">
                <a:solidFill>
                  <a:srgbClr val="000000"/>
                </a:solidFill>
                <a:latin typeface="Calibri" panose="020F0502020204030204" pitchFamily="34" charset="0"/>
                <a:cs typeface="Calibri" panose="020F0502020204030204" pitchFamily="34" charset="0"/>
                <a:sym typeface="Arial"/>
              </a:rPr>
              <a:t>Những</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lời</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đối</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thoại</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của</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các</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nhân</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vật</a:t>
            </a:r>
            <a:r>
              <a:rPr lang="en-US" sz="3500" b="1" kern="0" dirty="0">
                <a:solidFill>
                  <a:srgbClr val="000000"/>
                </a:solidFill>
                <a:latin typeface="Calibri" panose="020F0502020204030204" pitchFamily="34" charset="0"/>
                <a:cs typeface="Calibri" panose="020F0502020204030204" pitchFamily="34" charset="0"/>
                <a:sym typeface="Arial"/>
              </a:rPr>
              <a:t>:</a:t>
            </a:r>
          </a:p>
          <a:p>
            <a:pPr algn="just" defTabSz="1219170">
              <a:buClr>
                <a:srgbClr val="000000"/>
              </a:buClr>
            </a:pPr>
            <a:r>
              <a:rPr lang="en-US" sz="3500" b="1" kern="0" dirty="0">
                <a:solidFill>
                  <a:srgbClr val="FF0000"/>
                </a:solidFill>
                <a:latin typeface="Calibri" panose="020F0502020204030204" pitchFamily="34" charset="0"/>
                <a:cs typeface="Calibri" panose="020F0502020204030204" pitchFamily="34" charset="0"/>
                <a:sym typeface="Arial"/>
              </a:rPr>
              <a:t>“</a:t>
            </a:r>
            <a:r>
              <a:rPr lang="en-US" sz="3500" b="1" kern="0" dirty="0" err="1">
                <a:solidFill>
                  <a:srgbClr val="000000"/>
                </a:solidFill>
                <a:latin typeface="Calibri" panose="020F0502020204030204" pitchFamily="34" charset="0"/>
                <a:cs typeface="Calibri" panose="020F0502020204030204" pitchFamily="34" charset="0"/>
                <a:sym typeface="Arial"/>
              </a:rPr>
              <a:t>Hôm</a:t>
            </a:r>
            <a:r>
              <a:rPr lang="en-US" sz="3500" b="1" kern="0" dirty="0">
                <a:solidFill>
                  <a:srgbClr val="000000"/>
                </a:solidFill>
                <a:latin typeface="Calibri" panose="020F0502020204030204" pitchFamily="34" charset="0"/>
                <a:cs typeface="Calibri" panose="020F0502020204030204" pitchFamily="34" charset="0"/>
                <a:sym typeface="Arial"/>
              </a:rPr>
              <a:t> nay, </a:t>
            </a:r>
            <a:r>
              <a:rPr lang="en-US" sz="3500" b="1" kern="0" dirty="0" err="1">
                <a:solidFill>
                  <a:srgbClr val="000000"/>
                </a:solidFill>
                <a:latin typeface="Calibri" panose="020F0502020204030204" pitchFamily="34" charset="0"/>
                <a:cs typeface="Calibri" panose="020F0502020204030204" pitchFamily="34" charset="0"/>
                <a:sym typeface="Arial"/>
              </a:rPr>
              <a:t>ông</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đăng</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kí</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học</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lớp</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tiếng</a:t>
            </a:r>
            <a:r>
              <a:rPr lang="en-US" sz="3500" b="1" kern="0" dirty="0">
                <a:solidFill>
                  <a:srgbClr val="000000"/>
                </a:solidFill>
                <a:latin typeface="Calibri" panose="020F0502020204030204" pitchFamily="34" charset="0"/>
                <a:cs typeface="Calibri" panose="020F0502020204030204" pitchFamily="34" charset="0"/>
                <a:sym typeface="Arial"/>
              </a:rPr>
              <a:t> Anh </a:t>
            </a:r>
            <a:r>
              <a:rPr lang="en-US" sz="3500" b="1" kern="0" dirty="0" err="1">
                <a:solidFill>
                  <a:srgbClr val="000000"/>
                </a:solidFill>
                <a:latin typeface="Calibri" panose="020F0502020204030204" pitchFamily="34" charset="0"/>
                <a:cs typeface="Calibri" panose="020F0502020204030204" pitchFamily="34" charset="0"/>
                <a:sym typeface="Arial"/>
              </a:rPr>
              <a:t>rồi</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nhé</a:t>
            </a:r>
            <a:r>
              <a:rPr lang="en-US" sz="3500" b="1" kern="0" dirty="0">
                <a:solidFill>
                  <a:srgbClr val="000000"/>
                </a:solidFill>
                <a:latin typeface="Calibri" panose="020F0502020204030204" pitchFamily="34" charset="0"/>
                <a:cs typeface="Calibri" panose="020F0502020204030204" pitchFamily="34" charset="0"/>
                <a:sym typeface="Arial"/>
              </a:rPr>
              <a:t>!</a:t>
            </a:r>
            <a:r>
              <a:rPr lang="en-US" sz="3500" b="1" kern="0" dirty="0">
                <a:solidFill>
                  <a:srgbClr val="FF0000"/>
                </a:solidFill>
                <a:latin typeface="Calibri" panose="020F0502020204030204" pitchFamily="34" charset="0"/>
                <a:cs typeface="Calibri" panose="020F0502020204030204" pitchFamily="34" charset="0"/>
                <a:sym typeface="Arial"/>
              </a:rPr>
              <a:t>”</a:t>
            </a:r>
          </a:p>
          <a:p>
            <a:pPr algn="just" defTabSz="1219170">
              <a:buClr>
                <a:srgbClr val="000000"/>
              </a:buClr>
            </a:pPr>
            <a:r>
              <a:rPr lang="en-US" sz="3500" b="1" kern="0" dirty="0">
                <a:solidFill>
                  <a:srgbClr val="FF0000"/>
                </a:solidFill>
                <a:latin typeface="Calibri" panose="020F0502020204030204" pitchFamily="34" charset="0"/>
                <a:cs typeface="Calibri" panose="020F0502020204030204" pitchFamily="34" charset="0"/>
                <a:sym typeface="Arial"/>
              </a:rPr>
              <a:t>“</a:t>
            </a:r>
            <a:r>
              <a:rPr lang="en-US" sz="3500" b="1" kern="0" dirty="0" err="1">
                <a:solidFill>
                  <a:srgbClr val="000000"/>
                </a:solidFill>
                <a:latin typeface="Calibri" panose="020F0502020204030204" pitchFamily="34" charset="0"/>
                <a:cs typeface="Calibri" panose="020F0502020204030204" pitchFamily="34" charset="0"/>
                <a:sym typeface="Arial"/>
              </a:rPr>
              <a:t>Ông</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nhiều</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tuổi</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sao</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còn</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học</a:t>
            </a:r>
            <a:r>
              <a:rPr lang="en-US" sz="3500" b="1" kern="0" dirty="0">
                <a:solidFill>
                  <a:srgbClr val="000000"/>
                </a:solidFill>
                <a:latin typeface="Calibri" panose="020F0502020204030204" pitchFamily="34" charset="0"/>
                <a:cs typeface="Calibri" panose="020F0502020204030204" pitchFamily="34" charset="0"/>
                <a:sym typeface="Arial"/>
              </a:rPr>
              <a:t> ạ?</a:t>
            </a:r>
            <a:r>
              <a:rPr lang="en-US" sz="3500" b="1" kern="0" dirty="0">
                <a:solidFill>
                  <a:srgbClr val="FF0000"/>
                </a:solidFill>
                <a:latin typeface="Calibri" panose="020F0502020204030204" pitchFamily="34" charset="0"/>
                <a:cs typeface="Calibri" panose="020F0502020204030204" pitchFamily="34" charset="0"/>
                <a:sym typeface="Arial"/>
              </a:rPr>
              <a:t>”</a:t>
            </a:r>
          </a:p>
          <a:p>
            <a:pPr algn="just" defTabSz="1219170">
              <a:buClr>
                <a:srgbClr val="000000"/>
              </a:buClr>
            </a:pPr>
            <a:r>
              <a:rPr lang="en-US" sz="3500" b="1" kern="0" dirty="0">
                <a:solidFill>
                  <a:srgbClr val="FF0000"/>
                </a:solidFill>
                <a:latin typeface="Calibri" panose="020F0502020204030204" pitchFamily="34" charset="0"/>
                <a:cs typeface="Calibri" panose="020F0502020204030204" pitchFamily="34" charset="0"/>
                <a:sym typeface="Arial"/>
              </a:rPr>
              <a:t>“</a:t>
            </a:r>
            <a:r>
              <a:rPr lang="en-US" sz="3500" b="1" kern="0" dirty="0" err="1">
                <a:solidFill>
                  <a:srgbClr val="000000"/>
                </a:solidFill>
                <a:latin typeface="Calibri" panose="020F0502020204030204" pitchFamily="34" charset="0"/>
                <a:cs typeface="Calibri" panose="020F0502020204030204" pitchFamily="34" charset="0"/>
                <a:sym typeface="Arial"/>
              </a:rPr>
              <a:t>Trẻ</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già</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đều</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cần</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học</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cháu</a:t>
            </a:r>
            <a:r>
              <a:rPr lang="en-US" sz="3500" b="1" kern="0" dirty="0">
                <a:solidFill>
                  <a:srgbClr val="000000"/>
                </a:solidFill>
                <a:latin typeface="Calibri" panose="020F0502020204030204" pitchFamily="34" charset="0"/>
                <a:cs typeface="Calibri" panose="020F0502020204030204" pitchFamily="34" charset="0"/>
                <a:sym typeface="Arial"/>
              </a:rPr>
              <a:t> ạ!</a:t>
            </a:r>
            <a:r>
              <a:rPr lang="en-US" sz="3500" b="1" kern="0" dirty="0">
                <a:solidFill>
                  <a:srgbClr val="FF0000"/>
                </a:solidFill>
                <a:latin typeface="Calibri" panose="020F0502020204030204" pitchFamily="34" charset="0"/>
                <a:cs typeface="Calibri" panose="020F0502020204030204" pitchFamily="34" charset="0"/>
                <a:sym typeface="Arial"/>
              </a:rPr>
              <a:t>”</a:t>
            </a:r>
          </a:p>
          <a:p>
            <a:pPr algn="just" defTabSz="1219170">
              <a:buClr>
                <a:srgbClr val="000000"/>
              </a:buClr>
            </a:pPr>
            <a:r>
              <a:rPr lang="en-US" sz="3500" b="1" kern="0" dirty="0">
                <a:solidFill>
                  <a:srgbClr val="FF0000"/>
                </a:solidFill>
                <a:latin typeface="Calibri" panose="020F0502020204030204" pitchFamily="34" charset="0"/>
                <a:cs typeface="Calibri" panose="020F0502020204030204" pitchFamily="34" charset="0"/>
                <a:sym typeface="Arial"/>
              </a:rPr>
              <a:t>“</a:t>
            </a:r>
            <a:r>
              <a:rPr lang="en-US" sz="3500" b="1" kern="0" dirty="0" err="1">
                <a:solidFill>
                  <a:srgbClr val="000000"/>
                </a:solidFill>
                <a:latin typeface="Calibri" panose="020F0502020204030204" pitchFamily="34" charset="0"/>
                <a:cs typeface="Calibri" panose="020F0502020204030204" pitchFamily="34" charset="0"/>
                <a:sym typeface="Arial"/>
              </a:rPr>
              <a:t>Thế</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nếu</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phải</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họp</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phụ</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huynh</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thì</a:t>
            </a:r>
            <a:r>
              <a:rPr lang="en-US" sz="3500" b="1" kern="0" dirty="0">
                <a:solidFill>
                  <a:srgbClr val="000000"/>
                </a:solidFill>
                <a:latin typeface="Calibri" panose="020F0502020204030204" pitchFamily="34" charset="0"/>
                <a:cs typeface="Calibri" panose="020F0502020204030204" pitchFamily="34" charset="0"/>
                <a:sym typeface="Arial"/>
              </a:rPr>
              <a:t> ai </a:t>
            </a:r>
            <a:r>
              <a:rPr lang="en-US" sz="3500" b="1" kern="0" dirty="0" err="1">
                <a:solidFill>
                  <a:srgbClr val="000000"/>
                </a:solidFill>
                <a:latin typeface="Calibri" panose="020F0502020204030204" pitchFamily="34" charset="0"/>
                <a:cs typeface="Calibri" panose="020F0502020204030204" pitchFamily="34" charset="0"/>
                <a:sym typeface="Arial"/>
              </a:rPr>
              <a:t>sẽ</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đi</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họp</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cho</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ông</a:t>
            </a:r>
            <a:r>
              <a:rPr lang="en-US" sz="3500" b="1" kern="0" dirty="0">
                <a:solidFill>
                  <a:srgbClr val="000000"/>
                </a:solidFill>
                <a:latin typeface="Calibri" panose="020F0502020204030204" pitchFamily="34" charset="0"/>
                <a:cs typeface="Calibri" panose="020F0502020204030204" pitchFamily="34" charset="0"/>
                <a:sym typeface="Arial"/>
              </a:rPr>
              <a:t> ạ?</a:t>
            </a:r>
            <a:r>
              <a:rPr lang="en-US" sz="3500" b="1" kern="0" dirty="0">
                <a:solidFill>
                  <a:srgbClr val="FF0000"/>
                </a:solidFill>
                <a:latin typeface="Calibri" panose="020F0502020204030204" pitchFamily="34" charset="0"/>
                <a:cs typeface="Calibri" panose="020F0502020204030204" pitchFamily="34" charset="0"/>
                <a:sym typeface="Arial"/>
              </a:rPr>
              <a:t>”</a:t>
            </a:r>
            <a:r>
              <a:rPr lang="en-US" sz="3500" b="1" kern="0" dirty="0">
                <a:solidFill>
                  <a:srgbClr val="000000"/>
                </a:solidFill>
                <a:latin typeface="Calibri" panose="020F0502020204030204" pitchFamily="34" charset="0"/>
                <a:cs typeface="Calibri" panose="020F0502020204030204" pitchFamily="34" charset="0"/>
                <a:sym typeface="Arial"/>
              </a:rPr>
              <a:t>.</a:t>
            </a:r>
          </a:p>
        </p:txBody>
      </p:sp>
      <p:grpSp>
        <p:nvGrpSpPr>
          <p:cNvPr id="9" name="Group 8">
            <a:extLst>
              <a:ext uri="{FF2B5EF4-FFF2-40B4-BE49-F238E27FC236}">
                <a16:creationId xmlns:a16="http://schemas.microsoft.com/office/drawing/2014/main" id="{6DCC0698-1F27-4055-A1AD-A65DF2056B6F}"/>
              </a:ext>
            </a:extLst>
          </p:cNvPr>
          <p:cNvGrpSpPr/>
          <p:nvPr/>
        </p:nvGrpSpPr>
        <p:grpSpPr>
          <a:xfrm>
            <a:off x="7735709" y="296883"/>
            <a:ext cx="4654935" cy="6442364"/>
            <a:chOff x="8001897" y="1251612"/>
            <a:chExt cx="3807499" cy="5269526"/>
          </a:xfrm>
        </p:grpSpPr>
        <p:sp>
          <p:nvSpPr>
            <p:cNvPr id="10" name="Rectangle: Rounded Corners 9">
              <a:extLst>
                <a:ext uri="{FF2B5EF4-FFF2-40B4-BE49-F238E27FC236}">
                  <a16:creationId xmlns:a16="http://schemas.microsoft.com/office/drawing/2014/main" id="{1D4455F2-F504-47BF-BEA2-A611E69F9A6A}"/>
                </a:ext>
              </a:extLst>
            </p:cNvPr>
            <p:cNvSpPr/>
            <p:nvPr/>
          </p:nvSpPr>
          <p:spPr>
            <a:xfrm>
              <a:off x="8095046" y="1251612"/>
              <a:ext cx="3312773" cy="2923873"/>
            </a:xfrm>
            <a:custGeom>
              <a:avLst/>
              <a:gdLst>
                <a:gd name="connsiteX0" fmla="*/ 0 w 4050098"/>
                <a:gd name="connsiteY0" fmla="*/ 595785 h 3574639"/>
                <a:gd name="connsiteX1" fmla="*/ 595785 w 4050098"/>
                <a:gd name="connsiteY1" fmla="*/ 0 h 3574639"/>
                <a:gd name="connsiteX2" fmla="*/ 3454313 w 4050098"/>
                <a:gd name="connsiteY2" fmla="*/ 0 h 3574639"/>
                <a:gd name="connsiteX3" fmla="*/ 4050098 w 4050098"/>
                <a:gd name="connsiteY3" fmla="*/ 595785 h 3574639"/>
                <a:gd name="connsiteX4" fmla="*/ 4050098 w 4050098"/>
                <a:gd name="connsiteY4" fmla="*/ 2978854 h 3574639"/>
                <a:gd name="connsiteX5" fmla="*/ 3454313 w 4050098"/>
                <a:gd name="connsiteY5" fmla="*/ 3574639 h 3574639"/>
                <a:gd name="connsiteX6" fmla="*/ 595785 w 4050098"/>
                <a:gd name="connsiteY6" fmla="*/ 3574639 h 3574639"/>
                <a:gd name="connsiteX7" fmla="*/ 0 w 4050098"/>
                <a:gd name="connsiteY7" fmla="*/ 2978854 h 3574639"/>
                <a:gd name="connsiteX8" fmla="*/ 0 w 4050098"/>
                <a:gd name="connsiteY8" fmla="*/ 595785 h 3574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50098" h="3574639" fill="none" extrusionOk="0">
                  <a:moveTo>
                    <a:pt x="0" y="595785"/>
                  </a:moveTo>
                  <a:cubicBezTo>
                    <a:pt x="867" y="290216"/>
                    <a:pt x="292380" y="43029"/>
                    <a:pt x="595785" y="0"/>
                  </a:cubicBezTo>
                  <a:cubicBezTo>
                    <a:pt x="1935082" y="72427"/>
                    <a:pt x="2116011" y="61419"/>
                    <a:pt x="3454313" y="0"/>
                  </a:cubicBezTo>
                  <a:cubicBezTo>
                    <a:pt x="3774500" y="-60963"/>
                    <a:pt x="4007155" y="253753"/>
                    <a:pt x="4050098" y="595785"/>
                  </a:cubicBezTo>
                  <a:cubicBezTo>
                    <a:pt x="4150974" y="1003138"/>
                    <a:pt x="3942785" y="2626301"/>
                    <a:pt x="4050098" y="2978854"/>
                  </a:cubicBezTo>
                  <a:cubicBezTo>
                    <a:pt x="4059173" y="3261841"/>
                    <a:pt x="3773583" y="3563683"/>
                    <a:pt x="3454313" y="3574639"/>
                  </a:cubicBezTo>
                  <a:cubicBezTo>
                    <a:pt x="2791129" y="3604466"/>
                    <a:pt x="1771502" y="3495333"/>
                    <a:pt x="595785" y="3574639"/>
                  </a:cubicBezTo>
                  <a:cubicBezTo>
                    <a:pt x="310693" y="3569671"/>
                    <a:pt x="-14386" y="3310742"/>
                    <a:pt x="0" y="2978854"/>
                  </a:cubicBezTo>
                  <a:cubicBezTo>
                    <a:pt x="50037" y="2390597"/>
                    <a:pt x="770" y="1127889"/>
                    <a:pt x="0" y="595785"/>
                  </a:cubicBezTo>
                  <a:close/>
                </a:path>
                <a:path w="4050098" h="3574639" stroke="0" extrusionOk="0">
                  <a:moveTo>
                    <a:pt x="0" y="595785"/>
                  </a:moveTo>
                  <a:cubicBezTo>
                    <a:pt x="20783" y="272407"/>
                    <a:pt x="276231" y="19770"/>
                    <a:pt x="595785" y="0"/>
                  </a:cubicBezTo>
                  <a:cubicBezTo>
                    <a:pt x="1167575" y="123000"/>
                    <a:pt x="2721281" y="-96860"/>
                    <a:pt x="3454313" y="0"/>
                  </a:cubicBezTo>
                  <a:cubicBezTo>
                    <a:pt x="3765345" y="-13727"/>
                    <a:pt x="4067521" y="231617"/>
                    <a:pt x="4050098" y="595785"/>
                  </a:cubicBezTo>
                  <a:cubicBezTo>
                    <a:pt x="4053271" y="1261570"/>
                    <a:pt x="4144365" y="2195391"/>
                    <a:pt x="4050098" y="2978854"/>
                  </a:cubicBezTo>
                  <a:cubicBezTo>
                    <a:pt x="4015604" y="3320393"/>
                    <a:pt x="3777257" y="3573641"/>
                    <a:pt x="3454313" y="3574639"/>
                  </a:cubicBezTo>
                  <a:cubicBezTo>
                    <a:pt x="2294347" y="3413932"/>
                    <a:pt x="1313262" y="3614306"/>
                    <a:pt x="595785" y="3574639"/>
                  </a:cubicBezTo>
                  <a:cubicBezTo>
                    <a:pt x="227660" y="3566746"/>
                    <a:pt x="-38509" y="3290451"/>
                    <a:pt x="0" y="2978854"/>
                  </a:cubicBezTo>
                  <a:cubicBezTo>
                    <a:pt x="32216" y="2098574"/>
                    <a:pt x="57206" y="1238479"/>
                    <a:pt x="0" y="595785"/>
                  </a:cubicBezTo>
                  <a:close/>
                </a:path>
              </a:pathLst>
            </a:custGeom>
            <a:solidFill>
              <a:srgbClr val="FFFFCC"/>
            </a:solidFill>
            <a:ln w="38100">
              <a:solidFill>
                <a:srgbClr val="002060"/>
              </a:solidFill>
              <a:extLst>
                <a:ext uri="{C807C97D-BFC1-408E-A445-0C87EB9F89A2}">
                  <ask:lineSketchStyleProps xmln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algn="ctr" defTabSz="1219170">
                <a:buClr>
                  <a:srgbClr val="000000"/>
                </a:buClr>
              </a:pPr>
              <a:r>
                <a:rPr lang="vi-VN" sz="4400" b="1" kern="0" dirty="0">
                  <a:ln w="9525">
                    <a:solidFill>
                      <a:srgbClr val="FFFFFF"/>
                    </a:solidFill>
                    <a:prstDash val="solid"/>
                  </a:ln>
                  <a:solidFill>
                    <a:srgbClr val="002060"/>
                  </a:solidFill>
                  <a:effectLst>
                    <a:outerShdw blurRad="12700" dist="38100" dir="2700000" algn="tl" rotWithShape="0">
                      <a:srgbClr val="FFFFFF">
                        <a:lumMod val="60000"/>
                        <a:lumOff val="40000"/>
                      </a:srgbClr>
                    </a:outerShdw>
                  </a:effectLst>
                  <a:latin typeface="Calibri" panose="020F0502020204030204" pitchFamily="34" charset="0"/>
                  <a:cs typeface="Calibri" panose="020F0502020204030204" pitchFamily="34" charset="0"/>
                  <a:sym typeface="Arial"/>
                </a:rPr>
                <a:t>Các lời nói đó điều được đánh dấu bằng dấu ngoặc kép.</a:t>
              </a:r>
              <a:endParaRPr lang="en-US" sz="4400" b="1" kern="0" dirty="0">
                <a:ln w="9525">
                  <a:solidFill>
                    <a:srgbClr val="FFFFFF"/>
                  </a:solidFill>
                  <a:prstDash val="solid"/>
                </a:ln>
                <a:solidFill>
                  <a:srgbClr val="002060"/>
                </a:solidFill>
                <a:effectLst>
                  <a:outerShdw blurRad="12700" dist="38100" dir="2700000" algn="tl" rotWithShape="0">
                    <a:srgbClr val="FFFFFF">
                      <a:lumMod val="60000"/>
                      <a:lumOff val="40000"/>
                    </a:srgbClr>
                  </a:outerShdw>
                </a:effectLst>
                <a:latin typeface="Calibri" panose="020F0502020204030204" pitchFamily="34" charset="0"/>
                <a:cs typeface="Calibri" panose="020F0502020204030204" pitchFamily="34" charset="0"/>
                <a:sym typeface="Arial"/>
              </a:endParaRPr>
            </a:p>
          </p:txBody>
        </p:sp>
        <p:grpSp>
          <p:nvGrpSpPr>
            <p:cNvPr id="11" name="Group 10">
              <a:extLst>
                <a:ext uri="{FF2B5EF4-FFF2-40B4-BE49-F238E27FC236}">
                  <a16:creationId xmlns:a16="http://schemas.microsoft.com/office/drawing/2014/main" id="{D9E70647-C3CD-4DCC-B678-EF5F36A0BB7B}"/>
                </a:ext>
              </a:extLst>
            </p:cNvPr>
            <p:cNvGrpSpPr/>
            <p:nvPr/>
          </p:nvGrpSpPr>
          <p:grpSpPr>
            <a:xfrm>
              <a:off x="8001897" y="3789019"/>
              <a:ext cx="3807499" cy="2732119"/>
              <a:chOff x="1197026" y="4232126"/>
              <a:chExt cx="3751815" cy="2630711"/>
            </a:xfrm>
          </p:grpSpPr>
          <p:pic>
            <p:nvPicPr>
              <p:cNvPr id="12" name="Picture 11">
                <a:extLst>
                  <a:ext uri="{FF2B5EF4-FFF2-40B4-BE49-F238E27FC236}">
                    <a16:creationId xmlns:a16="http://schemas.microsoft.com/office/drawing/2014/main" id="{08C606F7-E7A0-4208-B052-79C6A21587DE}"/>
                  </a:ext>
                </a:extLst>
              </p:cNvPr>
              <p:cNvPicPr>
                <a:picLocks noChangeAspect="1"/>
              </p:cNvPicPr>
              <p:nvPr/>
            </p:nvPicPr>
            <p:blipFill>
              <a:blip r:embed="rId5"/>
              <a:stretch>
                <a:fillRect/>
              </a:stretch>
            </p:blipFill>
            <p:spPr>
              <a:xfrm>
                <a:off x="2901180" y="4246637"/>
                <a:ext cx="2047661" cy="2616200"/>
              </a:xfrm>
              <a:prstGeom prst="rect">
                <a:avLst/>
              </a:prstGeom>
            </p:spPr>
          </p:pic>
          <p:pic>
            <p:nvPicPr>
              <p:cNvPr id="13" name="Picture 12">
                <a:extLst>
                  <a:ext uri="{FF2B5EF4-FFF2-40B4-BE49-F238E27FC236}">
                    <a16:creationId xmlns:a16="http://schemas.microsoft.com/office/drawing/2014/main" id="{8F5ED953-2994-4AD0-806D-98062D759D6D}"/>
                  </a:ext>
                </a:extLst>
              </p:cNvPr>
              <p:cNvPicPr>
                <a:picLocks noChangeAspect="1"/>
              </p:cNvPicPr>
              <p:nvPr/>
            </p:nvPicPr>
            <p:blipFill>
              <a:blip r:embed="rId6"/>
              <a:stretch>
                <a:fillRect/>
              </a:stretch>
            </p:blipFill>
            <p:spPr>
              <a:xfrm>
                <a:off x="1197026" y="4232126"/>
                <a:ext cx="1811038" cy="2616200"/>
              </a:xfrm>
              <a:prstGeom prst="rect">
                <a:avLst/>
              </a:prstGeom>
            </p:spPr>
          </p:pic>
        </p:grpSp>
      </p:grpSp>
    </p:spTree>
    <p:extLst>
      <p:ext uri="{BB962C8B-B14F-4D97-AF65-F5344CB8AC3E}">
        <p14:creationId xmlns:p14="http://schemas.microsoft.com/office/powerpoint/2010/main" val="31876884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7">
                                            <p:bg/>
                                          </p:spTgt>
                                        </p:tgtEl>
                                        <p:attrNameLst>
                                          <p:attrName>style.visibility</p:attrName>
                                        </p:attrNameLst>
                                      </p:cBhvr>
                                      <p:to>
                                        <p:strVal val="visible"/>
                                      </p:to>
                                    </p:set>
                                    <p:anim calcmode="lin" valueType="num">
                                      <p:cBhvr>
                                        <p:cTn id="7" dur="500" fill="hold"/>
                                        <p:tgtEl>
                                          <p:spTgt spid="17">
                                            <p:bg/>
                                          </p:spTgt>
                                        </p:tgtEl>
                                        <p:attrNameLst>
                                          <p:attrName>ppt_w</p:attrName>
                                        </p:attrNameLst>
                                      </p:cBhvr>
                                      <p:tavLst>
                                        <p:tav tm="0">
                                          <p:val>
                                            <p:fltVal val="0"/>
                                          </p:val>
                                        </p:tav>
                                        <p:tav tm="100000">
                                          <p:val>
                                            <p:strVal val="#ppt_w"/>
                                          </p:val>
                                        </p:tav>
                                      </p:tavLst>
                                    </p:anim>
                                    <p:anim calcmode="lin" valueType="num">
                                      <p:cBhvr>
                                        <p:cTn id="8" dur="500" fill="hold"/>
                                        <p:tgtEl>
                                          <p:spTgt spid="17">
                                            <p:bg/>
                                          </p:spTgt>
                                        </p:tgtEl>
                                        <p:attrNameLst>
                                          <p:attrName>ppt_h</p:attrName>
                                        </p:attrNameLst>
                                      </p:cBhvr>
                                      <p:tavLst>
                                        <p:tav tm="0">
                                          <p:val>
                                            <p:fltVal val="0"/>
                                          </p:val>
                                        </p:tav>
                                        <p:tav tm="100000">
                                          <p:val>
                                            <p:strVal val="#ppt_h"/>
                                          </p:val>
                                        </p:tav>
                                      </p:tavLst>
                                    </p:anim>
                                    <p:animEffect transition="in" filter="fade">
                                      <p:cBhvr>
                                        <p:cTn id="9" dur="500"/>
                                        <p:tgtEl>
                                          <p:spTgt spid="17">
                                            <p:bg/>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7">
                                            <p:txEl>
                                              <p:pRg st="0" end="0"/>
                                            </p:txEl>
                                          </p:spTgt>
                                        </p:tgtEl>
                                        <p:attrNameLst>
                                          <p:attrName>style.visibility</p:attrName>
                                        </p:attrNameLst>
                                      </p:cBhvr>
                                      <p:to>
                                        <p:strVal val="visible"/>
                                      </p:to>
                                    </p:set>
                                    <p:anim calcmode="lin" valueType="num">
                                      <p:cBhvr>
                                        <p:cTn id="14" dur="500" fill="hold"/>
                                        <p:tgtEl>
                                          <p:spTgt spid="17">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17">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17">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7">
                                            <p:txEl>
                                              <p:pRg st="1" end="1"/>
                                            </p:txEl>
                                          </p:spTgt>
                                        </p:tgtEl>
                                        <p:attrNameLst>
                                          <p:attrName>style.visibility</p:attrName>
                                        </p:attrNameLst>
                                      </p:cBhvr>
                                      <p:to>
                                        <p:strVal val="visible"/>
                                      </p:to>
                                    </p:set>
                                    <p:anim calcmode="lin" valueType="num">
                                      <p:cBhvr>
                                        <p:cTn id="21" dur="500" fill="hold"/>
                                        <p:tgtEl>
                                          <p:spTgt spid="17">
                                            <p:txEl>
                                              <p:pRg st="1" end="1"/>
                                            </p:txEl>
                                          </p:spTgt>
                                        </p:tgtEl>
                                        <p:attrNameLst>
                                          <p:attrName>ppt_w</p:attrName>
                                        </p:attrNameLst>
                                      </p:cBhvr>
                                      <p:tavLst>
                                        <p:tav tm="0">
                                          <p:val>
                                            <p:fltVal val="0"/>
                                          </p:val>
                                        </p:tav>
                                        <p:tav tm="100000">
                                          <p:val>
                                            <p:strVal val="#ppt_w"/>
                                          </p:val>
                                        </p:tav>
                                      </p:tavLst>
                                    </p:anim>
                                    <p:anim calcmode="lin" valueType="num">
                                      <p:cBhvr>
                                        <p:cTn id="22" dur="500" fill="hold"/>
                                        <p:tgtEl>
                                          <p:spTgt spid="17">
                                            <p:txEl>
                                              <p:pRg st="1" end="1"/>
                                            </p:txEl>
                                          </p:spTgt>
                                        </p:tgtEl>
                                        <p:attrNameLst>
                                          <p:attrName>ppt_h</p:attrName>
                                        </p:attrNameLst>
                                      </p:cBhvr>
                                      <p:tavLst>
                                        <p:tav tm="0">
                                          <p:val>
                                            <p:fltVal val="0"/>
                                          </p:val>
                                        </p:tav>
                                        <p:tav tm="100000">
                                          <p:val>
                                            <p:strVal val="#ppt_h"/>
                                          </p:val>
                                        </p:tav>
                                      </p:tavLst>
                                    </p:anim>
                                    <p:animEffect transition="in" filter="fade">
                                      <p:cBhvr>
                                        <p:cTn id="23" dur="500"/>
                                        <p:tgtEl>
                                          <p:spTgt spid="17">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7">
                                            <p:txEl>
                                              <p:pRg st="2" end="2"/>
                                            </p:txEl>
                                          </p:spTgt>
                                        </p:tgtEl>
                                        <p:attrNameLst>
                                          <p:attrName>style.visibility</p:attrName>
                                        </p:attrNameLst>
                                      </p:cBhvr>
                                      <p:to>
                                        <p:strVal val="visible"/>
                                      </p:to>
                                    </p:set>
                                    <p:anim calcmode="lin" valueType="num">
                                      <p:cBhvr>
                                        <p:cTn id="28" dur="500" fill="hold"/>
                                        <p:tgtEl>
                                          <p:spTgt spid="17">
                                            <p:txEl>
                                              <p:pRg st="2" end="2"/>
                                            </p:txEl>
                                          </p:spTgt>
                                        </p:tgtEl>
                                        <p:attrNameLst>
                                          <p:attrName>ppt_w</p:attrName>
                                        </p:attrNameLst>
                                      </p:cBhvr>
                                      <p:tavLst>
                                        <p:tav tm="0">
                                          <p:val>
                                            <p:fltVal val="0"/>
                                          </p:val>
                                        </p:tav>
                                        <p:tav tm="100000">
                                          <p:val>
                                            <p:strVal val="#ppt_w"/>
                                          </p:val>
                                        </p:tav>
                                      </p:tavLst>
                                    </p:anim>
                                    <p:anim calcmode="lin" valueType="num">
                                      <p:cBhvr>
                                        <p:cTn id="29" dur="500" fill="hold"/>
                                        <p:tgtEl>
                                          <p:spTgt spid="17">
                                            <p:txEl>
                                              <p:pRg st="2" end="2"/>
                                            </p:txEl>
                                          </p:spTgt>
                                        </p:tgtEl>
                                        <p:attrNameLst>
                                          <p:attrName>ppt_h</p:attrName>
                                        </p:attrNameLst>
                                      </p:cBhvr>
                                      <p:tavLst>
                                        <p:tav tm="0">
                                          <p:val>
                                            <p:fltVal val="0"/>
                                          </p:val>
                                        </p:tav>
                                        <p:tav tm="100000">
                                          <p:val>
                                            <p:strVal val="#ppt_h"/>
                                          </p:val>
                                        </p:tav>
                                      </p:tavLst>
                                    </p:anim>
                                    <p:animEffect transition="in" filter="fade">
                                      <p:cBhvr>
                                        <p:cTn id="30" dur="500"/>
                                        <p:tgtEl>
                                          <p:spTgt spid="17">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17">
                                            <p:txEl>
                                              <p:pRg st="3" end="3"/>
                                            </p:txEl>
                                          </p:spTgt>
                                        </p:tgtEl>
                                        <p:attrNameLst>
                                          <p:attrName>style.visibility</p:attrName>
                                        </p:attrNameLst>
                                      </p:cBhvr>
                                      <p:to>
                                        <p:strVal val="visible"/>
                                      </p:to>
                                    </p:set>
                                    <p:anim calcmode="lin" valueType="num">
                                      <p:cBhvr>
                                        <p:cTn id="35" dur="500" fill="hold"/>
                                        <p:tgtEl>
                                          <p:spTgt spid="17">
                                            <p:txEl>
                                              <p:pRg st="3" end="3"/>
                                            </p:txEl>
                                          </p:spTgt>
                                        </p:tgtEl>
                                        <p:attrNameLst>
                                          <p:attrName>ppt_w</p:attrName>
                                        </p:attrNameLst>
                                      </p:cBhvr>
                                      <p:tavLst>
                                        <p:tav tm="0">
                                          <p:val>
                                            <p:fltVal val="0"/>
                                          </p:val>
                                        </p:tav>
                                        <p:tav tm="100000">
                                          <p:val>
                                            <p:strVal val="#ppt_w"/>
                                          </p:val>
                                        </p:tav>
                                      </p:tavLst>
                                    </p:anim>
                                    <p:anim calcmode="lin" valueType="num">
                                      <p:cBhvr>
                                        <p:cTn id="36" dur="500" fill="hold"/>
                                        <p:tgtEl>
                                          <p:spTgt spid="17">
                                            <p:txEl>
                                              <p:pRg st="3" end="3"/>
                                            </p:txEl>
                                          </p:spTgt>
                                        </p:tgtEl>
                                        <p:attrNameLst>
                                          <p:attrName>ppt_h</p:attrName>
                                        </p:attrNameLst>
                                      </p:cBhvr>
                                      <p:tavLst>
                                        <p:tav tm="0">
                                          <p:val>
                                            <p:fltVal val="0"/>
                                          </p:val>
                                        </p:tav>
                                        <p:tav tm="100000">
                                          <p:val>
                                            <p:strVal val="#ppt_h"/>
                                          </p:val>
                                        </p:tav>
                                      </p:tavLst>
                                    </p:anim>
                                    <p:animEffect transition="in" filter="fade">
                                      <p:cBhvr>
                                        <p:cTn id="37" dur="500"/>
                                        <p:tgtEl>
                                          <p:spTgt spid="17">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17">
                                            <p:txEl>
                                              <p:pRg st="4" end="4"/>
                                            </p:txEl>
                                          </p:spTgt>
                                        </p:tgtEl>
                                        <p:attrNameLst>
                                          <p:attrName>style.visibility</p:attrName>
                                        </p:attrNameLst>
                                      </p:cBhvr>
                                      <p:to>
                                        <p:strVal val="visible"/>
                                      </p:to>
                                    </p:set>
                                    <p:anim calcmode="lin" valueType="num">
                                      <p:cBhvr>
                                        <p:cTn id="42" dur="500" fill="hold"/>
                                        <p:tgtEl>
                                          <p:spTgt spid="17">
                                            <p:txEl>
                                              <p:pRg st="4" end="4"/>
                                            </p:txEl>
                                          </p:spTgt>
                                        </p:tgtEl>
                                        <p:attrNameLst>
                                          <p:attrName>ppt_w</p:attrName>
                                        </p:attrNameLst>
                                      </p:cBhvr>
                                      <p:tavLst>
                                        <p:tav tm="0">
                                          <p:val>
                                            <p:fltVal val="0"/>
                                          </p:val>
                                        </p:tav>
                                        <p:tav tm="100000">
                                          <p:val>
                                            <p:strVal val="#ppt_w"/>
                                          </p:val>
                                        </p:tav>
                                      </p:tavLst>
                                    </p:anim>
                                    <p:anim calcmode="lin" valueType="num">
                                      <p:cBhvr>
                                        <p:cTn id="43" dur="500" fill="hold"/>
                                        <p:tgtEl>
                                          <p:spTgt spid="17">
                                            <p:txEl>
                                              <p:pRg st="4" end="4"/>
                                            </p:txEl>
                                          </p:spTgt>
                                        </p:tgtEl>
                                        <p:attrNameLst>
                                          <p:attrName>ppt_h</p:attrName>
                                        </p:attrNameLst>
                                      </p:cBhvr>
                                      <p:tavLst>
                                        <p:tav tm="0">
                                          <p:val>
                                            <p:fltVal val="0"/>
                                          </p:val>
                                        </p:tav>
                                        <p:tav tm="100000">
                                          <p:val>
                                            <p:strVal val="#ppt_h"/>
                                          </p:val>
                                        </p:tav>
                                      </p:tavLst>
                                    </p:anim>
                                    <p:animEffect transition="in" filter="fade">
                                      <p:cBhvr>
                                        <p:cTn id="44" dur="500"/>
                                        <p:tgtEl>
                                          <p:spTgt spid="17">
                                            <p:txEl>
                                              <p:pRg st="4" end="4"/>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fade">
                                      <p:cBhvr>
                                        <p:cTn id="49" dur="1000"/>
                                        <p:tgtEl>
                                          <p:spTgt spid="9"/>
                                        </p:tgtEl>
                                      </p:cBhvr>
                                    </p:animEffect>
                                    <p:anim calcmode="lin" valueType="num">
                                      <p:cBhvr>
                                        <p:cTn id="50" dur="1000" fill="hold"/>
                                        <p:tgtEl>
                                          <p:spTgt spid="9"/>
                                        </p:tgtEl>
                                        <p:attrNameLst>
                                          <p:attrName>ppt_x</p:attrName>
                                        </p:attrNameLst>
                                      </p:cBhvr>
                                      <p:tavLst>
                                        <p:tav tm="0">
                                          <p:val>
                                            <p:strVal val="#ppt_x"/>
                                          </p:val>
                                        </p:tav>
                                        <p:tav tm="100000">
                                          <p:val>
                                            <p:strVal val="#ppt_x"/>
                                          </p:val>
                                        </p:tav>
                                      </p:tavLst>
                                    </p:anim>
                                    <p:anim calcmode="lin" valueType="num">
                                      <p:cBhvr>
                                        <p:cTn id="5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animBg="1"/>
    </p:bld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5">
      <a:majorFont>
        <a:latin typeface="华康海报体W12(P)"/>
        <a:ea typeface="华康海报体W12(P)"/>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187</TotalTime>
  <Words>473</Words>
  <Application>Microsoft Office PowerPoint</Application>
  <PresentationFormat>Widescreen</PresentationFormat>
  <Paragraphs>37</Paragraphs>
  <Slides>16</Slides>
  <Notes>7</Notes>
  <HiddenSlides>0</HiddenSlides>
  <MMClips>0</MMClips>
  <ScaleCrop>false</ScaleCrop>
  <HeadingPairs>
    <vt:vector size="6" baseType="variant">
      <vt:variant>
        <vt:lpstr>Fonts Used</vt:lpstr>
      </vt:variant>
      <vt:variant>
        <vt:i4>11</vt:i4>
      </vt:variant>
      <vt:variant>
        <vt:lpstr>Theme</vt:lpstr>
      </vt:variant>
      <vt:variant>
        <vt:i4>6</vt:i4>
      </vt:variant>
      <vt:variant>
        <vt:lpstr>Slide Titles</vt:lpstr>
      </vt:variant>
      <vt:variant>
        <vt:i4>16</vt:i4>
      </vt:variant>
    </vt:vector>
  </HeadingPairs>
  <TitlesOfParts>
    <vt:vector size="33" baseType="lpstr">
      <vt:lpstr>微软雅黑</vt:lpstr>
      <vt:lpstr>Arial</vt:lpstr>
      <vt:lpstr>Calibri</vt:lpstr>
      <vt:lpstr>Calibri Light</vt:lpstr>
      <vt:lpstr>Cambria</vt:lpstr>
      <vt:lpstr>等线</vt:lpstr>
      <vt:lpstr>等线 Light</vt:lpstr>
      <vt:lpstr>HP001 4 hàng</vt:lpstr>
      <vt:lpstr>Times New Roman</vt:lpstr>
      <vt:lpstr>Wingdings</vt:lpstr>
      <vt:lpstr>华康海报体W12(P)</vt:lpstr>
      <vt:lpstr>2_Office Theme</vt:lpstr>
      <vt:lpstr>3_Office Theme</vt:lpstr>
      <vt:lpstr>4_Office Theme</vt:lpstr>
      <vt:lpstr>5_Office Theme</vt:lpstr>
      <vt:lpstr>Office 主题</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27</cp:revision>
  <dcterms:created xsi:type="dcterms:W3CDTF">2022-11-21T07:56:21Z</dcterms:created>
  <dcterms:modified xsi:type="dcterms:W3CDTF">2025-03-31T03:06:47Z</dcterms:modified>
</cp:coreProperties>
</file>