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</p:sldMasterIdLst>
  <p:notesMasterIdLst>
    <p:notesMasterId r:id="rId22"/>
  </p:notesMasterIdLst>
  <p:sldIdLst>
    <p:sldId id="334" r:id="rId4"/>
    <p:sldId id="322" r:id="rId5"/>
    <p:sldId id="323" r:id="rId6"/>
    <p:sldId id="324" r:id="rId7"/>
    <p:sldId id="333" r:id="rId8"/>
    <p:sldId id="325" r:id="rId9"/>
    <p:sldId id="258" r:id="rId10"/>
    <p:sldId id="260" r:id="rId11"/>
    <p:sldId id="263" r:id="rId12"/>
    <p:sldId id="326" r:id="rId13"/>
    <p:sldId id="327" r:id="rId14"/>
    <p:sldId id="264" r:id="rId15"/>
    <p:sldId id="328" r:id="rId16"/>
    <p:sldId id="330" r:id="rId17"/>
    <p:sldId id="266" r:id="rId18"/>
    <p:sldId id="331" r:id="rId19"/>
    <p:sldId id="33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1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5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6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3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11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0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01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10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88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6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84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40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0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03E64-1198-4350-AE4E-0E6A375354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A8D4C-1946-442B-BA1B-548F02DF82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7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gan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</a:t>
            </a:r>
            <a:r>
              <a:rPr lang="vi-VN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846490" y="4456002"/>
            <a:ext cx="2288802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817298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438564" y="4446241"/>
            <a:ext cx="2753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17" y="9525"/>
            <a:ext cx="12192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1117600" y="522289"/>
            <a:ext cx="104648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     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6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3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2025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微软雅黑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微软雅黑"/>
              <a:cs typeface="Times New Roman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336801" y="1679575"/>
            <a:ext cx="62272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    </a:t>
            </a:r>
            <a:r>
              <a:rPr lang="en-US" altLang="en-US" sz="3200" b="1" u="sng" noProof="0" dirty="0" err="1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Tiếng</a:t>
            </a:r>
            <a:r>
              <a:rPr lang="en-US" altLang="en-US" sz="3200" b="1" u="sng" noProof="0" dirty="0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200" b="1" u="sng" noProof="0" dirty="0" err="1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Việt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微软雅黑"/>
              <a:cs typeface="Times New Roman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118510" y="2370138"/>
            <a:ext cx="7164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noProof="0" dirty="0" err="1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Bài</a:t>
            </a:r>
            <a:r>
              <a:rPr lang="en-US" altLang="en-US" sz="3600" b="1" noProof="0" dirty="0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 10: </a:t>
            </a:r>
            <a:r>
              <a:rPr lang="en-US" altLang="en-US" sz="3600" b="1" dirty="0" err="1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Luyện</a:t>
            </a:r>
            <a:r>
              <a:rPr lang="en-US" altLang="en-US" sz="3600" b="1" dirty="0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white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tập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4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445</Words>
  <Application>Microsoft Office PowerPoint</Application>
  <PresentationFormat>Widescreen</PresentationFormat>
  <Paragraphs>62</Paragraphs>
  <Slides>18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Arial</vt:lpstr>
      <vt:lpstr>Arial-Rounded</vt:lpstr>
      <vt:lpstr>Baloo</vt:lpstr>
      <vt:lpstr>Calibri</vt:lpstr>
      <vt:lpstr>Coiny</vt:lpstr>
      <vt:lpstr>等线</vt:lpstr>
      <vt:lpstr>Fredoka One</vt:lpstr>
      <vt:lpstr>HP001 4 hàng</vt:lpstr>
      <vt:lpstr>Times New Roman</vt:lpstr>
      <vt:lpstr>UTM Avo</vt:lpstr>
      <vt:lpstr>华康海报体W12(P)</vt:lpstr>
      <vt:lpstr>字魂105号-简雅黑</vt:lpstr>
      <vt:lpstr>字魂115号-刀刀体</vt:lpstr>
      <vt:lpstr>字魂59号-创粗黑</vt:lpstr>
      <vt:lpstr>Office 主题​​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2022-08-02T06:57:18Z</dcterms:created>
  <dcterms:modified xsi:type="dcterms:W3CDTF">2025-03-30T15:02:12Z</dcterms:modified>
</cp:coreProperties>
</file>